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erverZoom="0">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Lst>
  <p:notesMasterIdLst>
    <p:notesMasterId r:id="rId38"/>
  </p:notesMasterIdLst>
  <p:sldIdLst>
    <p:sldId id="4453" r:id="rId15"/>
    <p:sldId id="4454" r:id="rId16"/>
    <p:sldId id="4455" r:id="rId17"/>
    <p:sldId id="4456" r:id="rId18"/>
    <p:sldId id="4457" r:id="rId19"/>
    <p:sldId id="4458" r:id="rId20"/>
    <p:sldId id="4459" r:id="rId21"/>
    <p:sldId id="4460" r:id="rId22"/>
    <p:sldId id="4461" r:id="rId23"/>
    <p:sldId id="4462" r:id="rId24"/>
    <p:sldId id="4463" r:id="rId25"/>
    <p:sldId id="4464" r:id="rId26"/>
    <p:sldId id="4465" r:id="rId27"/>
    <p:sldId id="4466" r:id="rId28"/>
    <p:sldId id="4467" r:id="rId29"/>
    <p:sldId id="4468" r:id="rId30"/>
    <p:sldId id="4469" r:id="rId31"/>
    <p:sldId id="4470" r:id="rId32"/>
    <p:sldId id="4471" r:id="rId33"/>
    <p:sldId id="4472" r:id="rId34"/>
    <p:sldId id="4473" r:id="rId35"/>
    <p:sldId id="4474" r:id="rId36"/>
    <p:sldId id="4475" r:id="rId37"/>
    <p:sldId id="4476" r:id="rId39"/>
    <p:sldId id="4477" r:id="rId40"/>
    <p:sldId id="4478" r:id="rId41"/>
    <p:sldId id="4479" r:id="rId42"/>
    <p:sldId id="4480" r:id="rId43"/>
    <p:sldId id="4481" r:id="rId44"/>
    <p:sldId id="4482" r:id="rId45"/>
    <p:sldId id="4483" r:id="rId46"/>
    <p:sldId id="4484" r:id="rId47"/>
    <p:sldId id="4485" r:id="rId48"/>
    <p:sldId id="4486" r:id="rId49"/>
    <p:sldId id="4487" r:id="rId50"/>
    <p:sldId id="4488" r:id="rId51"/>
    <p:sldId id="4489" r:id="rId52"/>
    <p:sldId id="4490" r:id="rId53"/>
    <p:sldId id="4491" r:id="rId54"/>
    <p:sldId id="4492" r:id="rId55"/>
    <p:sldId id="4493" r:id="rId56"/>
    <p:sldId id="4494" r:id="rId57"/>
    <p:sldId id="4495" r:id="rId58"/>
    <p:sldId id="4496" r:id="rId59"/>
    <p:sldId id="4497" r:id="rId60"/>
    <p:sldId id="4498" r:id="rId61"/>
    <p:sldId id="4499" r:id="rId62"/>
    <p:sldId id="4500" r:id="rId63"/>
    <p:sldId id="4501" r:id="rId64"/>
    <p:sldId id="4502" r:id="rId65"/>
    <p:sldId id="4503" r:id="rId66"/>
    <p:sldId id="4504" r:id="rId67"/>
    <p:sldId id="4505" r:id="rId68"/>
    <p:sldId id="4506" r:id="rId69"/>
    <p:sldId id="4507" r:id="rId70"/>
    <p:sldId id="4508" r:id="rId71"/>
    <p:sldId id="4509" r:id="rId72"/>
    <p:sldId id="4510" r:id="rId73"/>
    <p:sldId id="4511" r:id="rId74"/>
    <p:sldId id="4512" r:id="rId75"/>
    <p:sldId id="4513" r:id="rId76"/>
    <p:sldId id="4516" r:id="rId77"/>
    <p:sldId id="4517" r:id="rId78"/>
    <p:sldId id="4518" r:id="rId79"/>
    <p:sldId id="4519" r:id="rId80"/>
    <p:sldId id="4520" r:id="rId81"/>
    <p:sldId id="4521" r:id="rId82"/>
    <p:sldId id="4522" r:id="rId83"/>
    <p:sldId id="4523" r:id="rId84"/>
    <p:sldId id="4524" r:id="rId85"/>
    <p:sldId id="4525" r:id="rId86"/>
    <p:sldId id="4526" r:id="rId87"/>
    <p:sldId id="4527" r:id="rId88"/>
    <p:sldId id="4528" r:id="rId89"/>
    <p:sldId id="4529" r:id="rId90"/>
    <p:sldId id="4530" r:id="rId91"/>
    <p:sldId id="4531" r:id="rId92"/>
    <p:sldId id="4532" r:id="rId93"/>
    <p:sldId id="4533" r:id="rId94"/>
    <p:sldId id="4534" r:id="rId95"/>
    <p:sldId id="4535" r:id="rId96"/>
    <p:sldId id="4536" r:id="rId97"/>
    <p:sldId id="4537" r:id="rId98"/>
    <p:sldId id="4538" r:id="rId99"/>
    <p:sldId id="4539" r:id="rId100"/>
    <p:sldId id="4540" r:id="rId101"/>
    <p:sldId id="4541" r:id="rId102"/>
    <p:sldId id="4542" r:id="rId103"/>
    <p:sldId id="4543" r:id="rId104"/>
    <p:sldId id="4544" r:id="rId105"/>
    <p:sldId id="4545" r:id="rId106"/>
    <p:sldId id="4546" r:id="rId107"/>
    <p:sldId id="4547" r:id="rId108"/>
    <p:sldId id="4548" r:id="rId109"/>
    <p:sldId id="4549" r:id="rId110"/>
    <p:sldId id="4550" r:id="rId111"/>
    <p:sldId id="4551" r:id="rId112"/>
    <p:sldId id="4553" r:id="rId113"/>
    <p:sldId id="4554" r:id="rId114"/>
    <p:sldId id="4555" r:id="rId115"/>
    <p:sldId id="4556" r:id="rId116"/>
    <p:sldId id="4557" r:id="rId117"/>
    <p:sldId id="4558" r:id="rId118"/>
    <p:sldId id="4559" r:id="rId119"/>
    <p:sldId id="4560" r:id="rId120"/>
    <p:sldId id="4561" r:id="rId121"/>
    <p:sldId id="4562" r:id="rId122"/>
    <p:sldId id="4563" r:id="rId123"/>
    <p:sldId id="4564" r:id="rId124"/>
    <p:sldId id="4565" r:id="rId125"/>
    <p:sldId id="4566" r:id="rId126"/>
    <p:sldId id="4567" r:id="rId127"/>
    <p:sldId id="4568" r:id="rId128"/>
    <p:sldId id="4569" r:id="rId129"/>
    <p:sldId id="4570" r:id="rId130"/>
    <p:sldId id="4571" r:id="rId131"/>
    <p:sldId id="4572" r:id="rId132"/>
    <p:sldId id="4573" r:id="rId133"/>
    <p:sldId id="4574" r:id="rId134"/>
    <p:sldId id="4575" r:id="rId135"/>
    <p:sldId id="4576" r:id="rId136"/>
    <p:sldId id="4577" r:id="rId137"/>
    <p:sldId id="4578" r:id="rId138"/>
    <p:sldId id="4579" r:id="rId139"/>
    <p:sldId id="4580" r:id="rId140"/>
    <p:sldId id="4581" r:id="rId141"/>
    <p:sldId id="4585" r:id="rId142"/>
    <p:sldId id="4586" r:id="rId143"/>
    <p:sldId id="4587" r:id="rId144"/>
    <p:sldId id="4588" r:id="rId145"/>
    <p:sldId id="4589" r:id="rId146"/>
    <p:sldId id="4590" r:id="rId147"/>
    <p:sldId id="4591" r:id="rId148"/>
    <p:sldId id="4592" r:id="rId149"/>
    <p:sldId id="4593" r:id="rId150"/>
    <p:sldId id="4594" r:id="rId151"/>
    <p:sldId id="4595" r:id="rId152"/>
    <p:sldId id="4596" r:id="rId153"/>
    <p:sldId id="4597" r:id="rId154"/>
    <p:sldId id="4598" r:id="rId155"/>
    <p:sldId id="4599" r:id="rId156"/>
    <p:sldId id="4600" r:id="rId157"/>
    <p:sldId id="4601" r:id="rId158"/>
    <p:sldId id="4602" r:id="rId159"/>
    <p:sldId id="4603" r:id="rId160"/>
    <p:sldId id="4604" r:id="rId161"/>
    <p:sldId id="4605" r:id="rId162"/>
    <p:sldId id="4606" r:id="rId163"/>
    <p:sldId id="4607" r:id="rId164"/>
    <p:sldId id="4608" r:id="rId165"/>
    <p:sldId id="4609" r:id="rId166"/>
    <p:sldId id="4610" r:id="rId167"/>
    <p:sldId id="4611" r:id="rId168"/>
    <p:sldId id="4612" r:id="rId169"/>
    <p:sldId id="4613" r:id="rId170"/>
    <p:sldId id="4614" r:id="rId171"/>
    <p:sldId id="4615" r:id="rId172"/>
    <p:sldId id="4616" r:id="rId173"/>
    <p:sldId id="4617" r:id="rId174"/>
    <p:sldId id="4619" r:id="rId175"/>
    <p:sldId id="4620" r:id="rId176"/>
    <p:sldId id="4621" r:id="rId177"/>
    <p:sldId id="4622" r:id="rId178"/>
    <p:sldId id="4623" r:id="rId179"/>
    <p:sldId id="4624" r:id="rId180"/>
    <p:sldId id="4625" r:id="rId181"/>
    <p:sldId id="4626" r:id="rId182"/>
    <p:sldId id="4627" r:id="rId183"/>
    <p:sldId id="4628" r:id="rId184"/>
    <p:sldId id="4629" r:id="rId185"/>
    <p:sldId id="4630" r:id="rId186"/>
    <p:sldId id="4631" r:id="rId187"/>
    <p:sldId id="4632" r:id="rId188"/>
    <p:sldId id="4633" r:id="rId189"/>
    <p:sldId id="4634" r:id="rId190"/>
    <p:sldId id="4635" r:id="rId191"/>
    <p:sldId id="4636" r:id="rId192"/>
    <p:sldId id="4637" r:id="rId193"/>
    <p:sldId id="4638" r:id="rId194"/>
    <p:sldId id="4639" r:id="rId195"/>
    <p:sldId id="4640" r:id="rId196"/>
    <p:sldId id="4641" r:id="rId197"/>
    <p:sldId id="4642" r:id="rId198"/>
    <p:sldId id="4643" r:id="rId199"/>
    <p:sldId id="4644" r:id="rId200"/>
    <p:sldId id="4645" r:id="rId201"/>
    <p:sldId id="4646" r:id="rId202"/>
    <p:sldId id="4647" r:id="rId203"/>
    <p:sldId id="4648" r:id="rId204"/>
    <p:sldId id="4649" r:id="rId205"/>
    <p:sldId id="4653" r:id="rId206"/>
    <p:sldId id="4654" r:id="rId207"/>
    <p:sldId id="4655" r:id="rId208"/>
    <p:sldId id="4656" r:id="rId209"/>
    <p:sldId id="4657" r:id="rId210"/>
    <p:sldId id="4658" r:id="rId211"/>
    <p:sldId id="4659" r:id="rId212"/>
    <p:sldId id="4660" r:id="rId213"/>
    <p:sldId id="4661" r:id="rId214"/>
    <p:sldId id="4662" r:id="rId215"/>
    <p:sldId id="4663" r:id="rId216"/>
    <p:sldId id="4664" r:id="rId217"/>
    <p:sldId id="4665" r:id="rId218"/>
    <p:sldId id="4666" r:id="rId219"/>
    <p:sldId id="4667" r:id="rId220"/>
    <p:sldId id="4668" r:id="rId221"/>
    <p:sldId id="4669" r:id="rId222"/>
    <p:sldId id="4670" r:id="rId223"/>
    <p:sldId id="4671" r:id="rId224"/>
    <p:sldId id="4672" r:id="rId225"/>
    <p:sldId id="4673" r:id="rId226"/>
    <p:sldId id="4674" r:id="rId227"/>
    <p:sldId id="4675" r:id="rId228"/>
    <p:sldId id="4676" r:id="rId229"/>
    <p:sldId id="4677" r:id="rId230"/>
    <p:sldId id="4678" r:id="rId231"/>
    <p:sldId id="4679" r:id="rId232"/>
    <p:sldId id="4680" r:id="rId233"/>
    <p:sldId id="4681" r:id="rId234"/>
    <p:sldId id="4682" r:id="rId235"/>
    <p:sldId id="4683" r:id="rId236"/>
    <p:sldId id="4684" r:id="rId237"/>
    <p:sldId id="4685" r:id="rId238"/>
    <p:sldId id="4686" r:id="rId239"/>
    <p:sldId id="4687" r:id="rId240"/>
    <p:sldId id="4688" r:id="rId241"/>
    <p:sldId id="4689" r:id="rId242"/>
    <p:sldId id="4690" r:id="rId243"/>
    <p:sldId id="4691" r:id="rId244"/>
    <p:sldId id="4692" r:id="rId245"/>
    <p:sldId id="4693" r:id="rId246"/>
    <p:sldId id="4694" r:id="rId247"/>
    <p:sldId id="4695" r:id="rId248"/>
    <p:sldId id="4697" r:id="rId249"/>
    <p:sldId id="4698" r:id="rId250"/>
    <p:sldId id="4699" r:id="rId251"/>
    <p:sldId id="4700" r:id="rId252"/>
    <p:sldId id="4701" r:id="rId253"/>
    <p:sldId id="4702" r:id="rId254"/>
    <p:sldId id="4703" r:id="rId255"/>
    <p:sldId id="4704" r:id="rId256"/>
    <p:sldId id="4705" r:id="rId257"/>
    <p:sldId id="4706" r:id="rId258"/>
    <p:sldId id="4707" r:id="rId259"/>
    <p:sldId id="4708" r:id="rId260"/>
    <p:sldId id="4709" r:id="rId261"/>
    <p:sldId id="4710" r:id="rId262"/>
    <p:sldId id="4711" r:id="rId263"/>
    <p:sldId id="4712" r:id="rId264"/>
    <p:sldId id="4713" r:id="rId265"/>
    <p:sldId id="4714" r:id="rId266"/>
    <p:sldId id="4715" r:id="rId267"/>
    <p:sldId id="4716" r:id="rId268"/>
    <p:sldId id="4717" r:id="rId269"/>
    <p:sldId id="4718" r:id="rId270"/>
    <p:sldId id="4719" r:id="rId271"/>
    <p:sldId id="4720" r:id="rId272"/>
    <p:sldId id="4721" r:id="rId273"/>
    <p:sldId id="4722" r:id="rId274"/>
    <p:sldId id="4723" r:id="rId275"/>
    <p:sldId id="4724" r:id="rId276"/>
    <p:sldId id="4725" r:id="rId277"/>
    <p:sldId id="4726" r:id="rId278"/>
    <p:sldId id="4727" r:id="rId279"/>
    <p:sldId id="4728" r:id="rId280"/>
    <p:sldId id="4729" r:id="rId281"/>
    <p:sldId id="4730" r:id="rId282"/>
    <p:sldId id="4731" r:id="rId283"/>
    <p:sldId id="4733" r:id="rId284"/>
    <p:sldId id="4734" r:id="rId285"/>
    <p:sldId id="4735" r:id="rId286"/>
    <p:sldId id="4736" r:id="rId287"/>
    <p:sldId id="4737" r:id="rId288"/>
    <p:sldId id="4738" r:id="rId289"/>
    <p:sldId id="4739" r:id="rId290"/>
    <p:sldId id="4740" r:id="rId291"/>
    <p:sldId id="4741" r:id="rId292"/>
    <p:sldId id="4742" r:id="rId293"/>
    <p:sldId id="4743" r:id="rId294"/>
    <p:sldId id="4744" r:id="rId295"/>
    <p:sldId id="4745" r:id="rId296"/>
    <p:sldId id="4746" r:id="rId297"/>
    <p:sldId id="4747" r:id="rId298"/>
    <p:sldId id="4748" r:id="rId299"/>
    <p:sldId id="4749" r:id="rId300"/>
    <p:sldId id="4750" r:id="rId301"/>
    <p:sldId id="4751" r:id="rId302"/>
    <p:sldId id="4752" r:id="rId303"/>
    <p:sldId id="4753" r:id="rId304"/>
    <p:sldId id="4754" r:id="rId305"/>
    <p:sldId id="4755" r:id="rId306"/>
  </p:sldIdLst>
  <p:sldSz cx="9144000" cy="6858000"/>
  <p:notesSz cx="6858000" cy="9144000"/>
  <p:defaultTex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9" d="100"/>
          <a:sy n="69" d="100"/>
        </p:scale>
        <p:origin x="-840" y="-90"/>
      </p:cViewPr>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84.xml"/><Relationship Id="rId98" Type="http://schemas.openxmlformats.org/officeDocument/2006/relationships/slide" Target="slides/slide83.xml"/><Relationship Id="rId97" Type="http://schemas.openxmlformats.org/officeDocument/2006/relationships/slide" Target="slides/slide82.xml"/><Relationship Id="rId96" Type="http://schemas.openxmlformats.org/officeDocument/2006/relationships/slide" Target="slides/slide81.xml"/><Relationship Id="rId95" Type="http://schemas.openxmlformats.org/officeDocument/2006/relationships/slide" Target="slides/slide80.xml"/><Relationship Id="rId94" Type="http://schemas.openxmlformats.org/officeDocument/2006/relationships/slide" Target="slides/slide79.xml"/><Relationship Id="rId93" Type="http://schemas.openxmlformats.org/officeDocument/2006/relationships/slide" Target="slides/slide78.xml"/><Relationship Id="rId92" Type="http://schemas.openxmlformats.org/officeDocument/2006/relationships/slide" Target="slides/slide77.xml"/><Relationship Id="rId91" Type="http://schemas.openxmlformats.org/officeDocument/2006/relationships/slide" Target="slides/slide76.xml"/><Relationship Id="rId90" Type="http://schemas.openxmlformats.org/officeDocument/2006/relationships/slide" Target="slides/slide75.xml"/><Relationship Id="rId9" Type="http://schemas.openxmlformats.org/officeDocument/2006/relationships/slideMaster" Target="slideMasters/slideMaster8.xml"/><Relationship Id="rId89" Type="http://schemas.openxmlformats.org/officeDocument/2006/relationships/slide" Target="slides/slide74.xml"/><Relationship Id="rId88" Type="http://schemas.openxmlformats.org/officeDocument/2006/relationships/slide" Target="slides/slide73.xml"/><Relationship Id="rId87" Type="http://schemas.openxmlformats.org/officeDocument/2006/relationships/slide" Target="slides/slide72.xml"/><Relationship Id="rId86" Type="http://schemas.openxmlformats.org/officeDocument/2006/relationships/slide" Target="slides/slide71.xml"/><Relationship Id="rId85" Type="http://schemas.openxmlformats.org/officeDocument/2006/relationships/slide" Target="slides/slide70.xml"/><Relationship Id="rId84" Type="http://schemas.openxmlformats.org/officeDocument/2006/relationships/slide" Target="slides/slide69.xml"/><Relationship Id="rId83" Type="http://schemas.openxmlformats.org/officeDocument/2006/relationships/slide" Target="slides/slide68.xml"/><Relationship Id="rId82" Type="http://schemas.openxmlformats.org/officeDocument/2006/relationships/slide" Target="slides/slide67.xml"/><Relationship Id="rId81" Type="http://schemas.openxmlformats.org/officeDocument/2006/relationships/slide" Target="slides/slide66.xml"/><Relationship Id="rId80" Type="http://schemas.openxmlformats.org/officeDocument/2006/relationships/slide" Target="slides/slide65.xml"/><Relationship Id="rId8" Type="http://schemas.openxmlformats.org/officeDocument/2006/relationships/slideMaster" Target="slideMasters/slideMaster7.xml"/><Relationship Id="rId79" Type="http://schemas.openxmlformats.org/officeDocument/2006/relationships/slide" Target="slides/slide64.xml"/><Relationship Id="rId78" Type="http://schemas.openxmlformats.org/officeDocument/2006/relationships/slide" Target="slides/slide63.xml"/><Relationship Id="rId77" Type="http://schemas.openxmlformats.org/officeDocument/2006/relationships/slide" Target="slides/slide62.xml"/><Relationship Id="rId76" Type="http://schemas.openxmlformats.org/officeDocument/2006/relationships/slide" Target="slides/slide61.xml"/><Relationship Id="rId75" Type="http://schemas.openxmlformats.org/officeDocument/2006/relationships/slide" Target="slides/slide60.xml"/><Relationship Id="rId74" Type="http://schemas.openxmlformats.org/officeDocument/2006/relationships/slide" Target="slides/slide59.xml"/><Relationship Id="rId73" Type="http://schemas.openxmlformats.org/officeDocument/2006/relationships/slide" Target="slides/slide58.xml"/><Relationship Id="rId72" Type="http://schemas.openxmlformats.org/officeDocument/2006/relationships/slide" Target="slides/slide57.xml"/><Relationship Id="rId71" Type="http://schemas.openxmlformats.org/officeDocument/2006/relationships/slide" Target="slides/slide56.xml"/><Relationship Id="rId70" Type="http://schemas.openxmlformats.org/officeDocument/2006/relationships/slide" Target="slides/slide55.xml"/><Relationship Id="rId7" Type="http://schemas.openxmlformats.org/officeDocument/2006/relationships/slideMaster" Target="slideMasters/slideMaster6.xml"/><Relationship Id="rId69" Type="http://schemas.openxmlformats.org/officeDocument/2006/relationships/slide" Target="slides/slide54.xml"/><Relationship Id="rId68" Type="http://schemas.openxmlformats.org/officeDocument/2006/relationships/slide" Target="slides/slide53.xml"/><Relationship Id="rId67" Type="http://schemas.openxmlformats.org/officeDocument/2006/relationships/slide" Target="slides/slide52.xml"/><Relationship Id="rId66" Type="http://schemas.openxmlformats.org/officeDocument/2006/relationships/slide" Target="slides/slide51.xml"/><Relationship Id="rId65" Type="http://schemas.openxmlformats.org/officeDocument/2006/relationships/slide" Target="slides/slide50.xml"/><Relationship Id="rId64" Type="http://schemas.openxmlformats.org/officeDocument/2006/relationships/slide" Target="slides/slide49.xml"/><Relationship Id="rId63" Type="http://schemas.openxmlformats.org/officeDocument/2006/relationships/slide" Target="slides/slide48.xml"/><Relationship Id="rId62" Type="http://schemas.openxmlformats.org/officeDocument/2006/relationships/slide" Target="slides/slide47.xml"/><Relationship Id="rId61" Type="http://schemas.openxmlformats.org/officeDocument/2006/relationships/slide" Target="slides/slide46.xml"/><Relationship Id="rId60" Type="http://schemas.openxmlformats.org/officeDocument/2006/relationships/slide" Target="slides/slide45.xml"/><Relationship Id="rId6" Type="http://schemas.openxmlformats.org/officeDocument/2006/relationships/slideMaster" Target="slideMasters/slideMaster5.xml"/><Relationship Id="rId59" Type="http://schemas.openxmlformats.org/officeDocument/2006/relationships/slide" Target="slides/slide44.xml"/><Relationship Id="rId58" Type="http://schemas.openxmlformats.org/officeDocument/2006/relationships/slide" Target="slides/slide43.xml"/><Relationship Id="rId57" Type="http://schemas.openxmlformats.org/officeDocument/2006/relationships/slide" Target="slides/slide42.xml"/><Relationship Id="rId56" Type="http://schemas.openxmlformats.org/officeDocument/2006/relationships/slide" Target="slides/slide41.xml"/><Relationship Id="rId55" Type="http://schemas.openxmlformats.org/officeDocument/2006/relationships/slide" Target="slides/slide40.xml"/><Relationship Id="rId54" Type="http://schemas.openxmlformats.org/officeDocument/2006/relationships/slide" Target="slides/slide39.xml"/><Relationship Id="rId53" Type="http://schemas.openxmlformats.org/officeDocument/2006/relationships/slide" Target="slides/slide38.xml"/><Relationship Id="rId52" Type="http://schemas.openxmlformats.org/officeDocument/2006/relationships/slide" Target="slides/slide37.xml"/><Relationship Id="rId51" Type="http://schemas.openxmlformats.org/officeDocument/2006/relationships/slide" Target="slides/slide36.xml"/><Relationship Id="rId50" Type="http://schemas.openxmlformats.org/officeDocument/2006/relationships/slide" Target="slides/slide35.xml"/><Relationship Id="rId5" Type="http://schemas.openxmlformats.org/officeDocument/2006/relationships/slideMaster" Target="slideMasters/slideMaster4.xml"/><Relationship Id="rId49" Type="http://schemas.openxmlformats.org/officeDocument/2006/relationships/slide" Target="slides/slide34.xml"/><Relationship Id="rId48" Type="http://schemas.openxmlformats.org/officeDocument/2006/relationships/slide" Target="slides/slide33.xml"/><Relationship Id="rId47" Type="http://schemas.openxmlformats.org/officeDocument/2006/relationships/slide" Target="slides/slide32.xml"/><Relationship Id="rId46" Type="http://schemas.openxmlformats.org/officeDocument/2006/relationships/slide" Target="slides/slide31.xml"/><Relationship Id="rId45" Type="http://schemas.openxmlformats.org/officeDocument/2006/relationships/slide" Target="slides/slide30.xml"/><Relationship Id="rId44" Type="http://schemas.openxmlformats.org/officeDocument/2006/relationships/slide" Target="slides/slide29.xml"/><Relationship Id="rId43" Type="http://schemas.openxmlformats.org/officeDocument/2006/relationships/slide" Target="slides/slide28.xml"/><Relationship Id="rId42" Type="http://schemas.openxmlformats.org/officeDocument/2006/relationships/slide" Target="slides/slide27.xml"/><Relationship Id="rId41" Type="http://schemas.openxmlformats.org/officeDocument/2006/relationships/slide" Target="slides/slide26.xml"/><Relationship Id="rId40" Type="http://schemas.openxmlformats.org/officeDocument/2006/relationships/slide" Target="slides/slide25.xml"/><Relationship Id="rId4" Type="http://schemas.openxmlformats.org/officeDocument/2006/relationships/slideMaster" Target="slideMasters/slideMaster3.xml"/><Relationship Id="rId39" Type="http://schemas.openxmlformats.org/officeDocument/2006/relationships/slide" Target="slides/slide24.xml"/><Relationship Id="rId38" Type="http://schemas.openxmlformats.org/officeDocument/2006/relationships/notesMaster" Target="notesMasters/notesMaster1.xml"/><Relationship Id="rId37" Type="http://schemas.openxmlformats.org/officeDocument/2006/relationships/slide" Target="slides/slide23.xml"/><Relationship Id="rId36" Type="http://schemas.openxmlformats.org/officeDocument/2006/relationships/slide" Target="slides/slide22.xml"/><Relationship Id="rId35" Type="http://schemas.openxmlformats.org/officeDocument/2006/relationships/slide" Target="slides/slide21.xml"/><Relationship Id="rId34" Type="http://schemas.openxmlformats.org/officeDocument/2006/relationships/slide" Target="slides/slide20.xml"/><Relationship Id="rId33" Type="http://schemas.openxmlformats.org/officeDocument/2006/relationships/slide" Target="slides/slide19.xml"/><Relationship Id="rId32" Type="http://schemas.openxmlformats.org/officeDocument/2006/relationships/slide" Target="slides/slide18.xml"/><Relationship Id="rId31" Type="http://schemas.openxmlformats.org/officeDocument/2006/relationships/slide" Target="slides/slide17.xml"/><Relationship Id="rId309" Type="http://schemas.openxmlformats.org/officeDocument/2006/relationships/tableStyles" Target="tableStyles.xml"/><Relationship Id="rId308" Type="http://schemas.openxmlformats.org/officeDocument/2006/relationships/viewProps" Target="viewProps.xml"/><Relationship Id="rId307" Type="http://schemas.openxmlformats.org/officeDocument/2006/relationships/presProps" Target="presProps.xml"/><Relationship Id="rId306" Type="http://schemas.openxmlformats.org/officeDocument/2006/relationships/slide" Target="slides/slide291.xml"/><Relationship Id="rId305" Type="http://schemas.openxmlformats.org/officeDocument/2006/relationships/slide" Target="slides/slide290.xml"/><Relationship Id="rId304" Type="http://schemas.openxmlformats.org/officeDocument/2006/relationships/slide" Target="slides/slide289.xml"/><Relationship Id="rId303" Type="http://schemas.openxmlformats.org/officeDocument/2006/relationships/slide" Target="slides/slide288.xml"/><Relationship Id="rId302" Type="http://schemas.openxmlformats.org/officeDocument/2006/relationships/slide" Target="slides/slide287.xml"/><Relationship Id="rId301" Type="http://schemas.openxmlformats.org/officeDocument/2006/relationships/slide" Target="slides/slide286.xml"/><Relationship Id="rId300" Type="http://schemas.openxmlformats.org/officeDocument/2006/relationships/slide" Target="slides/slide285.xml"/><Relationship Id="rId30" Type="http://schemas.openxmlformats.org/officeDocument/2006/relationships/slide" Target="slides/slide16.xml"/><Relationship Id="rId3" Type="http://schemas.openxmlformats.org/officeDocument/2006/relationships/slideMaster" Target="slideMasters/slideMaster2.xml"/><Relationship Id="rId299" Type="http://schemas.openxmlformats.org/officeDocument/2006/relationships/slide" Target="slides/slide284.xml"/><Relationship Id="rId298" Type="http://schemas.openxmlformats.org/officeDocument/2006/relationships/slide" Target="slides/slide283.xml"/><Relationship Id="rId297" Type="http://schemas.openxmlformats.org/officeDocument/2006/relationships/slide" Target="slides/slide282.xml"/><Relationship Id="rId296" Type="http://schemas.openxmlformats.org/officeDocument/2006/relationships/slide" Target="slides/slide281.xml"/><Relationship Id="rId295" Type="http://schemas.openxmlformats.org/officeDocument/2006/relationships/slide" Target="slides/slide280.xml"/><Relationship Id="rId294" Type="http://schemas.openxmlformats.org/officeDocument/2006/relationships/slide" Target="slides/slide279.xml"/><Relationship Id="rId293" Type="http://schemas.openxmlformats.org/officeDocument/2006/relationships/slide" Target="slides/slide278.xml"/><Relationship Id="rId292" Type="http://schemas.openxmlformats.org/officeDocument/2006/relationships/slide" Target="slides/slide277.xml"/><Relationship Id="rId291" Type="http://schemas.openxmlformats.org/officeDocument/2006/relationships/slide" Target="slides/slide276.xml"/><Relationship Id="rId290" Type="http://schemas.openxmlformats.org/officeDocument/2006/relationships/slide" Target="slides/slide275.xml"/><Relationship Id="rId29" Type="http://schemas.openxmlformats.org/officeDocument/2006/relationships/slide" Target="slides/slide15.xml"/><Relationship Id="rId289" Type="http://schemas.openxmlformats.org/officeDocument/2006/relationships/slide" Target="slides/slide274.xml"/><Relationship Id="rId288" Type="http://schemas.openxmlformats.org/officeDocument/2006/relationships/slide" Target="slides/slide273.xml"/><Relationship Id="rId287" Type="http://schemas.openxmlformats.org/officeDocument/2006/relationships/slide" Target="slides/slide272.xml"/><Relationship Id="rId286" Type="http://schemas.openxmlformats.org/officeDocument/2006/relationships/slide" Target="slides/slide271.xml"/><Relationship Id="rId285" Type="http://schemas.openxmlformats.org/officeDocument/2006/relationships/slide" Target="slides/slide270.xml"/><Relationship Id="rId284" Type="http://schemas.openxmlformats.org/officeDocument/2006/relationships/slide" Target="slides/slide269.xml"/><Relationship Id="rId283" Type="http://schemas.openxmlformats.org/officeDocument/2006/relationships/slide" Target="slides/slide268.xml"/><Relationship Id="rId282" Type="http://schemas.openxmlformats.org/officeDocument/2006/relationships/slide" Target="slides/slide267.xml"/><Relationship Id="rId281" Type="http://schemas.openxmlformats.org/officeDocument/2006/relationships/slide" Target="slides/slide266.xml"/><Relationship Id="rId280" Type="http://schemas.openxmlformats.org/officeDocument/2006/relationships/slide" Target="slides/slide265.xml"/><Relationship Id="rId28" Type="http://schemas.openxmlformats.org/officeDocument/2006/relationships/slide" Target="slides/slide14.xml"/><Relationship Id="rId279" Type="http://schemas.openxmlformats.org/officeDocument/2006/relationships/slide" Target="slides/slide264.xml"/><Relationship Id="rId278" Type="http://schemas.openxmlformats.org/officeDocument/2006/relationships/slide" Target="slides/slide263.xml"/><Relationship Id="rId277" Type="http://schemas.openxmlformats.org/officeDocument/2006/relationships/slide" Target="slides/slide262.xml"/><Relationship Id="rId276" Type="http://schemas.openxmlformats.org/officeDocument/2006/relationships/slide" Target="slides/slide261.xml"/><Relationship Id="rId275" Type="http://schemas.openxmlformats.org/officeDocument/2006/relationships/slide" Target="slides/slide260.xml"/><Relationship Id="rId274" Type="http://schemas.openxmlformats.org/officeDocument/2006/relationships/slide" Target="slides/slide259.xml"/><Relationship Id="rId273" Type="http://schemas.openxmlformats.org/officeDocument/2006/relationships/slide" Target="slides/slide258.xml"/><Relationship Id="rId272" Type="http://schemas.openxmlformats.org/officeDocument/2006/relationships/slide" Target="slides/slide257.xml"/><Relationship Id="rId271" Type="http://schemas.openxmlformats.org/officeDocument/2006/relationships/slide" Target="slides/slide256.xml"/><Relationship Id="rId270" Type="http://schemas.openxmlformats.org/officeDocument/2006/relationships/slide" Target="slides/slide255.xml"/><Relationship Id="rId27" Type="http://schemas.openxmlformats.org/officeDocument/2006/relationships/slide" Target="slides/slide13.xml"/><Relationship Id="rId269" Type="http://schemas.openxmlformats.org/officeDocument/2006/relationships/slide" Target="slides/slide254.xml"/><Relationship Id="rId268" Type="http://schemas.openxmlformats.org/officeDocument/2006/relationships/slide" Target="slides/slide253.xml"/><Relationship Id="rId267" Type="http://schemas.openxmlformats.org/officeDocument/2006/relationships/slide" Target="slides/slide252.xml"/><Relationship Id="rId266" Type="http://schemas.openxmlformats.org/officeDocument/2006/relationships/slide" Target="slides/slide251.xml"/><Relationship Id="rId265" Type="http://schemas.openxmlformats.org/officeDocument/2006/relationships/slide" Target="slides/slide250.xml"/><Relationship Id="rId264" Type="http://schemas.openxmlformats.org/officeDocument/2006/relationships/slide" Target="slides/slide249.xml"/><Relationship Id="rId263" Type="http://schemas.openxmlformats.org/officeDocument/2006/relationships/slide" Target="slides/slide248.xml"/><Relationship Id="rId262" Type="http://schemas.openxmlformats.org/officeDocument/2006/relationships/slide" Target="slides/slide247.xml"/><Relationship Id="rId261" Type="http://schemas.openxmlformats.org/officeDocument/2006/relationships/slide" Target="slides/slide246.xml"/><Relationship Id="rId260" Type="http://schemas.openxmlformats.org/officeDocument/2006/relationships/slide" Target="slides/slide245.xml"/><Relationship Id="rId26" Type="http://schemas.openxmlformats.org/officeDocument/2006/relationships/slide" Target="slides/slide12.xml"/><Relationship Id="rId259" Type="http://schemas.openxmlformats.org/officeDocument/2006/relationships/slide" Target="slides/slide244.xml"/><Relationship Id="rId258" Type="http://schemas.openxmlformats.org/officeDocument/2006/relationships/slide" Target="slides/slide243.xml"/><Relationship Id="rId257" Type="http://schemas.openxmlformats.org/officeDocument/2006/relationships/slide" Target="slides/slide242.xml"/><Relationship Id="rId256" Type="http://schemas.openxmlformats.org/officeDocument/2006/relationships/slide" Target="slides/slide241.xml"/><Relationship Id="rId255" Type="http://schemas.openxmlformats.org/officeDocument/2006/relationships/slide" Target="slides/slide240.xml"/><Relationship Id="rId254" Type="http://schemas.openxmlformats.org/officeDocument/2006/relationships/slide" Target="slides/slide239.xml"/><Relationship Id="rId253" Type="http://schemas.openxmlformats.org/officeDocument/2006/relationships/slide" Target="slides/slide238.xml"/><Relationship Id="rId252" Type="http://schemas.openxmlformats.org/officeDocument/2006/relationships/slide" Target="slides/slide237.xml"/><Relationship Id="rId251" Type="http://schemas.openxmlformats.org/officeDocument/2006/relationships/slide" Target="slides/slide236.xml"/><Relationship Id="rId250" Type="http://schemas.openxmlformats.org/officeDocument/2006/relationships/slide" Target="slides/slide235.xml"/><Relationship Id="rId25" Type="http://schemas.openxmlformats.org/officeDocument/2006/relationships/slide" Target="slides/slide11.xml"/><Relationship Id="rId249" Type="http://schemas.openxmlformats.org/officeDocument/2006/relationships/slide" Target="slides/slide234.xml"/><Relationship Id="rId248" Type="http://schemas.openxmlformats.org/officeDocument/2006/relationships/slide" Target="slides/slide233.xml"/><Relationship Id="rId247" Type="http://schemas.openxmlformats.org/officeDocument/2006/relationships/slide" Target="slides/slide232.xml"/><Relationship Id="rId246" Type="http://schemas.openxmlformats.org/officeDocument/2006/relationships/slide" Target="slides/slide231.xml"/><Relationship Id="rId245" Type="http://schemas.openxmlformats.org/officeDocument/2006/relationships/slide" Target="slides/slide230.xml"/><Relationship Id="rId244" Type="http://schemas.openxmlformats.org/officeDocument/2006/relationships/slide" Target="slides/slide229.xml"/><Relationship Id="rId243" Type="http://schemas.openxmlformats.org/officeDocument/2006/relationships/slide" Target="slides/slide228.xml"/><Relationship Id="rId242" Type="http://schemas.openxmlformats.org/officeDocument/2006/relationships/slide" Target="slides/slide227.xml"/><Relationship Id="rId241" Type="http://schemas.openxmlformats.org/officeDocument/2006/relationships/slide" Target="slides/slide226.xml"/><Relationship Id="rId240" Type="http://schemas.openxmlformats.org/officeDocument/2006/relationships/slide" Target="slides/slide225.xml"/><Relationship Id="rId24" Type="http://schemas.openxmlformats.org/officeDocument/2006/relationships/slide" Target="slides/slide10.xml"/><Relationship Id="rId239" Type="http://schemas.openxmlformats.org/officeDocument/2006/relationships/slide" Target="slides/slide224.xml"/><Relationship Id="rId238" Type="http://schemas.openxmlformats.org/officeDocument/2006/relationships/slide" Target="slides/slide223.xml"/><Relationship Id="rId237" Type="http://schemas.openxmlformats.org/officeDocument/2006/relationships/slide" Target="slides/slide222.xml"/><Relationship Id="rId236" Type="http://schemas.openxmlformats.org/officeDocument/2006/relationships/slide" Target="slides/slide221.xml"/><Relationship Id="rId235" Type="http://schemas.openxmlformats.org/officeDocument/2006/relationships/slide" Target="slides/slide220.xml"/><Relationship Id="rId234" Type="http://schemas.openxmlformats.org/officeDocument/2006/relationships/slide" Target="slides/slide219.xml"/><Relationship Id="rId233" Type="http://schemas.openxmlformats.org/officeDocument/2006/relationships/slide" Target="slides/slide218.xml"/><Relationship Id="rId232" Type="http://schemas.openxmlformats.org/officeDocument/2006/relationships/slide" Target="slides/slide217.xml"/><Relationship Id="rId231" Type="http://schemas.openxmlformats.org/officeDocument/2006/relationships/slide" Target="slides/slide216.xml"/><Relationship Id="rId230" Type="http://schemas.openxmlformats.org/officeDocument/2006/relationships/slide" Target="slides/slide215.xml"/><Relationship Id="rId23" Type="http://schemas.openxmlformats.org/officeDocument/2006/relationships/slide" Target="slides/slide9.xml"/><Relationship Id="rId229" Type="http://schemas.openxmlformats.org/officeDocument/2006/relationships/slide" Target="slides/slide214.xml"/><Relationship Id="rId228" Type="http://schemas.openxmlformats.org/officeDocument/2006/relationships/slide" Target="slides/slide213.xml"/><Relationship Id="rId227" Type="http://schemas.openxmlformats.org/officeDocument/2006/relationships/slide" Target="slides/slide212.xml"/><Relationship Id="rId226" Type="http://schemas.openxmlformats.org/officeDocument/2006/relationships/slide" Target="slides/slide211.xml"/><Relationship Id="rId225" Type="http://schemas.openxmlformats.org/officeDocument/2006/relationships/slide" Target="slides/slide210.xml"/><Relationship Id="rId224" Type="http://schemas.openxmlformats.org/officeDocument/2006/relationships/slide" Target="slides/slide209.xml"/><Relationship Id="rId223" Type="http://schemas.openxmlformats.org/officeDocument/2006/relationships/slide" Target="slides/slide208.xml"/><Relationship Id="rId222" Type="http://schemas.openxmlformats.org/officeDocument/2006/relationships/slide" Target="slides/slide207.xml"/><Relationship Id="rId221" Type="http://schemas.openxmlformats.org/officeDocument/2006/relationships/slide" Target="slides/slide206.xml"/><Relationship Id="rId220" Type="http://schemas.openxmlformats.org/officeDocument/2006/relationships/slide" Target="slides/slide205.xml"/><Relationship Id="rId22" Type="http://schemas.openxmlformats.org/officeDocument/2006/relationships/slide" Target="slides/slide8.xml"/><Relationship Id="rId219" Type="http://schemas.openxmlformats.org/officeDocument/2006/relationships/slide" Target="slides/slide204.xml"/><Relationship Id="rId218" Type="http://schemas.openxmlformats.org/officeDocument/2006/relationships/slide" Target="slides/slide203.xml"/><Relationship Id="rId217" Type="http://schemas.openxmlformats.org/officeDocument/2006/relationships/slide" Target="slides/slide202.xml"/><Relationship Id="rId216" Type="http://schemas.openxmlformats.org/officeDocument/2006/relationships/slide" Target="slides/slide201.xml"/><Relationship Id="rId215" Type="http://schemas.openxmlformats.org/officeDocument/2006/relationships/slide" Target="slides/slide200.xml"/><Relationship Id="rId214" Type="http://schemas.openxmlformats.org/officeDocument/2006/relationships/slide" Target="slides/slide199.xml"/><Relationship Id="rId213" Type="http://schemas.openxmlformats.org/officeDocument/2006/relationships/slide" Target="slides/slide198.xml"/><Relationship Id="rId212" Type="http://schemas.openxmlformats.org/officeDocument/2006/relationships/slide" Target="slides/slide197.xml"/><Relationship Id="rId211" Type="http://schemas.openxmlformats.org/officeDocument/2006/relationships/slide" Target="slides/slide196.xml"/><Relationship Id="rId210" Type="http://schemas.openxmlformats.org/officeDocument/2006/relationships/slide" Target="slides/slide195.xml"/><Relationship Id="rId21" Type="http://schemas.openxmlformats.org/officeDocument/2006/relationships/slide" Target="slides/slide7.xml"/><Relationship Id="rId209" Type="http://schemas.openxmlformats.org/officeDocument/2006/relationships/slide" Target="slides/slide194.xml"/><Relationship Id="rId208" Type="http://schemas.openxmlformats.org/officeDocument/2006/relationships/slide" Target="slides/slide193.xml"/><Relationship Id="rId207" Type="http://schemas.openxmlformats.org/officeDocument/2006/relationships/slide" Target="slides/slide192.xml"/><Relationship Id="rId206" Type="http://schemas.openxmlformats.org/officeDocument/2006/relationships/slide" Target="slides/slide191.xml"/><Relationship Id="rId205" Type="http://schemas.openxmlformats.org/officeDocument/2006/relationships/slide" Target="slides/slide190.xml"/><Relationship Id="rId204" Type="http://schemas.openxmlformats.org/officeDocument/2006/relationships/slide" Target="slides/slide189.xml"/><Relationship Id="rId203" Type="http://schemas.openxmlformats.org/officeDocument/2006/relationships/slide" Target="slides/slide188.xml"/><Relationship Id="rId202" Type="http://schemas.openxmlformats.org/officeDocument/2006/relationships/slide" Target="slides/slide187.xml"/><Relationship Id="rId201" Type="http://schemas.openxmlformats.org/officeDocument/2006/relationships/slide" Target="slides/slide186.xml"/><Relationship Id="rId200" Type="http://schemas.openxmlformats.org/officeDocument/2006/relationships/slide" Target="slides/slide185.xml"/><Relationship Id="rId20" Type="http://schemas.openxmlformats.org/officeDocument/2006/relationships/slide" Target="slides/slide6.xml"/><Relationship Id="rId2" Type="http://schemas.openxmlformats.org/officeDocument/2006/relationships/theme" Target="theme/theme1.xml"/><Relationship Id="rId199" Type="http://schemas.openxmlformats.org/officeDocument/2006/relationships/slide" Target="slides/slide184.xml"/><Relationship Id="rId198" Type="http://schemas.openxmlformats.org/officeDocument/2006/relationships/slide" Target="slides/slide183.xml"/><Relationship Id="rId197" Type="http://schemas.openxmlformats.org/officeDocument/2006/relationships/slide" Target="slides/slide182.xml"/><Relationship Id="rId196" Type="http://schemas.openxmlformats.org/officeDocument/2006/relationships/slide" Target="slides/slide181.xml"/><Relationship Id="rId195" Type="http://schemas.openxmlformats.org/officeDocument/2006/relationships/slide" Target="slides/slide180.xml"/><Relationship Id="rId194" Type="http://schemas.openxmlformats.org/officeDocument/2006/relationships/slide" Target="slides/slide179.xml"/><Relationship Id="rId193" Type="http://schemas.openxmlformats.org/officeDocument/2006/relationships/slide" Target="slides/slide178.xml"/><Relationship Id="rId192" Type="http://schemas.openxmlformats.org/officeDocument/2006/relationships/slide" Target="slides/slide177.xml"/><Relationship Id="rId191" Type="http://schemas.openxmlformats.org/officeDocument/2006/relationships/slide" Target="slides/slide176.xml"/><Relationship Id="rId190" Type="http://schemas.openxmlformats.org/officeDocument/2006/relationships/slide" Target="slides/slide175.xml"/><Relationship Id="rId19" Type="http://schemas.openxmlformats.org/officeDocument/2006/relationships/slide" Target="slides/slide5.xml"/><Relationship Id="rId189" Type="http://schemas.openxmlformats.org/officeDocument/2006/relationships/slide" Target="slides/slide174.xml"/><Relationship Id="rId188" Type="http://schemas.openxmlformats.org/officeDocument/2006/relationships/slide" Target="slides/slide173.xml"/><Relationship Id="rId187" Type="http://schemas.openxmlformats.org/officeDocument/2006/relationships/slide" Target="slides/slide172.xml"/><Relationship Id="rId186" Type="http://schemas.openxmlformats.org/officeDocument/2006/relationships/slide" Target="slides/slide171.xml"/><Relationship Id="rId185" Type="http://schemas.openxmlformats.org/officeDocument/2006/relationships/slide" Target="slides/slide170.xml"/><Relationship Id="rId184" Type="http://schemas.openxmlformats.org/officeDocument/2006/relationships/slide" Target="slides/slide169.xml"/><Relationship Id="rId183" Type="http://schemas.openxmlformats.org/officeDocument/2006/relationships/slide" Target="slides/slide168.xml"/><Relationship Id="rId182" Type="http://schemas.openxmlformats.org/officeDocument/2006/relationships/slide" Target="slides/slide167.xml"/><Relationship Id="rId181" Type="http://schemas.openxmlformats.org/officeDocument/2006/relationships/slide" Target="slides/slide166.xml"/><Relationship Id="rId180" Type="http://schemas.openxmlformats.org/officeDocument/2006/relationships/slide" Target="slides/slide165.xml"/><Relationship Id="rId18" Type="http://schemas.openxmlformats.org/officeDocument/2006/relationships/slide" Target="slides/slide4.xml"/><Relationship Id="rId179" Type="http://schemas.openxmlformats.org/officeDocument/2006/relationships/slide" Target="slides/slide164.xml"/><Relationship Id="rId178" Type="http://schemas.openxmlformats.org/officeDocument/2006/relationships/slide" Target="slides/slide163.xml"/><Relationship Id="rId177" Type="http://schemas.openxmlformats.org/officeDocument/2006/relationships/slide" Target="slides/slide162.xml"/><Relationship Id="rId176" Type="http://schemas.openxmlformats.org/officeDocument/2006/relationships/slide" Target="slides/slide161.xml"/><Relationship Id="rId175" Type="http://schemas.openxmlformats.org/officeDocument/2006/relationships/slide" Target="slides/slide160.xml"/><Relationship Id="rId174" Type="http://schemas.openxmlformats.org/officeDocument/2006/relationships/slide" Target="slides/slide159.xml"/><Relationship Id="rId173" Type="http://schemas.openxmlformats.org/officeDocument/2006/relationships/slide" Target="slides/slide158.xml"/><Relationship Id="rId172" Type="http://schemas.openxmlformats.org/officeDocument/2006/relationships/slide" Target="slides/slide157.xml"/><Relationship Id="rId171" Type="http://schemas.openxmlformats.org/officeDocument/2006/relationships/slide" Target="slides/slide156.xml"/><Relationship Id="rId170" Type="http://schemas.openxmlformats.org/officeDocument/2006/relationships/slide" Target="slides/slide155.xml"/><Relationship Id="rId17" Type="http://schemas.openxmlformats.org/officeDocument/2006/relationships/slide" Target="slides/slide3.xml"/><Relationship Id="rId169" Type="http://schemas.openxmlformats.org/officeDocument/2006/relationships/slide" Target="slides/slide154.xml"/><Relationship Id="rId168" Type="http://schemas.openxmlformats.org/officeDocument/2006/relationships/slide" Target="slides/slide153.xml"/><Relationship Id="rId167" Type="http://schemas.openxmlformats.org/officeDocument/2006/relationships/slide" Target="slides/slide152.xml"/><Relationship Id="rId166" Type="http://schemas.openxmlformats.org/officeDocument/2006/relationships/slide" Target="slides/slide151.xml"/><Relationship Id="rId165" Type="http://schemas.openxmlformats.org/officeDocument/2006/relationships/slide" Target="slides/slide150.xml"/><Relationship Id="rId164" Type="http://schemas.openxmlformats.org/officeDocument/2006/relationships/slide" Target="slides/slide149.xml"/><Relationship Id="rId163" Type="http://schemas.openxmlformats.org/officeDocument/2006/relationships/slide" Target="slides/slide148.xml"/><Relationship Id="rId162" Type="http://schemas.openxmlformats.org/officeDocument/2006/relationships/slide" Target="slides/slide147.xml"/><Relationship Id="rId161" Type="http://schemas.openxmlformats.org/officeDocument/2006/relationships/slide" Target="slides/slide146.xml"/><Relationship Id="rId160" Type="http://schemas.openxmlformats.org/officeDocument/2006/relationships/slide" Target="slides/slide145.xml"/><Relationship Id="rId16" Type="http://schemas.openxmlformats.org/officeDocument/2006/relationships/slide" Target="slides/slide2.xml"/><Relationship Id="rId159" Type="http://schemas.openxmlformats.org/officeDocument/2006/relationships/slide" Target="slides/slide144.xml"/><Relationship Id="rId158" Type="http://schemas.openxmlformats.org/officeDocument/2006/relationships/slide" Target="slides/slide143.xml"/><Relationship Id="rId157" Type="http://schemas.openxmlformats.org/officeDocument/2006/relationships/slide" Target="slides/slide142.xml"/><Relationship Id="rId156" Type="http://schemas.openxmlformats.org/officeDocument/2006/relationships/slide" Target="slides/slide141.xml"/><Relationship Id="rId155" Type="http://schemas.openxmlformats.org/officeDocument/2006/relationships/slide" Target="slides/slide140.xml"/><Relationship Id="rId154" Type="http://schemas.openxmlformats.org/officeDocument/2006/relationships/slide" Target="slides/slide139.xml"/><Relationship Id="rId153" Type="http://schemas.openxmlformats.org/officeDocument/2006/relationships/slide" Target="slides/slide138.xml"/><Relationship Id="rId152" Type="http://schemas.openxmlformats.org/officeDocument/2006/relationships/slide" Target="slides/slide137.xml"/><Relationship Id="rId151" Type="http://schemas.openxmlformats.org/officeDocument/2006/relationships/slide" Target="slides/slide136.xml"/><Relationship Id="rId150" Type="http://schemas.openxmlformats.org/officeDocument/2006/relationships/slide" Target="slides/slide135.xml"/><Relationship Id="rId15" Type="http://schemas.openxmlformats.org/officeDocument/2006/relationships/slide" Target="slides/slide1.xml"/><Relationship Id="rId149" Type="http://schemas.openxmlformats.org/officeDocument/2006/relationships/slide" Target="slides/slide134.xml"/><Relationship Id="rId148" Type="http://schemas.openxmlformats.org/officeDocument/2006/relationships/slide" Target="slides/slide133.xml"/><Relationship Id="rId147" Type="http://schemas.openxmlformats.org/officeDocument/2006/relationships/slide" Target="slides/slide132.xml"/><Relationship Id="rId146" Type="http://schemas.openxmlformats.org/officeDocument/2006/relationships/slide" Target="slides/slide131.xml"/><Relationship Id="rId145" Type="http://schemas.openxmlformats.org/officeDocument/2006/relationships/slide" Target="slides/slide130.xml"/><Relationship Id="rId144" Type="http://schemas.openxmlformats.org/officeDocument/2006/relationships/slide" Target="slides/slide129.xml"/><Relationship Id="rId143" Type="http://schemas.openxmlformats.org/officeDocument/2006/relationships/slide" Target="slides/slide128.xml"/><Relationship Id="rId142" Type="http://schemas.openxmlformats.org/officeDocument/2006/relationships/slide" Target="slides/slide127.xml"/><Relationship Id="rId141" Type="http://schemas.openxmlformats.org/officeDocument/2006/relationships/slide" Target="slides/slide126.xml"/><Relationship Id="rId140" Type="http://schemas.openxmlformats.org/officeDocument/2006/relationships/slide" Target="slides/slide125.xml"/><Relationship Id="rId14" Type="http://schemas.openxmlformats.org/officeDocument/2006/relationships/slideMaster" Target="slideMasters/slideMaster13.xml"/><Relationship Id="rId139" Type="http://schemas.openxmlformats.org/officeDocument/2006/relationships/slide" Target="slides/slide124.xml"/><Relationship Id="rId138" Type="http://schemas.openxmlformats.org/officeDocument/2006/relationships/slide" Target="slides/slide123.xml"/><Relationship Id="rId137" Type="http://schemas.openxmlformats.org/officeDocument/2006/relationships/slide" Target="slides/slide122.xml"/><Relationship Id="rId136" Type="http://schemas.openxmlformats.org/officeDocument/2006/relationships/slide" Target="slides/slide121.xml"/><Relationship Id="rId135" Type="http://schemas.openxmlformats.org/officeDocument/2006/relationships/slide" Target="slides/slide120.xml"/><Relationship Id="rId134" Type="http://schemas.openxmlformats.org/officeDocument/2006/relationships/slide" Target="slides/slide119.xml"/><Relationship Id="rId133" Type="http://schemas.openxmlformats.org/officeDocument/2006/relationships/slide" Target="slides/slide118.xml"/><Relationship Id="rId132" Type="http://schemas.openxmlformats.org/officeDocument/2006/relationships/slide" Target="slides/slide117.xml"/><Relationship Id="rId131" Type="http://schemas.openxmlformats.org/officeDocument/2006/relationships/slide" Target="slides/slide116.xml"/><Relationship Id="rId130" Type="http://schemas.openxmlformats.org/officeDocument/2006/relationships/slide" Target="slides/slide115.xml"/><Relationship Id="rId13" Type="http://schemas.openxmlformats.org/officeDocument/2006/relationships/slideMaster" Target="slideMasters/slideMaster12.xml"/><Relationship Id="rId129" Type="http://schemas.openxmlformats.org/officeDocument/2006/relationships/slide" Target="slides/slide114.xml"/><Relationship Id="rId128" Type="http://schemas.openxmlformats.org/officeDocument/2006/relationships/slide" Target="slides/slide113.xml"/><Relationship Id="rId127" Type="http://schemas.openxmlformats.org/officeDocument/2006/relationships/slide" Target="slides/slide112.xml"/><Relationship Id="rId126" Type="http://schemas.openxmlformats.org/officeDocument/2006/relationships/slide" Target="slides/slide111.xml"/><Relationship Id="rId125" Type="http://schemas.openxmlformats.org/officeDocument/2006/relationships/slide" Target="slides/slide110.xml"/><Relationship Id="rId124" Type="http://schemas.openxmlformats.org/officeDocument/2006/relationships/slide" Target="slides/slide109.xml"/><Relationship Id="rId123" Type="http://schemas.openxmlformats.org/officeDocument/2006/relationships/slide" Target="slides/slide108.xml"/><Relationship Id="rId122" Type="http://schemas.openxmlformats.org/officeDocument/2006/relationships/slide" Target="slides/slide107.xml"/><Relationship Id="rId121" Type="http://schemas.openxmlformats.org/officeDocument/2006/relationships/slide" Target="slides/slide106.xml"/><Relationship Id="rId120" Type="http://schemas.openxmlformats.org/officeDocument/2006/relationships/slide" Target="slides/slide105.xml"/><Relationship Id="rId12" Type="http://schemas.openxmlformats.org/officeDocument/2006/relationships/slideMaster" Target="slideMasters/slideMaster11.xml"/><Relationship Id="rId119" Type="http://schemas.openxmlformats.org/officeDocument/2006/relationships/slide" Target="slides/slide104.xml"/><Relationship Id="rId118" Type="http://schemas.openxmlformats.org/officeDocument/2006/relationships/slide" Target="slides/slide103.xml"/><Relationship Id="rId117" Type="http://schemas.openxmlformats.org/officeDocument/2006/relationships/slide" Target="slides/slide102.xml"/><Relationship Id="rId116" Type="http://schemas.openxmlformats.org/officeDocument/2006/relationships/slide" Target="slides/slide101.xml"/><Relationship Id="rId115" Type="http://schemas.openxmlformats.org/officeDocument/2006/relationships/slide" Target="slides/slide100.xml"/><Relationship Id="rId114" Type="http://schemas.openxmlformats.org/officeDocument/2006/relationships/slide" Target="slides/slide99.xml"/><Relationship Id="rId113" Type="http://schemas.openxmlformats.org/officeDocument/2006/relationships/slide" Target="slides/slide98.xml"/><Relationship Id="rId112" Type="http://schemas.openxmlformats.org/officeDocument/2006/relationships/slide" Target="slides/slide97.xml"/><Relationship Id="rId111" Type="http://schemas.openxmlformats.org/officeDocument/2006/relationships/slide" Target="slides/slide96.xml"/><Relationship Id="rId110" Type="http://schemas.openxmlformats.org/officeDocument/2006/relationships/slide" Target="slides/slide95.xml"/><Relationship Id="rId11" Type="http://schemas.openxmlformats.org/officeDocument/2006/relationships/slideMaster" Target="slideMasters/slideMaster10.xml"/><Relationship Id="rId109" Type="http://schemas.openxmlformats.org/officeDocument/2006/relationships/slide" Target="slides/slide94.xml"/><Relationship Id="rId108" Type="http://schemas.openxmlformats.org/officeDocument/2006/relationships/slide" Target="slides/slide93.xml"/><Relationship Id="rId107" Type="http://schemas.openxmlformats.org/officeDocument/2006/relationships/slide" Target="slides/slide92.xml"/><Relationship Id="rId106" Type="http://schemas.openxmlformats.org/officeDocument/2006/relationships/slide" Target="slides/slide91.xml"/><Relationship Id="rId105" Type="http://schemas.openxmlformats.org/officeDocument/2006/relationships/slide" Target="slides/slide90.xml"/><Relationship Id="rId104" Type="http://schemas.openxmlformats.org/officeDocument/2006/relationships/slide" Target="slides/slide89.xml"/><Relationship Id="rId103" Type="http://schemas.openxmlformats.org/officeDocument/2006/relationships/slide" Target="slides/slide88.xml"/><Relationship Id="rId102" Type="http://schemas.openxmlformats.org/officeDocument/2006/relationships/slide" Target="slides/slide87.xml"/><Relationship Id="rId101" Type="http://schemas.openxmlformats.org/officeDocument/2006/relationships/slide" Target="slides/slide86.xml"/><Relationship Id="rId100" Type="http://schemas.openxmlformats.org/officeDocument/2006/relationships/slide" Target="slides/slide85.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934" name=""/>
        <p:cNvGrpSpPr/>
        <p:nvPr/>
      </p:nvGrpSpPr>
      <p:grpSpPr>
        <a:xfrm>
          <a:off x="0" y="0"/>
          <a:ext cx="0" cy="0"/>
          <a:chOff x="0" y="0"/>
          <a:chExt cx="0" cy="0"/>
        </a:xfrm>
      </p:grpSpPr>
      <p:sp>
        <p:nvSpPr>
          <p:cNvPr id="1050309"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lstStyle>
            <a:lvl1pPr algn="l">
              <a:defRPr sz="1100"/>
            </a:lvl1pPr>
          </a:lstStyle>
          <a:p>
            <a:endParaRPr lang="en-US"/>
          </a:p>
        </p:txBody>
      </p:sp>
      <p:sp>
        <p:nvSpPr>
          <p:cNvPr id="1050310"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lstStyle>
            <a:lvl1pPr algn="r">
              <a:defRPr sz="1100"/>
            </a:lvl1pPr>
          </a:lstStyle>
          <a:p>
            <a:endParaRPr lang="en-US"/>
          </a:p>
        </p:txBody>
      </p:sp>
      <p:sp>
        <p:nvSpPr>
          <p:cNvPr id="1050311"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ln>
          <a:effectLst/>
        </p:spPr>
      </p:sp>
      <p:sp>
        <p:nvSpPr>
          <p:cNvPr id="1050312"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smtClean="0"/>
          </a:p>
        </p:txBody>
      </p:sp>
      <p:sp>
        <p:nvSpPr>
          <p:cNvPr id="1050313"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lstStyle>
            <a:lvl1pPr algn="l">
              <a:defRPr sz="1100"/>
            </a:lvl1pPr>
          </a:lstStyle>
          <a:p>
            <a:endParaRPr lang="en-US"/>
          </a:p>
        </p:txBody>
      </p:sp>
      <p:sp>
        <p:nvSpPr>
          <p:cNvPr id="1050314"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lstStyle>
            <a:lvl1pPr algn="r">
              <a:defRPr sz="1100"/>
            </a:lvl1pPr>
          </a:lstStyle>
          <a:p>
            <a:fld id="{A9A0EA98-5831-4853-B862-C702E6EB345C}" type="slidenum">
              <a:rPr lang="en-US"/>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notesSlide1.xml><?xml version="1.0" encoding="utf-8"?>
<p:notes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97" name=""/>
        <p:cNvGrpSpPr/>
        <p:nvPr/>
      </p:nvGrpSpPr>
      <p:grpSpPr>
        <a:xfrm rot="0">
          <a:off x="0" y="0"/>
          <a:ext cx="0" cy="0"/>
          <a:chOff x="0" y="0"/>
          <a:chExt cx="0" cy="0"/>
        </a:xfrm>
      </p:grpSpPr>
      <p:sp>
        <p:nvSpPr>
          <p:cNvPr id="1048632" name="幻灯片图像占位符 1048631"/>
          <p:cNvSpPr/>
          <p:nvPr>
            <p:ph type="sldImg"/>
          </p:nvPr>
        </p:nvSpPr>
        <p:spPr>
          <a:xfrm>
            <a:off x="1143000" y="685800"/>
            <a:ext cx="4572000" cy="3429000"/>
          </a:xfrm>
          <a:prstGeom prst="rect">
            <a:avLst/>
          </a:prstGeom>
          <a:solidFill>
            <a:srgbClr val="FFFFFF"/>
          </a:solidFill>
          <a:ln w="9525" cap="flat" cmpd="sng">
            <a:solidFill>
              <a:srgbClr val="000000">
                <a:alpha val="100000"/>
              </a:srgbClr>
            </a:solidFill>
            <a:prstDash val="solid"/>
            <a:round/>
          </a:ln>
        </p:spPr>
        <p:txBody>
          <a:bodyPr vert="horz" lIns="91440" tIns="45720" rIns="91440" bIns="45720" anchor="t"/>
          <a:p/>
        </p:txBody>
      </p:sp>
      <p:sp>
        <p:nvSpPr>
          <p:cNvPr id="1048633" name="文本占位符 1048632"/>
          <p:cNvSpPr/>
          <p:nvPr>
            <p:ph type="body" idx="1"/>
          </p:nvPr>
        </p:nvSpPr>
        <p:spPr>
          <a:xfrm>
            <a:off x="685800" y="4343400"/>
            <a:ext cx="5486400" cy="4114800"/>
          </a:xfrm>
          <a:prstGeom prst="rect">
            <a:avLst/>
          </a:prstGeom>
          <a:noFill/>
          <a:ln>
            <a:noFill/>
          </a:ln>
        </p:spPr>
        <p:txBody>
          <a:bodyPr vert="horz" lIns="91440" tIns="45720" rIns="91440" bIns="45720" anchor="t"/>
          <a:p>
            <a:pPr marL="0" lvl="0" indent="0">
              <a:buFontTx/>
              <a:buNone/>
            </a:pPr>
            <a:endParaRPr lang="zh-CN" altLang="en-US"/>
          </a:p>
          <a:p>
            <a:pPr marL="0" lvl="0" indent="0">
              <a:buFontTx/>
              <a:buNone/>
            </a:pP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331" name=""/>
        <p:cNvGrpSpPr/>
        <p:nvPr/>
      </p:nvGrpSpPr>
      <p:grpSpPr>
        <a:xfrm rot="0">
          <a:off x="0" y="0"/>
          <a:ext cx="0" cy="0"/>
          <a:chOff x="0" y="0"/>
          <a:chExt cx="0" cy="0"/>
        </a:xfrm>
      </p:grpSpPr>
      <p:sp>
        <p:nvSpPr>
          <p:cNvPr id="1049369" name="幻灯片图像占位符 1049368"/>
          <p:cNvSpPr/>
          <p:nvPr>
            <p:ph type="sldImg"/>
          </p:nvPr>
        </p:nvSpPr>
        <p:spPr>
          <a:xfrm>
            <a:off x="728662" y="685800"/>
            <a:ext cx="5400675" cy="3429000"/>
          </a:xfrm>
          <a:prstGeom prst="rect">
            <a:avLst/>
          </a:prstGeom>
          <a:noFill/>
          <a:ln w="12700" cap="flat" cmpd="sng">
            <a:solidFill>
              <a:srgbClr val="000000">
                <a:alpha val="100000"/>
              </a:srgbClr>
            </a:solidFill>
            <a:prstDash val="solid"/>
            <a:round/>
          </a:ln>
        </p:spPr>
        <p:txBody>
          <a:bodyPr vert="horz" lIns="91440" tIns="45720" rIns="91440" bIns="45720" anchor="t"/>
          <a:p/>
        </p:txBody>
      </p:sp>
      <p:sp>
        <p:nvSpPr>
          <p:cNvPr id="1049370" name="文本占位符 1049369"/>
          <p:cNvSpPr/>
          <p:nvPr>
            <p:ph type="body" idx="1"/>
          </p:nvPr>
        </p:nvSpPr>
        <p:spPr>
          <a:xfrm>
            <a:off x="685800" y="4343400"/>
            <a:ext cx="5486400" cy="4114800"/>
          </a:xfrm>
          <a:prstGeom prst="rect">
            <a:avLst/>
          </a:prstGeom>
          <a:noFill/>
          <a:ln>
            <a:noFill/>
          </a:ln>
        </p:spPr>
        <p:txBody>
          <a:bodyPr vert="horz" lIns="91440" tIns="45720" rIns="91440" bIns="45720" anchor="t"/>
          <a:p>
            <a:pPr marL="0" lvl="0" indent="0" eaLnBrk="1" latinLnBrk="1" hangingPunct="1">
              <a:spcBef>
                <a:spcPct val="0"/>
              </a:spcBef>
              <a:buFontTx/>
              <a:buNone/>
            </a:pPr>
          </a:p>
        </p:txBody>
      </p:sp>
      <p:sp>
        <p:nvSpPr>
          <p:cNvPr id="1049371" name="文本框 1049370"/>
          <p:cNvSpPr txBox="1"/>
          <p:nvPr/>
        </p:nvSpPr>
        <p:spPr>
          <a:xfrm>
            <a:off x="3884612" y="8685212"/>
            <a:ext cx="2971800" cy="457200"/>
          </a:xfrm>
          <a:prstGeom prst="rect">
            <a:avLst/>
          </a:prstGeom>
          <a:noFill/>
          <a:ln>
            <a:noFill/>
          </a:ln>
        </p:spPr>
        <p:txBody>
          <a:bodyPr vert="horz" lIns="91440" tIns="45720" rIns="91440" bIns="45720" anchor="b"/>
          <a:p>
            <a:pPr marL="0" lvl="0" indent="0" algn="r" eaLnBrk="1" latinLnBrk="1" hangingPunct="1">
              <a:buFontTx/>
              <a:buNone/>
            </a:pPr>
            <a:r>
              <a:rPr lang="zh-CN" altLang="en-US" sz="1200"/>
              <a:t>4</a:t>
            </a:r>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356" name=""/>
        <p:cNvGrpSpPr/>
        <p:nvPr/>
      </p:nvGrpSpPr>
      <p:grpSpPr>
        <a:xfrm rot="0">
          <a:off x="0" y="0"/>
          <a:ext cx="0" cy="0"/>
          <a:chOff x="0" y="0"/>
          <a:chExt cx="0" cy="0"/>
        </a:xfrm>
      </p:grpSpPr>
      <p:sp>
        <p:nvSpPr>
          <p:cNvPr id="1049436" name="幻灯片图像占位符 1049435"/>
          <p:cNvSpPr/>
          <p:nvPr>
            <p:ph type="sldImg"/>
          </p:nvPr>
        </p:nvSpPr>
        <p:spPr>
          <a:xfrm>
            <a:off x="728662" y="685800"/>
            <a:ext cx="5400675" cy="3429000"/>
          </a:xfrm>
          <a:prstGeom prst="rect">
            <a:avLst/>
          </a:prstGeom>
          <a:noFill/>
          <a:ln w="12700" cap="flat" cmpd="sng">
            <a:solidFill>
              <a:srgbClr val="000000">
                <a:alpha val="100000"/>
              </a:srgbClr>
            </a:solidFill>
            <a:prstDash val="solid"/>
            <a:round/>
          </a:ln>
        </p:spPr>
        <p:txBody>
          <a:bodyPr vert="horz" lIns="91440" tIns="45720" rIns="91440" bIns="45720" anchor="t"/>
          <a:p/>
        </p:txBody>
      </p:sp>
      <p:sp>
        <p:nvSpPr>
          <p:cNvPr id="1049437" name="文本占位符 1049436"/>
          <p:cNvSpPr/>
          <p:nvPr>
            <p:ph type="body" idx="1"/>
          </p:nvPr>
        </p:nvSpPr>
        <p:spPr>
          <a:xfrm>
            <a:off x="685800" y="4343400"/>
            <a:ext cx="5486400" cy="4114800"/>
          </a:xfrm>
          <a:prstGeom prst="rect">
            <a:avLst/>
          </a:prstGeom>
          <a:noFill/>
          <a:ln>
            <a:noFill/>
          </a:ln>
        </p:spPr>
        <p:txBody>
          <a:bodyPr vert="horz" lIns="91440" tIns="45720" rIns="91440" bIns="45720" anchor="t"/>
          <a:p>
            <a:pPr marL="0" lvl="0" indent="0">
              <a:buFontTx/>
              <a:buNone/>
            </a:pPr>
          </a:p>
        </p:txBody>
      </p:sp>
      <p:sp>
        <p:nvSpPr>
          <p:cNvPr id="1049438" name="文本框 1049437"/>
          <p:cNvSpPr txBox="1"/>
          <p:nvPr/>
        </p:nvSpPr>
        <p:spPr>
          <a:xfrm>
            <a:off x="3884612" y="8685212"/>
            <a:ext cx="2971800" cy="457200"/>
          </a:xfrm>
          <a:prstGeom prst="rect">
            <a:avLst/>
          </a:prstGeom>
          <a:noFill/>
          <a:ln>
            <a:noFill/>
          </a:ln>
        </p:spPr>
        <p:txBody>
          <a:bodyPr vert="horz" lIns="91440" tIns="45720" rIns="91440" bIns="45720" anchor="b"/>
          <a:p>
            <a:pPr marL="0" lvl="0" indent="0" algn="r" eaLnBrk="1" latinLnBrk="1" hangingPunct="1">
              <a:buFontTx/>
              <a:buNone/>
            </a:pPr>
            <a:r>
              <a:rPr lang="zh-CN" altLang="en-US" sz="1200"/>
              <a:t>23</a:t>
            </a:r>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535" name=""/>
        <p:cNvGrpSpPr/>
        <p:nvPr/>
      </p:nvGrpSpPr>
      <p:grpSpPr>
        <a:xfrm rot="0">
          <a:off x="0" y="0"/>
          <a:ext cx="0" cy="0"/>
          <a:chOff x="0" y="0"/>
          <a:chExt cx="0" cy="0"/>
        </a:xfrm>
      </p:grpSpPr>
      <p:sp>
        <p:nvSpPr>
          <p:cNvPr id="1049682" name="幻灯片图像占位符 1049681"/>
          <p:cNvSpPr/>
          <p:nvPr>
            <p:ph type="sldImg"/>
          </p:nvPr>
        </p:nvSpPr>
        <p:spPr>
          <a:xfrm>
            <a:off x="1143000" y="685800"/>
            <a:ext cx="4572000" cy="3429000"/>
          </a:xfrm>
          <a:prstGeom prst="rect">
            <a:avLst/>
          </a:prstGeom>
          <a:solidFill>
            <a:srgbClr val="FFFFFF"/>
          </a:solidFill>
          <a:ln w="9525" cap="flat" cmpd="sng">
            <a:solidFill>
              <a:srgbClr val="000000">
                <a:alpha val="100000"/>
              </a:srgbClr>
            </a:solidFill>
            <a:prstDash val="solid"/>
            <a:round/>
          </a:ln>
        </p:spPr>
        <p:txBody>
          <a:bodyPr vert="horz" lIns="91440" tIns="45720" rIns="91440" bIns="45720" anchor="t"/>
          <a:p/>
        </p:txBody>
      </p:sp>
      <p:sp>
        <p:nvSpPr>
          <p:cNvPr id="1049683" name="文本占位符 1049682"/>
          <p:cNvSpPr/>
          <p:nvPr>
            <p:ph type="body" idx="1"/>
          </p:nvPr>
        </p:nvSpPr>
        <p:spPr>
          <a:xfrm>
            <a:off x="685800" y="4343400"/>
            <a:ext cx="5486400" cy="4114800"/>
          </a:xfrm>
          <a:prstGeom prst="rect">
            <a:avLst/>
          </a:prstGeom>
          <a:noFill/>
          <a:ln>
            <a:noFill/>
          </a:ln>
        </p:spPr>
        <p:txBody>
          <a:bodyPr vert="horz" lIns="91440" tIns="45720" rIns="91440" bIns="45720" anchor="t"/>
          <a:p>
            <a:pPr marL="0" lvl="0" indent="0">
              <a:buFontTx/>
              <a:buNone/>
            </a:pPr>
            <a:r>
              <a:rPr lang="zh-CN" altLang="en-US"/>
              <a:t>     张继 《枫桥夜泊 》月落乌啼霜满天， 江枫渔火对愁眠。 姑苏城外寒山寺， 夜半钟声到客船。 </a:t>
            </a:r>
            <a:endParaRPr lang="zh-CN" altLang="en-US"/>
          </a:p>
          <a:p>
            <a:pPr marL="0" lvl="0" indent="0">
              <a:buFontTx/>
              <a:buNone/>
            </a:pPr>
            <a:r>
              <a:rPr lang="zh-CN" altLang="en-US"/>
              <a:t>     杜甫 《登高》   风急天高猿啸哀， 渚清沙白鸟飞回。 无边落木萧萧下， 不尽长江滚滚来。 　　万里悲秋常作客， 百年多病独登台。 艰难苦恨繁霜鬓， 潦倒新停浊酒杯 。</a:t>
            </a:r>
            <a:endParaRPr lang="zh-CN" altLang="en-US"/>
          </a:p>
          <a:p>
            <a:pPr marL="0" lvl="0" indent="0">
              <a:buFontTx/>
              <a:buNone/>
            </a:pP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538" name=""/>
        <p:cNvGrpSpPr/>
        <p:nvPr/>
      </p:nvGrpSpPr>
      <p:grpSpPr>
        <a:xfrm rot="0">
          <a:off x="0" y="0"/>
          <a:ext cx="0" cy="0"/>
          <a:chOff x="0" y="0"/>
          <a:chExt cx="0" cy="0"/>
        </a:xfrm>
      </p:grpSpPr>
      <p:sp>
        <p:nvSpPr>
          <p:cNvPr id="1049687" name="幻灯片图像占位符 1049686"/>
          <p:cNvSpPr/>
          <p:nvPr>
            <p:ph type="sldImg"/>
          </p:nvPr>
        </p:nvSpPr>
        <p:spPr>
          <a:xfrm>
            <a:off x="1143000" y="685800"/>
            <a:ext cx="4572000" cy="3429000"/>
          </a:xfrm>
          <a:prstGeom prst="rect">
            <a:avLst/>
          </a:prstGeom>
          <a:solidFill>
            <a:srgbClr val="FFFFFF"/>
          </a:solidFill>
          <a:ln w="9525" cap="flat" cmpd="sng">
            <a:solidFill>
              <a:srgbClr val="000000">
                <a:alpha val="100000"/>
              </a:srgbClr>
            </a:solidFill>
            <a:prstDash val="solid"/>
            <a:round/>
          </a:ln>
        </p:spPr>
        <p:txBody>
          <a:bodyPr vert="horz" lIns="91440" tIns="45720" rIns="91440" bIns="45720" anchor="t"/>
          <a:p/>
        </p:txBody>
      </p:sp>
      <p:sp>
        <p:nvSpPr>
          <p:cNvPr id="1049688" name="文本占位符 1049687"/>
          <p:cNvSpPr/>
          <p:nvPr>
            <p:ph type="body" idx="1"/>
          </p:nvPr>
        </p:nvSpPr>
        <p:spPr>
          <a:xfrm>
            <a:off x="685800" y="4343400"/>
            <a:ext cx="5486400" cy="4114800"/>
          </a:xfrm>
          <a:prstGeom prst="rect">
            <a:avLst/>
          </a:prstGeom>
          <a:noFill/>
          <a:ln>
            <a:noFill/>
          </a:ln>
        </p:spPr>
        <p:txBody>
          <a:bodyPr vert="horz" lIns="91440" tIns="45720" rIns="91440" bIns="45720" anchor="t"/>
          <a:p>
            <a:pPr marL="0" lvl="0" indent="0">
              <a:buFontTx/>
              <a:buNone/>
            </a:pPr>
            <a:r>
              <a:rPr lang="zh-CN" altLang="en-US"/>
              <a:t>　</a:t>
            </a:r>
            <a:r>
              <a:rPr lang="zh-CN" altLang="en-US" b="1"/>
              <a:t>王维《九月九日忆山东兄弟》</a:t>
            </a:r>
            <a:r>
              <a:rPr lang="zh-CN" altLang="en-US"/>
              <a:t>独在异乡为异客，每逢佳节倍思亲。 遥知兄弟登高处， 遍插茱萸少一人。</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95" name=""/>
        <p:cNvGrpSpPr/>
        <p:nvPr/>
      </p:nvGrpSpPr>
      <p:grpSpPr>
        <a:xfrm>
          <a:off x="0" y="0"/>
          <a:ext cx="0" cy="0"/>
          <a:chOff x="0" y="0"/>
          <a:chExt cx="0" cy="0"/>
        </a:xfrm>
      </p:grpSpPr>
      <p:sp>
        <p:nvSpPr>
          <p:cNvPr id="1048630"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8631"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578" name="日期占位符 1048577"/>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45" name=""/>
        <p:cNvGrpSpPr/>
        <p:nvPr/>
      </p:nvGrpSpPr>
      <p:grpSpPr>
        <a:xfrm>
          <a:off x="0" y="0"/>
          <a:ext cx="0" cy="0"/>
          <a:chOff x="0" y="0"/>
          <a:chExt cx="0" cy="0"/>
        </a:xfrm>
      </p:grpSpPr>
      <p:sp>
        <p:nvSpPr>
          <p:cNvPr id="1048738" name="Title 1"/>
          <p:cNvSpPr>
            <a:spLocks noGrp="1"/>
          </p:cNvSpPr>
          <p:nvPr>
            <p:ph type="title"/>
          </p:nvPr>
        </p:nvSpPr>
        <p:spPr/>
        <p:txBody>
          <a:bodyPr/>
          <a:p>
            <a:r>
              <a:rPr lang="en-US" altLang="zh-CN" smtClean="0"/>
              <a:t>单击此处编辑母版标题样式</a:t>
            </a:r>
            <a:endParaRPr lang="zh-CN" altLang="en-US"/>
          </a:p>
        </p:txBody>
      </p:sp>
      <p:sp>
        <p:nvSpPr>
          <p:cNvPr id="1048739"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578" name="日期占位符 1048577"/>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801" name=""/>
        <p:cNvGrpSpPr/>
        <p:nvPr/>
      </p:nvGrpSpPr>
      <p:grpSpPr>
        <a:xfrm>
          <a:off x="0" y="0"/>
          <a:ext cx="0" cy="0"/>
          <a:chOff x="0" y="0"/>
          <a:chExt cx="0" cy="0"/>
        </a:xfrm>
      </p:grpSpPr>
      <p:sp>
        <p:nvSpPr>
          <p:cNvPr id="1050145"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50146"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873" name="日期占位符 1049872"/>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802" name=""/>
        <p:cNvGrpSpPr/>
        <p:nvPr/>
      </p:nvGrpSpPr>
      <p:grpSpPr>
        <a:xfrm>
          <a:off x="0" y="0"/>
          <a:ext cx="0" cy="0"/>
          <a:chOff x="0" y="0"/>
          <a:chExt cx="0" cy="0"/>
        </a:xfrm>
      </p:grpSpPr>
      <p:sp>
        <p:nvSpPr>
          <p:cNvPr id="1050147" name="Title 1"/>
          <p:cNvSpPr>
            <a:spLocks noGrp="1"/>
          </p:cNvSpPr>
          <p:nvPr>
            <p:ph type="title"/>
          </p:nvPr>
        </p:nvSpPr>
        <p:spPr/>
        <p:txBody>
          <a:bodyPr/>
          <a:p>
            <a:r>
              <a:rPr lang="en-US" altLang="zh-CN" smtClean="0"/>
              <a:t>单击此处编辑母版标题样式</a:t>
            </a:r>
            <a:endParaRPr lang="zh-CN" altLang="en-US"/>
          </a:p>
        </p:txBody>
      </p:sp>
      <p:sp>
        <p:nvSpPr>
          <p:cNvPr id="1050148"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73" name="日期占位符 1049872"/>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803" name=""/>
        <p:cNvGrpSpPr/>
        <p:nvPr/>
      </p:nvGrpSpPr>
      <p:grpSpPr>
        <a:xfrm>
          <a:off x="0" y="0"/>
          <a:ext cx="0" cy="0"/>
          <a:chOff x="0" y="0"/>
          <a:chExt cx="0" cy="0"/>
        </a:xfrm>
      </p:grpSpPr>
      <p:sp>
        <p:nvSpPr>
          <p:cNvPr id="1050149"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50150"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9873" name="日期占位符 1049872"/>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804" name=""/>
        <p:cNvGrpSpPr/>
        <p:nvPr/>
      </p:nvGrpSpPr>
      <p:grpSpPr>
        <a:xfrm>
          <a:off x="0" y="0"/>
          <a:ext cx="0" cy="0"/>
          <a:chOff x="0" y="0"/>
          <a:chExt cx="0" cy="0"/>
        </a:xfrm>
      </p:grpSpPr>
      <p:sp>
        <p:nvSpPr>
          <p:cNvPr id="1050151" name="Title 1"/>
          <p:cNvSpPr>
            <a:spLocks noGrp="1"/>
          </p:cNvSpPr>
          <p:nvPr>
            <p:ph type="title"/>
          </p:nvPr>
        </p:nvSpPr>
        <p:spPr/>
        <p:txBody>
          <a:bodyPr/>
          <a:p>
            <a:r>
              <a:rPr lang="en-US" altLang="zh-CN" smtClean="0"/>
              <a:t>单击此处编辑母版标题样式</a:t>
            </a:r>
            <a:endParaRPr lang="zh-CN" altLang="en-US"/>
          </a:p>
        </p:txBody>
      </p:sp>
      <p:sp>
        <p:nvSpPr>
          <p:cNvPr id="1050152"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53"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73" name="日期占位符 1049872"/>
          <p:cNvSpPr/>
          <p:nvPr>
            <p:ph type="dt" sz="half" idx="1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805" name=""/>
        <p:cNvGrpSpPr/>
        <p:nvPr/>
      </p:nvGrpSpPr>
      <p:grpSpPr>
        <a:xfrm>
          <a:off x="0" y="0"/>
          <a:ext cx="0" cy="0"/>
          <a:chOff x="0" y="0"/>
          <a:chExt cx="0" cy="0"/>
        </a:xfrm>
      </p:grpSpPr>
      <p:sp>
        <p:nvSpPr>
          <p:cNvPr id="1050154"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50155"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156"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57"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158"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73" name="日期占位符 1049872"/>
          <p:cNvSpPr/>
          <p:nvPr>
            <p:ph type="dt" sz="half" idx="1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1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1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806" name=""/>
        <p:cNvGrpSpPr/>
        <p:nvPr/>
      </p:nvGrpSpPr>
      <p:grpSpPr>
        <a:xfrm>
          <a:off x="0" y="0"/>
          <a:ext cx="0" cy="0"/>
          <a:chOff x="0" y="0"/>
          <a:chExt cx="0" cy="0"/>
        </a:xfrm>
      </p:grpSpPr>
      <p:sp>
        <p:nvSpPr>
          <p:cNvPr id="1050159" name="Title 1"/>
          <p:cNvSpPr>
            <a:spLocks noGrp="1"/>
          </p:cNvSpPr>
          <p:nvPr>
            <p:ph type="title"/>
          </p:nvPr>
        </p:nvSpPr>
        <p:spPr/>
        <p:txBody>
          <a:bodyPr/>
          <a:p>
            <a:r>
              <a:rPr lang="en-US" altLang="zh-CN" smtClean="0"/>
              <a:t>单击此处编辑母版标题样式</a:t>
            </a:r>
            <a:endParaRPr lang="zh-CN" altLang="en-US"/>
          </a:p>
        </p:txBody>
      </p:sp>
      <p:sp>
        <p:nvSpPr>
          <p:cNvPr id="1049873" name="日期占位符 1049872"/>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729" name=""/>
        <p:cNvGrpSpPr/>
        <p:nvPr/>
      </p:nvGrpSpPr>
      <p:grpSpPr>
        <a:xfrm>
          <a:off x="0" y="0"/>
          <a:ext cx="0" cy="0"/>
          <a:chOff x="0" y="0"/>
          <a:chExt cx="0" cy="0"/>
        </a:xfrm>
      </p:grpSpPr>
      <p:sp>
        <p:nvSpPr>
          <p:cNvPr id="1049873" name="日期占位符 1049872"/>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808" name=""/>
        <p:cNvGrpSpPr/>
        <p:nvPr/>
      </p:nvGrpSpPr>
      <p:grpSpPr>
        <a:xfrm>
          <a:off x="0" y="0"/>
          <a:ext cx="0" cy="0"/>
          <a:chOff x="0" y="0"/>
          <a:chExt cx="0" cy="0"/>
        </a:xfrm>
      </p:grpSpPr>
      <p:sp>
        <p:nvSpPr>
          <p:cNvPr id="1050160"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161"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162"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73" name="日期占位符 1049872"/>
          <p:cNvSpPr/>
          <p:nvPr>
            <p:ph type="dt" sz="half" idx="1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810" name=""/>
        <p:cNvGrpSpPr/>
        <p:nvPr/>
      </p:nvGrpSpPr>
      <p:grpSpPr>
        <a:xfrm>
          <a:off x="0" y="0"/>
          <a:ext cx="0" cy="0"/>
          <a:chOff x="0" y="0"/>
          <a:chExt cx="0" cy="0"/>
        </a:xfrm>
      </p:grpSpPr>
      <p:sp>
        <p:nvSpPr>
          <p:cNvPr id="1050163"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164"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165"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873" name="日期占位符 1049872"/>
          <p:cNvSpPr/>
          <p:nvPr>
            <p:ph type="dt" sz="half" idx="1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812" name=""/>
        <p:cNvGrpSpPr/>
        <p:nvPr/>
      </p:nvGrpSpPr>
      <p:grpSpPr>
        <a:xfrm>
          <a:off x="0" y="0"/>
          <a:ext cx="0" cy="0"/>
          <a:chOff x="0" y="0"/>
          <a:chExt cx="0" cy="0"/>
        </a:xfrm>
      </p:grpSpPr>
      <p:sp>
        <p:nvSpPr>
          <p:cNvPr id="1050166" name="Title 1"/>
          <p:cNvSpPr>
            <a:spLocks noGrp="1"/>
          </p:cNvSpPr>
          <p:nvPr>
            <p:ph type="title"/>
          </p:nvPr>
        </p:nvSpPr>
        <p:spPr/>
        <p:txBody>
          <a:bodyPr/>
          <a:p>
            <a:r>
              <a:rPr lang="en-US" altLang="zh-CN" smtClean="0"/>
              <a:t>单击此处编辑母版标题样式</a:t>
            </a:r>
            <a:endParaRPr lang="zh-CN" altLang="en-US"/>
          </a:p>
        </p:txBody>
      </p:sp>
      <p:sp>
        <p:nvSpPr>
          <p:cNvPr id="1050167"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73" name="日期占位符 1049872"/>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47" name=""/>
        <p:cNvGrpSpPr/>
        <p:nvPr/>
      </p:nvGrpSpPr>
      <p:grpSpPr>
        <a:xfrm>
          <a:off x="0" y="0"/>
          <a:ext cx="0" cy="0"/>
          <a:chOff x="0" y="0"/>
          <a:chExt cx="0" cy="0"/>
        </a:xfrm>
      </p:grpSpPr>
      <p:sp>
        <p:nvSpPr>
          <p:cNvPr id="1048740"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48741"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578" name="日期占位符 1048577"/>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814" name=""/>
        <p:cNvGrpSpPr/>
        <p:nvPr/>
      </p:nvGrpSpPr>
      <p:grpSpPr>
        <a:xfrm>
          <a:off x="0" y="0"/>
          <a:ext cx="0" cy="0"/>
          <a:chOff x="0" y="0"/>
          <a:chExt cx="0" cy="0"/>
        </a:xfrm>
      </p:grpSpPr>
      <p:sp>
        <p:nvSpPr>
          <p:cNvPr id="1050168"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50169"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73" name="日期占位符 1049872"/>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874" name=""/>
        <p:cNvGrpSpPr/>
        <p:nvPr/>
      </p:nvGrpSpPr>
      <p:grpSpPr>
        <a:xfrm>
          <a:off x="0" y="0"/>
          <a:ext cx="0" cy="0"/>
          <a:chOff x="0" y="0"/>
          <a:chExt cx="0" cy="0"/>
        </a:xfrm>
      </p:grpSpPr>
      <p:sp>
        <p:nvSpPr>
          <p:cNvPr id="1050225"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50226"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50177" name="日期占位符 1050176"/>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873" name=""/>
        <p:cNvGrpSpPr/>
        <p:nvPr/>
      </p:nvGrpSpPr>
      <p:grpSpPr>
        <a:xfrm>
          <a:off x="0" y="0"/>
          <a:ext cx="0" cy="0"/>
          <a:chOff x="0" y="0"/>
          <a:chExt cx="0" cy="0"/>
        </a:xfrm>
      </p:grpSpPr>
      <p:sp>
        <p:nvSpPr>
          <p:cNvPr id="1050223" name="Title 1"/>
          <p:cNvSpPr>
            <a:spLocks noGrp="1"/>
          </p:cNvSpPr>
          <p:nvPr>
            <p:ph type="title"/>
          </p:nvPr>
        </p:nvSpPr>
        <p:spPr/>
        <p:txBody>
          <a:bodyPr/>
          <a:p>
            <a:r>
              <a:rPr lang="en-US" altLang="zh-CN" smtClean="0"/>
              <a:t>单击此处编辑母版标题样式</a:t>
            </a:r>
            <a:endParaRPr lang="zh-CN" altLang="en-US"/>
          </a:p>
        </p:txBody>
      </p:sp>
      <p:sp>
        <p:nvSpPr>
          <p:cNvPr id="1050224"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77" name="日期占位符 1050176"/>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875" name=""/>
        <p:cNvGrpSpPr/>
        <p:nvPr/>
      </p:nvGrpSpPr>
      <p:grpSpPr>
        <a:xfrm>
          <a:off x="0" y="0"/>
          <a:ext cx="0" cy="0"/>
          <a:chOff x="0" y="0"/>
          <a:chExt cx="0" cy="0"/>
        </a:xfrm>
      </p:grpSpPr>
      <p:sp>
        <p:nvSpPr>
          <p:cNvPr id="1050227"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50228"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50177" name="日期占位符 1050176"/>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876" name=""/>
        <p:cNvGrpSpPr/>
        <p:nvPr/>
      </p:nvGrpSpPr>
      <p:grpSpPr>
        <a:xfrm>
          <a:off x="0" y="0"/>
          <a:ext cx="0" cy="0"/>
          <a:chOff x="0" y="0"/>
          <a:chExt cx="0" cy="0"/>
        </a:xfrm>
      </p:grpSpPr>
      <p:sp>
        <p:nvSpPr>
          <p:cNvPr id="1050229" name="Title 1"/>
          <p:cNvSpPr>
            <a:spLocks noGrp="1"/>
          </p:cNvSpPr>
          <p:nvPr>
            <p:ph type="title"/>
          </p:nvPr>
        </p:nvSpPr>
        <p:spPr/>
        <p:txBody>
          <a:bodyPr/>
          <a:p>
            <a:r>
              <a:rPr lang="en-US" altLang="zh-CN" smtClean="0"/>
              <a:t>单击此处编辑母版标题样式</a:t>
            </a:r>
            <a:endParaRPr lang="zh-CN" altLang="en-US"/>
          </a:p>
        </p:txBody>
      </p:sp>
      <p:sp>
        <p:nvSpPr>
          <p:cNvPr id="1050230"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31"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77" name="日期占位符 1050176"/>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877" name=""/>
        <p:cNvGrpSpPr/>
        <p:nvPr/>
      </p:nvGrpSpPr>
      <p:grpSpPr>
        <a:xfrm>
          <a:off x="0" y="0"/>
          <a:ext cx="0" cy="0"/>
          <a:chOff x="0" y="0"/>
          <a:chExt cx="0" cy="0"/>
        </a:xfrm>
      </p:grpSpPr>
      <p:sp>
        <p:nvSpPr>
          <p:cNvPr id="1050232"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50233"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234"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3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236"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77" name="日期占位符 1050176"/>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1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1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878" name=""/>
        <p:cNvGrpSpPr/>
        <p:nvPr/>
      </p:nvGrpSpPr>
      <p:grpSpPr>
        <a:xfrm>
          <a:off x="0" y="0"/>
          <a:ext cx="0" cy="0"/>
          <a:chOff x="0" y="0"/>
          <a:chExt cx="0" cy="0"/>
        </a:xfrm>
      </p:grpSpPr>
      <p:sp>
        <p:nvSpPr>
          <p:cNvPr id="1050237" name="Title 1"/>
          <p:cNvSpPr>
            <a:spLocks noGrp="1"/>
          </p:cNvSpPr>
          <p:nvPr>
            <p:ph type="title"/>
          </p:nvPr>
        </p:nvSpPr>
        <p:spPr/>
        <p:txBody>
          <a:bodyPr/>
          <a:p>
            <a:r>
              <a:rPr lang="en-US" altLang="zh-CN" smtClean="0"/>
              <a:t>单击此处编辑母版标题样式</a:t>
            </a:r>
            <a:endParaRPr lang="zh-CN" altLang="en-US"/>
          </a:p>
        </p:txBody>
      </p:sp>
      <p:sp>
        <p:nvSpPr>
          <p:cNvPr id="1050177" name="日期占位符 1050176"/>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839" name=""/>
        <p:cNvGrpSpPr/>
        <p:nvPr/>
      </p:nvGrpSpPr>
      <p:grpSpPr>
        <a:xfrm>
          <a:off x="0" y="0"/>
          <a:ext cx="0" cy="0"/>
          <a:chOff x="0" y="0"/>
          <a:chExt cx="0" cy="0"/>
        </a:xfrm>
      </p:grpSpPr>
      <p:sp>
        <p:nvSpPr>
          <p:cNvPr id="1050177" name="日期占位符 1050176"/>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880" name=""/>
        <p:cNvGrpSpPr/>
        <p:nvPr/>
      </p:nvGrpSpPr>
      <p:grpSpPr>
        <a:xfrm>
          <a:off x="0" y="0"/>
          <a:ext cx="0" cy="0"/>
          <a:chOff x="0" y="0"/>
          <a:chExt cx="0" cy="0"/>
        </a:xfrm>
      </p:grpSpPr>
      <p:sp>
        <p:nvSpPr>
          <p:cNvPr id="1050238"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239"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240"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77" name="日期占位符 1050176"/>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882" name=""/>
        <p:cNvGrpSpPr/>
        <p:nvPr/>
      </p:nvGrpSpPr>
      <p:grpSpPr>
        <a:xfrm>
          <a:off x="0" y="0"/>
          <a:ext cx="0" cy="0"/>
          <a:chOff x="0" y="0"/>
          <a:chExt cx="0" cy="0"/>
        </a:xfrm>
      </p:grpSpPr>
      <p:sp>
        <p:nvSpPr>
          <p:cNvPr id="1050241"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242"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243"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50177" name="日期占位符 1050176"/>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244" name=""/>
        <p:cNvGrpSpPr/>
        <p:nvPr/>
      </p:nvGrpSpPr>
      <p:grpSpPr>
        <a:xfrm>
          <a:off x="0" y="0"/>
          <a:ext cx="0" cy="0"/>
          <a:chOff x="0" y="0"/>
          <a:chExt cx="0" cy="0"/>
        </a:xfrm>
      </p:grpSpPr>
      <p:sp>
        <p:nvSpPr>
          <p:cNvPr id="1049125"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126"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8987" name="日期占位符 1048986"/>
          <p:cNvSpPr/>
          <p:nvPr>
            <p:ph type="dt" sz="half" idx="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884" name=""/>
        <p:cNvGrpSpPr/>
        <p:nvPr/>
      </p:nvGrpSpPr>
      <p:grpSpPr>
        <a:xfrm>
          <a:off x="0" y="0"/>
          <a:ext cx="0" cy="0"/>
          <a:chOff x="0" y="0"/>
          <a:chExt cx="0" cy="0"/>
        </a:xfrm>
      </p:grpSpPr>
      <p:sp>
        <p:nvSpPr>
          <p:cNvPr id="1050244" name="Title 1"/>
          <p:cNvSpPr>
            <a:spLocks noGrp="1"/>
          </p:cNvSpPr>
          <p:nvPr>
            <p:ph type="title"/>
          </p:nvPr>
        </p:nvSpPr>
        <p:spPr/>
        <p:txBody>
          <a:bodyPr/>
          <a:p>
            <a:r>
              <a:rPr lang="en-US" altLang="zh-CN" smtClean="0"/>
              <a:t>单击此处编辑母版标题样式</a:t>
            </a:r>
            <a:endParaRPr lang="zh-CN" altLang="en-US"/>
          </a:p>
        </p:txBody>
      </p:sp>
      <p:sp>
        <p:nvSpPr>
          <p:cNvPr id="1050245"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77" name="日期占位符 1050176"/>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886" name=""/>
        <p:cNvGrpSpPr/>
        <p:nvPr/>
      </p:nvGrpSpPr>
      <p:grpSpPr>
        <a:xfrm>
          <a:off x="0" y="0"/>
          <a:ext cx="0" cy="0"/>
          <a:chOff x="0" y="0"/>
          <a:chExt cx="0" cy="0"/>
        </a:xfrm>
      </p:grpSpPr>
      <p:sp>
        <p:nvSpPr>
          <p:cNvPr id="1050246"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50247"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77" name="日期占位符 1050176"/>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889" name=""/>
        <p:cNvGrpSpPr/>
        <p:nvPr/>
      </p:nvGrpSpPr>
      <p:grpSpPr>
        <a:xfrm>
          <a:off x="0" y="0"/>
          <a:ext cx="0" cy="0"/>
          <a:chOff x="0" y="0"/>
          <a:chExt cx="0" cy="0"/>
        </a:xfrm>
      </p:grpSpPr>
      <p:sp>
        <p:nvSpPr>
          <p:cNvPr id="1050254"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50255"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50251" name="日期占位符 1050250"/>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891" name=""/>
        <p:cNvGrpSpPr/>
        <p:nvPr/>
      </p:nvGrpSpPr>
      <p:grpSpPr>
        <a:xfrm>
          <a:off x="0" y="0"/>
          <a:ext cx="0" cy="0"/>
          <a:chOff x="0" y="0"/>
          <a:chExt cx="0" cy="0"/>
        </a:xfrm>
      </p:grpSpPr>
      <p:sp>
        <p:nvSpPr>
          <p:cNvPr id="1050256" name="Title 1"/>
          <p:cNvSpPr>
            <a:spLocks noGrp="1"/>
          </p:cNvSpPr>
          <p:nvPr>
            <p:ph type="title"/>
          </p:nvPr>
        </p:nvSpPr>
        <p:spPr/>
        <p:txBody>
          <a:bodyPr/>
          <a:p>
            <a:r>
              <a:rPr lang="en-US" altLang="zh-CN" smtClean="0"/>
              <a:t>单击此处编辑母版标题样式</a:t>
            </a:r>
            <a:endParaRPr lang="zh-CN" altLang="en-US"/>
          </a:p>
        </p:txBody>
      </p:sp>
      <p:sp>
        <p:nvSpPr>
          <p:cNvPr id="1050257"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51" name="日期占位符 1050250"/>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893" name=""/>
        <p:cNvGrpSpPr/>
        <p:nvPr/>
      </p:nvGrpSpPr>
      <p:grpSpPr>
        <a:xfrm>
          <a:off x="0" y="0"/>
          <a:ext cx="0" cy="0"/>
          <a:chOff x="0" y="0"/>
          <a:chExt cx="0" cy="0"/>
        </a:xfrm>
      </p:grpSpPr>
      <p:sp>
        <p:nvSpPr>
          <p:cNvPr id="1050258"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50259"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50251" name="日期占位符 1050250"/>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895" name=""/>
        <p:cNvGrpSpPr/>
        <p:nvPr/>
      </p:nvGrpSpPr>
      <p:grpSpPr>
        <a:xfrm>
          <a:off x="0" y="0"/>
          <a:ext cx="0" cy="0"/>
          <a:chOff x="0" y="0"/>
          <a:chExt cx="0" cy="0"/>
        </a:xfrm>
      </p:grpSpPr>
      <p:sp>
        <p:nvSpPr>
          <p:cNvPr id="1050260" name="Title 1"/>
          <p:cNvSpPr>
            <a:spLocks noGrp="1"/>
          </p:cNvSpPr>
          <p:nvPr>
            <p:ph type="title"/>
          </p:nvPr>
        </p:nvSpPr>
        <p:spPr/>
        <p:txBody>
          <a:bodyPr/>
          <a:p>
            <a:r>
              <a:rPr lang="en-US" altLang="zh-CN" smtClean="0"/>
              <a:t>单击此处编辑母版标题样式</a:t>
            </a:r>
            <a:endParaRPr lang="zh-CN" altLang="en-US"/>
          </a:p>
        </p:txBody>
      </p:sp>
      <p:sp>
        <p:nvSpPr>
          <p:cNvPr id="1050261"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62"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51" name="日期占位符 1050250"/>
          <p:cNvSpPr/>
          <p:nvPr>
            <p:ph type="dt" sz="half" idx="1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897" name=""/>
        <p:cNvGrpSpPr/>
        <p:nvPr/>
      </p:nvGrpSpPr>
      <p:grpSpPr>
        <a:xfrm>
          <a:off x="0" y="0"/>
          <a:ext cx="0" cy="0"/>
          <a:chOff x="0" y="0"/>
          <a:chExt cx="0" cy="0"/>
        </a:xfrm>
      </p:grpSpPr>
      <p:sp>
        <p:nvSpPr>
          <p:cNvPr id="1050263"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50264"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265"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66"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267"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51" name="日期占位符 1050250"/>
          <p:cNvSpPr/>
          <p:nvPr>
            <p:ph type="dt" sz="half" idx="1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1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1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899" name=""/>
        <p:cNvGrpSpPr/>
        <p:nvPr/>
      </p:nvGrpSpPr>
      <p:grpSpPr>
        <a:xfrm>
          <a:off x="0" y="0"/>
          <a:ext cx="0" cy="0"/>
          <a:chOff x="0" y="0"/>
          <a:chExt cx="0" cy="0"/>
        </a:xfrm>
      </p:grpSpPr>
      <p:sp>
        <p:nvSpPr>
          <p:cNvPr id="1050268" name="Title 1"/>
          <p:cNvSpPr>
            <a:spLocks noGrp="1"/>
          </p:cNvSpPr>
          <p:nvPr>
            <p:ph type="title"/>
          </p:nvPr>
        </p:nvSpPr>
        <p:spPr/>
        <p:txBody>
          <a:bodyPr/>
          <a:p>
            <a:r>
              <a:rPr lang="en-US" altLang="zh-CN" smtClean="0"/>
              <a:t>单击此处编辑母版标题样式</a:t>
            </a:r>
            <a:endParaRPr lang="zh-CN" altLang="en-US"/>
          </a:p>
        </p:txBody>
      </p:sp>
      <p:sp>
        <p:nvSpPr>
          <p:cNvPr id="1050251" name="日期占位符 1050250"/>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901" name=""/>
        <p:cNvGrpSpPr/>
        <p:nvPr/>
      </p:nvGrpSpPr>
      <p:grpSpPr>
        <a:xfrm>
          <a:off x="0" y="0"/>
          <a:ext cx="0" cy="0"/>
          <a:chOff x="0" y="0"/>
          <a:chExt cx="0" cy="0"/>
        </a:xfrm>
      </p:grpSpPr>
      <p:sp>
        <p:nvSpPr>
          <p:cNvPr id="1050251" name="日期占位符 1050250"/>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903" name=""/>
        <p:cNvGrpSpPr/>
        <p:nvPr/>
      </p:nvGrpSpPr>
      <p:grpSpPr>
        <a:xfrm>
          <a:off x="0" y="0"/>
          <a:ext cx="0" cy="0"/>
          <a:chOff x="0" y="0"/>
          <a:chExt cx="0" cy="0"/>
        </a:xfrm>
      </p:grpSpPr>
      <p:sp>
        <p:nvSpPr>
          <p:cNvPr id="1050269"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270"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271"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51" name="日期占位符 1050250"/>
          <p:cNvSpPr/>
          <p:nvPr>
            <p:ph type="dt" sz="half" idx="1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75" name=""/>
        <p:cNvGrpSpPr/>
        <p:nvPr/>
      </p:nvGrpSpPr>
      <p:grpSpPr>
        <a:xfrm>
          <a:off x="0" y="0"/>
          <a:ext cx="0" cy="0"/>
          <a:chOff x="0" y="0"/>
          <a:chExt cx="0" cy="0"/>
        </a:xfrm>
      </p:grpSpPr>
      <p:sp>
        <p:nvSpPr>
          <p:cNvPr id="1048992" name="Title 1"/>
          <p:cNvSpPr>
            <a:spLocks noGrp="1"/>
          </p:cNvSpPr>
          <p:nvPr>
            <p:ph type="title"/>
          </p:nvPr>
        </p:nvSpPr>
        <p:spPr/>
        <p:txBody>
          <a:bodyPr/>
          <a:p>
            <a:r>
              <a:rPr lang="en-US" altLang="zh-CN" smtClean="0"/>
              <a:t>单击此处编辑母版标题样式</a:t>
            </a:r>
            <a:endParaRPr lang="zh-CN" altLang="en-US"/>
          </a:p>
        </p:txBody>
      </p:sp>
      <p:sp>
        <p:nvSpPr>
          <p:cNvPr id="1048993"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987" name="日期占位符 1048986"/>
          <p:cNvSpPr/>
          <p:nvPr>
            <p:ph type="dt" sz="half" idx="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905" name=""/>
        <p:cNvGrpSpPr/>
        <p:nvPr/>
      </p:nvGrpSpPr>
      <p:grpSpPr>
        <a:xfrm>
          <a:off x="0" y="0"/>
          <a:ext cx="0" cy="0"/>
          <a:chOff x="0" y="0"/>
          <a:chExt cx="0" cy="0"/>
        </a:xfrm>
      </p:grpSpPr>
      <p:sp>
        <p:nvSpPr>
          <p:cNvPr id="1050272"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273"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274"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50251" name="日期占位符 1050250"/>
          <p:cNvSpPr/>
          <p:nvPr>
            <p:ph type="dt" sz="half" idx="1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907" name=""/>
        <p:cNvGrpSpPr/>
        <p:nvPr/>
      </p:nvGrpSpPr>
      <p:grpSpPr>
        <a:xfrm>
          <a:off x="0" y="0"/>
          <a:ext cx="0" cy="0"/>
          <a:chOff x="0" y="0"/>
          <a:chExt cx="0" cy="0"/>
        </a:xfrm>
      </p:grpSpPr>
      <p:sp>
        <p:nvSpPr>
          <p:cNvPr id="1050275" name="Title 1"/>
          <p:cNvSpPr>
            <a:spLocks noGrp="1"/>
          </p:cNvSpPr>
          <p:nvPr>
            <p:ph type="title"/>
          </p:nvPr>
        </p:nvSpPr>
        <p:spPr/>
        <p:txBody>
          <a:bodyPr/>
          <a:p>
            <a:r>
              <a:rPr lang="en-US" altLang="zh-CN" smtClean="0"/>
              <a:t>单击此处编辑母版标题样式</a:t>
            </a:r>
            <a:endParaRPr lang="zh-CN" altLang="en-US"/>
          </a:p>
        </p:txBody>
      </p:sp>
      <p:sp>
        <p:nvSpPr>
          <p:cNvPr id="1050276"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51" name="日期占位符 1050250"/>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909" name=""/>
        <p:cNvGrpSpPr/>
        <p:nvPr/>
      </p:nvGrpSpPr>
      <p:grpSpPr>
        <a:xfrm>
          <a:off x="0" y="0"/>
          <a:ext cx="0" cy="0"/>
          <a:chOff x="0" y="0"/>
          <a:chExt cx="0" cy="0"/>
        </a:xfrm>
      </p:grpSpPr>
      <p:sp>
        <p:nvSpPr>
          <p:cNvPr id="1050277"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50278"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51" name="日期占位符 1050250"/>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912" name=""/>
        <p:cNvGrpSpPr/>
        <p:nvPr/>
      </p:nvGrpSpPr>
      <p:grpSpPr>
        <a:xfrm>
          <a:off x="0" y="0"/>
          <a:ext cx="0" cy="0"/>
          <a:chOff x="0" y="0"/>
          <a:chExt cx="0" cy="0"/>
        </a:xfrm>
      </p:grpSpPr>
      <p:sp>
        <p:nvSpPr>
          <p:cNvPr id="1050284"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50285"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50281" name="日期占位符 1050280"/>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914" name=""/>
        <p:cNvGrpSpPr/>
        <p:nvPr/>
      </p:nvGrpSpPr>
      <p:grpSpPr>
        <a:xfrm>
          <a:off x="0" y="0"/>
          <a:ext cx="0" cy="0"/>
          <a:chOff x="0" y="0"/>
          <a:chExt cx="0" cy="0"/>
        </a:xfrm>
      </p:grpSpPr>
      <p:sp>
        <p:nvSpPr>
          <p:cNvPr id="1050286" name="Title 1"/>
          <p:cNvSpPr>
            <a:spLocks noGrp="1"/>
          </p:cNvSpPr>
          <p:nvPr>
            <p:ph type="title"/>
          </p:nvPr>
        </p:nvSpPr>
        <p:spPr/>
        <p:txBody>
          <a:bodyPr/>
          <a:p>
            <a:r>
              <a:rPr lang="en-US" altLang="zh-CN" smtClean="0"/>
              <a:t>单击此处编辑母版标题样式</a:t>
            </a:r>
            <a:endParaRPr lang="zh-CN" altLang="en-US"/>
          </a:p>
        </p:txBody>
      </p:sp>
      <p:sp>
        <p:nvSpPr>
          <p:cNvPr id="1050287"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81" name="日期占位符 1050280"/>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916" name=""/>
        <p:cNvGrpSpPr/>
        <p:nvPr/>
      </p:nvGrpSpPr>
      <p:grpSpPr>
        <a:xfrm>
          <a:off x="0" y="0"/>
          <a:ext cx="0" cy="0"/>
          <a:chOff x="0" y="0"/>
          <a:chExt cx="0" cy="0"/>
        </a:xfrm>
      </p:grpSpPr>
      <p:sp>
        <p:nvSpPr>
          <p:cNvPr id="1050288"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50289"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50281" name="日期占位符 1050280"/>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918" name=""/>
        <p:cNvGrpSpPr/>
        <p:nvPr/>
      </p:nvGrpSpPr>
      <p:grpSpPr>
        <a:xfrm>
          <a:off x="0" y="0"/>
          <a:ext cx="0" cy="0"/>
          <a:chOff x="0" y="0"/>
          <a:chExt cx="0" cy="0"/>
        </a:xfrm>
      </p:grpSpPr>
      <p:sp>
        <p:nvSpPr>
          <p:cNvPr id="1050290" name="Title 1"/>
          <p:cNvSpPr>
            <a:spLocks noGrp="1"/>
          </p:cNvSpPr>
          <p:nvPr>
            <p:ph type="title"/>
          </p:nvPr>
        </p:nvSpPr>
        <p:spPr/>
        <p:txBody>
          <a:bodyPr/>
          <a:p>
            <a:r>
              <a:rPr lang="en-US" altLang="zh-CN" smtClean="0"/>
              <a:t>单击此处编辑母版标题样式</a:t>
            </a:r>
            <a:endParaRPr lang="zh-CN" altLang="en-US"/>
          </a:p>
        </p:txBody>
      </p:sp>
      <p:sp>
        <p:nvSpPr>
          <p:cNvPr id="1050291"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92"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81" name="日期占位符 1050280"/>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920" name=""/>
        <p:cNvGrpSpPr/>
        <p:nvPr/>
      </p:nvGrpSpPr>
      <p:grpSpPr>
        <a:xfrm>
          <a:off x="0" y="0"/>
          <a:ext cx="0" cy="0"/>
          <a:chOff x="0" y="0"/>
          <a:chExt cx="0" cy="0"/>
        </a:xfrm>
      </p:grpSpPr>
      <p:sp>
        <p:nvSpPr>
          <p:cNvPr id="1050293"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50294"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295"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96"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297"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81" name="日期占位符 1050280"/>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1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1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922" name=""/>
        <p:cNvGrpSpPr/>
        <p:nvPr/>
      </p:nvGrpSpPr>
      <p:grpSpPr>
        <a:xfrm>
          <a:off x="0" y="0"/>
          <a:ext cx="0" cy="0"/>
          <a:chOff x="0" y="0"/>
          <a:chExt cx="0" cy="0"/>
        </a:xfrm>
      </p:grpSpPr>
      <p:sp>
        <p:nvSpPr>
          <p:cNvPr id="1050298" name="Title 1"/>
          <p:cNvSpPr>
            <a:spLocks noGrp="1"/>
          </p:cNvSpPr>
          <p:nvPr>
            <p:ph type="title"/>
          </p:nvPr>
        </p:nvSpPr>
        <p:spPr/>
        <p:txBody>
          <a:bodyPr/>
          <a:p>
            <a:r>
              <a:rPr lang="en-US" altLang="zh-CN" smtClean="0"/>
              <a:t>单击此处编辑母版标题样式</a:t>
            </a:r>
            <a:endParaRPr lang="zh-CN" altLang="en-US"/>
          </a:p>
        </p:txBody>
      </p:sp>
      <p:sp>
        <p:nvSpPr>
          <p:cNvPr id="1050281" name="日期占位符 1050280"/>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924" name=""/>
        <p:cNvGrpSpPr/>
        <p:nvPr/>
      </p:nvGrpSpPr>
      <p:grpSpPr>
        <a:xfrm>
          <a:off x="0" y="0"/>
          <a:ext cx="0" cy="0"/>
          <a:chOff x="0" y="0"/>
          <a:chExt cx="0" cy="0"/>
        </a:xfrm>
      </p:grpSpPr>
      <p:sp>
        <p:nvSpPr>
          <p:cNvPr id="1050281" name="日期占位符 1050280"/>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245" name=""/>
        <p:cNvGrpSpPr/>
        <p:nvPr/>
      </p:nvGrpSpPr>
      <p:grpSpPr>
        <a:xfrm>
          <a:off x="0" y="0"/>
          <a:ext cx="0" cy="0"/>
          <a:chOff x="0" y="0"/>
          <a:chExt cx="0" cy="0"/>
        </a:xfrm>
      </p:grpSpPr>
      <p:sp>
        <p:nvSpPr>
          <p:cNvPr id="1049127"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128"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8987" name="日期占位符 1048986"/>
          <p:cNvSpPr/>
          <p:nvPr>
            <p:ph type="dt" sz="half" idx="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926" name=""/>
        <p:cNvGrpSpPr/>
        <p:nvPr/>
      </p:nvGrpSpPr>
      <p:grpSpPr>
        <a:xfrm>
          <a:off x="0" y="0"/>
          <a:ext cx="0" cy="0"/>
          <a:chOff x="0" y="0"/>
          <a:chExt cx="0" cy="0"/>
        </a:xfrm>
      </p:grpSpPr>
      <p:sp>
        <p:nvSpPr>
          <p:cNvPr id="1050299"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300"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301"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81" name="日期占位符 1050280"/>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928" name=""/>
        <p:cNvGrpSpPr/>
        <p:nvPr/>
      </p:nvGrpSpPr>
      <p:grpSpPr>
        <a:xfrm>
          <a:off x="0" y="0"/>
          <a:ext cx="0" cy="0"/>
          <a:chOff x="0" y="0"/>
          <a:chExt cx="0" cy="0"/>
        </a:xfrm>
      </p:grpSpPr>
      <p:sp>
        <p:nvSpPr>
          <p:cNvPr id="1050302"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303"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304"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50281" name="日期占位符 1050280"/>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930" name=""/>
        <p:cNvGrpSpPr/>
        <p:nvPr/>
      </p:nvGrpSpPr>
      <p:grpSpPr>
        <a:xfrm>
          <a:off x="0" y="0"/>
          <a:ext cx="0" cy="0"/>
          <a:chOff x="0" y="0"/>
          <a:chExt cx="0" cy="0"/>
        </a:xfrm>
      </p:grpSpPr>
      <p:sp>
        <p:nvSpPr>
          <p:cNvPr id="1050305" name="Title 1"/>
          <p:cNvSpPr>
            <a:spLocks noGrp="1"/>
          </p:cNvSpPr>
          <p:nvPr>
            <p:ph type="title"/>
          </p:nvPr>
        </p:nvSpPr>
        <p:spPr/>
        <p:txBody>
          <a:bodyPr/>
          <a:p>
            <a:r>
              <a:rPr lang="en-US" altLang="zh-CN" smtClean="0"/>
              <a:t>单击此处编辑母版标题样式</a:t>
            </a:r>
            <a:endParaRPr lang="zh-CN" altLang="en-US"/>
          </a:p>
        </p:txBody>
      </p:sp>
      <p:sp>
        <p:nvSpPr>
          <p:cNvPr id="1050306"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81" name="日期占位符 1050280"/>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932" name=""/>
        <p:cNvGrpSpPr/>
        <p:nvPr/>
      </p:nvGrpSpPr>
      <p:grpSpPr>
        <a:xfrm>
          <a:off x="0" y="0"/>
          <a:ext cx="0" cy="0"/>
          <a:chOff x="0" y="0"/>
          <a:chExt cx="0" cy="0"/>
        </a:xfrm>
      </p:grpSpPr>
      <p:sp>
        <p:nvSpPr>
          <p:cNvPr id="1050307"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50308"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281" name="日期占位符 1050280"/>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246" name=""/>
        <p:cNvGrpSpPr/>
        <p:nvPr/>
      </p:nvGrpSpPr>
      <p:grpSpPr>
        <a:xfrm>
          <a:off x="0" y="0"/>
          <a:ext cx="0" cy="0"/>
          <a:chOff x="0" y="0"/>
          <a:chExt cx="0" cy="0"/>
        </a:xfrm>
      </p:grpSpPr>
      <p:sp>
        <p:nvSpPr>
          <p:cNvPr id="1049129" name="Title 1"/>
          <p:cNvSpPr>
            <a:spLocks noGrp="1"/>
          </p:cNvSpPr>
          <p:nvPr>
            <p:ph type="title"/>
          </p:nvPr>
        </p:nvSpPr>
        <p:spPr/>
        <p:txBody>
          <a:bodyPr/>
          <a:p>
            <a:r>
              <a:rPr lang="en-US" altLang="zh-CN" smtClean="0"/>
              <a:t>单击此处编辑母版标题样式</a:t>
            </a:r>
            <a:endParaRPr lang="zh-CN" altLang="en-US"/>
          </a:p>
        </p:txBody>
      </p:sp>
      <p:sp>
        <p:nvSpPr>
          <p:cNvPr id="1049130"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131"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987" name="日期占位符 1048986"/>
          <p:cNvSpPr/>
          <p:nvPr>
            <p:ph type="dt" sz="half" idx="1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247" name=""/>
        <p:cNvGrpSpPr/>
        <p:nvPr/>
      </p:nvGrpSpPr>
      <p:grpSpPr>
        <a:xfrm>
          <a:off x="0" y="0"/>
          <a:ext cx="0" cy="0"/>
          <a:chOff x="0" y="0"/>
          <a:chExt cx="0" cy="0"/>
        </a:xfrm>
      </p:grpSpPr>
      <p:sp>
        <p:nvSpPr>
          <p:cNvPr id="1049132"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49133"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134"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13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136"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987" name="日期占位符 1048986"/>
          <p:cNvSpPr/>
          <p:nvPr>
            <p:ph type="dt" sz="half" idx="1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1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1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248" name=""/>
        <p:cNvGrpSpPr/>
        <p:nvPr/>
      </p:nvGrpSpPr>
      <p:grpSpPr>
        <a:xfrm>
          <a:off x="0" y="0"/>
          <a:ext cx="0" cy="0"/>
          <a:chOff x="0" y="0"/>
          <a:chExt cx="0" cy="0"/>
        </a:xfrm>
      </p:grpSpPr>
      <p:sp>
        <p:nvSpPr>
          <p:cNvPr id="1049137" name="Title 1"/>
          <p:cNvSpPr>
            <a:spLocks noGrp="1"/>
          </p:cNvSpPr>
          <p:nvPr>
            <p:ph type="title"/>
          </p:nvPr>
        </p:nvSpPr>
        <p:spPr/>
        <p:txBody>
          <a:bodyPr/>
          <a:p>
            <a:r>
              <a:rPr lang="en-US" altLang="zh-CN" smtClean="0"/>
              <a:t>单击此处编辑母版标题样式</a:t>
            </a:r>
            <a:endParaRPr lang="zh-CN" altLang="en-US"/>
          </a:p>
        </p:txBody>
      </p:sp>
      <p:sp>
        <p:nvSpPr>
          <p:cNvPr id="1048987" name="日期占位符 1048986"/>
          <p:cNvSpPr/>
          <p:nvPr>
            <p:ph type="dt" sz="half" idx="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208" name=""/>
        <p:cNvGrpSpPr/>
        <p:nvPr/>
      </p:nvGrpSpPr>
      <p:grpSpPr>
        <a:xfrm>
          <a:off x="0" y="0"/>
          <a:ext cx="0" cy="0"/>
          <a:chOff x="0" y="0"/>
          <a:chExt cx="0" cy="0"/>
        </a:xfrm>
      </p:grpSpPr>
      <p:sp>
        <p:nvSpPr>
          <p:cNvPr id="1048987" name="日期占位符 1048986"/>
          <p:cNvSpPr/>
          <p:nvPr>
            <p:ph type="dt" sz="half" idx="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250" name=""/>
        <p:cNvGrpSpPr/>
        <p:nvPr/>
      </p:nvGrpSpPr>
      <p:grpSpPr>
        <a:xfrm>
          <a:off x="0" y="0"/>
          <a:ext cx="0" cy="0"/>
          <a:chOff x="0" y="0"/>
          <a:chExt cx="0" cy="0"/>
        </a:xfrm>
      </p:grpSpPr>
      <p:sp>
        <p:nvSpPr>
          <p:cNvPr id="1049138"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139"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140"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987" name="日期占位符 1048986"/>
          <p:cNvSpPr/>
          <p:nvPr>
            <p:ph type="dt" sz="half" idx="1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5" name=""/>
        <p:cNvGrpSpPr/>
        <p:nvPr/>
      </p:nvGrpSpPr>
      <p:grpSpPr>
        <a:xfrm>
          <a:off x="0" y="0"/>
          <a:ext cx="0" cy="0"/>
          <a:chOff x="0" y="0"/>
          <a:chExt cx="0" cy="0"/>
        </a:xfrm>
      </p:grpSpPr>
      <p:sp>
        <p:nvSpPr>
          <p:cNvPr id="1048583" name="Title 1"/>
          <p:cNvSpPr>
            <a:spLocks noGrp="1"/>
          </p:cNvSpPr>
          <p:nvPr>
            <p:ph type="title"/>
          </p:nvPr>
        </p:nvSpPr>
        <p:spPr/>
        <p:txBody>
          <a:bodyPr/>
          <a:p>
            <a:r>
              <a:rPr lang="en-US" altLang="zh-CN" smtClean="0"/>
              <a:t>单击此处编辑母版标题样式</a:t>
            </a:r>
            <a:endParaRPr lang="zh-CN" altLang="en-US"/>
          </a:p>
        </p:txBody>
      </p:sp>
      <p:sp>
        <p:nvSpPr>
          <p:cNvPr id="1048584"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578" name="日期占位符 1048577"/>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252" name=""/>
        <p:cNvGrpSpPr/>
        <p:nvPr/>
      </p:nvGrpSpPr>
      <p:grpSpPr>
        <a:xfrm>
          <a:off x="0" y="0"/>
          <a:ext cx="0" cy="0"/>
          <a:chOff x="0" y="0"/>
          <a:chExt cx="0" cy="0"/>
        </a:xfrm>
      </p:grpSpPr>
      <p:sp>
        <p:nvSpPr>
          <p:cNvPr id="1049141"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142"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143"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987" name="日期占位符 1048986"/>
          <p:cNvSpPr/>
          <p:nvPr>
            <p:ph type="dt" sz="half" idx="1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254" name=""/>
        <p:cNvGrpSpPr/>
        <p:nvPr/>
      </p:nvGrpSpPr>
      <p:grpSpPr>
        <a:xfrm>
          <a:off x="0" y="0"/>
          <a:ext cx="0" cy="0"/>
          <a:chOff x="0" y="0"/>
          <a:chExt cx="0" cy="0"/>
        </a:xfrm>
      </p:grpSpPr>
      <p:sp>
        <p:nvSpPr>
          <p:cNvPr id="1049144" name="Title 1"/>
          <p:cNvSpPr>
            <a:spLocks noGrp="1"/>
          </p:cNvSpPr>
          <p:nvPr>
            <p:ph type="title"/>
          </p:nvPr>
        </p:nvSpPr>
        <p:spPr/>
        <p:txBody>
          <a:bodyPr/>
          <a:p>
            <a:r>
              <a:rPr lang="en-US" altLang="zh-CN" smtClean="0"/>
              <a:t>单击此处编辑母版标题样式</a:t>
            </a:r>
            <a:endParaRPr lang="zh-CN" altLang="en-US"/>
          </a:p>
        </p:txBody>
      </p:sp>
      <p:sp>
        <p:nvSpPr>
          <p:cNvPr id="1049145"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987" name="日期占位符 1048986"/>
          <p:cNvSpPr/>
          <p:nvPr>
            <p:ph type="dt" sz="half" idx="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256" name=""/>
        <p:cNvGrpSpPr/>
        <p:nvPr/>
      </p:nvGrpSpPr>
      <p:grpSpPr>
        <a:xfrm>
          <a:off x="0" y="0"/>
          <a:ext cx="0" cy="0"/>
          <a:chOff x="0" y="0"/>
          <a:chExt cx="0" cy="0"/>
        </a:xfrm>
      </p:grpSpPr>
      <p:sp>
        <p:nvSpPr>
          <p:cNvPr id="1049146"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49147"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987" name="日期占位符 1048986"/>
          <p:cNvSpPr/>
          <p:nvPr>
            <p:ph type="dt" sz="half" idx="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262" name=""/>
        <p:cNvGrpSpPr/>
        <p:nvPr/>
      </p:nvGrpSpPr>
      <p:grpSpPr>
        <a:xfrm>
          <a:off x="0" y="0"/>
          <a:ext cx="0" cy="0"/>
          <a:chOff x="0" y="0"/>
          <a:chExt cx="0" cy="0"/>
        </a:xfrm>
      </p:grpSpPr>
      <p:sp>
        <p:nvSpPr>
          <p:cNvPr id="1049325"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326"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322" name="日期占位符 1049321"/>
          <p:cNvSpPr/>
          <p:nvPr>
            <p:ph type="dt" sz="half" idx="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264" name=""/>
        <p:cNvGrpSpPr/>
        <p:nvPr/>
      </p:nvGrpSpPr>
      <p:grpSpPr>
        <a:xfrm>
          <a:off x="0" y="0"/>
          <a:ext cx="0" cy="0"/>
          <a:chOff x="0" y="0"/>
          <a:chExt cx="0" cy="0"/>
        </a:xfrm>
      </p:grpSpPr>
      <p:sp>
        <p:nvSpPr>
          <p:cNvPr id="1049327" name="Title 1"/>
          <p:cNvSpPr>
            <a:spLocks noGrp="1"/>
          </p:cNvSpPr>
          <p:nvPr>
            <p:ph type="title"/>
          </p:nvPr>
        </p:nvSpPr>
        <p:spPr/>
        <p:txBody>
          <a:bodyPr/>
          <a:p>
            <a:r>
              <a:rPr lang="en-US" altLang="zh-CN" smtClean="0"/>
              <a:t>单击此处编辑母版标题样式</a:t>
            </a:r>
            <a:endParaRPr lang="zh-CN" altLang="en-US"/>
          </a:p>
        </p:txBody>
      </p:sp>
      <p:sp>
        <p:nvSpPr>
          <p:cNvPr id="1049328"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22" name="日期占位符 1049321"/>
          <p:cNvSpPr/>
          <p:nvPr>
            <p:ph type="dt" sz="half" idx="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266" name=""/>
        <p:cNvGrpSpPr/>
        <p:nvPr/>
      </p:nvGrpSpPr>
      <p:grpSpPr>
        <a:xfrm>
          <a:off x="0" y="0"/>
          <a:ext cx="0" cy="0"/>
          <a:chOff x="0" y="0"/>
          <a:chExt cx="0" cy="0"/>
        </a:xfrm>
      </p:grpSpPr>
      <p:sp>
        <p:nvSpPr>
          <p:cNvPr id="1049329"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330"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9322" name="日期占位符 1049321"/>
          <p:cNvSpPr/>
          <p:nvPr>
            <p:ph type="dt" sz="half" idx="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268" name=""/>
        <p:cNvGrpSpPr/>
        <p:nvPr/>
      </p:nvGrpSpPr>
      <p:grpSpPr>
        <a:xfrm>
          <a:off x="0" y="0"/>
          <a:ext cx="0" cy="0"/>
          <a:chOff x="0" y="0"/>
          <a:chExt cx="0" cy="0"/>
        </a:xfrm>
      </p:grpSpPr>
      <p:sp>
        <p:nvSpPr>
          <p:cNvPr id="1049331" name="Title 1"/>
          <p:cNvSpPr>
            <a:spLocks noGrp="1"/>
          </p:cNvSpPr>
          <p:nvPr>
            <p:ph type="title"/>
          </p:nvPr>
        </p:nvSpPr>
        <p:spPr/>
        <p:txBody>
          <a:bodyPr/>
          <a:p>
            <a:r>
              <a:rPr lang="en-US" altLang="zh-CN" smtClean="0"/>
              <a:t>单击此处编辑母版标题样式</a:t>
            </a:r>
            <a:endParaRPr lang="zh-CN" altLang="en-US"/>
          </a:p>
        </p:txBody>
      </p:sp>
      <p:sp>
        <p:nvSpPr>
          <p:cNvPr id="1049332"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33"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22" name="日期占位符 1049321"/>
          <p:cNvSpPr/>
          <p:nvPr>
            <p:ph type="dt" sz="half" idx="1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270" name=""/>
        <p:cNvGrpSpPr/>
        <p:nvPr/>
      </p:nvGrpSpPr>
      <p:grpSpPr>
        <a:xfrm>
          <a:off x="0" y="0"/>
          <a:ext cx="0" cy="0"/>
          <a:chOff x="0" y="0"/>
          <a:chExt cx="0" cy="0"/>
        </a:xfrm>
      </p:grpSpPr>
      <p:sp>
        <p:nvSpPr>
          <p:cNvPr id="1049334"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49335"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336"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37"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338"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22" name="日期占位符 1049321"/>
          <p:cNvSpPr/>
          <p:nvPr>
            <p:ph type="dt" sz="half" idx="1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1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1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272" name=""/>
        <p:cNvGrpSpPr/>
        <p:nvPr/>
      </p:nvGrpSpPr>
      <p:grpSpPr>
        <a:xfrm>
          <a:off x="0" y="0"/>
          <a:ext cx="0" cy="0"/>
          <a:chOff x="0" y="0"/>
          <a:chExt cx="0" cy="0"/>
        </a:xfrm>
      </p:grpSpPr>
      <p:sp>
        <p:nvSpPr>
          <p:cNvPr id="1049339" name="Title 1"/>
          <p:cNvSpPr>
            <a:spLocks noGrp="1"/>
          </p:cNvSpPr>
          <p:nvPr>
            <p:ph type="title"/>
          </p:nvPr>
        </p:nvSpPr>
        <p:spPr/>
        <p:txBody>
          <a:bodyPr/>
          <a:p>
            <a:r>
              <a:rPr lang="en-US" altLang="zh-CN" smtClean="0"/>
              <a:t>单击此处编辑母版标题样式</a:t>
            </a:r>
            <a:endParaRPr lang="zh-CN" altLang="en-US"/>
          </a:p>
        </p:txBody>
      </p:sp>
      <p:sp>
        <p:nvSpPr>
          <p:cNvPr id="1049322" name="日期占位符 1049321"/>
          <p:cNvSpPr/>
          <p:nvPr>
            <p:ph type="dt" sz="half" idx="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274" name=""/>
        <p:cNvGrpSpPr/>
        <p:nvPr/>
      </p:nvGrpSpPr>
      <p:grpSpPr>
        <a:xfrm>
          <a:off x="0" y="0"/>
          <a:ext cx="0" cy="0"/>
          <a:chOff x="0" y="0"/>
          <a:chExt cx="0" cy="0"/>
        </a:xfrm>
      </p:grpSpPr>
      <p:sp>
        <p:nvSpPr>
          <p:cNvPr id="1049322" name="日期占位符 1049321"/>
          <p:cNvSpPr/>
          <p:nvPr>
            <p:ph type="dt" sz="half" idx="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37" name=""/>
        <p:cNvGrpSpPr/>
        <p:nvPr/>
      </p:nvGrpSpPr>
      <p:grpSpPr>
        <a:xfrm>
          <a:off x="0" y="0"/>
          <a:ext cx="0" cy="0"/>
          <a:chOff x="0" y="0"/>
          <a:chExt cx="0" cy="0"/>
        </a:xfrm>
      </p:grpSpPr>
      <p:sp>
        <p:nvSpPr>
          <p:cNvPr id="1048722"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8723"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8578" name="日期占位符 1048577"/>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276" name=""/>
        <p:cNvGrpSpPr/>
        <p:nvPr/>
      </p:nvGrpSpPr>
      <p:grpSpPr>
        <a:xfrm>
          <a:off x="0" y="0"/>
          <a:ext cx="0" cy="0"/>
          <a:chOff x="0" y="0"/>
          <a:chExt cx="0" cy="0"/>
        </a:xfrm>
      </p:grpSpPr>
      <p:sp>
        <p:nvSpPr>
          <p:cNvPr id="1049340"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341"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342"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22" name="日期占位符 1049321"/>
          <p:cNvSpPr/>
          <p:nvPr>
            <p:ph type="dt" sz="half" idx="1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278" name=""/>
        <p:cNvGrpSpPr/>
        <p:nvPr/>
      </p:nvGrpSpPr>
      <p:grpSpPr>
        <a:xfrm>
          <a:off x="0" y="0"/>
          <a:ext cx="0" cy="0"/>
          <a:chOff x="0" y="0"/>
          <a:chExt cx="0" cy="0"/>
        </a:xfrm>
      </p:grpSpPr>
      <p:sp>
        <p:nvSpPr>
          <p:cNvPr id="1049343"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344"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345"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322" name="日期占位符 1049321"/>
          <p:cNvSpPr/>
          <p:nvPr>
            <p:ph type="dt" sz="half" idx="1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280" name=""/>
        <p:cNvGrpSpPr/>
        <p:nvPr/>
      </p:nvGrpSpPr>
      <p:grpSpPr>
        <a:xfrm>
          <a:off x="0" y="0"/>
          <a:ext cx="0" cy="0"/>
          <a:chOff x="0" y="0"/>
          <a:chExt cx="0" cy="0"/>
        </a:xfrm>
      </p:grpSpPr>
      <p:sp>
        <p:nvSpPr>
          <p:cNvPr id="1049346" name="Title 1"/>
          <p:cNvSpPr>
            <a:spLocks noGrp="1"/>
          </p:cNvSpPr>
          <p:nvPr>
            <p:ph type="title"/>
          </p:nvPr>
        </p:nvSpPr>
        <p:spPr/>
        <p:txBody>
          <a:bodyPr/>
          <a:p>
            <a:r>
              <a:rPr lang="en-US" altLang="zh-CN" smtClean="0"/>
              <a:t>单击此处编辑母版标题样式</a:t>
            </a:r>
            <a:endParaRPr lang="zh-CN" altLang="en-US"/>
          </a:p>
        </p:txBody>
      </p:sp>
      <p:sp>
        <p:nvSpPr>
          <p:cNvPr id="1049347"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22" name="日期占位符 1049321"/>
          <p:cNvSpPr/>
          <p:nvPr>
            <p:ph type="dt" sz="half" idx="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282" name=""/>
        <p:cNvGrpSpPr/>
        <p:nvPr/>
      </p:nvGrpSpPr>
      <p:grpSpPr>
        <a:xfrm>
          <a:off x="0" y="0"/>
          <a:ext cx="0" cy="0"/>
          <a:chOff x="0" y="0"/>
          <a:chExt cx="0" cy="0"/>
        </a:xfrm>
      </p:grpSpPr>
      <p:sp>
        <p:nvSpPr>
          <p:cNvPr id="1049348"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49349"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22" name="日期占位符 1049321"/>
          <p:cNvSpPr/>
          <p:nvPr>
            <p:ph type="dt" sz="half" idx="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360" name=""/>
        <p:cNvGrpSpPr/>
        <p:nvPr/>
      </p:nvGrpSpPr>
      <p:grpSpPr>
        <a:xfrm>
          <a:off x="0" y="0"/>
          <a:ext cx="0" cy="0"/>
          <a:chOff x="0" y="0"/>
          <a:chExt cx="0" cy="0"/>
        </a:xfrm>
      </p:grpSpPr>
      <p:sp>
        <p:nvSpPr>
          <p:cNvPr id="1049448" name="Title 1"/>
          <p:cNvSpPr>
            <a:spLocks noGrp="1"/>
          </p:cNvSpPr>
          <p:nvPr>
            <p:ph type="ctrTitle"/>
          </p:nvPr>
        </p:nvSpPr>
        <p:spPr>
          <a:xfrm>
            <a:off x="1350168" y="1122363"/>
            <a:ext cx="8101012" cy="2387600"/>
          </a:xfrm>
        </p:spPr>
        <p:txBody>
          <a:bodyPr anchor="b"/>
          <a:lstStyle>
            <a:lvl1pPr>
              <a:defRPr sz="6000"/>
            </a:lvl1pPr>
          </a:lstStyle>
          <a:p>
            <a:r>
              <a:rPr lang="en-US" altLang="zh-CN" smtClean="0"/>
              <a:t>单击此处编辑母版标题样式</a:t>
            </a:r>
            <a:endParaRPr lang="zh-CN" altLang="en-US"/>
          </a:p>
        </p:txBody>
      </p:sp>
      <p:sp>
        <p:nvSpPr>
          <p:cNvPr id="1049449" name="Subtitle 2"/>
          <p:cNvSpPr>
            <a:spLocks noGrp="1"/>
          </p:cNvSpPr>
          <p:nvPr>
            <p:ph type="subTitle" idx="1"/>
          </p:nvPr>
        </p:nvSpPr>
        <p:spPr>
          <a:xfrm>
            <a:off x="1350168" y="3602038"/>
            <a:ext cx="810101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358" name="日期占位符 1049357"/>
          <p:cNvSpPr/>
          <p:nvPr>
            <p:ph type="dt" sz="half" idx="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338" name=""/>
        <p:cNvGrpSpPr/>
        <p:nvPr/>
      </p:nvGrpSpPr>
      <p:grpSpPr>
        <a:xfrm>
          <a:off x="0" y="0"/>
          <a:ext cx="0" cy="0"/>
          <a:chOff x="0" y="0"/>
          <a:chExt cx="0" cy="0"/>
        </a:xfrm>
      </p:grpSpPr>
      <p:sp>
        <p:nvSpPr>
          <p:cNvPr id="1049391" name="Title 1"/>
          <p:cNvSpPr>
            <a:spLocks noGrp="1"/>
          </p:cNvSpPr>
          <p:nvPr>
            <p:ph type="title"/>
          </p:nvPr>
        </p:nvSpPr>
        <p:spPr/>
        <p:txBody>
          <a:bodyPr/>
          <a:p>
            <a:r>
              <a:rPr lang="en-US" altLang="zh-CN" smtClean="0"/>
              <a:t>单击此处编辑母版标题样式</a:t>
            </a:r>
            <a:endParaRPr lang="zh-CN" altLang="en-US"/>
          </a:p>
        </p:txBody>
      </p:sp>
      <p:sp>
        <p:nvSpPr>
          <p:cNvPr id="1049392"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58" name="日期占位符 1049357"/>
          <p:cNvSpPr/>
          <p:nvPr>
            <p:ph type="dt" sz="half" idx="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361" name=""/>
        <p:cNvGrpSpPr/>
        <p:nvPr/>
      </p:nvGrpSpPr>
      <p:grpSpPr>
        <a:xfrm>
          <a:off x="0" y="0"/>
          <a:ext cx="0" cy="0"/>
          <a:chOff x="0" y="0"/>
          <a:chExt cx="0" cy="0"/>
        </a:xfrm>
      </p:grpSpPr>
      <p:sp>
        <p:nvSpPr>
          <p:cNvPr id="1049450" name="Title 1"/>
          <p:cNvSpPr>
            <a:spLocks noGrp="1"/>
          </p:cNvSpPr>
          <p:nvPr>
            <p:ph type="title"/>
          </p:nvPr>
        </p:nvSpPr>
        <p:spPr>
          <a:xfrm>
            <a:off x="736967" y="1709738"/>
            <a:ext cx="9316164" cy="2852737"/>
          </a:xfrm>
        </p:spPr>
        <p:txBody>
          <a:bodyPr anchor="b"/>
          <a:lstStyle>
            <a:lvl1pPr>
              <a:defRPr sz="6000"/>
            </a:lvl1pPr>
          </a:lstStyle>
          <a:p>
            <a:r>
              <a:rPr lang="en-US" altLang="zh-CN" smtClean="0"/>
              <a:t>单击此处编辑母版标题样式</a:t>
            </a:r>
            <a:endParaRPr lang="zh-CN" altLang="en-US"/>
          </a:p>
        </p:txBody>
      </p:sp>
      <p:sp>
        <p:nvSpPr>
          <p:cNvPr id="1049451" name="Text Placeholder 2"/>
          <p:cNvSpPr>
            <a:spLocks noGrp="1"/>
          </p:cNvSpPr>
          <p:nvPr>
            <p:ph type="body" idx="1"/>
          </p:nvPr>
        </p:nvSpPr>
        <p:spPr>
          <a:xfrm>
            <a:off x="736967" y="4589463"/>
            <a:ext cx="9316164"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9358" name="日期占位符 1049357"/>
          <p:cNvSpPr/>
          <p:nvPr>
            <p:ph type="dt" sz="half" idx="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362" name=""/>
        <p:cNvGrpSpPr/>
        <p:nvPr/>
      </p:nvGrpSpPr>
      <p:grpSpPr>
        <a:xfrm>
          <a:off x="0" y="0"/>
          <a:ext cx="0" cy="0"/>
          <a:chOff x="0" y="0"/>
          <a:chExt cx="0" cy="0"/>
        </a:xfrm>
      </p:grpSpPr>
      <p:sp>
        <p:nvSpPr>
          <p:cNvPr id="1049452" name="Title 1"/>
          <p:cNvSpPr>
            <a:spLocks noGrp="1"/>
          </p:cNvSpPr>
          <p:nvPr>
            <p:ph type="title"/>
          </p:nvPr>
        </p:nvSpPr>
        <p:spPr/>
        <p:txBody>
          <a:bodyPr/>
          <a:p>
            <a:r>
              <a:rPr lang="en-US" altLang="zh-CN" smtClean="0"/>
              <a:t>单击此处编辑母版标题样式</a:t>
            </a:r>
            <a:endParaRPr lang="zh-CN" altLang="en-US"/>
          </a:p>
        </p:txBody>
      </p:sp>
      <p:sp>
        <p:nvSpPr>
          <p:cNvPr id="1049453" name="Content Placeholder 2"/>
          <p:cNvSpPr>
            <a:spLocks noGrp="1"/>
          </p:cNvSpPr>
          <p:nvPr>
            <p:ph sz="half" idx="1"/>
          </p:nvPr>
        </p:nvSpPr>
        <p:spPr>
          <a:xfrm>
            <a:off x="742592" y="1825625"/>
            <a:ext cx="4590574"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454" name="Content Placeholder 3"/>
          <p:cNvSpPr>
            <a:spLocks noGrp="1"/>
          </p:cNvSpPr>
          <p:nvPr>
            <p:ph sz="half" idx="2"/>
          </p:nvPr>
        </p:nvSpPr>
        <p:spPr>
          <a:xfrm>
            <a:off x="5468183" y="1825625"/>
            <a:ext cx="4590574"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58" name="日期占位符 1049357"/>
          <p:cNvSpPr/>
          <p:nvPr>
            <p:ph type="dt" sz="half" idx="1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363" name=""/>
        <p:cNvGrpSpPr/>
        <p:nvPr/>
      </p:nvGrpSpPr>
      <p:grpSpPr>
        <a:xfrm>
          <a:off x="0" y="0"/>
          <a:ext cx="0" cy="0"/>
          <a:chOff x="0" y="0"/>
          <a:chExt cx="0" cy="0"/>
        </a:xfrm>
      </p:grpSpPr>
      <p:sp>
        <p:nvSpPr>
          <p:cNvPr id="1049455" name="Title 1"/>
          <p:cNvSpPr>
            <a:spLocks noGrp="1"/>
          </p:cNvSpPr>
          <p:nvPr>
            <p:ph type="title"/>
          </p:nvPr>
        </p:nvSpPr>
        <p:spPr>
          <a:xfrm>
            <a:off x="743999" y="365125"/>
            <a:ext cx="9316164" cy="1325563"/>
          </a:xfrm>
        </p:spPr>
        <p:txBody>
          <a:bodyPr/>
          <a:p>
            <a:r>
              <a:rPr lang="en-US" altLang="zh-CN" smtClean="0"/>
              <a:t>单击此处编辑母版标题样式</a:t>
            </a:r>
            <a:endParaRPr lang="zh-CN" altLang="en-US"/>
          </a:p>
        </p:txBody>
      </p:sp>
      <p:sp>
        <p:nvSpPr>
          <p:cNvPr id="1049456" name="Text Placeholder 2"/>
          <p:cNvSpPr>
            <a:spLocks noGrp="1"/>
          </p:cNvSpPr>
          <p:nvPr>
            <p:ph type="body" idx="1"/>
          </p:nvPr>
        </p:nvSpPr>
        <p:spPr>
          <a:xfrm>
            <a:off x="743999" y="1681163"/>
            <a:ext cx="456947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457" name="Content Placeholder 3"/>
          <p:cNvSpPr>
            <a:spLocks noGrp="1"/>
          </p:cNvSpPr>
          <p:nvPr>
            <p:ph sz="half" idx="2"/>
          </p:nvPr>
        </p:nvSpPr>
        <p:spPr>
          <a:xfrm>
            <a:off x="743999" y="2505075"/>
            <a:ext cx="4569477"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458" name="Text Placeholder 4"/>
          <p:cNvSpPr>
            <a:spLocks noGrp="1"/>
          </p:cNvSpPr>
          <p:nvPr>
            <p:ph type="body" sz="quarter" idx="3"/>
          </p:nvPr>
        </p:nvSpPr>
        <p:spPr>
          <a:xfrm>
            <a:off x="5468183" y="1681163"/>
            <a:ext cx="459198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459" name="Content Placeholder 5"/>
          <p:cNvSpPr>
            <a:spLocks noGrp="1"/>
          </p:cNvSpPr>
          <p:nvPr>
            <p:ph sz="quarter" idx="4"/>
          </p:nvPr>
        </p:nvSpPr>
        <p:spPr>
          <a:xfrm>
            <a:off x="5468183" y="2505075"/>
            <a:ext cx="459198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58" name="日期占位符 1049357"/>
          <p:cNvSpPr/>
          <p:nvPr>
            <p:ph type="dt" sz="half" idx="1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1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1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364" name=""/>
        <p:cNvGrpSpPr/>
        <p:nvPr/>
      </p:nvGrpSpPr>
      <p:grpSpPr>
        <a:xfrm>
          <a:off x="0" y="0"/>
          <a:ext cx="0" cy="0"/>
          <a:chOff x="0" y="0"/>
          <a:chExt cx="0" cy="0"/>
        </a:xfrm>
      </p:grpSpPr>
      <p:sp>
        <p:nvSpPr>
          <p:cNvPr id="1049460" name="Title 1"/>
          <p:cNvSpPr>
            <a:spLocks noGrp="1"/>
          </p:cNvSpPr>
          <p:nvPr>
            <p:ph type="title"/>
          </p:nvPr>
        </p:nvSpPr>
        <p:spPr/>
        <p:txBody>
          <a:bodyPr/>
          <a:p>
            <a:r>
              <a:rPr lang="en-US" altLang="zh-CN" smtClean="0"/>
              <a:t>单击此处编辑母版标题样式</a:t>
            </a:r>
            <a:endParaRPr lang="zh-CN" altLang="en-US"/>
          </a:p>
        </p:txBody>
      </p:sp>
      <p:sp>
        <p:nvSpPr>
          <p:cNvPr id="1049358" name="日期占位符 1049357"/>
          <p:cNvSpPr/>
          <p:nvPr>
            <p:ph type="dt" sz="half" idx="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38" name=""/>
        <p:cNvGrpSpPr/>
        <p:nvPr/>
      </p:nvGrpSpPr>
      <p:grpSpPr>
        <a:xfrm>
          <a:off x="0" y="0"/>
          <a:ext cx="0" cy="0"/>
          <a:chOff x="0" y="0"/>
          <a:chExt cx="0" cy="0"/>
        </a:xfrm>
      </p:grpSpPr>
      <p:sp>
        <p:nvSpPr>
          <p:cNvPr id="1048724" name="Title 1"/>
          <p:cNvSpPr>
            <a:spLocks noGrp="1"/>
          </p:cNvSpPr>
          <p:nvPr>
            <p:ph type="title"/>
          </p:nvPr>
        </p:nvSpPr>
        <p:spPr/>
        <p:txBody>
          <a:bodyPr/>
          <a:p>
            <a:r>
              <a:rPr lang="en-US" altLang="zh-CN" smtClean="0"/>
              <a:t>单击此处编辑母版标题样式</a:t>
            </a:r>
            <a:endParaRPr lang="zh-CN" altLang="en-US"/>
          </a:p>
        </p:txBody>
      </p:sp>
      <p:sp>
        <p:nvSpPr>
          <p:cNvPr id="1048725"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726"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578" name="日期占位符 1048577"/>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307" name=""/>
        <p:cNvGrpSpPr/>
        <p:nvPr/>
      </p:nvGrpSpPr>
      <p:grpSpPr>
        <a:xfrm>
          <a:off x="0" y="0"/>
          <a:ext cx="0" cy="0"/>
          <a:chOff x="0" y="0"/>
          <a:chExt cx="0" cy="0"/>
        </a:xfrm>
      </p:grpSpPr>
      <p:sp>
        <p:nvSpPr>
          <p:cNvPr id="1049358" name="日期占位符 1049357"/>
          <p:cNvSpPr/>
          <p:nvPr>
            <p:ph type="dt" sz="half" idx="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366" name=""/>
        <p:cNvGrpSpPr/>
        <p:nvPr/>
      </p:nvGrpSpPr>
      <p:grpSpPr>
        <a:xfrm>
          <a:off x="0" y="0"/>
          <a:ext cx="0" cy="0"/>
          <a:chOff x="0" y="0"/>
          <a:chExt cx="0" cy="0"/>
        </a:xfrm>
      </p:grpSpPr>
      <p:sp>
        <p:nvSpPr>
          <p:cNvPr id="1049461" name="Title 1"/>
          <p:cNvSpPr>
            <a:spLocks noGrp="1"/>
          </p:cNvSpPr>
          <p:nvPr>
            <p:ph type="title"/>
          </p:nvPr>
        </p:nvSpPr>
        <p:spPr>
          <a:xfrm>
            <a:off x="743999" y="457200"/>
            <a:ext cx="3483716" cy="1600200"/>
          </a:xfrm>
        </p:spPr>
        <p:txBody>
          <a:bodyPr anchor="b"/>
          <a:lstStyle>
            <a:lvl1pPr>
              <a:defRPr sz="3200"/>
            </a:lvl1pPr>
          </a:lstStyle>
          <a:p>
            <a:r>
              <a:rPr lang="en-US" altLang="zh-CN" smtClean="0"/>
              <a:t>单击此处编辑母版标题样式</a:t>
            </a:r>
            <a:endParaRPr lang="zh-CN" altLang="en-US"/>
          </a:p>
        </p:txBody>
      </p:sp>
      <p:sp>
        <p:nvSpPr>
          <p:cNvPr id="1049462" name="Text Placeholder 3"/>
          <p:cNvSpPr>
            <a:spLocks noGrp="1"/>
          </p:cNvSpPr>
          <p:nvPr>
            <p:ph type="body" sz="half" idx="2"/>
          </p:nvPr>
        </p:nvSpPr>
        <p:spPr>
          <a:xfrm>
            <a:off x="743999" y="2057400"/>
            <a:ext cx="348371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463" name="Content Placeholder 2"/>
          <p:cNvSpPr>
            <a:spLocks noGrp="1"/>
          </p:cNvSpPr>
          <p:nvPr>
            <p:ph idx="1"/>
          </p:nvPr>
        </p:nvSpPr>
        <p:spPr>
          <a:xfrm>
            <a:off x="4591980" y="987424"/>
            <a:ext cx="546818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58" name="日期占位符 1049357"/>
          <p:cNvSpPr/>
          <p:nvPr>
            <p:ph type="dt" sz="half" idx="1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368" name=""/>
        <p:cNvGrpSpPr/>
        <p:nvPr/>
      </p:nvGrpSpPr>
      <p:grpSpPr>
        <a:xfrm>
          <a:off x="0" y="0"/>
          <a:ext cx="0" cy="0"/>
          <a:chOff x="0" y="0"/>
          <a:chExt cx="0" cy="0"/>
        </a:xfrm>
      </p:grpSpPr>
      <p:sp>
        <p:nvSpPr>
          <p:cNvPr id="1049464" name="Title 1"/>
          <p:cNvSpPr>
            <a:spLocks noGrp="1"/>
          </p:cNvSpPr>
          <p:nvPr>
            <p:ph type="title"/>
          </p:nvPr>
        </p:nvSpPr>
        <p:spPr>
          <a:xfrm>
            <a:off x="743999" y="457200"/>
            <a:ext cx="3483716" cy="1600200"/>
          </a:xfrm>
        </p:spPr>
        <p:txBody>
          <a:bodyPr anchor="b"/>
          <a:lstStyle>
            <a:lvl1pPr>
              <a:defRPr sz="3200"/>
            </a:lvl1pPr>
          </a:lstStyle>
          <a:p>
            <a:r>
              <a:rPr lang="en-US" altLang="zh-CN" smtClean="0"/>
              <a:t>单击此处编辑母版标题样式</a:t>
            </a:r>
            <a:endParaRPr lang="zh-CN" altLang="en-US"/>
          </a:p>
        </p:txBody>
      </p:sp>
      <p:sp>
        <p:nvSpPr>
          <p:cNvPr id="1049465" name="Text Placeholder 3"/>
          <p:cNvSpPr>
            <a:spLocks noGrp="1"/>
          </p:cNvSpPr>
          <p:nvPr>
            <p:ph type="body" sz="half" idx="2"/>
          </p:nvPr>
        </p:nvSpPr>
        <p:spPr>
          <a:xfrm>
            <a:off x="743999" y="2057400"/>
            <a:ext cx="3483716"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466" name="Picture Placeholder 2"/>
          <p:cNvSpPr>
            <a:spLocks noGrp="1"/>
          </p:cNvSpPr>
          <p:nvPr>
            <p:ph type="pic" idx="1"/>
          </p:nvPr>
        </p:nvSpPr>
        <p:spPr>
          <a:xfrm>
            <a:off x="4591980" y="987424"/>
            <a:ext cx="5468183"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358" name="日期占位符 1049357"/>
          <p:cNvSpPr/>
          <p:nvPr>
            <p:ph type="dt" sz="half" idx="1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370" name=""/>
        <p:cNvGrpSpPr/>
        <p:nvPr/>
      </p:nvGrpSpPr>
      <p:grpSpPr>
        <a:xfrm>
          <a:off x="0" y="0"/>
          <a:ext cx="0" cy="0"/>
          <a:chOff x="0" y="0"/>
          <a:chExt cx="0" cy="0"/>
        </a:xfrm>
      </p:grpSpPr>
      <p:sp>
        <p:nvSpPr>
          <p:cNvPr id="1049467" name="Title 1"/>
          <p:cNvSpPr>
            <a:spLocks noGrp="1"/>
          </p:cNvSpPr>
          <p:nvPr>
            <p:ph type="title"/>
          </p:nvPr>
        </p:nvSpPr>
        <p:spPr/>
        <p:txBody>
          <a:bodyPr/>
          <a:p>
            <a:r>
              <a:rPr lang="en-US" altLang="zh-CN" smtClean="0"/>
              <a:t>单击此处编辑母版标题样式</a:t>
            </a:r>
            <a:endParaRPr lang="zh-CN" altLang="en-US"/>
          </a:p>
        </p:txBody>
      </p:sp>
      <p:sp>
        <p:nvSpPr>
          <p:cNvPr id="1049468"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58" name="日期占位符 1049357"/>
          <p:cNvSpPr/>
          <p:nvPr>
            <p:ph type="dt" sz="half" idx="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372" name=""/>
        <p:cNvGrpSpPr/>
        <p:nvPr/>
      </p:nvGrpSpPr>
      <p:grpSpPr>
        <a:xfrm>
          <a:off x="0" y="0"/>
          <a:ext cx="0" cy="0"/>
          <a:chOff x="0" y="0"/>
          <a:chExt cx="0" cy="0"/>
        </a:xfrm>
      </p:grpSpPr>
      <p:sp>
        <p:nvSpPr>
          <p:cNvPr id="1049469" name="Vertical Title 1"/>
          <p:cNvSpPr>
            <a:spLocks noGrp="1"/>
          </p:cNvSpPr>
          <p:nvPr>
            <p:ph type="title" orient="vert"/>
          </p:nvPr>
        </p:nvSpPr>
        <p:spPr>
          <a:xfrm>
            <a:off x="7729716" y="365125"/>
            <a:ext cx="2329041" cy="5811838"/>
          </a:xfrm>
        </p:spPr>
        <p:txBody>
          <a:bodyPr vert="eaVert"/>
          <a:p>
            <a:r>
              <a:rPr lang="en-US" altLang="zh-CN" smtClean="0"/>
              <a:t>单击此处编辑母版标题样式</a:t>
            </a:r>
            <a:endParaRPr lang="zh-CN" altLang="en-US"/>
          </a:p>
        </p:txBody>
      </p:sp>
      <p:sp>
        <p:nvSpPr>
          <p:cNvPr id="1049470" name="Vertical Text Placeholder 2"/>
          <p:cNvSpPr>
            <a:spLocks noGrp="1"/>
          </p:cNvSpPr>
          <p:nvPr>
            <p:ph type="body" orient="vert" idx="1"/>
          </p:nvPr>
        </p:nvSpPr>
        <p:spPr>
          <a:xfrm>
            <a:off x="742592" y="365125"/>
            <a:ext cx="6852106"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358" name="日期占位符 1049357"/>
          <p:cNvSpPr/>
          <p:nvPr>
            <p:ph type="dt" sz="half" idx="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453" name=""/>
        <p:cNvGrpSpPr/>
        <p:nvPr/>
      </p:nvGrpSpPr>
      <p:grpSpPr>
        <a:xfrm>
          <a:off x="0" y="0"/>
          <a:ext cx="0" cy="0"/>
          <a:chOff x="0" y="0"/>
          <a:chExt cx="0" cy="0"/>
        </a:xfrm>
      </p:grpSpPr>
      <p:sp>
        <p:nvSpPr>
          <p:cNvPr id="1049596"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597"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479" name="日期占位符 1049478"/>
          <p:cNvSpPr/>
          <p:nvPr>
            <p:ph type="dt" sz="half" idx="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450" name=""/>
        <p:cNvGrpSpPr/>
        <p:nvPr/>
      </p:nvGrpSpPr>
      <p:grpSpPr>
        <a:xfrm>
          <a:off x="0" y="0"/>
          <a:ext cx="0" cy="0"/>
          <a:chOff x="0" y="0"/>
          <a:chExt cx="0" cy="0"/>
        </a:xfrm>
      </p:grpSpPr>
      <p:sp>
        <p:nvSpPr>
          <p:cNvPr id="1049590" name="Title 1"/>
          <p:cNvSpPr>
            <a:spLocks noGrp="1"/>
          </p:cNvSpPr>
          <p:nvPr>
            <p:ph type="title"/>
          </p:nvPr>
        </p:nvSpPr>
        <p:spPr/>
        <p:txBody>
          <a:bodyPr/>
          <a:p>
            <a:r>
              <a:rPr lang="en-US" altLang="zh-CN" smtClean="0"/>
              <a:t>单击此处编辑母版标题样式</a:t>
            </a:r>
            <a:endParaRPr lang="zh-CN" altLang="en-US"/>
          </a:p>
        </p:txBody>
      </p:sp>
      <p:sp>
        <p:nvSpPr>
          <p:cNvPr id="1049591"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479" name="日期占位符 1049478"/>
          <p:cNvSpPr/>
          <p:nvPr>
            <p:ph type="dt" sz="half" idx="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454" name=""/>
        <p:cNvGrpSpPr/>
        <p:nvPr/>
      </p:nvGrpSpPr>
      <p:grpSpPr>
        <a:xfrm>
          <a:off x="0" y="0"/>
          <a:ext cx="0" cy="0"/>
          <a:chOff x="0" y="0"/>
          <a:chExt cx="0" cy="0"/>
        </a:xfrm>
      </p:grpSpPr>
      <p:sp>
        <p:nvSpPr>
          <p:cNvPr id="1049598"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599"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9479" name="日期占位符 1049478"/>
          <p:cNvSpPr/>
          <p:nvPr>
            <p:ph type="dt" sz="half" idx="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421" name=""/>
        <p:cNvGrpSpPr/>
        <p:nvPr/>
      </p:nvGrpSpPr>
      <p:grpSpPr>
        <a:xfrm>
          <a:off x="0" y="0"/>
          <a:ext cx="0" cy="0"/>
          <a:chOff x="0" y="0"/>
          <a:chExt cx="0" cy="0"/>
        </a:xfrm>
      </p:grpSpPr>
      <p:sp>
        <p:nvSpPr>
          <p:cNvPr id="1049489" name="Title 1"/>
          <p:cNvSpPr>
            <a:spLocks noGrp="1"/>
          </p:cNvSpPr>
          <p:nvPr>
            <p:ph type="title"/>
          </p:nvPr>
        </p:nvSpPr>
        <p:spPr/>
        <p:txBody>
          <a:bodyPr/>
          <a:p>
            <a:r>
              <a:rPr lang="en-US" altLang="zh-CN" smtClean="0"/>
              <a:t>单击此处编辑母版标题样式</a:t>
            </a:r>
            <a:endParaRPr lang="zh-CN" altLang="en-US"/>
          </a:p>
        </p:txBody>
      </p:sp>
      <p:sp>
        <p:nvSpPr>
          <p:cNvPr id="1049490"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491"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479" name="日期占位符 1049478"/>
          <p:cNvSpPr/>
          <p:nvPr>
            <p:ph type="dt" sz="half" idx="1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455" name=""/>
        <p:cNvGrpSpPr/>
        <p:nvPr/>
      </p:nvGrpSpPr>
      <p:grpSpPr>
        <a:xfrm>
          <a:off x="0" y="0"/>
          <a:ext cx="0" cy="0"/>
          <a:chOff x="0" y="0"/>
          <a:chExt cx="0" cy="0"/>
        </a:xfrm>
      </p:grpSpPr>
      <p:sp>
        <p:nvSpPr>
          <p:cNvPr id="1049600"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49601"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602"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603"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604"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479" name="日期占位符 1049478"/>
          <p:cNvSpPr/>
          <p:nvPr>
            <p:ph type="dt" sz="half" idx="1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1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1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39" name=""/>
        <p:cNvGrpSpPr/>
        <p:nvPr/>
      </p:nvGrpSpPr>
      <p:grpSpPr>
        <a:xfrm>
          <a:off x="0" y="0"/>
          <a:ext cx="0" cy="0"/>
          <a:chOff x="0" y="0"/>
          <a:chExt cx="0" cy="0"/>
        </a:xfrm>
      </p:grpSpPr>
      <p:sp>
        <p:nvSpPr>
          <p:cNvPr id="1048727"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48728"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8729"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730"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8731"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578" name="日期占位符 1048577"/>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1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1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456" name=""/>
        <p:cNvGrpSpPr/>
        <p:nvPr/>
      </p:nvGrpSpPr>
      <p:grpSpPr>
        <a:xfrm>
          <a:off x="0" y="0"/>
          <a:ext cx="0" cy="0"/>
          <a:chOff x="0" y="0"/>
          <a:chExt cx="0" cy="0"/>
        </a:xfrm>
      </p:grpSpPr>
      <p:sp>
        <p:nvSpPr>
          <p:cNvPr id="1049605" name="Title 1"/>
          <p:cNvSpPr>
            <a:spLocks noGrp="1"/>
          </p:cNvSpPr>
          <p:nvPr>
            <p:ph type="title"/>
          </p:nvPr>
        </p:nvSpPr>
        <p:spPr/>
        <p:txBody>
          <a:bodyPr/>
          <a:p>
            <a:r>
              <a:rPr lang="en-US" altLang="zh-CN" smtClean="0"/>
              <a:t>单击此处编辑母版标题样式</a:t>
            </a:r>
            <a:endParaRPr lang="zh-CN" altLang="en-US"/>
          </a:p>
        </p:txBody>
      </p:sp>
      <p:sp>
        <p:nvSpPr>
          <p:cNvPr id="1049479" name="日期占位符 1049478"/>
          <p:cNvSpPr/>
          <p:nvPr>
            <p:ph type="dt" sz="half" idx="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395" name=""/>
        <p:cNvGrpSpPr/>
        <p:nvPr/>
      </p:nvGrpSpPr>
      <p:grpSpPr>
        <a:xfrm>
          <a:off x="0" y="0"/>
          <a:ext cx="0" cy="0"/>
          <a:chOff x="0" y="0"/>
          <a:chExt cx="0" cy="0"/>
        </a:xfrm>
      </p:grpSpPr>
      <p:sp>
        <p:nvSpPr>
          <p:cNvPr id="1049479" name="日期占位符 1049478"/>
          <p:cNvSpPr/>
          <p:nvPr>
            <p:ph type="dt" sz="half" idx="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458" name=""/>
        <p:cNvGrpSpPr/>
        <p:nvPr/>
      </p:nvGrpSpPr>
      <p:grpSpPr>
        <a:xfrm>
          <a:off x="0" y="0"/>
          <a:ext cx="0" cy="0"/>
          <a:chOff x="0" y="0"/>
          <a:chExt cx="0" cy="0"/>
        </a:xfrm>
      </p:grpSpPr>
      <p:sp>
        <p:nvSpPr>
          <p:cNvPr id="1049606"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607"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608"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479" name="日期占位符 1049478"/>
          <p:cNvSpPr/>
          <p:nvPr>
            <p:ph type="dt" sz="half" idx="1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460" name=""/>
        <p:cNvGrpSpPr/>
        <p:nvPr/>
      </p:nvGrpSpPr>
      <p:grpSpPr>
        <a:xfrm>
          <a:off x="0" y="0"/>
          <a:ext cx="0" cy="0"/>
          <a:chOff x="0" y="0"/>
          <a:chExt cx="0" cy="0"/>
        </a:xfrm>
      </p:grpSpPr>
      <p:sp>
        <p:nvSpPr>
          <p:cNvPr id="1049609"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610"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611"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479" name="日期占位符 1049478"/>
          <p:cNvSpPr/>
          <p:nvPr>
            <p:ph type="dt" sz="half" idx="1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462" name=""/>
        <p:cNvGrpSpPr/>
        <p:nvPr/>
      </p:nvGrpSpPr>
      <p:grpSpPr>
        <a:xfrm>
          <a:off x="0" y="0"/>
          <a:ext cx="0" cy="0"/>
          <a:chOff x="0" y="0"/>
          <a:chExt cx="0" cy="0"/>
        </a:xfrm>
      </p:grpSpPr>
      <p:sp>
        <p:nvSpPr>
          <p:cNvPr id="1049612" name="Title 1"/>
          <p:cNvSpPr>
            <a:spLocks noGrp="1"/>
          </p:cNvSpPr>
          <p:nvPr>
            <p:ph type="title"/>
          </p:nvPr>
        </p:nvSpPr>
        <p:spPr/>
        <p:txBody>
          <a:bodyPr/>
          <a:p>
            <a:r>
              <a:rPr lang="en-US" altLang="zh-CN" smtClean="0"/>
              <a:t>单击此处编辑母版标题样式</a:t>
            </a:r>
            <a:endParaRPr lang="zh-CN" altLang="en-US"/>
          </a:p>
        </p:txBody>
      </p:sp>
      <p:sp>
        <p:nvSpPr>
          <p:cNvPr id="1049613"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479" name="日期占位符 1049478"/>
          <p:cNvSpPr/>
          <p:nvPr>
            <p:ph type="dt" sz="half" idx="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464" name=""/>
        <p:cNvGrpSpPr/>
        <p:nvPr/>
      </p:nvGrpSpPr>
      <p:grpSpPr>
        <a:xfrm>
          <a:off x="0" y="0"/>
          <a:ext cx="0" cy="0"/>
          <a:chOff x="0" y="0"/>
          <a:chExt cx="0" cy="0"/>
        </a:xfrm>
      </p:grpSpPr>
      <p:sp>
        <p:nvSpPr>
          <p:cNvPr id="1049614"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49615"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479" name="日期占位符 1049478"/>
          <p:cNvSpPr/>
          <p:nvPr>
            <p:ph type="dt" sz="half" idx="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a:effectLst/>
      </p:bgPr>
    </p:bg>
    <p:spTree>
      <p:nvGrpSpPr>
        <p:cNvPr id="546" name=""/>
        <p:cNvGrpSpPr/>
        <p:nvPr/>
      </p:nvGrpSpPr>
      <p:grpSpPr>
        <a:xfrm rot="0">
          <a:off x="0" y="0"/>
          <a:ext cx="0" cy="0"/>
          <a:chOff x="0" y="0"/>
          <a:chExt cx="0" cy="0"/>
        </a:xfrm>
      </p:grpSpPr>
      <p:sp>
        <p:nvSpPr>
          <p:cNvPr id="1049705" name="标题 1049704"/>
          <p:cNvSpPr/>
          <p:nvPr>
            <p:ph type="ctrTitle"/>
          </p:nvPr>
        </p:nvSpPr>
        <p:spPr>
          <a:xfrm>
            <a:off x="914400" y="1524000"/>
            <a:ext cx="7623175" cy="17526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5000" u="none" baseline="0">
                <a:solidFill>
                  <a:schemeClr val="lt2"/>
                </a:solidFill>
                <a:latin typeface="Garamond" panose="02020404030301010803" pitchFamily="18" charset="0"/>
                <a:ea typeface="宋体" panose="02010600030101010101" pitchFamily="2" charset="-122"/>
              </a:defRPr>
            </a:lvl1pPr>
          </a:lstStyle>
          <a:p>
            <a:pPr lvl="0"/>
            <a:r>
              <a:t>单击此处编辑母版标题样式</a:t>
            </a:r>
          </a:p>
        </p:txBody>
      </p:sp>
      <p:sp>
        <p:nvSpPr>
          <p:cNvPr id="1049706" name="副标题 1049705"/>
          <p:cNvSpPr/>
          <p:nvPr>
            <p:ph type="subTitle" idx="1"/>
          </p:nvPr>
        </p:nvSpPr>
        <p:spPr>
          <a:xfrm>
            <a:off x="1981200" y="3962400"/>
            <a:ext cx="6553200" cy="17526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20000"/>
              </a:spcBef>
              <a:spcAft>
                <a:spcPct val="0"/>
              </a:spcAft>
              <a:buClr>
                <a:schemeClr val="accent1"/>
              </a:buClr>
              <a:buFont typeface="Wingdings" panose="05000000000000000000" pitchFamily="2" charset="2"/>
              <a:buNone/>
              <a:defRPr sz="2800" u="none" baseline="0">
                <a:solidFill>
                  <a:schemeClr val="dk1"/>
                </a:solidFill>
                <a:latin typeface="Arial" panose="020B0604020202020204" pitchFamily="34" charset="0"/>
                <a:ea typeface="宋体" panose="02010600030101010101" pitchFamily="2" charset="-122"/>
              </a:defRPr>
            </a:lvl1pPr>
            <a:lvl2pPr marL="342900" indent="0" algn="ctr" rtl="0" eaLnBrk="1" fontAlgn="base" latinLnBrk="1" hangingPunct="1">
              <a:lnSpc>
                <a:spcPct val="100000"/>
              </a:lnSpc>
              <a:spcBef>
                <a:spcPct val="20000"/>
              </a:spcBef>
              <a:spcAft>
                <a:spcPct val="0"/>
              </a:spcAft>
              <a:buClr>
                <a:schemeClr val="accent2"/>
              </a:buClr>
              <a:buFont typeface="Wingdings" panose="05000000000000000000" pitchFamily="2" charset="2"/>
              <a:buNone/>
              <a:defRPr sz="2600" u="none" baseline="0">
                <a:solidFill>
                  <a:schemeClr val="dk1"/>
                </a:solidFill>
                <a:latin typeface="Arial" panose="020B0604020202020204" pitchFamily="34" charset="0"/>
                <a:ea typeface="宋体" panose="02010600030101010101" pitchFamily="2" charset="-122"/>
              </a:defRPr>
            </a:lvl2pPr>
            <a:lvl3pPr marL="669925" indent="0" algn="ctr" rtl="0" eaLnBrk="1" fontAlgn="base" latinLnBrk="1" hangingPunct="1">
              <a:lnSpc>
                <a:spcPct val="100000"/>
              </a:lnSpc>
              <a:spcBef>
                <a:spcPct val="20000"/>
              </a:spcBef>
              <a:spcAft>
                <a:spcPct val="0"/>
              </a:spcAft>
              <a:buClr>
                <a:schemeClr val="accent1"/>
              </a:buClr>
              <a:buFont typeface="Wingdings" panose="05000000000000000000" pitchFamily="2" charset="2"/>
              <a:buNone/>
              <a:defRPr sz="2200" u="none" baseline="0">
                <a:solidFill>
                  <a:schemeClr val="dk1"/>
                </a:solidFill>
                <a:latin typeface="Arial" panose="020B0604020202020204" pitchFamily="34" charset="0"/>
                <a:ea typeface="宋体" panose="02010600030101010101" pitchFamily="2" charset="-122"/>
              </a:defRPr>
            </a:lvl3pPr>
            <a:lvl4pPr marL="1022350" indent="0" algn="ctr" rtl="0" eaLnBrk="1" fontAlgn="base" latinLnBrk="1" hangingPunct="1">
              <a:lnSpc>
                <a:spcPct val="100000"/>
              </a:lnSpc>
              <a:spcBef>
                <a:spcPct val="20000"/>
              </a:spcBef>
              <a:spcAft>
                <a:spcPct val="0"/>
              </a:spcAft>
              <a:buClr>
                <a:schemeClr val="accent2"/>
              </a:buClr>
              <a:buFont typeface="Wingdings" panose="05000000000000000000" pitchFamily="2" charset="2"/>
              <a:buNone/>
              <a:defRPr sz="2000" u="none" baseline="0">
                <a:solidFill>
                  <a:schemeClr val="dk1"/>
                </a:solidFill>
                <a:latin typeface="Arial" panose="020B0604020202020204" pitchFamily="34" charset="0"/>
                <a:ea typeface="宋体" panose="02010600030101010101" pitchFamily="2" charset="-122"/>
              </a:defRPr>
            </a:lvl4pPr>
            <a:lvl5pPr marL="1339850" indent="0" algn="ctr" rtl="0" eaLnBrk="1" fontAlgn="base" latinLnBrk="1" hangingPunct="1">
              <a:lnSpc>
                <a:spcPct val="100000"/>
              </a:lnSpc>
              <a:spcBef>
                <a:spcPct val="20000"/>
              </a:spcBef>
              <a:spcAft>
                <a:spcPct val="0"/>
              </a:spcAft>
              <a:buClr>
                <a:schemeClr val="accent1"/>
              </a:buClr>
              <a:buFont typeface="Wingdings" panose="05000000000000000000" pitchFamily="2" charset="2"/>
              <a:buNone/>
              <a:defRPr sz="2000" u="none" baseline="0">
                <a:solidFill>
                  <a:schemeClr val="dk1"/>
                </a:solidFill>
                <a:latin typeface="Arial" panose="020B0604020202020204" pitchFamily="34" charset="0"/>
                <a:ea typeface="宋体" panose="02010600030101010101" pitchFamily="2" charset="-122"/>
              </a:defRPr>
            </a:lvl5pPr>
          </a:lstStyle>
          <a:p>
            <a:pPr lvl="0"/>
            <a:r>
              <a:t>单击此处编辑母版副标题样式</a:t>
            </a:r>
          </a:p>
        </p:txBody>
      </p:sp>
      <p:sp>
        <p:nvSpPr>
          <p:cNvPr id="1049707" name="日期占位符 1049706"/>
          <p:cNvSpPr/>
          <p:nvPr>
            <p:ph type="dt" sz="half" idx="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708" name="页脚占位符 1049707"/>
          <p:cNvSpPr/>
          <p:nvPr>
            <p:ph type="ftr" sz="quarter" idx="3"/>
          </p:nvPr>
        </p:nvSpPr>
        <p:spPr>
          <a:xfrm>
            <a:off x="3124200" y="6243637"/>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
        <p:nvSpPr>
          <p:cNvPr id="1049709" name="灯片编号占位符 1049708"/>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710" name="任意多边形 1049709"/>
          <p:cNvSpPr/>
          <p:nvPr/>
        </p:nvSpPr>
        <p:spPr>
          <a:xfrm>
            <a:off x="609600" y="1219200"/>
            <a:ext cx="7924800" cy="914400"/>
          </a:xfrm>
          <a:custGeom>
            <a:avLst/>
            <a:gdLst/>
            <a:ahLst/>
            <a:cxnLst/>
            <a:rect l="0" t="0" r="r" b="b"/>
            <a:pathLst>
              <a:path w="12479" h="1439">
                <a:moveTo>
                  <a:pt x="0" y="1440"/>
                </a:moveTo>
                <a:lnTo>
                  <a:pt x="0" y="0"/>
                </a:lnTo>
                <a:lnTo>
                  <a:pt x="12480" y="0"/>
                </a:lnTo>
              </a:path>
            </a:pathLst>
          </a:custGeom>
          <a:noFill/>
          <a:ln w="25400" cap="flat" cmpd="sng">
            <a:solidFill>
              <a:schemeClr val="accent1">
                <a:alpha val="100000"/>
              </a:schemeClr>
            </a:solidFill>
            <a:prstDash val="solid"/>
            <a:round/>
          </a:ln>
        </p:spPr>
      </p:sp>
      <p:sp>
        <p:nvSpPr>
          <p:cNvPr id="1049711" name="直接连接符 1049710"/>
          <p:cNvSpPr/>
          <p:nvPr/>
        </p:nvSpPr>
        <p:spPr>
          <a:xfrm>
            <a:off x="1981200" y="3962400"/>
            <a:ext cx="6511925" cy="0"/>
          </a:xfrm>
          <a:prstGeom prst="line">
            <a:avLst/>
          </a:prstGeom>
          <a:noFill/>
          <a:ln w="19050" cap="flat" cmpd="sng">
            <a:solidFill>
              <a:schemeClr val="accent1">
                <a:alpha val="100000"/>
              </a:schemeClr>
            </a:solidFill>
            <a:prstDash val="solid"/>
            <a:round/>
          </a:ln>
        </p:spPr>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511" name=""/>
        <p:cNvGrpSpPr/>
        <p:nvPr/>
      </p:nvGrpSpPr>
      <p:grpSpPr>
        <a:xfrm>
          <a:off x="0" y="0"/>
          <a:ext cx="0" cy="0"/>
          <a:chOff x="0" y="0"/>
          <a:chExt cx="0" cy="0"/>
        </a:xfrm>
      </p:grpSpPr>
      <p:sp>
        <p:nvSpPr>
          <p:cNvPr id="1049634" name="Title 1"/>
          <p:cNvSpPr>
            <a:spLocks noGrp="1"/>
          </p:cNvSpPr>
          <p:nvPr>
            <p:ph type="title"/>
          </p:nvPr>
        </p:nvSpPr>
        <p:spPr/>
        <p:txBody>
          <a:bodyPr/>
          <a:p>
            <a:r>
              <a:rPr lang="en-US" altLang="zh-CN" smtClean="0"/>
              <a:t>单击此处编辑母版标题样式</a:t>
            </a:r>
            <a:endParaRPr lang="zh-CN" altLang="en-US"/>
          </a:p>
        </p:txBody>
      </p:sp>
      <p:sp>
        <p:nvSpPr>
          <p:cNvPr id="1049635"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624" name="日期占位符 1049623"/>
          <p:cNvSpPr/>
          <p:nvPr>
            <p:ph type="dt" sz="half" idx="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547" name=""/>
        <p:cNvGrpSpPr/>
        <p:nvPr/>
      </p:nvGrpSpPr>
      <p:grpSpPr>
        <a:xfrm>
          <a:off x="0" y="0"/>
          <a:ext cx="0" cy="0"/>
          <a:chOff x="0" y="0"/>
          <a:chExt cx="0" cy="0"/>
        </a:xfrm>
      </p:grpSpPr>
      <p:sp>
        <p:nvSpPr>
          <p:cNvPr id="1049712"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713"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9624" name="日期占位符 1049623"/>
          <p:cNvSpPr/>
          <p:nvPr>
            <p:ph type="dt" sz="half" idx="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530" name=""/>
        <p:cNvGrpSpPr/>
        <p:nvPr/>
      </p:nvGrpSpPr>
      <p:grpSpPr>
        <a:xfrm>
          <a:off x="0" y="0"/>
          <a:ext cx="0" cy="0"/>
          <a:chOff x="0" y="0"/>
          <a:chExt cx="0" cy="0"/>
        </a:xfrm>
      </p:grpSpPr>
      <p:sp>
        <p:nvSpPr>
          <p:cNvPr id="1049674" name="Title 1"/>
          <p:cNvSpPr>
            <a:spLocks noGrp="1"/>
          </p:cNvSpPr>
          <p:nvPr>
            <p:ph type="title"/>
          </p:nvPr>
        </p:nvSpPr>
        <p:spPr/>
        <p:txBody>
          <a:bodyPr/>
          <a:p>
            <a:r>
              <a:rPr lang="en-US" altLang="zh-CN" smtClean="0"/>
              <a:t>单击此处编辑母版标题样式</a:t>
            </a:r>
            <a:endParaRPr lang="zh-CN" altLang="en-US"/>
          </a:p>
        </p:txBody>
      </p:sp>
      <p:sp>
        <p:nvSpPr>
          <p:cNvPr id="1049675"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676"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624" name="日期占位符 1049623"/>
          <p:cNvSpPr/>
          <p:nvPr>
            <p:ph type="dt" sz="half" idx="1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99" name=""/>
        <p:cNvGrpSpPr/>
        <p:nvPr/>
      </p:nvGrpSpPr>
      <p:grpSpPr>
        <a:xfrm>
          <a:off x="0" y="0"/>
          <a:ext cx="0" cy="0"/>
          <a:chOff x="0" y="0"/>
          <a:chExt cx="0" cy="0"/>
        </a:xfrm>
      </p:grpSpPr>
      <p:sp>
        <p:nvSpPr>
          <p:cNvPr id="1048637" name="Title 1"/>
          <p:cNvSpPr>
            <a:spLocks noGrp="1"/>
          </p:cNvSpPr>
          <p:nvPr>
            <p:ph type="title"/>
          </p:nvPr>
        </p:nvSpPr>
        <p:spPr/>
        <p:txBody>
          <a:bodyPr/>
          <a:p>
            <a:r>
              <a:rPr lang="en-US" altLang="zh-CN" smtClean="0"/>
              <a:t>单击此处编辑母版标题样式</a:t>
            </a:r>
            <a:endParaRPr lang="zh-CN" altLang="en-US"/>
          </a:p>
        </p:txBody>
      </p:sp>
      <p:sp>
        <p:nvSpPr>
          <p:cNvPr id="1048578" name="日期占位符 1048577"/>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548" name=""/>
        <p:cNvGrpSpPr/>
        <p:nvPr/>
      </p:nvGrpSpPr>
      <p:grpSpPr>
        <a:xfrm>
          <a:off x="0" y="0"/>
          <a:ext cx="0" cy="0"/>
          <a:chOff x="0" y="0"/>
          <a:chExt cx="0" cy="0"/>
        </a:xfrm>
      </p:grpSpPr>
      <p:sp>
        <p:nvSpPr>
          <p:cNvPr id="1049714"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49715"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716"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717"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718"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624" name="日期占位符 1049623"/>
          <p:cNvSpPr/>
          <p:nvPr>
            <p:ph type="dt" sz="half" idx="1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1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1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526" name=""/>
        <p:cNvGrpSpPr/>
        <p:nvPr/>
      </p:nvGrpSpPr>
      <p:grpSpPr>
        <a:xfrm>
          <a:off x="0" y="0"/>
          <a:ext cx="0" cy="0"/>
          <a:chOff x="0" y="0"/>
          <a:chExt cx="0" cy="0"/>
        </a:xfrm>
      </p:grpSpPr>
      <p:sp>
        <p:nvSpPr>
          <p:cNvPr id="1049666" name="Title 1"/>
          <p:cNvSpPr>
            <a:spLocks noGrp="1"/>
          </p:cNvSpPr>
          <p:nvPr>
            <p:ph type="title"/>
          </p:nvPr>
        </p:nvSpPr>
        <p:spPr/>
        <p:txBody>
          <a:bodyPr/>
          <a:p>
            <a:r>
              <a:rPr lang="en-US" altLang="zh-CN" smtClean="0"/>
              <a:t>单击此处编辑母版标题样式</a:t>
            </a:r>
            <a:endParaRPr lang="zh-CN" altLang="en-US"/>
          </a:p>
        </p:txBody>
      </p:sp>
      <p:sp>
        <p:nvSpPr>
          <p:cNvPr id="1049624" name="日期占位符 1049623"/>
          <p:cNvSpPr/>
          <p:nvPr>
            <p:ph type="dt" sz="half" idx="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487" name=""/>
        <p:cNvGrpSpPr/>
        <p:nvPr/>
      </p:nvGrpSpPr>
      <p:grpSpPr>
        <a:xfrm>
          <a:off x="0" y="0"/>
          <a:ext cx="0" cy="0"/>
          <a:chOff x="0" y="0"/>
          <a:chExt cx="0" cy="0"/>
        </a:xfrm>
      </p:grpSpPr>
      <p:sp>
        <p:nvSpPr>
          <p:cNvPr id="1049624" name="日期占位符 1049623"/>
          <p:cNvSpPr/>
          <p:nvPr>
            <p:ph type="dt" sz="half" idx="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550" name=""/>
        <p:cNvGrpSpPr/>
        <p:nvPr/>
      </p:nvGrpSpPr>
      <p:grpSpPr>
        <a:xfrm>
          <a:off x="0" y="0"/>
          <a:ext cx="0" cy="0"/>
          <a:chOff x="0" y="0"/>
          <a:chExt cx="0" cy="0"/>
        </a:xfrm>
      </p:grpSpPr>
      <p:sp>
        <p:nvSpPr>
          <p:cNvPr id="1049719"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720"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721"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624" name="日期占位符 1049623"/>
          <p:cNvSpPr/>
          <p:nvPr>
            <p:ph type="dt" sz="half" idx="1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552" name=""/>
        <p:cNvGrpSpPr/>
        <p:nvPr/>
      </p:nvGrpSpPr>
      <p:grpSpPr>
        <a:xfrm>
          <a:off x="0" y="0"/>
          <a:ext cx="0" cy="0"/>
          <a:chOff x="0" y="0"/>
          <a:chExt cx="0" cy="0"/>
        </a:xfrm>
      </p:grpSpPr>
      <p:sp>
        <p:nvSpPr>
          <p:cNvPr id="1049722"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723"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724"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624" name="日期占位符 1049623"/>
          <p:cNvSpPr/>
          <p:nvPr>
            <p:ph type="dt" sz="half" idx="1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554" name=""/>
        <p:cNvGrpSpPr/>
        <p:nvPr/>
      </p:nvGrpSpPr>
      <p:grpSpPr>
        <a:xfrm>
          <a:off x="0" y="0"/>
          <a:ext cx="0" cy="0"/>
          <a:chOff x="0" y="0"/>
          <a:chExt cx="0" cy="0"/>
        </a:xfrm>
      </p:grpSpPr>
      <p:sp>
        <p:nvSpPr>
          <p:cNvPr id="1049725" name="Title 1"/>
          <p:cNvSpPr>
            <a:spLocks noGrp="1"/>
          </p:cNvSpPr>
          <p:nvPr>
            <p:ph type="title"/>
          </p:nvPr>
        </p:nvSpPr>
        <p:spPr/>
        <p:txBody>
          <a:bodyPr/>
          <a:p>
            <a:r>
              <a:rPr lang="en-US" altLang="zh-CN" smtClean="0"/>
              <a:t>单击此处编辑母版标题样式</a:t>
            </a:r>
            <a:endParaRPr lang="zh-CN" altLang="en-US"/>
          </a:p>
        </p:txBody>
      </p:sp>
      <p:sp>
        <p:nvSpPr>
          <p:cNvPr id="1049726"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624" name="日期占位符 1049623"/>
          <p:cNvSpPr/>
          <p:nvPr>
            <p:ph type="dt" sz="half" idx="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556" name=""/>
        <p:cNvGrpSpPr/>
        <p:nvPr/>
      </p:nvGrpSpPr>
      <p:grpSpPr>
        <a:xfrm>
          <a:off x="0" y="0"/>
          <a:ext cx="0" cy="0"/>
          <a:chOff x="0" y="0"/>
          <a:chExt cx="0" cy="0"/>
        </a:xfrm>
      </p:grpSpPr>
      <p:sp>
        <p:nvSpPr>
          <p:cNvPr id="1049727"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49728"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624" name="日期占位符 1049623"/>
          <p:cNvSpPr/>
          <p:nvPr>
            <p:ph type="dt" sz="half" idx="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657" name=""/>
        <p:cNvGrpSpPr/>
        <p:nvPr/>
      </p:nvGrpSpPr>
      <p:grpSpPr>
        <a:xfrm>
          <a:off x="0" y="0"/>
          <a:ext cx="0" cy="0"/>
          <a:chOff x="0" y="0"/>
          <a:chExt cx="0" cy="0"/>
        </a:xfrm>
      </p:grpSpPr>
      <p:sp>
        <p:nvSpPr>
          <p:cNvPr id="1049835"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49836"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737" name="日期占位符 1049736"/>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574" name=""/>
        <p:cNvGrpSpPr/>
        <p:nvPr/>
      </p:nvGrpSpPr>
      <p:grpSpPr>
        <a:xfrm>
          <a:off x="0" y="0"/>
          <a:ext cx="0" cy="0"/>
          <a:chOff x="0" y="0"/>
          <a:chExt cx="0" cy="0"/>
        </a:xfrm>
      </p:grpSpPr>
      <p:sp>
        <p:nvSpPr>
          <p:cNvPr id="1049741" name="Title 1"/>
          <p:cNvSpPr>
            <a:spLocks noGrp="1"/>
          </p:cNvSpPr>
          <p:nvPr>
            <p:ph type="title"/>
          </p:nvPr>
        </p:nvSpPr>
        <p:spPr/>
        <p:txBody>
          <a:bodyPr/>
          <a:p>
            <a:r>
              <a:rPr lang="en-US" altLang="zh-CN" smtClean="0"/>
              <a:t>单击此处编辑母版标题样式</a:t>
            </a:r>
            <a:endParaRPr lang="zh-CN" altLang="en-US"/>
          </a:p>
        </p:txBody>
      </p:sp>
      <p:sp>
        <p:nvSpPr>
          <p:cNvPr id="1049742"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737" name="日期占位符 1049736"/>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658" name=""/>
        <p:cNvGrpSpPr/>
        <p:nvPr/>
      </p:nvGrpSpPr>
      <p:grpSpPr>
        <a:xfrm>
          <a:off x="0" y="0"/>
          <a:ext cx="0" cy="0"/>
          <a:chOff x="0" y="0"/>
          <a:chExt cx="0" cy="0"/>
        </a:xfrm>
      </p:grpSpPr>
      <p:sp>
        <p:nvSpPr>
          <p:cNvPr id="1049837"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49838"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9737" name="日期占位符 1049736"/>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73" name=""/>
        <p:cNvGrpSpPr/>
        <p:nvPr/>
      </p:nvGrpSpPr>
      <p:grpSpPr>
        <a:xfrm>
          <a:off x="0" y="0"/>
          <a:ext cx="0" cy="0"/>
          <a:chOff x="0" y="0"/>
          <a:chExt cx="0" cy="0"/>
        </a:xfrm>
      </p:grpSpPr>
      <p:sp>
        <p:nvSpPr>
          <p:cNvPr id="1048578" name="日期占位符 1048577"/>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659" name=""/>
        <p:cNvGrpSpPr/>
        <p:nvPr/>
      </p:nvGrpSpPr>
      <p:grpSpPr>
        <a:xfrm>
          <a:off x="0" y="0"/>
          <a:ext cx="0" cy="0"/>
          <a:chOff x="0" y="0"/>
          <a:chExt cx="0" cy="0"/>
        </a:xfrm>
      </p:grpSpPr>
      <p:sp>
        <p:nvSpPr>
          <p:cNvPr id="1049839" name="Title 1"/>
          <p:cNvSpPr>
            <a:spLocks noGrp="1"/>
          </p:cNvSpPr>
          <p:nvPr>
            <p:ph type="title"/>
          </p:nvPr>
        </p:nvSpPr>
        <p:spPr/>
        <p:txBody>
          <a:bodyPr/>
          <a:p>
            <a:r>
              <a:rPr lang="en-US" altLang="zh-CN" smtClean="0"/>
              <a:t>单击此处编辑母版标题样式</a:t>
            </a:r>
            <a:endParaRPr lang="zh-CN" altLang="en-US"/>
          </a:p>
        </p:txBody>
      </p:sp>
      <p:sp>
        <p:nvSpPr>
          <p:cNvPr id="1049840"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41"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737" name="日期占位符 1049736"/>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660" name=""/>
        <p:cNvGrpSpPr/>
        <p:nvPr/>
      </p:nvGrpSpPr>
      <p:grpSpPr>
        <a:xfrm>
          <a:off x="0" y="0"/>
          <a:ext cx="0" cy="0"/>
          <a:chOff x="0" y="0"/>
          <a:chExt cx="0" cy="0"/>
        </a:xfrm>
      </p:grpSpPr>
      <p:sp>
        <p:nvSpPr>
          <p:cNvPr id="1049842"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49843"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844"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4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49846"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737" name="日期占位符 1049736"/>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1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1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661" name=""/>
        <p:cNvGrpSpPr/>
        <p:nvPr/>
      </p:nvGrpSpPr>
      <p:grpSpPr>
        <a:xfrm>
          <a:off x="0" y="0"/>
          <a:ext cx="0" cy="0"/>
          <a:chOff x="0" y="0"/>
          <a:chExt cx="0" cy="0"/>
        </a:xfrm>
      </p:grpSpPr>
      <p:sp>
        <p:nvSpPr>
          <p:cNvPr id="1049847" name="Title 1"/>
          <p:cNvSpPr>
            <a:spLocks noGrp="1"/>
          </p:cNvSpPr>
          <p:nvPr>
            <p:ph type="title"/>
          </p:nvPr>
        </p:nvSpPr>
        <p:spPr/>
        <p:txBody>
          <a:bodyPr/>
          <a:p>
            <a:r>
              <a:rPr lang="en-US" altLang="zh-CN" smtClean="0"/>
              <a:t>单击此处编辑母版标题样式</a:t>
            </a:r>
            <a:endParaRPr lang="zh-CN" altLang="en-US"/>
          </a:p>
        </p:txBody>
      </p:sp>
      <p:sp>
        <p:nvSpPr>
          <p:cNvPr id="1049737" name="日期占位符 1049736"/>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616" name=""/>
        <p:cNvGrpSpPr/>
        <p:nvPr/>
      </p:nvGrpSpPr>
      <p:grpSpPr>
        <a:xfrm>
          <a:off x="0" y="0"/>
          <a:ext cx="0" cy="0"/>
          <a:chOff x="0" y="0"/>
          <a:chExt cx="0" cy="0"/>
        </a:xfrm>
      </p:grpSpPr>
      <p:sp>
        <p:nvSpPr>
          <p:cNvPr id="1049737" name="日期占位符 1049736"/>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663" name=""/>
        <p:cNvGrpSpPr/>
        <p:nvPr/>
      </p:nvGrpSpPr>
      <p:grpSpPr>
        <a:xfrm>
          <a:off x="0" y="0"/>
          <a:ext cx="0" cy="0"/>
          <a:chOff x="0" y="0"/>
          <a:chExt cx="0" cy="0"/>
        </a:xfrm>
      </p:grpSpPr>
      <p:sp>
        <p:nvSpPr>
          <p:cNvPr id="1049848"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849"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850"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737" name="日期占位符 1049736"/>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665" name=""/>
        <p:cNvGrpSpPr/>
        <p:nvPr/>
      </p:nvGrpSpPr>
      <p:grpSpPr>
        <a:xfrm>
          <a:off x="0" y="0"/>
          <a:ext cx="0" cy="0"/>
          <a:chOff x="0" y="0"/>
          <a:chExt cx="0" cy="0"/>
        </a:xfrm>
      </p:grpSpPr>
      <p:sp>
        <p:nvSpPr>
          <p:cNvPr id="1049851"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9852"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9853"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737" name="日期占位符 1049736"/>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667" name=""/>
        <p:cNvGrpSpPr/>
        <p:nvPr/>
      </p:nvGrpSpPr>
      <p:grpSpPr>
        <a:xfrm>
          <a:off x="0" y="0"/>
          <a:ext cx="0" cy="0"/>
          <a:chOff x="0" y="0"/>
          <a:chExt cx="0" cy="0"/>
        </a:xfrm>
      </p:grpSpPr>
      <p:sp>
        <p:nvSpPr>
          <p:cNvPr id="1049854" name="Title 1"/>
          <p:cNvSpPr>
            <a:spLocks noGrp="1"/>
          </p:cNvSpPr>
          <p:nvPr>
            <p:ph type="title"/>
          </p:nvPr>
        </p:nvSpPr>
        <p:spPr/>
        <p:txBody>
          <a:bodyPr/>
          <a:p>
            <a:r>
              <a:rPr lang="en-US" altLang="zh-CN" smtClean="0"/>
              <a:t>单击此处编辑母版标题样式</a:t>
            </a:r>
            <a:endParaRPr lang="zh-CN" altLang="en-US"/>
          </a:p>
        </p:txBody>
      </p:sp>
      <p:sp>
        <p:nvSpPr>
          <p:cNvPr id="1049855"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737" name="日期占位符 1049736"/>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669" name=""/>
        <p:cNvGrpSpPr/>
        <p:nvPr/>
      </p:nvGrpSpPr>
      <p:grpSpPr>
        <a:xfrm>
          <a:off x="0" y="0"/>
          <a:ext cx="0" cy="0"/>
          <a:chOff x="0" y="0"/>
          <a:chExt cx="0" cy="0"/>
        </a:xfrm>
      </p:grpSpPr>
      <p:sp>
        <p:nvSpPr>
          <p:cNvPr id="1049856"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49857"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737" name="日期占位符 1049736"/>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774" name=""/>
        <p:cNvGrpSpPr/>
        <p:nvPr/>
      </p:nvGrpSpPr>
      <p:grpSpPr>
        <a:xfrm>
          <a:off x="0" y="0"/>
          <a:ext cx="0" cy="0"/>
          <a:chOff x="0" y="0"/>
          <a:chExt cx="0" cy="0"/>
        </a:xfrm>
      </p:grpSpPr>
      <p:sp>
        <p:nvSpPr>
          <p:cNvPr id="1050097"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50098"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911" name="日期占位符 1049910"/>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743" name=""/>
        <p:cNvGrpSpPr/>
        <p:nvPr/>
      </p:nvGrpSpPr>
      <p:grpSpPr>
        <a:xfrm>
          <a:off x="0" y="0"/>
          <a:ext cx="0" cy="0"/>
          <a:chOff x="0" y="0"/>
          <a:chExt cx="0" cy="0"/>
        </a:xfrm>
      </p:grpSpPr>
      <p:sp>
        <p:nvSpPr>
          <p:cNvPr id="1049915" name="Title 1"/>
          <p:cNvSpPr>
            <a:spLocks noGrp="1"/>
          </p:cNvSpPr>
          <p:nvPr>
            <p:ph type="title"/>
          </p:nvPr>
        </p:nvSpPr>
        <p:spPr/>
        <p:txBody>
          <a:bodyPr/>
          <a:p>
            <a:r>
              <a:rPr lang="en-US" altLang="zh-CN" smtClean="0"/>
              <a:t>单击此处编辑母版标题样式</a:t>
            </a:r>
            <a:endParaRPr lang="zh-CN" altLang="en-US"/>
          </a:p>
        </p:txBody>
      </p:sp>
      <p:sp>
        <p:nvSpPr>
          <p:cNvPr id="1049916"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911" name="日期占位符 1049910"/>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141" name=""/>
        <p:cNvGrpSpPr/>
        <p:nvPr/>
      </p:nvGrpSpPr>
      <p:grpSpPr>
        <a:xfrm>
          <a:off x="0" y="0"/>
          <a:ext cx="0" cy="0"/>
          <a:chOff x="0" y="0"/>
          <a:chExt cx="0" cy="0"/>
        </a:xfrm>
      </p:grpSpPr>
      <p:sp>
        <p:nvSpPr>
          <p:cNvPr id="1048732"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733"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8734"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8578" name="日期占位符 1048577"/>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775" name=""/>
        <p:cNvGrpSpPr/>
        <p:nvPr/>
      </p:nvGrpSpPr>
      <p:grpSpPr>
        <a:xfrm>
          <a:off x="0" y="0"/>
          <a:ext cx="0" cy="0"/>
          <a:chOff x="0" y="0"/>
          <a:chExt cx="0" cy="0"/>
        </a:xfrm>
      </p:grpSpPr>
      <p:sp>
        <p:nvSpPr>
          <p:cNvPr id="1050099"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50100"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9911" name="日期占位符 1049910"/>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776" name=""/>
        <p:cNvGrpSpPr/>
        <p:nvPr/>
      </p:nvGrpSpPr>
      <p:grpSpPr>
        <a:xfrm>
          <a:off x="0" y="0"/>
          <a:ext cx="0" cy="0"/>
          <a:chOff x="0" y="0"/>
          <a:chExt cx="0" cy="0"/>
        </a:xfrm>
      </p:grpSpPr>
      <p:sp>
        <p:nvSpPr>
          <p:cNvPr id="1050101" name="Title 1"/>
          <p:cNvSpPr>
            <a:spLocks noGrp="1"/>
          </p:cNvSpPr>
          <p:nvPr>
            <p:ph type="title"/>
          </p:nvPr>
        </p:nvSpPr>
        <p:spPr/>
        <p:txBody>
          <a:bodyPr/>
          <a:p>
            <a:r>
              <a:rPr lang="en-US" altLang="zh-CN" smtClean="0"/>
              <a:t>单击此处编辑母版标题样式</a:t>
            </a:r>
            <a:endParaRPr lang="zh-CN" altLang="en-US"/>
          </a:p>
        </p:txBody>
      </p:sp>
      <p:sp>
        <p:nvSpPr>
          <p:cNvPr id="1050102"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03"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911" name="日期占位符 1049910"/>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777" name=""/>
        <p:cNvGrpSpPr/>
        <p:nvPr/>
      </p:nvGrpSpPr>
      <p:grpSpPr>
        <a:xfrm>
          <a:off x="0" y="0"/>
          <a:ext cx="0" cy="0"/>
          <a:chOff x="0" y="0"/>
          <a:chExt cx="0" cy="0"/>
        </a:xfrm>
      </p:grpSpPr>
      <p:sp>
        <p:nvSpPr>
          <p:cNvPr id="1050104"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50105"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106"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07"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108"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911" name="日期占位符 1049910"/>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1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1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778" name=""/>
        <p:cNvGrpSpPr/>
        <p:nvPr/>
      </p:nvGrpSpPr>
      <p:grpSpPr>
        <a:xfrm>
          <a:off x="0" y="0"/>
          <a:ext cx="0" cy="0"/>
          <a:chOff x="0" y="0"/>
          <a:chExt cx="0" cy="0"/>
        </a:xfrm>
      </p:grpSpPr>
      <p:sp>
        <p:nvSpPr>
          <p:cNvPr id="1050109" name="Title 1"/>
          <p:cNvSpPr>
            <a:spLocks noGrp="1"/>
          </p:cNvSpPr>
          <p:nvPr>
            <p:ph type="title"/>
          </p:nvPr>
        </p:nvSpPr>
        <p:spPr/>
        <p:txBody>
          <a:bodyPr/>
          <a:p>
            <a:r>
              <a:rPr lang="en-US" altLang="zh-CN" smtClean="0"/>
              <a:t>单击此处编辑母版标题样式</a:t>
            </a:r>
            <a:endParaRPr lang="zh-CN" altLang="en-US"/>
          </a:p>
        </p:txBody>
      </p:sp>
      <p:sp>
        <p:nvSpPr>
          <p:cNvPr id="1049911" name="日期占位符 1049910"/>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754" name=""/>
        <p:cNvGrpSpPr/>
        <p:nvPr/>
      </p:nvGrpSpPr>
      <p:grpSpPr>
        <a:xfrm>
          <a:off x="0" y="0"/>
          <a:ext cx="0" cy="0"/>
          <a:chOff x="0" y="0"/>
          <a:chExt cx="0" cy="0"/>
        </a:xfrm>
      </p:grpSpPr>
      <p:sp>
        <p:nvSpPr>
          <p:cNvPr id="1049911" name="日期占位符 1049910"/>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780" name=""/>
        <p:cNvGrpSpPr/>
        <p:nvPr/>
      </p:nvGrpSpPr>
      <p:grpSpPr>
        <a:xfrm>
          <a:off x="0" y="0"/>
          <a:ext cx="0" cy="0"/>
          <a:chOff x="0" y="0"/>
          <a:chExt cx="0" cy="0"/>
        </a:xfrm>
      </p:grpSpPr>
      <p:sp>
        <p:nvSpPr>
          <p:cNvPr id="1050110"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111"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112"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911" name="日期占位符 1049910"/>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782" name=""/>
        <p:cNvGrpSpPr/>
        <p:nvPr/>
      </p:nvGrpSpPr>
      <p:grpSpPr>
        <a:xfrm>
          <a:off x="0" y="0"/>
          <a:ext cx="0" cy="0"/>
          <a:chOff x="0" y="0"/>
          <a:chExt cx="0" cy="0"/>
        </a:xfrm>
      </p:grpSpPr>
      <p:sp>
        <p:nvSpPr>
          <p:cNvPr id="1050113"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114"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115"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911" name="日期占位符 1049910"/>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784" name=""/>
        <p:cNvGrpSpPr/>
        <p:nvPr/>
      </p:nvGrpSpPr>
      <p:grpSpPr>
        <a:xfrm>
          <a:off x="0" y="0"/>
          <a:ext cx="0" cy="0"/>
          <a:chOff x="0" y="0"/>
          <a:chExt cx="0" cy="0"/>
        </a:xfrm>
      </p:grpSpPr>
      <p:sp>
        <p:nvSpPr>
          <p:cNvPr id="1050116" name="Title 1"/>
          <p:cNvSpPr>
            <a:spLocks noGrp="1"/>
          </p:cNvSpPr>
          <p:nvPr>
            <p:ph type="title"/>
          </p:nvPr>
        </p:nvSpPr>
        <p:spPr/>
        <p:txBody>
          <a:bodyPr/>
          <a:p>
            <a:r>
              <a:rPr lang="en-US" altLang="zh-CN" smtClean="0"/>
              <a:t>单击此处编辑母版标题样式</a:t>
            </a:r>
            <a:endParaRPr lang="zh-CN" altLang="en-US"/>
          </a:p>
        </p:txBody>
      </p:sp>
      <p:sp>
        <p:nvSpPr>
          <p:cNvPr id="1050117"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911" name="日期占位符 1049910"/>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786" name=""/>
        <p:cNvGrpSpPr/>
        <p:nvPr/>
      </p:nvGrpSpPr>
      <p:grpSpPr>
        <a:xfrm>
          <a:off x="0" y="0"/>
          <a:ext cx="0" cy="0"/>
          <a:chOff x="0" y="0"/>
          <a:chExt cx="0" cy="0"/>
        </a:xfrm>
      </p:grpSpPr>
      <p:sp>
        <p:nvSpPr>
          <p:cNvPr id="1050118"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50119"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911" name="日期占位符 1049910"/>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787" name=""/>
        <p:cNvGrpSpPr/>
        <p:nvPr/>
      </p:nvGrpSpPr>
      <p:grpSpPr>
        <a:xfrm>
          <a:off x="0" y="0"/>
          <a:ext cx="0" cy="0"/>
          <a:chOff x="0" y="0"/>
          <a:chExt cx="0" cy="0"/>
        </a:xfrm>
      </p:grpSpPr>
      <p:sp>
        <p:nvSpPr>
          <p:cNvPr id="1050120" name="Title 1"/>
          <p:cNvSpPr>
            <a:spLocks noGrp="1"/>
          </p:cNvSpPr>
          <p:nvPr>
            <p:ph type="ctrTitle"/>
          </p:nvPr>
        </p:nvSpPr>
        <p:spPr>
          <a:xfrm>
            <a:off x="1143000" y="1122363"/>
            <a:ext cx="6858000" cy="2387600"/>
          </a:xfrm>
        </p:spPr>
        <p:txBody>
          <a:bodyPr anchor="b"/>
          <a:lstStyle>
            <a:lvl1pPr>
              <a:defRPr sz="6000"/>
            </a:lvl1pPr>
          </a:lstStyle>
          <a:p>
            <a:r>
              <a:rPr lang="en-US" altLang="zh-CN" smtClean="0"/>
              <a:t>单击此处编辑母版标题样式</a:t>
            </a:r>
            <a:endParaRPr lang="zh-CN" altLang="en-US"/>
          </a:p>
        </p:txBody>
      </p:sp>
      <p:sp>
        <p:nvSpPr>
          <p:cNvPr id="1050121"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单击此处编辑母版副标题样式</a:t>
            </a:r>
            <a:endParaRPr lang="zh-CN" altLang="en-US"/>
          </a:p>
        </p:txBody>
      </p:sp>
      <p:sp>
        <p:nvSpPr>
          <p:cNvPr id="1049864" name="日期占位符 1049863"/>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143" name=""/>
        <p:cNvGrpSpPr/>
        <p:nvPr/>
      </p:nvGrpSpPr>
      <p:grpSpPr>
        <a:xfrm>
          <a:off x="0" y="0"/>
          <a:ext cx="0" cy="0"/>
          <a:chOff x="0" y="0"/>
          <a:chExt cx="0" cy="0"/>
        </a:xfrm>
      </p:grpSpPr>
      <p:sp>
        <p:nvSpPr>
          <p:cNvPr id="1048735"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48736"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48737"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578" name="日期占位符 1048577"/>
          <p:cNvSpPr/>
          <p:nvPr>
            <p:ph type="dt" sz="half" idx="1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788" name=""/>
        <p:cNvGrpSpPr/>
        <p:nvPr/>
      </p:nvGrpSpPr>
      <p:grpSpPr>
        <a:xfrm>
          <a:off x="0" y="0"/>
          <a:ext cx="0" cy="0"/>
          <a:chOff x="0" y="0"/>
          <a:chExt cx="0" cy="0"/>
        </a:xfrm>
      </p:grpSpPr>
      <p:sp>
        <p:nvSpPr>
          <p:cNvPr id="1050122" name="Title 1"/>
          <p:cNvSpPr>
            <a:spLocks noGrp="1"/>
          </p:cNvSpPr>
          <p:nvPr>
            <p:ph type="title"/>
          </p:nvPr>
        </p:nvSpPr>
        <p:spPr/>
        <p:txBody>
          <a:bodyPr/>
          <a:p>
            <a:r>
              <a:rPr lang="en-US" altLang="zh-CN" smtClean="0"/>
              <a:t>单击此处编辑母版标题样式</a:t>
            </a:r>
            <a:endParaRPr lang="zh-CN" altLang="en-US"/>
          </a:p>
        </p:txBody>
      </p:sp>
      <p:sp>
        <p:nvSpPr>
          <p:cNvPr id="1050123" name="Content Placeholder 2"/>
          <p:cNvSpPr>
            <a:spLocks noGrp="1"/>
          </p:cNvSpPr>
          <p:nvPr>
            <p:ph idx="1"/>
          </p:nvPr>
        </p:nvSpPr>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64" name="日期占位符 1049863"/>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789" name=""/>
        <p:cNvGrpSpPr/>
        <p:nvPr/>
      </p:nvGrpSpPr>
      <p:grpSpPr>
        <a:xfrm>
          <a:off x="0" y="0"/>
          <a:ext cx="0" cy="0"/>
          <a:chOff x="0" y="0"/>
          <a:chExt cx="0" cy="0"/>
        </a:xfrm>
      </p:grpSpPr>
      <p:sp>
        <p:nvSpPr>
          <p:cNvPr id="1050124" name="Title 1"/>
          <p:cNvSpPr>
            <a:spLocks noGrp="1"/>
          </p:cNvSpPr>
          <p:nvPr>
            <p:ph type="title"/>
          </p:nvPr>
        </p:nvSpPr>
        <p:spPr>
          <a:xfrm>
            <a:off x="623887" y="1709738"/>
            <a:ext cx="7886700" cy="2852737"/>
          </a:xfrm>
        </p:spPr>
        <p:txBody>
          <a:bodyPr anchor="b"/>
          <a:lstStyle>
            <a:lvl1pPr>
              <a:defRPr sz="6000"/>
            </a:lvl1pPr>
          </a:lstStyle>
          <a:p>
            <a:r>
              <a:rPr lang="en-US" altLang="zh-CN" smtClean="0"/>
              <a:t>单击此处编辑母版标题样式</a:t>
            </a:r>
            <a:endParaRPr lang="zh-CN" altLang="en-US"/>
          </a:p>
        </p:txBody>
      </p:sp>
      <p:sp>
        <p:nvSpPr>
          <p:cNvPr id="1050125" name="Text Placeholder 2"/>
          <p:cNvSpPr>
            <a:spLocks noGrp="1"/>
          </p:cNvSpPr>
          <p:nvPr>
            <p:ph type="body" idx="1"/>
          </p:nvPr>
        </p:nvSpPr>
        <p:spPr>
          <a:xfrm>
            <a:off x="623887"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ltLang="zh-CN" smtClean="0"/>
              <a:t>单击此处编辑母版文本样式</a:t>
            </a:r>
            <a:endParaRPr lang="en-US" altLang="zh-CN" smtClean="0"/>
          </a:p>
        </p:txBody>
      </p:sp>
      <p:sp>
        <p:nvSpPr>
          <p:cNvPr id="1049864" name="日期占位符 1049863"/>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790" name=""/>
        <p:cNvGrpSpPr/>
        <p:nvPr/>
      </p:nvGrpSpPr>
      <p:grpSpPr>
        <a:xfrm>
          <a:off x="0" y="0"/>
          <a:ext cx="0" cy="0"/>
          <a:chOff x="0" y="0"/>
          <a:chExt cx="0" cy="0"/>
        </a:xfrm>
      </p:grpSpPr>
      <p:sp>
        <p:nvSpPr>
          <p:cNvPr id="1050126" name="Title 1"/>
          <p:cNvSpPr>
            <a:spLocks noGrp="1"/>
          </p:cNvSpPr>
          <p:nvPr>
            <p:ph type="title"/>
          </p:nvPr>
        </p:nvSpPr>
        <p:spPr/>
        <p:txBody>
          <a:bodyPr/>
          <a:p>
            <a:r>
              <a:rPr lang="en-US" altLang="zh-CN" smtClean="0"/>
              <a:t>单击此处编辑母版标题样式</a:t>
            </a:r>
            <a:endParaRPr lang="zh-CN" altLang="en-US"/>
          </a:p>
        </p:txBody>
      </p:sp>
      <p:sp>
        <p:nvSpPr>
          <p:cNvPr id="1050127" name="Content Placeholder 2"/>
          <p:cNvSpPr>
            <a:spLocks noGrp="1"/>
          </p:cNvSpPr>
          <p:nvPr>
            <p:ph sz="half" idx="1"/>
          </p:nvPr>
        </p:nvSpPr>
        <p:spPr>
          <a:xfrm>
            <a:off x="6286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28" name="Content Placeholder 3"/>
          <p:cNvSpPr>
            <a:spLocks noGrp="1"/>
          </p:cNvSpPr>
          <p:nvPr>
            <p:ph sz="half" idx="2"/>
          </p:nvPr>
        </p:nvSpPr>
        <p:spPr>
          <a:xfrm>
            <a:off x="4629150" y="1825625"/>
            <a:ext cx="3886200" cy="435133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64" name="日期占位符 1049863"/>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791" name=""/>
        <p:cNvGrpSpPr/>
        <p:nvPr/>
      </p:nvGrpSpPr>
      <p:grpSpPr>
        <a:xfrm>
          <a:off x="0" y="0"/>
          <a:ext cx="0" cy="0"/>
          <a:chOff x="0" y="0"/>
          <a:chExt cx="0" cy="0"/>
        </a:xfrm>
      </p:grpSpPr>
      <p:sp>
        <p:nvSpPr>
          <p:cNvPr id="1050129" name="Title 1"/>
          <p:cNvSpPr>
            <a:spLocks noGrp="1"/>
          </p:cNvSpPr>
          <p:nvPr>
            <p:ph type="title"/>
          </p:nvPr>
        </p:nvSpPr>
        <p:spPr>
          <a:xfrm>
            <a:off x="629841" y="365125"/>
            <a:ext cx="7886700" cy="1325563"/>
          </a:xfrm>
        </p:spPr>
        <p:txBody>
          <a:bodyPr/>
          <a:p>
            <a:r>
              <a:rPr lang="en-US" altLang="zh-CN" smtClean="0"/>
              <a:t>单击此处编辑母版标题样式</a:t>
            </a:r>
            <a:endParaRPr lang="zh-CN" altLang="en-US"/>
          </a:p>
        </p:txBody>
      </p:sp>
      <p:sp>
        <p:nvSpPr>
          <p:cNvPr id="1050130" name="Text Placeholder 2"/>
          <p:cNvSpPr>
            <a:spLocks noGrp="1"/>
          </p:cNvSpPr>
          <p:nvPr>
            <p:ph type="body" idx="1"/>
          </p:nvPr>
        </p:nvSpPr>
        <p:spPr>
          <a:xfrm>
            <a:off x="629841"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131" name="Content Placeholder 3"/>
          <p:cNvSpPr>
            <a:spLocks noGrp="1"/>
          </p:cNvSpPr>
          <p:nvPr>
            <p:ph sz="half" idx="2"/>
          </p:nvPr>
        </p:nvSpPr>
        <p:spPr>
          <a:xfrm>
            <a:off x="629841" y="2505075"/>
            <a:ext cx="3868340"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50132"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单击此处编辑母版文本样式</a:t>
            </a:r>
            <a:endParaRPr lang="en-US" altLang="zh-CN" smtClean="0"/>
          </a:p>
        </p:txBody>
      </p:sp>
      <p:sp>
        <p:nvSpPr>
          <p:cNvPr id="1050133" name="Content Placeholder 5"/>
          <p:cNvSpPr>
            <a:spLocks noGrp="1"/>
          </p:cNvSpPr>
          <p:nvPr>
            <p:ph sz="quarter" idx="4"/>
          </p:nvPr>
        </p:nvSpPr>
        <p:spPr>
          <a:xfrm>
            <a:off x="4629150" y="2505075"/>
            <a:ext cx="3887391" cy="3684588"/>
          </a:xfrm>
        </p:spPr>
        <p:txBody>
          <a:bodyPr/>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64" name="日期占位符 1049863"/>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1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1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792" name=""/>
        <p:cNvGrpSpPr/>
        <p:nvPr/>
      </p:nvGrpSpPr>
      <p:grpSpPr>
        <a:xfrm>
          <a:off x="0" y="0"/>
          <a:ext cx="0" cy="0"/>
          <a:chOff x="0" y="0"/>
          <a:chExt cx="0" cy="0"/>
        </a:xfrm>
      </p:grpSpPr>
      <p:sp>
        <p:nvSpPr>
          <p:cNvPr id="1050134" name="Title 1"/>
          <p:cNvSpPr>
            <a:spLocks noGrp="1"/>
          </p:cNvSpPr>
          <p:nvPr>
            <p:ph type="title"/>
          </p:nvPr>
        </p:nvSpPr>
        <p:spPr/>
        <p:txBody>
          <a:bodyPr/>
          <a:p>
            <a:r>
              <a:rPr lang="en-US" altLang="zh-CN" smtClean="0"/>
              <a:t>单击此处编辑母版标题样式</a:t>
            </a:r>
            <a:endParaRPr lang="zh-CN" altLang="en-US"/>
          </a:p>
        </p:txBody>
      </p:sp>
      <p:sp>
        <p:nvSpPr>
          <p:cNvPr id="1049864" name="日期占位符 1049863"/>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694" name=""/>
        <p:cNvGrpSpPr/>
        <p:nvPr/>
      </p:nvGrpSpPr>
      <p:grpSpPr>
        <a:xfrm>
          <a:off x="0" y="0"/>
          <a:ext cx="0" cy="0"/>
          <a:chOff x="0" y="0"/>
          <a:chExt cx="0" cy="0"/>
        </a:xfrm>
      </p:grpSpPr>
      <p:sp>
        <p:nvSpPr>
          <p:cNvPr id="1049864" name="日期占位符 1049863"/>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和标题">
    <p:spTree>
      <p:nvGrpSpPr>
        <p:cNvPr id="794" name=""/>
        <p:cNvGrpSpPr/>
        <p:nvPr/>
      </p:nvGrpSpPr>
      <p:grpSpPr>
        <a:xfrm>
          <a:off x="0" y="0"/>
          <a:ext cx="0" cy="0"/>
          <a:chOff x="0" y="0"/>
          <a:chExt cx="0" cy="0"/>
        </a:xfrm>
      </p:grpSpPr>
      <p:sp>
        <p:nvSpPr>
          <p:cNvPr id="1050135"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136"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137" name="Content Placeholder 2"/>
          <p:cNvSpPr>
            <a:spLocks noGrp="1"/>
          </p:cNvSpPr>
          <p:nvPr>
            <p:ph idx="1"/>
          </p:nvPr>
        </p:nvSpPr>
        <p:spPr>
          <a:xfrm>
            <a:off x="3887391" y="987424"/>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64" name="日期占位符 1049863"/>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和标题">
    <p:spTree>
      <p:nvGrpSpPr>
        <p:cNvPr id="796" name=""/>
        <p:cNvGrpSpPr/>
        <p:nvPr/>
      </p:nvGrpSpPr>
      <p:grpSpPr>
        <a:xfrm>
          <a:off x="0" y="0"/>
          <a:ext cx="0" cy="0"/>
          <a:chOff x="0" y="0"/>
          <a:chExt cx="0" cy="0"/>
        </a:xfrm>
      </p:grpSpPr>
      <p:sp>
        <p:nvSpPr>
          <p:cNvPr id="1050138" name="Title 1"/>
          <p:cNvSpPr>
            <a:spLocks noGrp="1"/>
          </p:cNvSpPr>
          <p:nvPr>
            <p:ph type="title"/>
          </p:nvPr>
        </p:nvSpPr>
        <p:spPr>
          <a:xfrm>
            <a:off x="629841" y="457200"/>
            <a:ext cx="2949177" cy="1600200"/>
          </a:xfrm>
        </p:spPr>
        <p:txBody>
          <a:bodyPr anchor="b"/>
          <a:lstStyle>
            <a:lvl1pPr>
              <a:defRPr sz="3200"/>
            </a:lvl1pPr>
          </a:lstStyle>
          <a:p>
            <a:r>
              <a:rPr lang="en-US" altLang="zh-CN" smtClean="0"/>
              <a:t>单击此处编辑母版标题样式</a:t>
            </a:r>
            <a:endParaRPr lang="zh-CN" altLang="en-US"/>
          </a:p>
        </p:txBody>
      </p:sp>
      <p:sp>
        <p:nvSpPr>
          <p:cNvPr id="1050139" name="Text Placeholder 3"/>
          <p:cNvSpPr>
            <a:spLocks noGrp="1"/>
          </p:cNvSpPr>
          <p:nvPr>
            <p:ph type="body" sz="half" idx="2"/>
          </p:nvPr>
        </p:nvSpPr>
        <p:spPr>
          <a:xfrm>
            <a:off x="629841" y="2057400"/>
            <a:ext cx="294917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单击此处编辑母版文本样式</a:t>
            </a:r>
            <a:endParaRPr lang="en-US" altLang="zh-CN" smtClean="0"/>
          </a:p>
        </p:txBody>
      </p:sp>
      <p:sp>
        <p:nvSpPr>
          <p:cNvPr id="1050140" name="Picture Placeholder 2"/>
          <p:cNvSpPr>
            <a:spLocks noGrp="1"/>
          </p:cNvSpPr>
          <p:nvPr>
            <p:ph type="pic" idx="1"/>
          </p:nvPr>
        </p:nvSpPr>
        <p:spPr>
          <a:xfrm>
            <a:off x="3887391" y="987424"/>
            <a:ext cx="4629150" cy="4873625"/>
          </a:xfrm>
        </p:spPr>
        <p:txBody>
          <a:bodyPr/>
          <a:lstStyle>
            <a:lvl1pPr marL="0" indent="0">
              <a:buNone/>
              <a:defRPr sz="3200"/>
            </a:lvl1pPr>
            <a:lvl2pPr marL="457200" indent="0">
              <a:buNone/>
              <a:defRPr sz="28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9864" name="日期占位符 1049863"/>
          <p:cNvSpPr/>
          <p:nvPr>
            <p:ph type="dt" sz="half" idx="1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798" name=""/>
        <p:cNvGrpSpPr/>
        <p:nvPr/>
      </p:nvGrpSpPr>
      <p:grpSpPr>
        <a:xfrm>
          <a:off x="0" y="0"/>
          <a:ext cx="0" cy="0"/>
          <a:chOff x="0" y="0"/>
          <a:chExt cx="0" cy="0"/>
        </a:xfrm>
      </p:grpSpPr>
      <p:sp>
        <p:nvSpPr>
          <p:cNvPr id="1050141" name="Title 1"/>
          <p:cNvSpPr>
            <a:spLocks noGrp="1"/>
          </p:cNvSpPr>
          <p:nvPr>
            <p:ph type="title"/>
          </p:nvPr>
        </p:nvSpPr>
        <p:spPr/>
        <p:txBody>
          <a:bodyPr/>
          <a:p>
            <a:r>
              <a:rPr lang="en-US" altLang="zh-CN" smtClean="0"/>
              <a:t>单击此处编辑母版标题样式</a:t>
            </a:r>
            <a:endParaRPr lang="zh-CN" altLang="en-US"/>
          </a:p>
        </p:txBody>
      </p:sp>
      <p:sp>
        <p:nvSpPr>
          <p:cNvPr id="1050142" name="Vertical Text Placeholder 2"/>
          <p:cNvSpPr>
            <a:spLocks noGrp="1"/>
          </p:cNvSpPr>
          <p:nvPr>
            <p:ph type="body" orient="vert" idx="1"/>
          </p:nvPr>
        </p:nvSpPr>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64" name="日期占位符 1049863"/>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800" name=""/>
        <p:cNvGrpSpPr/>
        <p:nvPr/>
      </p:nvGrpSpPr>
      <p:grpSpPr>
        <a:xfrm>
          <a:off x="0" y="0"/>
          <a:ext cx="0" cy="0"/>
          <a:chOff x="0" y="0"/>
          <a:chExt cx="0" cy="0"/>
        </a:xfrm>
      </p:grpSpPr>
      <p:sp>
        <p:nvSpPr>
          <p:cNvPr id="1050143" name="Vertical Title 1"/>
          <p:cNvSpPr>
            <a:spLocks noGrp="1"/>
          </p:cNvSpPr>
          <p:nvPr>
            <p:ph type="title" orient="vert"/>
          </p:nvPr>
        </p:nvSpPr>
        <p:spPr>
          <a:xfrm>
            <a:off x="6543675" y="365125"/>
            <a:ext cx="1971675" cy="5811838"/>
          </a:xfrm>
        </p:spPr>
        <p:txBody>
          <a:bodyPr vert="eaVert"/>
          <a:p>
            <a:r>
              <a:rPr lang="en-US" altLang="zh-CN" smtClean="0"/>
              <a:t>单击此处编辑母版标题样式</a:t>
            </a:r>
            <a:endParaRPr lang="zh-CN" altLang="en-US"/>
          </a:p>
        </p:txBody>
      </p:sp>
      <p:sp>
        <p:nvSpPr>
          <p:cNvPr id="1050144" name="Vertical Text Placeholder 2"/>
          <p:cNvSpPr>
            <a:spLocks noGrp="1"/>
          </p:cNvSpPr>
          <p:nvPr>
            <p:ph type="body" orient="vert" idx="1"/>
          </p:nvPr>
        </p:nvSpPr>
        <p:spPr>
          <a:xfrm>
            <a:off x="628650" y="365125"/>
            <a:ext cx="5800725" cy="5811838"/>
          </a:xfrm>
        </p:spPr>
        <p:txBody>
          <a:bodyPr vert="eaVert"/>
          <a:p>
            <a:pPr lvl="0"/>
            <a:r>
              <a:rPr lang="en-US" altLang="zh-CN" smtClean="0"/>
              <a:t>单击此处编辑母版文本样式</a:t>
            </a:r>
            <a:endParaRPr lang="en-US" altLang="zh-CN" smtClean="0"/>
          </a:p>
          <a:p>
            <a:pPr lvl="1"/>
            <a:r>
              <a:rPr lang="en-US" altLang="zh-CN" smtClean="0"/>
              <a:t>第二级</a:t>
            </a:r>
            <a:endParaRPr lang="en-US" altLang="zh-CN" smtClean="0"/>
          </a:p>
          <a:p>
            <a:pPr lvl="2"/>
            <a:r>
              <a:rPr lang="en-US" altLang="zh-CN" smtClean="0"/>
              <a:t>第三级</a:t>
            </a:r>
            <a:endParaRPr lang="en-US" altLang="zh-CN" smtClean="0"/>
          </a:p>
          <a:p>
            <a:pPr lvl="3"/>
            <a:r>
              <a:rPr lang="en-US" altLang="zh-CN" smtClean="0"/>
              <a:t>第四级</a:t>
            </a:r>
            <a:endParaRPr lang="en-US" altLang="zh-CN" smtClean="0"/>
          </a:p>
          <a:p>
            <a:pPr lvl="4"/>
            <a:r>
              <a:rPr lang="en-US" altLang="zh-CN" smtClean="0"/>
              <a:t>第五级</a:t>
            </a:r>
            <a:endParaRPr lang="en-US" altLang="zh-CN" smtClean="0"/>
          </a:p>
        </p:txBody>
      </p:sp>
      <p:sp>
        <p:nvSpPr>
          <p:cNvPr id="1049864" name="日期占位符 1049863"/>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3" Type="http://schemas.openxmlformats.org/officeDocument/2006/relationships/theme" Target="../theme/theme10.xml"/><Relationship Id="rId12" Type="http://schemas.openxmlformats.org/officeDocument/2006/relationships/image" Target="../media/image18.jpeg"/><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3" Type="http://schemas.openxmlformats.org/officeDocument/2006/relationships/theme" Target="../theme/theme11.xml"/><Relationship Id="rId12" Type="http://schemas.openxmlformats.org/officeDocument/2006/relationships/image" Target="../media/image19.jpeg"/><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3" Type="http://schemas.openxmlformats.org/officeDocument/2006/relationships/theme" Target="../theme/theme12.xml"/><Relationship Id="rId12" Type="http://schemas.openxmlformats.org/officeDocument/2006/relationships/image" Target="../media/image19.jpeg"/><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3" Type="http://schemas.openxmlformats.org/officeDocument/2006/relationships/theme" Target="../theme/theme13.xml"/><Relationship Id="rId12" Type="http://schemas.openxmlformats.org/officeDocument/2006/relationships/image" Target="../media/image19.jpeg"/><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7" Type="http://schemas.openxmlformats.org/officeDocument/2006/relationships/theme" Target="../theme/theme4.xml"/><Relationship Id="rId26" Type="http://schemas.openxmlformats.org/officeDocument/2006/relationships/image" Target="../media/image15.png"/><Relationship Id="rId25" Type="http://schemas.openxmlformats.org/officeDocument/2006/relationships/image" Target="../media/image14.png"/><Relationship Id="rId24" Type="http://schemas.openxmlformats.org/officeDocument/2006/relationships/image" Target="../media/image13.png"/><Relationship Id="rId23" Type="http://schemas.openxmlformats.org/officeDocument/2006/relationships/image" Target="../media/image12.png"/><Relationship Id="rId22" Type="http://schemas.openxmlformats.org/officeDocument/2006/relationships/image" Target="../media/image11.png"/><Relationship Id="rId21" Type="http://schemas.openxmlformats.org/officeDocument/2006/relationships/image" Target="../media/image10.png"/><Relationship Id="rId20" Type="http://schemas.openxmlformats.org/officeDocument/2006/relationships/image" Target="../media/image9.png"/><Relationship Id="rId2" Type="http://schemas.openxmlformats.org/officeDocument/2006/relationships/slideLayout" Target="../slideLayouts/slideLayout35.xml"/><Relationship Id="rId19" Type="http://schemas.openxmlformats.org/officeDocument/2006/relationships/image" Target="../media/image8.png"/><Relationship Id="rId18" Type="http://schemas.openxmlformats.org/officeDocument/2006/relationships/image" Target="../media/image7.png"/><Relationship Id="rId17" Type="http://schemas.openxmlformats.org/officeDocument/2006/relationships/image" Target="../media/image6.png"/><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3.png"/><Relationship Id="rId13" Type="http://schemas.openxmlformats.org/officeDocument/2006/relationships/image" Target="../media/image2.pn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2" Type="http://schemas.openxmlformats.org/officeDocument/2006/relationships/theme" Target="../theme/theme6.xml"/><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16.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2" Type="http://schemas.openxmlformats.org/officeDocument/2006/relationships/theme" Target="../theme/theme8.xml"/><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3" Type="http://schemas.openxmlformats.org/officeDocument/2006/relationships/theme" Target="../theme/theme9.xml"/><Relationship Id="rId12" Type="http://schemas.openxmlformats.org/officeDocument/2006/relationships/image" Target="../media/image17.jpeg"/><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11" name=""/>
        <p:cNvGrpSpPr/>
        <p:nvPr/>
      </p:nvGrpSpPr>
      <p:grpSpPr>
        <a:xfrm rot="0">
          <a:off x="0" y="0"/>
          <a:ext cx="0" cy="0"/>
          <a:chOff x="0" y="0"/>
          <a:chExt cx="0" cy="0"/>
        </a:xfrm>
      </p:grpSpPr>
      <p:sp>
        <p:nvSpPr>
          <p:cNvPr id="1048576" name="标题 1048575"/>
          <p:cNvSpPr/>
          <p:nvPr>
            <p:ph type="title"/>
          </p:nvPr>
        </p:nvSpPr>
        <p:spPr>
          <a:xfrm>
            <a:off x="457200" y="274637"/>
            <a:ext cx="8229600" cy="1143000"/>
          </a:xfrm>
          <a:prstGeom prst="rect">
            <a:avLst/>
          </a:prstGeom>
          <a:noFill/>
          <a:ln>
            <a:noFill/>
          </a:ln>
        </p:spPr>
        <p:txBody>
          <a:bodyPr vert="horz" lIns="91440" tIns="45720" rIns="91440" bIns="45720" anchor="ctr"/>
          <a:p>
            <a:pPr lvl="0"/>
            <a:r>
              <a:t>单击此处编辑母版标题样式</a:t>
            </a:r>
          </a:p>
        </p:txBody>
      </p:sp>
      <p:sp>
        <p:nvSpPr>
          <p:cNvPr id="1048577" name="文本占位符 1048576"/>
          <p:cNvSpPr/>
          <p:nvPr>
            <p:ph type="body" idx="1"/>
          </p:nvPr>
        </p:nvSpPr>
        <p:spPr>
          <a:xfrm>
            <a:off x="457200" y="1600200"/>
            <a:ext cx="8229600" cy="4525962"/>
          </a:xfrm>
          <a:prstGeom prst="rect">
            <a:avLst/>
          </a:prstGeom>
          <a:noFill/>
          <a:ln>
            <a:noFill/>
          </a:ln>
        </p:spPr>
        <p:txBody>
          <a:bodyPr vert="horz" lIns="91440" tIns="45720" rIns="91440" bIns="45720" anchor="t"/>
          <a:p>
            <a:pPr lvl="0"/>
            <a:r>
              <a:t>单击此处编辑母版文本样式</a:t>
            </a:r>
          </a:p>
          <a:p>
            <a:pPr lvl="1"/>
            <a:r>
              <a:t>第二级</a:t>
            </a:r>
          </a:p>
          <a:p>
            <a:pPr lvl="2"/>
            <a:r>
              <a:t>第三级</a:t>
            </a:r>
          </a:p>
          <a:p>
            <a:pPr lvl="3"/>
            <a:r>
              <a:t>第四级</a:t>
            </a:r>
          </a:p>
          <a:p>
            <a:pPr lvl="4"/>
            <a:r>
              <a:t>第五级</a:t>
            </a:r>
          </a:p>
        </p:txBody>
      </p:sp>
      <p:sp>
        <p:nvSpPr>
          <p:cNvPr id="1048578" name="日期占位符 1048577"/>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400"/>
          </a:p>
        </p:txBody>
      </p:sp>
      <p:sp>
        <p:nvSpPr>
          <p:cNvPr id="1048579" name="页脚占位符 1048578"/>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400"/>
          </a:p>
        </p:txBody>
      </p:sp>
      <p:sp>
        <p:nvSpPr>
          <p:cNvPr id="1048580" name="灯片编号占位符 1048579"/>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ftr="0" dt="0"/>
  <p:txStyles>
    <p:title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p:titleStyle>
    <p:body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p:bodyStyle>
    <p:other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720" name=""/>
        <p:cNvGrpSpPr/>
        <p:nvPr/>
      </p:nvGrpSpPr>
      <p:grpSpPr>
        <a:xfrm rot="0">
          <a:off x="0" y="0"/>
          <a:ext cx="0" cy="0"/>
          <a:chOff x="0" y="0"/>
          <a:chExt cx="0" cy="0"/>
        </a:xfrm>
      </p:grpSpPr>
      <p:pic>
        <p:nvPicPr>
          <p:cNvPr id="2097272" name="图片 2097271"/>
          <p:cNvPicPr/>
          <p:nvPr/>
        </p:nvPicPr>
        <p:blipFill>
          <a:blip r:embed="rId12"/>
          <a:srcRect/>
          <a:stretch>
            <a:fillRect/>
          </a:stretch>
        </p:blipFill>
        <p:spPr>
          <a:xfrm>
            <a:off x="0" y="0"/>
            <a:ext cx="9144000" cy="6858000"/>
          </a:xfrm>
          <a:prstGeom prst="rect">
            <a:avLst/>
          </a:prstGeom>
          <a:noFill/>
          <a:ln>
            <a:noFill/>
          </a:ln>
        </p:spPr>
      </p:pic>
      <p:sp>
        <p:nvSpPr>
          <p:cNvPr id="1049871" name="文本占位符 1049870"/>
          <p:cNvSpPr/>
          <p:nvPr>
            <p:ph type="body" idx="1"/>
          </p:nvPr>
        </p:nvSpPr>
        <p:spPr>
          <a:xfrm>
            <a:off x="504825" y="1133475"/>
            <a:ext cx="8215312" cy="5100637"/>
          </a:xfrm>
          <a:prstGeom prst="rect">
            <a:avLst/>
          </a:prstGeom>
          <a:noFill/>
          <a:ln>
            <a:noFill/>
          </a:ln>
        </p:spPr>
        <p:txBody>
          <a:bodyPr vert="horz" lIns="91440" tIns="45720" rIns="91440" bIns="45720" anchor="t"/>
          <a:p>
            <a:pPr lvl="0"/>
            <a:r>
              <a:t>单击此处编辑母版文本样式</a:t>
            </a:r>
          </a:p>
          <a:p>
            <a:pPr lvl="1"/>
            <a:r>
              <a:t>第二级</a:t>
            </a:r>
          </a:p>
        </p:txBody>
      </p:sp>
      <p:sp>
        <p:nvSpPr>
          <p:cNvPr id="1049872" name="标题 1049871"/>
          <p:cNvSpPr/>
          <p:nvPr>
            <p:ph type="title"/>
          </p:nvPr>
        </p:nvSpPr>
        <p:spPr>
          <a:xfrm>
            <a:off x="504825" y="214312"/>
            <a:ext cx="8215312" cy="795337"/>
          </a:xfrm>
          <a:prstGeom prst="rect">
            <a:avLst/>
          </a:prstGeom>
          <a:noFill/>
          <a:ln>
            <a:noFill/>
          </a:ln>
        </p:spPr>
        <p:txBody>
          <a:bodyPr vert="horz" lIns="91440" tIns="45720" rIns="91440" bIns="45720" anchor="ctr"/>
          <a:p>
            <a:pPr lvl="0"/>
            <a:r>
              <a:t>单击此处编辑母版标题样式</a:t>
            </a:r>
          </a:p>
        </p:txBody>
      </p:sp>
      <p:sp>
        <p:nvSpPr>
          <p:cNvPr id="1049873" name="日期占位符 1049872"/>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74" name="页脚占位符 1049873"/>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
        <p:nvSpPr>
          <p:cNvPr id="1049875" name="灯片编号占位符 1049874"/>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Tree>
  </p:cSld>
  <p:clrMap bg1="lt1" tx1="dk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ftr="0" dt="0"/>
  <p:txStyles>
    <p:titleStyle>
      <a:lvl1pPr marL="0" indent="0" algn="l" rtl="0" fontAlgn="base" latinLnBrk="1">
        <a:lnSpc>
          <a:spcPct val="90000"/>
        </a:lnSpc>
        <a:spcBef>
          <a:spcPct val="0"/>
        </a:spcBef>
        <a:spcAft>
          <a:spcPct val="0"/>
        </a:spcAft>
        <a:buFont typeface="Times New Roman" panose="02020603050405020304" charset="0"/>
        <a:buNone/>
        <a:defRPr sz="3200" b="1" u="none" baseline="0">
          <a:solidFill>
            <a:schemeClr val="accent1"/>
          </a:solidFill>
          <a:latin typeface="Arial" panose="020B0604020202020204" pitchFamily="34" charset="0"/>
          <a:ea typeface="宋体" panose="02010600030101010101" pitchFamily="2" charset="-122"/>
        </a:defRPr>
      </a:lvl1pPr>
    </p:titleStyle>
    <p:bodyStyle>
      <a:lvl1pPr marL="361950" indent="-361950" algn="just" rtl="0" fontAlgn="base" latinLnBrk="1">
        <a:lnSpc>
          <a:spcPct val="110000"/>
        </a:lnSpc>
        <a:spcBef>
          <a:spcPts val="1200"/>
        </a:spcBef>
        <a:spcAft>
          <a:spcPct val="0"/>
        </a:spcAft>
        <a:buClr>
          <a:schemeClr val="accent1"/>
        </a:buClr>
        <a:buSzPct val="50000"/>
        <a:buFont typeface="Wingdings 2" panose="05020102010507070707" pitchFamily="18" charset="2"/>
        <a:buChar char=""/>
        <a:defRPr sz="2400" u="none" baseline="0">
          <a:solidFill>
            <a:srgbClr val="976A4F"/>
          </a:solidFill>
          <a:latin typeface="Arial" panose="020B0604020202020204" pitchFamily="34" charset="0"/>
          <a:ea typeface="宋体" panose="02010600030101010101" pitchFamily="2" charset="-122"/>
        </a:defRPr>
      </a:lvl1pPr>
      <a:lvl2pPr marL="361950" indent="-361950" algn="l" rtl="0" fontAlgn="base" latinLnBrk="1">
        <a:lnSpc>
          <a:spcPct val="120000"/>
        </a:lnSpc>
        <a:spcBef>
          <a:spcPct val="0"/>
        </a:spcBef>
        <a:spcAft>
          <a:spcPts val="1200"/>
        </a:spcAft>
        <a:buClr>
          <a:srgbClr val="D5BDAF"/>
        </a:buClr>
        <a:buSzPct val="100000"/>
        <a:buFont typeface="幼圆" pitchFamily="49" charset="-122"/>
        <a:buChar char=" "/>
        <a:defRPr sz="1600" u="none" baseline="0">
          <a:solidFill>
            <a:schemeClr val="dk1"/>
          </a:solidFill>
          <a:latin typeface="Arial" panose="020B0604020202020204" pitchFamily="34" charset="0"/>
          <a:ea typeface="宋体" panose="02010600030101010101" pitchFamily="2" charset="-122"/>
        </a:defRPr>
      </a:lvl2pPr>
      <a:lvl3pPr marL="857250" indent="-171450" algn="l" rtl="0" fontAlgn="base" latinLnBrk="1">
        <a:lnSpc>
          <a:spcPct val="90000"/>
        </a:lnSpc>
        <a:spcBef>
          <a:spcPts val="375"/>
        </a:spcBef>
        <a:spcAft>
          <a:spcPct val="0"/>
        </a:spcAft>
        <a:buSzPct val="100000"/>
        <a:buFont typeface="Arial" panose="020B0604020202020204" pitchFamily="34" charset="0"/>
        <a:buChar char="•"/>
        <a:defRPr sz="1500" u="none" baseline="0">
          <a:solidFill>
            <a:schemeClr val="dk1"/>
          </a:solidFill>
          <a:latin typeface="Arial" panose="020B0604020202020204" pitchFamily="34" charset="0"/>
          <a:ea typeface="宋体" panose="02010600030101010101" pitchFamily="2" charset="-122"/>
        </a:defRPr>
      </a:lvl3pPr>
      <a:lvl4pPr marL="1200150" indent="-171450" algn="l" rtl="0" fontAlgn="base" latinLnBrk="1">
        <a:lnSpc>
          <a:spcPct val="90000"/>
        </a:lnSpc>
        <a:spcBef>
          <a:spcPts val="375"/>
        </a:spcBef>
        <a:spcAft>
          <a:spcPct val="0"/>
        </a:spcAft>
        <a:buSzPct val="100000"/>
        <a:buFont typeface="Arial" panose="020B0604020202020204" pitchFamily="34" charset="0"/>
        <a:buChar char="•"/>
        <a:defRPr sz="1300" u="none" baseline="0">
          <a:solidFill>
            <a:schemeClr val="dk1"/>
          </a:solidFill>
          <a:latin typeface="Arial" panose="020B0604020202020204" pitchFamily="34" charset="0"/>
          <a:ea typeface="宋体" panose="02010600030101010101" pitchFamily="2" charset="-122"/>
        </a:defRPr>
      </a:lvl4pPr>
      <a:lvl5pPr marL="1543050" indent="-171450" algn="l" rtl="0" fontAlgn="base" latinLnBrk="1">
        <a:lnSpc>
          <a:spcPct val="90000"/>
        </a:lnSpc>
        <a:spcBef>
          <a:spcPts val="375"/>
        </a:spcBef>
        <a:spcAft>
          <a:spcPct val="0"/>
        </a:spcAft>
        <a:buSzPct val="100000"/>
        <a:buFont typeface="Arial" panose="020B0604020202020204" pitchFamily="34" charset="0"/>
        <a:buChar char="•"/>
        <a:defRPr sz="1300" u="none" baseline="0">
          <a:solidFill>
            <a:schemeClr val="dk1"/>
          </a:solidFill>
          <a:latin typeface="Arial" panose="020B0604020202020204" pitchFamily="34" charset="0"/>
          <a:ea typeface="宋体" panose="02010600030101010101" pitchFamily="2" charset="-122"/>
        </a:defRPr>
      </a:lvl5pPr>
    </p:bodyStyle>
    <p:other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830" name=""/>
        <p:cNvGrpSpPr/>
        <p:nvPr/>
      </p:nvGrpSpPr>
      <p:grpSpPr>
        <a:xfrm rot="0">
          <a:off x="0" y="0"/>
          <a:ext cx="0" cy="0"/>
          <a:chOff x="0" y="0"/>
          <a:chExt cx="0" cy="0"/>
        </a:xfrm>
      </p:grpSpPr>
      <p:pic>
        <p:nvPicPr>
          <p:cNvPr id="2097276" name="图片 2097275"/>
          <p:cNvPicPr/>
          <p:nvPr/>
        </p:nvPicPr>
        <p:blipFill>
          <a:blip r:embed="rId12"/>
          <a:srcRect l="8521" t="1442" r="10753" b="1135"/>
          <a:stretch>
            <a:fillRect/>
          </a:stretch>
        </p:blipFill>
        <p:spPr>
          <a:xfrm>
            <a:off x="0" y="0"/>
            <a:ext cx="9145588" cy="6865937"/>
          </a:xfrm>
          <a:prstGeom prst="rect">
            <a:avLst/>
          </a:prstGeom>
          <a:noFill/>
          <a:ln>
            <a:noFill/>
          </a:ln>
        </p:spPr>
      </p:pic>
      <p:sp>
        <p:nvSpPr>
          <p:cNvPr id="1050176" name="标题 1050175"/>
          <p:cNvSpPr/>
          <p:nvPr>
            <p:ph type="title"/>
          </p:nvPr>
        </p:nvSpPr>
        <p:spPr>
          <a:xfrm>
            <a:off x="1892300" y="136525"/>
            <a:ext cx="5562600" cy="700087"/>
          </a:xfrm>
          <a:prstGeom prst="rect">
            <a:avLst/>
          </a:prstGeom>
          <a:noFill/>
          <a:ln>
            <a:noFill/>
          </a:ln>
        </p:spPr>
        <p:txBody>
          <a:bodyPr vert="horz" lIns="91440" tIns="45720" rIns="91440" bIns="45720" anchor="b"/>
          <a:p>
            <a:pPr lvl="0"/>
            <a:r>
              <a:t>单击此处编辑母版标题样式</a:t>
            </a:r>
          </a:p>
        </p:txBody>
      </p:sp>
      <p:sp>
        <p:nvSpPr>
          <p:cNvPr id="1050177" name="日期占位符 1050176"/>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178" name="页脚占位符 1050177"/>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
        <p:nvSpPr>
          <p:cNvPr id="1050179" name="灯片编号占位符 1050178"/>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
        <p:nvSpPr>
          <p:cNvPr id="1050180" name="文本占位符 1050179"/>
          <p:cNvSpPr/>
          <p:nvPr>
            <p:ph type="body" idx="1"/>
          </p:nvPr>
        </p:nvSpPr>
        <p:spPr>
          <a:xfrm>
            <a:off x="368300" y="1047750"/>
            <a:ext cx="8356600" cy="5000625"/>
          </a:xfrm>
          <a:prstGeom prst="rect">
            <a:avLst/>
          </a:prstGeom>
          <a:noFill/>
          <a:ln>
            <a:noFill/>
          </a:ln>
        </p:spPr>
        <p:txBody>
          <a:bodyPr vert="horz" lIns="91440" tIns="45720" rIns="91440" bIns="45720" anchor="t"/>
          <a:p>
            <a:pPr lvl="0"/>
            <a:r>
              <a:t>单击此处编辑母版文本样式</a:t>
            </a:r>
          </a:p>
          <a:p>
            <a:pPr lvl="1"/>
            <a:r>
              <a:t>第二级</a:t>
            </a:r>
          </a:p>
        </p:txBody>
      </p:sp>
    </p:spTree>
  </p:cSld>
  <p:clrMap bg1="lt1" tx1="dk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ftr="0" dt="0"/>
  <p:txStyles>
    <p:title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p:titleStyle>
    <p:body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p:bodyStyle>
    <p:other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887" name=""/>
        <p:cNvGrpSpPr/>
        <p:nvPr/>
      </p:nvGrpSpPr>
      <p:grpSpPr>
        <a:xfrm rot="0">
          <a:off x="0" y="0"/>
          <a:ext cx="0" cy="0"/>
          <a:chOff x="0" y="0"/>
          <a:chExt cx="0" cy="0"/>
        </a:xfrm>
      </p:grpSpPr>
      <p:pic>
        <p:nvPicPr>
          <p:cNvPr id="2097278" name="图片 2097277"/>
          <p:cNvPicPr/>
          <p:nvPr/>
        </p:nvPicPr>
        <p:blipFill>
          <a:blip r:embed="rId12"/>
          <a:srcRect l="8521" t="1442" r="10753" b="1135"/>
          <a:stretch>
            <a:fillRect/>
          </a:stretch>
        </p:blipFill>
        <p:spPr>
          <a:xfrm>
            <a:off x="0" y="0"/>
            <a:ext cx="9145588" cy="6865937"/>
          </a:xfrm>
          <a:prstGeom prst="rect">
            <a:avLst/>
          </a:prstGeom>
          <a:noFill/>
          <a:ln>
            <a:noFill/>
          </a:ln>
        </p:spPr>
      </p:pic>
      <p:sp>
        <p:nvSpPr>
          <p:cNvPr id="1050248" name="直接连接符 1050247"/>
          <p:cNvSpPr/>
          <p:nvPr/>
        </p:nvSpPr>
        <p:spPr>
          <a:xfrm>
            <a:off x="2009775" y="3638550"/>
            <a:ext cx="5238750" cy="0"/>
          </a:xfrm>
          <a:prstGeom prst="line">
            <a:avLst/>
          </a:prstGeom>
          <a:noFill/>
          <a:ln w="28575" cap="flat" cmpd="sng">
            <a:solidFill>
              <a:srgbClr val="C38979">
                <a:alpha val="100000"/>
              </a:srgbClr>
            </a:solidFill>
            <a:prstDash val="solid"/>
            <a:round/>
          </a:ln>
        </p:spPr>
      </p:sp>
      <p:sp>
        <p:nvSpPr>
          <p:cNvPr id="1050249" name="标题 1050248"/>
          <p:cNvSpPr/>
          <p:nvPr>
            <p:ph type="title"/>
          </p:nvPr>
        </p:nvSpPr>
        <p:spPr>
          <a:xfrm>
            <a:off x="1892300" y="136525"/>
            <a:ext cx="5562600" cy="700087"/>
          </a:xfrm>
          <a:prstGeom prst="rect">
            <a:avLst/>
          </a:prstGeom>
          <a:noFill/>
          <a:ln>
            <a:noFill/>
          </a:ln>
        </p:spPr>
        <p:txBody>
          <a:bodyPr vert="horz" lIns="91440" tIns="45720" rIns="91440" bIns="45720" anchor="b"/>
          <a:p>
            <a:pPr lvl="0"/>
            <a:r>
              <a:t>单击此处编辑母版标题样式</a:t>
            </a:r>
          </a:p>
        </p:txBody>
      </p:sp>
      <p:sp>
        <p:nvSpPr>
          <p:cNvPr id="1050250" name="文本占位符 1050249"/>
          <p:cNvSpPr/>
          <p:nvPr>
            <p:ph type="body" idx="1"/>
          </p:nvPr>
        </p:nvSpPr>
        <p:spPr>
          <a:xfrm>
            <a:off x="368300" y="1047750"/>
            <a:ext cx="8356600" cy="5000625"/>
          </a:xfrm>
          <a:prstGeom prst="rect">
            <a:avLst/>
          </a:prstGeom>
          <a:noFill/>
          <a:ln>
            <a:noFill/>
          </a:ln>
        </p:spPr>
        <p:txBody>
          <a:bodyPr vert="horz" lIns="91440" tIns="45720" rIns="91440" bIns="45720" anchor="t"/>
          <a:p>
            <a:pPr lvl="0"/>
            <a:r>
              <a:t>单击此处编辑母版文本样式</a:t>
            </a:r>
          </a:p>
          <a:p>
            <a:pPr lvl="1"/>
            <a:r>
              <a:t>第二级</a:t>
            </a:r>
          </a:p>
        </p:txBody>
      </p:sp>
      <p:sp>
        <p:nvSpPr>
          <p:cNvPr id="1050251" name="日期占位符 1050250"/>
          <p:cNvSpPr/>
          <p:nvPr>
            <p:ph type="dt" sz="half" idx="2"/>
          </p:nvPr>
        </p:nvSpPr>
        <p:spPr>
          <a:xfrm>
            <a:off x="457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1000">
              <a:solidFill>
                <a:srgbClr val="9D9D9D"/>
              </a:solidFill>
            </a:endParaRPr>
          </a:p>
        </p:txBody>
      </p:sp>
      <p:sp>
        <p:nvSpPr>
          <p:cNvPr id="1050252" name="页脚占位符 1050251"/>
          <p:cNvSpPr/>
          <p:nvPr>
            <p:ph type="ftr" sz="quarter" idx="3"/>
          </p:nvPr>
        </p:nvSpPr>
        <p:spPr>
          <a:xfrm>
            <a:off x="3124200" y="6245225"/>
            <a:ext cx="2895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sp>
        <p:nvSpPr>
          <p:cNvPr id="1050253" name="灯片编号占位符 1050252"/>
          <p:cNvSpPr/>
          <p:nvPr>
            <p:ph type="sldNum" sz="quarter" idx="4"/>
          </p:nvPr>
        </p:nvSpPr>
        <p:spPr>
          <a:xfrm>
            <a:off x="6553200" y="6245225"/>
            <a:ext cx="2133600" cy="47625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buFontTx/>
              <a:buNone/>
            </a:pPr>
            <a:fld id="{566ABCEB-ACFC-4714-9973-3DA970169C29}" type="slidenum">
              <a:rPr lang="zh-CN" altLang="en-US" sz="1000">
                <a:solidFill>
                  <a:srgbClr val="9D9D9D"/>
                </a:solidFill>
              </a:rPr>
            </a:fld>
            <a:endParaRPr lang="zh-CN" altLang="en-US" sz="1000">
              <a:solidFill>
                <a:srgbClr val="9D9D9D"/>
              </a:solidFill>
            </a:endParaRPr>
          </a:p>
        </p:txBody>
      </p:sp>
    </p:spTree>
  </p:cSld>
  <p:clrMap bg1="lt1" tx1="dk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sldNum="0" ftr="0" dt="0"/>
  <p:txStyles>
    <p:title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p:titleStyle>
    <p:body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p:bodyStyle>
    <p:other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910" name=""/>
        <p:cNvGrpSpPr/>
        <p:nvPr/>
      </p:nvGrpSpPr>
      <p:grpSpPr>
        <a:xfrm rot="0">
          <a:off x="0" y="0"/>
          <a:ext cx="0" cy="0"/>
          <a:chOff x="0" y="0"/>
          <a:chExt cx="0" cy="0"/>
        </a:xfrm>
      </p:grpSpPr>
      <p:pic>
        <p:nvPicPr>
          <p:cNvPr id="2097279" name="图片 2097278"/>
          <p:cNvPicPr/>
          <p:nvPr/>
        </p:nvPicPr>
        <p:blipFill>
          <a:blip r:embed="rId12"/>
          <a:srcRect l="8521" t="1442" r="10753" b="1135"/>
          <a:stretch>
            <a:fillRect/>
          </a:stretch>
        </p:blipFill>
        <p:spPr>
          <a:xfrm>
            <a:off x="0" y="0"/>
            <a:ext cx="9145588" cy="6865937"/>
          </a:xfrm>
          <a:prstGeom prst="rect">
            <a:avLst/>
          </a:prstGeom>
          <a:noFill/>
          <a:ln>
            <a:noFill/>
          </a:ln>
        </p:spPr>
      </p:pic>
      <p:sp>
        <p:nvSpPr>
          <p:cNvPr id="1050279" name="标题 1050278"/>
          <p:cNvSpPr/>
          <p:nvPr>
            <p:ph type="title"/>
          </p:nvPr>
        </p:nvSpPr>
        <p:spPr>
          <a:xfrm>
            <a:off x="1892300" y="136525"/>
            <a:ext cx="5562600" cy="700087"/>
          </a:xfrm>
          <a:prstGeom prst="rect">
            <a:avLst/>
          </a:prstGeom>
          <a:noFill/>
          <a:ln>
            <a:noFill/>
          </a:ln>
        </p:spPr>
        <p:txBody>
          <a:bodyPr vert="horz" lIns="91440" tIns="45720" rIns="91440" bIns="45720" anchor="b"/>
          <a:p>
            <a:pPr lvl="0"/>
            <a:r>
              <a:t>单击此处编辑母版标题样式</a:t>
            </a:r>
          </a:p>
        </p:txBody>
      </p:sp>
      <p:sp>
        <p:nvSpPr>
          <p:cNvPr id="1050280" name="文本占位符 1050279"/>
          <p:cNvSpPr/>
          <p:nvPr>
            <p:ph type="body" idx="1"/>
          </p:nvPr>
        </p:nvSpPr>
        <p:spPr>
          <a:xfrm>
            <a:off x="368300" y="1047750"/>
            <a:ext cx="8356600" cy="5000625"/>
          </a:xfrm>
          <a:prstGeom prst="rect">
            <a:avLst/>
          </a:prstGeom>
          <a:noFill/>
          <a:ln>
            <a:noFill/>
          </a:ln>
        </p:spPr>
        <p:txBody>
          <a:bodyPr vert="horz" lIns="91440" tIns="45720" rIns="91440" bIns="45720" anchor="t"/>
          <a:p>
            <a:pPr lvl="0"/>
            <a:r>
              <a:t>单击此处编辑母版文本样式</a:t>
            </a:r>
          </a:p>
          <a:p>
            <a:pPr lvl="1"/>
            <a:r>
              <a:t>第二级</a:t>
            </a:r>
          </a:p>
        </p:txBody>
      </p:sp>
      <p:sp>
        <p:nvSpPr>
          <p:cNvPr id="1050281" name="日期占位符 1050280"/>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0"/>
              </a:spcBef>
              <a:spcAft>
                <a:spcPct val="0"/>
              </a:spcAft>
              <a:buFontTx/>
              <a:buNone/>
            </a:pPr>
            <a:fld id="{566ABCEB-ACFC-4714-9973-3DA970169C29}" type="datetime1">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
        <p:nvSpPr>
          <p:cNvPr id="1050282" name="页脚占位符 1050281"/>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sz="1000">
              <a:solidFill>
                <a:srgbClr val="9D9D9D"/>
              </a:solidFill>
            </a:endParaRPr>
          </a:p>
        </p:txBody>
      </p:sp>
      <p:sp>
        <p:nvSpPr>
          <p:cNvPr id="1050283" name="灯片编号占位符 1050282"/>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a:spcBef>
                <a:spcPct val="0"/>
              </a:spcBef>
              <a:spcAft>
                <a:spcPct val="0"/>
              </a:spcAft>
              <a:buFontTx/>
              <a:buNone/>
            </a:pPr>
            <a:fld id="{566ABCEB-ACFC-4714-9973-3DA970169C29}" type="slidenum">
              <a:rPr lang="zh-CN" altLang="en-US" sz="1000">
                <a:solidFill>
                  <a:srgbClr val="9D9D9D"/>
                </a:solidFill>
                <a:latin typeface="Calibri" panose="020F0502020204030204" charset="0"/>
                <a:ea typeface="幼圆" pitchFamily="49" charset="-122"/>
              </a:rPr>
            </a:fld>
            <a:endParaRPr lang="zh-CN" altLang="en-US" sz="1000">
              <a:solidFill>
                <a:srgbClr val="9D9D9D"/>
              </a:solidFill>
              <a:latin typeface="Calibri" panose="020F0502020204030204" charset="0"/>
              <a:ea typeface="幼圆" pitchFamily="49" charset="-122"/>
            </a:endParaRPr>
          </a:p>
        </p:txBody>
      </p:sp>
    </p:spTree>
  </p:cSld>
  <p:clrMap bg1="lt1" tx1="dk1" bg2="dk2" tx2="lt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hf sldNum="0" ftr="0" dt="0"/>
  <p:txStyles>
    <p:title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p:titleStyle>
    <p:body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p:bodyStyle>
    <p:other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162" name=""/>
        <p:cNvGrpSpPr/>
        <p:nvPr/>
      </p:nvGrpSpPr>
      <p:grpSpPr>
        <a:xfrm rot="0">
          <a:off x="0" y="0"/>
          <a:ext cx="0" cy="0"/>
          <a:chOff x="0" y="0"/>
          <a:chExt cx="0" cy="0"/>
        </a:xfrm>
      </p:grpSpPr>
      <p:grpSp>
        <p:nvGrpSpPr>
          <p:cNvPr id="163" name="组合 162"/>
          <p:cNvGrpSpPr/>
          <p:nvPr/>
        </p:nvGrpSpPr>
        <p:grpSpPr>
          <a:xfrm rot="0">
            <a:off x="566737" y="0"/>
            <a:ext cx="7891462" cy="6821487"/>
            <a:chOff x="357" y="0"/>
            <a:chExt cx="4971" cy="4297"/>
          </a:xfrm>
        </p:grpSpPr>
        <p:sp>
          <p:nvSpPr>
            <p:cNvPr id="1048748" name="矩形 1048747"/>
            <p:cNvSpPr/>
            <p:nvPr/>
          </p:nvSpPr>
          <p:spPr>
            <a:xfrm>
              <a:off x="392" y="0"/>
              <a:ext cx="21"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749" name="任意多边形 1048748"/>
            <p:cNvSpPr/>
            <p:nvPr/>
          </p:nvSpPr>
          <p:spPr>
            <a:xfrm>
              <a:off x="392" y="202"/>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750" name="任意多边形 1048749"/>
            <p:cNvSpPr/>
            <p:nvPr/>
          </p:nvSpPr>
          <p:spPr>
            <a:xfrm>
              <a:off x="392" y="607"/>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751" name="任意多边形 1048750"/>
            <p:cNvSpPr/>
            <p:nvPr/>
          </p:nvSpPr>
          <p:spPr>
            <a:xfrm>
              <a:off x="392" y="101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52" name="任意多边形 1048751"/>
            <p:cNvSpPr/>
            <p:nvPr/>
          </p:nvSpPr>
          <p:spPr>
            <a:xfrm>
              <a:off x="392" y="1415"/>
              <a:ext cx="21" cy="304"/>
            </a:xfrm>
            <a:custGeom>
              <a:avLst/>
              <a:gdLst/>
              <a:ahLst/>
              <a:cxnLst/>
              <a:rect l="0" t="0" r="r" b="b"/>
              <a:pathLst>
                <a:path w="52" h="759">
                  <a:moveTo>
                    <a:pt x="0" y="0"/>
                  </a:moveTo>
                  <a:lnTo>
                    <a:pt x="0" y="253"/>
                  </a:lnTo>
                  <a:lnTo>
                    <a:pt x="52" y="253"/>
                  </a:lnTo>
                  <a:lnTo>
                    <a:pt x="52" y="0"/>
                  </a:lnTo>
                  <a:lnTo>
                    <a:pt x="0" y="0"/>
                  </a:lnTo>
                  <a:moveTo>
                    <a:pt x="0" y="506"/>
                  </a:moveTo>
                  <a:lnTo>
                    <a:pt x="0" y="759"/>
                  </a:lnTo>
                  <a:lnTo>
                    <a:pt x="52" y="759"/>
                  </a:lnTo>
                  <a:lnTo>
                    <a:pt x="52" y="506"/>
                  </a:lnTo>
                  <a:lnTo>
                    <a:pt x="0" y="506"/>
                  </a:lnTo>
                </a:path>
              </a:pathLst>
            </a:custGeom>
            <a:solidFill>
              <a:schemeClr val="dk2">
                <a:alpha val="59999"/>
              </a:schemeClr>
            </a:solidFill>
            <a:ln>
              <a:noFill/>
            </a:ln>
          </p:spPr>
        </p:sp>
        <p:sp>
          <p:nvSpPr>
            <p:cNvPr id="1048753" name="任意多边形 1048752"/>
            <p:cNvSpPr/>
            <p:nvPr/>
          </p:nvSpPr>
          <p:spPr>
            <a:xfrm>
              <a:off x="392" y="1820"/>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54" name="任意多边形 1048753"/>
            <p:cNvSpPr/>
            <p:nvPr/>
          </p:nvSpPr>
          <p:spPr>
            <a:xfrm>
              <a:off x="392" y="2224"/>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755" name="任意多边形 1048754"/>
            <p:cNvSpPr/>
            <p:nvPr/>
          </p:nvSpPr>
          <p:spPr>
            <a:xfrm>
              <a:off x="392" y="2629"/>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56" name="任意多边形 1048755"/>
            <p:cNvSpPr/>
            <p:nvPr/>
          </p:nvSpPr>
          <p:spPr>
            <a:xfrm>
              <a:off x="392" y="3033"/>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757" name="任意多边形 1048756"/>
            <p:cNvSpPr/>
            <p:nvPr/>
          </p:nvSpPr>
          <p:spPr>
            <a:xfrm>
              <a:off x="392" y="3438"/>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58" name="任意多边形 1048757"/>
            <p:cNvSpPr/>
            <p:nvPr/>
          </p:nvSpPr>
          <p:spPr>
            <a:xfrm>
              <a:off x="392" y="384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59" name="矩形 1048758"/>
            <p:cNvSpPr/>
            <p:nvPr/>
          </p:nvSpPr>
          <p:spPr>
            <a:xfrm>
              <a:off x="392" y="4246"/>
              <a:ext cx="21"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760" name="矩形 1048759"/>
            <p:cNvSpPr/>
            <p:nvPr/>
          </p:nvSpPr>
          <p:spPr>
            <a:xfrm>
              <a:off x="837" y="0"/>
              <a:ext cx="21"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761" name="任意多边形 1048760"/>
            <p:cNvSpPr/>
            <p:nvPr/>
          </p:nvSpPr>
          <p:spPr>
            <a:xfrm>
              <a:off x="837" y="202"/>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762" name="任意多边形 1048761"/>
            <p:cNvSpPr/>
            <p:nvPr/>
          </p:nvSpPr>
          <p:spPr>
            <a:xfrm>
              <a:off x="837" y="607"/>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763" name="任意多边形 1048762"/>
            <p:cNvSpPr/>
            <p:nvPr/>
          </p:nvSpPr>
          <p:spPr>
            <a:xfrm>
              <a:off x="837" y="101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64" name="任意多边形 1048763"/>
            <p:cNvSpPr/>
            <p:nvPr/>
          </p:nvSpPr>
          <p:spPr>
            <a:xfrm>
              <a:off x="837" y="1415"/>
              <a:ext cx="21" cy="304"/>
            </a:xfrm>
            <a:custGeom>
              <a:avLst/>
              <a:gdLst/>
              <a:ahLst/>
              <a:cxnLst/>
              <a:rect l="0" t="0" r="r" b="b"/>
              <a:pathLst>
                <a:path w="52" h="759">
                  <a:moveTo>
                    <a:pt x="0" y="0"/>
                  </a:moveTo>
                  <a:lnTo>
                    <a:pt x="0" y="253"/>
                  </a:lnTo>
                  <a:lnTo>
                    <a:pt x="52" y="253"/>
                  </a:lnTo>
                  <a:lnTo>
                    <a:pt x="52" y="0"/>
                  </a:lnTo>
                  <a:lnTo>
                    <a:pt x="0" y="0"/>
                  </a:lnTo>
                  <a:moveTo>
                    <a:pt x="0" y="506"/>
                  </a:moveTo>
                  <a:lnTo>
                    <a:pt x="0" y="759"/>
                  </a:lnTo>
                  <a:lnTo>
                    <a:pt x="52" y="759"/>
                  </a:lnTo>
                  <a:lnTo>
                    <a:pt x="52" y="506"/>
                  </a:lnTo>
                  <a:lnTo>
                    <a:pt x="0" y="506"/>
                  </a:lnTo>
                </a:path>
              </a:pathLst>
            </a:custGeom>
            <a:solidFill>
              <a:schemeClr val="dk2">
                <a:alpha val="59999"/>
              </a:schemeClr>
            </a:solidFill>
            <a:ln>
              <a:noFill/>
            </a:ln>
          </p:spPr>
        </p:sp>
        <p:sp>
          <p:nvSpPr>
            <p:cNvPr id="1048765" name="任意多边形 1048764"/>
            <p:cNvSpPr/>
            <p:nvPr/>
          </p:nvSpPr>
          <p:spPr>
            <a:xfrm>
              <a:off x="837" y="1820"/>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66" name="任意多边形 1048765"/>
            <p:cNvSpPr/>
            <p:nvPr/>
          </p:nvSpPr>
          <p:spPr>
            <a:xfrm>
              <a:off x="837" y="2224"/>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767" name="任意多边形 1048766"/>
            <p:cNvSpPr/>
            <p:nvPr/>
          </p:nvSpPr>
          <p:spPr>
            <a:xfrm>
              <a:off x="837" y="2629"/>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68" name="任意多边形 1048767"/>
            <p:cNvSpPr/>
            <p:nvPr/>
          </p:nvSpPr>
          <p:spPr>
            <a:xfrm>
              <a:off x="837" y="3033"/>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769" name="任意多边形 1048768"/>
            <p:cNvSpPr/>
            <p:nvPr/>
          </p:nvSpPr>
          <p:spPr>
            <a:xfrm>
              <a:off x="837" y="3438"/>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70" name="任意多边形 1048769"/>
            <p:cNvSpPr/>
            <p:nvPr/>
          </p:nvSpPr>
          <p:spPr>
            <a:xfrm>
              <a:off x="837" y="384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71" name="矩形 1048770"/>
            <p:cNvSpPr/>
            <p:nvPr/>
          </p:nvSpPr>
          <p:spPr>
            <a:xfrm>
              <a:off x="837" y="4246"/>
              <a:ext cx="21"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772" name="矩形 1048771"/>
            <p:cNvSpPr/>
            <p:nvPr/>
          </p:nvSpPr>
          <p:spPr>
            <a:xfrm>
              <a:off x="1287" y="0"/>
              <a:ext cx="21"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773" name="任意多边形 1048772"/>
            <p:cNvSpPr/>
            <p:nvPr/>
          </p:nvSpPr>
          <p:spPr>
            <a:xfrm>
              <a:off x="1287" y="202"/>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774" name="任意多边形 1048773"/>
            <p:cNvSpPr/>
            <p:nvPr/>
          </p:nvSpPr>
          <p:spPr>
            <a:xfrm>
              <a:off x="1287" y="607"/>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775" name="任意多边形 1048774"/>
            <p:cNvSpPr/>
            <p:nvPr/>
          </p:nvSpPr>
          <p:spPr>
            <a:xfrm>
              <a:off x="1287" y="101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76" name="任意多边形 1048775"/>
            <p:cNvSpPr/>
            <p:nvPr/>
          </p:nvSpPr>
          <p:spPr>
            <a:xfrm>
              <a:off x="1287" y="1415"/>
              <a:ext cx="21" cy="304"/>
            </a:xfrm>
            <a:custGeom>
              <a:avLst/>
              <a:gdLst/>
              <a:ahLst/>
              <a:cxnLst/>
              <a:rect l="0" t="0" r="r" b="b"/>
              <a:pathLst>
                <a:path w="52" h="759">
                  <a:moveTo>
                    <a:pt x="0" y="0"/>
                  </a:moveTo>
                  <a:lnTo>
                    <a:pt x="0" y="253"/>
                  </a:lnTo>
                  <a:lnTo>
                    <a:pt x="52" y="253"/>
                  </a:lnTo>
                  <a:lnTo>
                    <a:pt x="52" y="0"/>
                  </a:lnTo>
                  <a:lnTo>
                    <a:pt x="0" y="0"/>
                  </a:lnTo>
                  <a:moveTo>
                    <a:pt x="0" y="506"/>
                  </a:moveTo>
                  <a:lnTo>
                    <a:pt x="0" y="759"/>
                  </a:lnTo>
                  <a:lnTo>
                    <a:pt x="52" y="759"/>
                  </a:lnTo>
                  <a:lnTo>
                    <a:pt x="52" y="506"/>
                  </a:lnTo>
                  <a:lnTo>
                    <a:pt x="0" y="506"/>
                  </a:lnTo>
                </a:path>
              </a:pathLst>
            </a:custGeom>
            <a:solidFill>
              <a:schemeClr val="dk2">
                <a:alpha val="59999"/>
              </a:schemeClr>
            </a:solidFill>
            <a:ln>
              <a:noFill/>
            </a:ln>
          </p:spPr>
        </p:sp>
        <p:sp>
          <p:nvSpPr>
            <p:cNvPr id="1048777" name="任意多边形 1048776"/>
            <p:cNvSpPr/>
            <p:nvPr/>
          </p:nvSpPr>
          <p:spPr>
            <a:xfrm>
              <a:off x="1287" y="1820"/>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78" name="任意多边形 1048777"/>
            <p:cNvSpPr/>
            <p:nvPr/>
          </p:nvSpPr>
          <p:spPr>
            <a:xfrm>
              <a:off x="1287" y="2224"/>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779" name="任意多边形 1048778"/>
            <p:cNvSpPr/>
            <p:nvPr/>
          </p:nvSpPr>
          <p:spPr>
            <a:xfrm>
              <a:off x="1287" y="2629"/>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80" name="任意多边形 1048779"/>
            <p:cNvSpPr/>
            <p:nvPr/>
          </p:nvSpPr>
          <p:spPr>
            <a:xfrm>
              <a:off x="1287" y="3033"/>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781" name="任意多边形 1048780"/>
            <p:cNvSpPr/>
            <p:nvPr/>
          </p:nvSpPr>
          <p:spPr>
            <a:xfrm>
              <a:off x="1287" y="3438"/>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82" name="任意多边形 1048781"/>
            <p:cNvSpPr/>
            <p:nvPr/>
          </p:nvSpPr>
          <p:spPr>
            <a:xfrm>
              <a:off x="1287" y="384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83" name="矩形 1048782"/>
            <p:cNvSpPr/>
            <p:nvPr/>
          </p:nvSpPr>
          <p:spPr>
            <a:xfrm>
              <a:off x="1287" y="4246"/>
              <a:ext cx="21"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784" name="矩形 1048783"/>
            <p:cNvSpPr/>
            <p:nvPr/>
          </p:nvSpPr>
          <p:spPr>
            <a:xfrm>
              <a:off x="1732" y="0"/>
              <a:ext cx="21"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785" name="任意多边形 1048784"/>
            <p:cNvSpPr/>
            <p:nvPr/>
          </p:nvSpPr>
          <p:spPr>
            <a:xfrm>
              <a:off x="1732" y="202"/>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786" name="任意多边形 1048785"/>
            <p:cNvSpPr/>
            <p:nvPr/>
          </p:nvSpPr>
          <p:spPr>
            <a:xfrm>
              <a:off x="1732" y="607"/>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787" name="任意多边形 1048786"/>
            <p:cNvSpPr/>
            <p:nvPr/>
          </p:nvSpPr>
          <p:spPr>
            <a:xfrm>
              <a:off x="1732" y="101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88" name="任意多边形 1048787"/>
            <p:cNvSpPr/>
            <p:nvPr/>
          </p:nvSpPr>
          <p:spPr>
            <a:xfrm>
              <a:off x="1732" y="1415"/>
              <a:ext cx="21" cy="304"/>
            </a:xfrm>
            <a:custGeom>
              <a:avLst/>
              <a:gdLst/>
              <a:ahLst/>
              <a:cxnLst/>
              <a:rect l="0" t="0" r="r" b="b"/>
              <a:pathLst>
                <a:path w="52" h="759">
                  <a:moveTo>
                    <a:pt x="0" y="0"/>
                  </a:moveTo>
                  <a:lnTo>
                    <a:pt x="0" y="253"/>
                  </a:lnTo>
                  <a:lnTo>
                    <a:pt x="52" y="253"/>
                  </a:lnTo>
                  <a:lnTo>
                    <a:pt x="52" y="0"/>
                  </a:lnTo>
                  <a:lnTo>
                    <a:pt x="0" y="0"/>
                  </a:lnTo>
                  <a:moveTo>
                    <a:pt x="0" y="506"/>
                  </a:moveTo>
                  <a:lnTo>
                    <a:pt x="0" y="759"/>
                  </a:lnTo>
                  <a:lnTo>
                    <a:pt x="52" y="759"/>
                  </a:lnTo>
                  <a:lnTo>
                    <a:pt x="52" y="506"/>
                  </a:lnTo>
                  <a:lnTo>
                    <a:pt x="0" y="506"/>
                  </a:lnTo>
                </a:path>
              </a:pathLst>
            </a:custGeom>
            <a:solidFill>
              <a:schemeClr val="dk2">
                <a:alpha val="59999"/>
              </a:schemeClr>
            </a:solidFill>
            <a:ln>
              <a:noFill/>
            </a:ln>
          </p:spPr>
        </p:sp>
        <p:sp>
          <p:nvSpPr>
            <p:cNvPr id="1048789" name="任意多边形 1048788"/>
            <p:cNvSpPr/>
            <p:nvPr/>
          </p:nvSpPr>
          <p:spPr>
            <a:xfrm>
              <a:off x="1732" y="1820"/>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90" name="任意多边形 1048789"/>
            <p:cNvSpPr/>
            <p:nvPr/>
          </p:nvSpPr>
          <p:spPr>
            <a:xfrm>
              <a:off x="1732" y="2224"/>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791" name="任意多边形 1048790"/>
            <p:cNvSpPr/>
            <p:nvPr/>
          </p:nvSpPr>
          <p:spPr>
            <a:xfrm>
              <a:off x="1732" y="2629"/>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92" name="任意多边形 1048791"/>
            <p:cNvSpPr/>
            <p:nvPr/>
          </p:nvSpPr>
          <p:spPr>
            <a:xfrm>
              <a:off x="1732" y="3033"/>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793" name="任意多边形 1048792"/>
            <p:cNvSpPr/>
            <p:nvPr/>
          </p:nvSpPr>
          <p:spPr>
            <a:xfrm>
              <a:off x="1732" y="3438"/>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94" name="任意多边形 1048793"/>
            <p:cNvSpPr/>
            <p:nvPr/>
          </p:nvSpPr>
          <p:spPr>
            <a:xfrm>
              <a:off x="1732" y="384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795" name="矩形 1048794"/>
            <p:cNvSpPr/>
            <p:nvPr/>
          </p:nvSpPr>
          <p:spPr>
            <a:xfrm>
              <a:off x="1732" y="4246"/>
              <a:ext cx="21"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796" name="矩形 1048795"/>
            <p:cNvSpPr/>
            <p:nvPr/>
          </p:nvSpPr>
          <p:spPr>
            <a:xfrm>
              <a:off x="2177" y="0"/>
              <a:ext cx="21"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797" name="任意多边形 1048796"/>
            <p:cNvSpPr/>
            <p:nvPr/>
          </p:nvSpPr>
          <p:spPr>
            <a:xfrm>
              <a:off x="2177" y="202"/>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798" name="任意多边形 1048797"/>
            <p:cNvSpPr/>
            <p:nvPr/>
          </p:nvSpPr>
          <p:spPr>
            <a:xfrm>
              <a:off x="2177" y="607"/>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799" name="任意多边形 1048798"/>
            <p:cNvSpPr/>
            <p:nvPr/>
          </p:nvSpPr>
          <p:spPr>
            <a:xfrm>
              <a:off x="2177" y="101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800" name="任意多边形 1048799"/>
            <p:cNvSpPr/>
            <p:nvPr/>
          </p:nvSpPr>
          <p:spPr>
            <a:xfrm>
              <a:off x="2177" y="1415"/>
              <a:ext cx="21" cy="304"/>
            </a:xfrm>
            <a:custGeom>
              <a:avLst/>
              <a:gdLst/>
              <a:ahLst/>
              <a:cxnLst/>
              <a:rect l="0" t="0" r="r" b="b"/>
              <a:pathLst>
                <a:path w="52" h="759">
                  <a:moveTo>
                    <a:pt x="0" y="0"/>
                  </a:moveTo>
                  <a:lnTo>
                    <a:pt x="0" y="253"/>
                  </a:lnTo>
                  <a:lnTo>
                    <a:pt x="52" y="253"/>
                  </a:lnTo>
                  <a:lnTo>
                    <a:pt x="52" y="0"/>
                  </a:lnTo>
                  <a:lnTo>
                    <a:pt x="0" y="0"/>
                  </a:lnTo>
                  <a:moveTo>
                    <a:pt x="0" y="506"/>
                  </a:moveTo>
                  <a:lnTo>
                    <a:pt x="0" y="759"/>
                  </a:lnTo>
                  <a:lnTo>
                    <a:pt x="52" y="759"/>
                  </a:lnTo>
                  <a:lnTo>
                    <a:pt x="52" y="506"/>
                  </a:lnTo>
                  <a:lnTo>
                    <a:pt x="0" y="506"/>
                  </a:lnTo>
                </a:path>
              </a:pathLst>
            </a:custGeom>
            <a:solidFill>
              <a:schemeClr val="dk2">
                <a:alpha val="59999"/>
              </a:schemeClr>
            </a:solidFill>
            <a:ln>
              <a:noFill/>
            </a:ln>
          </p:spPr>
        </p:sp>
        <p:sp>
          <p:nvSpPr>
            <p:cNvPr id="1048801" name="任意多边形 1048800"/>
            <p:cNvSpPr/>
            <p:nvPr/>
          </p:nvSpPr>
          <p:spPr>
            <a:xfrm>
              <a:off x="2177" y="1820"/>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802" name="任意多边形 1048801"/>
            <p:cNvSpPr/>
            <p:nvPr/>
          </p:nvSpPr>
          <p:spPr>
            <a:xfrm>
              <a:off x="2177" y="2224"/>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9999"/>
              </a:schemeClr>
            </a:solidFill>
            <a:ln>
              <a:noFill/>
            </a:ln>
          </p:spPr>
        </p:sp>
        <p:sp>
          <p:nvSpPr>
            <p:cNvPr id="1048803" name="任意多边形 1048802"/>
            <p:cNvSpPr/>
            <p:nvPr/>
          </p:nvSpPr>
          <p:spPr>
            <a:xfrm>
              <a:off x="2177" y="2629"/>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804" name="任意多边形 1048803"/>
            <p:cNvSpPr/>
            <p:nvPr/>
          </p:nvSpPr>
          <p:spPr>
            <a:xfrm>
              <a:off x="2177" y="3033"/>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9999"/>
              </a:schemeClr>
            </a:solidFill>
            <a:ln>
              <a:noFill/>
            </a:ln>
          </p:spPr>
        </p:sp>
        <p:sp>
          <p:nvSpPr>
            <p:cNvPr id="1048805" name="任意多边形 1048804"/>
            <p:cNvSpPr/>
            <p:nvPr/>
          </p:nvSpPr>
          <p:spPr>
            <a:xfrm>
              <a:off x="2177" y="3438"/>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806" name="任意多边形 1048805"/>
            <p:cNvSpPr/>
            <p:nvPr/>
          </p:nvSpPr>
          <p:spPr>
            <a:xfrm>
              <a:off x="2177" y="384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9999"/>
              </a:schemeClr>
            </a:solidFill>
            <a:ln>
              <a:noFill/>
            </a:ln>
          </p:spPr>
        </p:sp>
        <p:sp>
          <p:nvSpPr>
            <p:cNvPr id="1048807" name="矩形 1048806"/>
            <p:cNvSpPr/>
            <p:nvPr/>
          </p:nvSpPr>
          <p:spPr>
            <a:xfrm>
              <a:off x="2177" y="4246"/>
              <a:ext cx="21"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08" name="矩形 1048807"/>
            <p:cNvSpPr/>
            <p:nvPr/>
          </p:nvSpPr>
          <p:spPr>
            <a:xfrm>
              <a:off x="2628" y="0"/>
              <a:ext cx="20"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09" name="任意多边形 1048808"/>
            <p:cNvSpPr/>
            <p:nvPr/>
          </p:nvSpPr>
          <p:spPr>
            <a:xfrm>
              <a:off x="2628" y="202"/>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10" name="任意多边形 1048809"/>
            <p:cNvSpPr/>
            <p:nvPr/>
          </p:nvSpPr>
          <p:spPr>
            <a:xfrm>
              <a:off x="2628" y="607"/>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11" name="任意多边形 1048810"/>
            <p:cNvSpPr/>
            <p:nvPr/>
          </p:nvSpPr>
          <p:spPr>
            <a:xfrm>
              <a:off x="2628" y="101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12" name="任意多边形 1048811"/>
            <p:cNvSpPr/>
            <p:nvPr/>
          </p:nvSpPr>
          <p:spPr>
            <a:xfrm>
              <a:off x="2628" y="1415"/>
              <a:ext cx="20" cy="304"/>
            </a:xfrm>
            <a:custGeom>
              <a:avLst/>
              <a:gdLst/>
              <a:ahLst/>
              <a:cxnLst/>
              <a:rect l="0" t="0" r="r" b="b"/>
              <a:pathLst>
                <a:path w="49" h="759">
                  <a:moveTo>
                    <a:pt x="0" y="0"/>
                  </a:moveTo>
                  <a:lnTo>
                    <a:pt x="0" y="253"/>
                  </a:lnTo>
                  <a:lnTo>
                    <a:pt x="49" y="253"/>
                  </a:lnTo>
                  <a:lnTo>
                    <a:pt x="49" y="0"/>
                  </a:lnTo>
                  <a:lnTo>
                    <a:pt x="0" y="0"/>
                  </a:lnTo>
                  <a:moveTo>
                    <a:pt x="0" y="506"/>
                  </a:moveTo>
                  <a:lnTo>
                    <a:pt x="0" y="759"/>
                  </a:lnTo>
                  <a:lnTo>
                    <a:pt x="49" y="759"/>
                  </a:lnTo>
                  <a:lnTo>
                    <a:pt x="49" y="506"/>
                  </a:lnTo>
                  <a:lnTo>
                    <a:pt x="0" y="506"/>
                  </a:lnTo>
                </a:path>
              </a:pathLst>
            </a:custGeom>
            <a:solidFill>
              <a:schemeClr val="dk2">
                <a:alpha val="59999"/>
              </a:schemeClr>
            </a:solidFill>
            <a:ln>
              <a:noFill/>
            </a:ln>
          </p:spPr>
        </p:sp>
        <p:sp>
          <p:nvSpPr>
            <p:cNvPr id="1048813" name="任意多边形 1048812"/>
            <p:cNvSpPr/>
            <p:nvPr/>
          </p:nvSpPr>
          <p:spPr>
            <a:xfrm>
              <a:off x="2628" y="1820"/>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14" name="任意多边形 1048813"/>
            <p:cNvSpPr/>
            <p:nvPr/>
          </p:nvSpPr>
          <p:spPr>
            <a:xfrm>
              <a:off x="2628" y="2224"/>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15" name="任意多边形 1048814"/>
            <p:cNvSpPr/>
            <p:nvPr/>
          </p:nvSpPr>
          <p:spPr>
            <a:xfrm>
              <a:off x="2628" y="2629"/>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16" name="任意多边形 1048815"/>
            <p:cNvSpPr/>
            <p:nvPr/>
          </p:nvSpPr>
          <p:spPr>
            <a:xfrm>
              <a:off x="2628" y="3033"/>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17" name="任意多边形 1048816"/>
            <p:cNvSpPr/>
            <p:nvPr/>
          </p:nvSpPr>
          <p:spPr>
            <a:xfrm>
              <a:off x="2628" y="3438"/>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18" name="任意多边形 1048817"/>
            <p:cNvSpPr/>
            <p:nvPr/>
          </p:nvSpPr>
          <p:spPr>
            <a:xfrm>
              <a:off x="2628" y="384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19" name="矩形 1048818"/>
            <p:cNvSpPr/>
            <p:nvPr/>
          </p:nvSpPr>
          <p:spPr>
            <a:xfrm>
              <a:off x="2628" y="4246"/>
              <a:ext cx="20"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20" name="矩形 1048819"/>
            <p:cNvSpPr/>
            <p:nvPr/>
          </p:nvSpPr>
          <p:spPr>
            <a:xfrm>
              <a:off x="3073" y="0"/>
              <a:ext cx="20"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21" name="任意多边形 1048820"/>
            <p:cNvSpPr/>
            <p:nvPr/>
          </p:nvSpPr>
          <p:spPr>
            <a:xfrm>
              <a:off x="3073" y="202"/>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22" name="任意多边形 1048821"/>
            <p:cNvSpPr/>
            <p:nvPr/>
          </p:nvSpPr>
          <p:spPr>
            <a:xfrm>
              <a:off x="3073" y="607"/>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23" name="任意多边形 1048822"/>
            <p:cNvSpPr/>
            <p:nvPr/>
          </p:nvSpPr>
          <p:spPr>
            <a:xfrm>
              <a:off x="3073" y="101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24" name="任意多边形 1048823"/>
            <p:cNvSpPr/>
            <p:nvPr/>
          </p:nvSpPr>
          <p:spPr>
            <a:xfrm>
              <a:off x="3073" y="1415"/>
              <a:ext cx="20" cy="304"/>
            </a:xfrm>
            <a:custGeom>
              <a:avLst/>
              <a:gdLst/>
              <a:ahLst/>
              <a:cxnLst/>
              <a:rect l="0" t="0" r="r" b="b"/>
              <a:pathLst>
                <a:path w="49" h="759">
                  <a:moveTo>
                    <a:pt x="0" y="0"/>
                  </a:moveTo>
                  <a:lnTo>
                    <a:pt x="0" y="253"/>
                  </a:lnTo>
                  <a:lnTo>
                    <a:pt x="49" y="253"/>
                  </a:lnTo>
                  <a:lnTo>
                    <a:pt x="49" y="0"/>
                  </a:lnTo>
                  <a:lnTo>
                    <a:pt x="0" y="0"/>
                  </a:lnTo>
                  <a:moveTo>
                    <a:pt x="0" y="506"/>
                  </a:moveTo>
                  <a:lnTo>
                    <a:pt x="0" y="759"/>
                  </a:lnTo>
                  <a:lnTo>
                    <a:pt x="49" y="759"/>
                  </a:lnTo>
                  <a:lnTo>
                    <a:pt x="49" y="506"/>
                  </a:lnTo>
                  <a:lnTo>
                    <a:pt x="0" y="506"/>
                  </a:lnTo>
                </a:path>
              </a:pathLst>
            </a:custGeom>
            <a:solidFill>
              <a:schemeClr val="dk2">
                <a:alpha val="59999"/>
              </a:schemeClr>
            </a:solidFill>
            <a:ln>
              <a:noFill/>
            </a:ln>
          </p:spPr>
        </p:sp>
        <p:sp>
          <p:nvSpPr>
            <p:cNvPr id="1048825" name="任意多边形 1048824"/>
            <p:cNvSpPr/>
            <p:nvPr/>
          </p:nvSpPr>
          <p:spPr>
            <a:xfrm>
              <a:off x="3073" y="1820"/>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26" name="任意多边形 1048825"/>
            <p:cNvSpPr/>
            <p:nvPr/>
          </p:nvSpPr>
          <p:spPr>
            <a:xfrm>
              <a:off x="3073" y="2224"/>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27" name="任意多边形 1048826"/>
            <p:cNvSpPr/>
            <p:nvPr/>
          </p:nvSpPr>
          <p:spPr>
            <a:xfrm>
              <a:off x="3073" y="2629"/>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28" name="任意多边形 1048827"/>
            <p:cNvSpPr/>
            <p:nvPr/>
          </p:nvSpPr>
          <p:spPr>
            <a:xfrm>
              <a:off x="3073" y="3033"/>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29" name="任意多边形 1048828"/>
            <p:cNvSpPr/>
            <p:nvPr/>
          </p:nvSpPr>
          <p:spPr>
            <a:xfrm>
              <a:off x="3073" y="3438"/>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30" name="任意多边形 1048829"/>
            <p:cNvSpPr/>
            <p:nvPr/>
          </p:nvSpPr>
          <p:spPr>
            <a:xfrm>
              <a:off x="3073" y="384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31" name="矩形 1048830"/>
            <p:cNvSpPr/>
            <p:nvPr/>
          </p:nvSpPr>
          <p:spPr>
            <a:xfrm>
              <a:off x="3073" y="4246"/>
              <a:ext cx="20"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32" name="矩形 1048831"/>
            <p:cNvSpPr/>
            <p:nvPr/>
          </p:nvSpPr>
          <p:spPr>
            <a:xfrm>
              <a:off x="3518" y="0"/>
              <a:ext cx="20"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33" name="任意多边形 1048832"/>
            <p:cNvSpPr/>
            <p:nvPr/>
          </p:nvSpPr>
          <p:spPr>
            <a:xfrm>
              <a:off x="3518" y="202"/>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34" name="任意多边形 1048833"/>
            <p:cNvSpPr/>
            <p:nvPr/>
          </p:nvSpPr>
          <p:spPr>
            <a:xfrm>
              <a:off x="3518" y="607"/>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35" name="任意多边形 1048834"/>
            <p:cNvSpPr/>
            <p:nvPr/>
          </p:nvSpPr>
          <p:spPr>
            <a:xfrm>
              <a:off x="3518" y="101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36" name="任意多边形 1048835"/>
            <p:cNvSpPr/>
            <p:nvPr/>
          </p:nvSpPr>
          <p:spPr>
            <a:xfrm>
              <a:off x="3518" y="1415"/>
              <a:ext cx="20" cy="304"/>
            </a:xfrm>
            <a:custGeom>
              <a:avLst/>
              <a:gdLst/>
              <a:ahLst/>
              <a:cxnLst/>
              <a:rect l="0" t="0" r="r" b="b"/>
              <a:pathLst>
                <a:path w="49" h="759">
                  <a:moveTo>
                    <a:pt x="0" y="0"/>
                  </a:moveTo>
                  <a:lnTo>
                    <a:pt x="0" y="253"/>
                  </a:lnTo>
                  <a:lnTo>
                    <a:pt x="49" y="253"/>
                  </a:lnTo>
                  <a:lnTo>
                    <a:pt x="49" y="0"/>
                  </a:lnTo>
                  <a:lnTo>
                    <a:pt x="0" y="0"/>
                  </a:lnTo>
                  <a:moveTo>
                    <a:pt x="0" y="506"/>
                  </a:moveTo>
                  <a:lnTo>
                    <a:pt x="0" y="759"/>
                  </a:lnTo>
                  <a:lnTo>
                    <a:pt x="49" y="759"/>
                  </a:lnTo>
                  <a:lnTo>
                    <a:pt x="49" y="506"/>
                  </a:lnTo>
                  <a:lnTo>
                    <a:pt x="0" y="506"/>
                  </a:lnTo>
                </a:path>
              </a:pathLst>
            </a:custGeom>
            <a:solidFill>
              <a:schemeClr val="dk2">
                <a:alpha val="59999"/>
              </a:schemeClr>
            </a:solidFill>
            <a:ln>
              <a:noFill/>
            </a:ln>
          </p:spPr>
        </p:sp>
        <p:sp>
          <p:nvSpPr>
            <p:cNvPr id="1048837" name="任意多边形 1048836"/>
            <p:cNvSpPr/>
            <p:nvPr/>
          </p:nvSpPr>
          <p:spPr>
            <a:xfrm>
              <a:off x="3518" y="1820"/>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38" name="任意多边形 1048837"/>
            <p:cNvSpPr/>
            <p:nvPr/>
          </p:nvSpPr>
          <p:spPr>
            <a:xfrm>
              <a:off x="3518" y="2224"/>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39" name="任意多边形 1048838"/>
            <p:cNvSpPr/>
            <p:nvPr/>
          </p:nvSpPr>
          <p:spPr>
            <a:xfrm>
              <a:off x="3518" y="2629"/>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40" name="任意多边形 1048839"/>
            <p:cNvSpPr/>
            <p:nvPr/>
          </p:nvSpPr>
          <p:spPr>
            <a:xfrm>
              <a:off x="3518" y="3033"/>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41" name="任意多边形 1048840"/>
            <p:cNvSpPr/>
            <p:nvPr/>
          </p:nvSpPr>
          <p:spPr>
            <a:xfrm>
              <a:off x="3518" y="3438"/>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42" name="任意多边形 1048841"/>
            <p:cNvSpPr/>
            <p:nvPr/>
          </p:nvSpPr>
          <p:spPr>
            <a:xfrm>
              <a:off x="3518" y="384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43" name="矩形 1048842"/>
            <p:cNvSpPr/>
            <p:nvPr/>
          </p:nvSpPr>
          <p:spPr>
            <a:xfrm>
              <a:off x="3518" y="4246"/>
              <a:ext cx="20"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44" name="矩形 1048843"/>
            <p:cNvSpPr/>
            <p:nvPr/>
          </p:nvSpPr>
          <p:spPr>
            <a:xfrm>
              <a:off x="3968" y="0"/>
              <a:ext cx="20"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45" name="任意多边形 1048844"/>
            <p:cNvSpPr/>
            <p:nvPr/>
          </p:nvSpPr>
          <p:spPr>
            <a:xfrm>
              <a:off x="3968" y="202"/>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46" name="任意多边形 1048845"/>
            <p:cNvSpPr/>
            <p:nvPr/>
          </p:nvSpPr>
          <p:spPr>
            <a:xfrm>
              <a:off x="3968" y="607"/>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47" name="任意多边形 1048846"/>
            <p:cNvSpPr/>
            <p:nvPr/>
          </p:nvSpPr>
          <p:spPr>
            <a:xfrm>
              <a:off x="3968" y="101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48" name="任意多边形 1048847"/>
            <p:cNvSpPr/>
            <p:nvPr/>
          </p:nvSpPr>
          <p:spPr>
            <a:xfrm>
              <a:off x="3968" y="1415"/>
              <a:ext cx="20" cy="304"/>
            </a:xfrm>
            <a:custGeom>
              <a:avLst/>
              <a:gdLst/>
              <a:ahLst/>
              <a:cxnLst/>
              <a:rect l="0" t="0" r="r" b="b"/>
              <a:pathLst>
                <a:path w="49" h="759">
                  <a:moveTo>
                    <a:pt x="0" y="0"/>
                  </a:moveTo>
                  <a:lnTo>
                    <a:pt x="0" y="253"/>
                  </a:lnTo>
                  <a:lnTo>
                    <a:pt x="49" y="253"/>
                  </a:lnTo>
                  <a:lnTo>
                    <a:pt x="49" y="0"/>
                  </a:lnTo>
                  <a:lnTo>
                    <a:pt x="0" y="0"/>
                  </a:lnTo>
                  <a:moveTo>
                    <a:pt x="0" y="506"/>
                  </a:moveTo>
                  <a:lnTo>
                    <a:pt x="0" y="759"/>
                  </a:lnTo>
                  <a:lnTo>
                    <a:pt x="49" y="759"/>
                  </a:lnTo>
                  <a:lnTo>
                    <a:pt x="49" y="506"/>
                  </a:lnTo>
                  <a:lnTo>
                    <a:pt x="0" y="506"/>
                  </a:lnTo>
                </a:path>
              </a:pathLst>
            </a:custGeom>
            <a:solidFill>
              <a:schemeClr val="dk2">
                <a:alpha val="59999"/>
              </a:schemeClr>
            </a:solidFill>
            <a:ln>
              <a:noFill/>
            </a:ln>
          </p:spPr>
        </p:sp>
        <p:sp>
          <p:nvSpPr>
            <p:cNvPr id="1048849" name="任意多边形 1048848"/>
            <p:cNvSpPr/>
            <p:nvPr/>
          </p:nvSpPr>
          <p:spPr>
            <a:xfrm>
              <a:off x="3968" y="1820"/>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50" name="任意多边形 1048849"/>
            <p:cNvSpPr/>
            <p:nvPr/>
          </p:nvSpPr>
          <p:spPr>
            <a:xfrm>
              <a:off x="3968" y="2224"/>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51" name="任意多边形 1048850"/>
            <p:cNvSpPr/>
            <p:nvPr/>
          </p:nvSpPr>
          <p:spPr>
            <a:xfrm>
              <a:off x="3968" y="2629"/>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52" name="任意多边形 1048851"/>
            <p:cNvSpPr/>
            <p:nvPr/>
          </p:nvSpPr>
          <p:spPr>
            <a:xfrm>
              <a:off x="3968" y="3033"/>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53" name="任意多边形 1048852"/>
            <p:cNvSpPr/>
            <p:nvPr/>
          </p:nvSpPr>
          <p:spPr>
            <a:xfrm>
              <a:off x="3968" y="3438"/>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54" name="任意多边形 1048853"/>
            <p:cNvSpPr/>
            <p:nvPr/>
          </p:nvSpPr>
          <p:spPr>
            <a:xfrm>
              <a:off x="3968" y="384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55" name="矩形 1048854"/>
            <p:cNvSpPr/>
            <p:nvPr/>
          </p:nvSpPr>
          <p:spPr>
            <a:xfrm>
              <a:off x="3968" y="4246"/>
              <a:ext cx="20"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56" name="矩形 1048855"/>
            <p:cNvSpPr/>
            <p:nvPr/>
          </p:nvSpPr>
          <p:spPr>
            <a:xfrm>
              <a:off x="4413" y="0"/>
              <a:ext cx="20"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57" name="任意多边形 1048856"/>
            <p:cNvSpPr/>
            <p:nvPr/>
          </p:nvSpPr>
          <p:spPr>
            <a:xfrm>
              <a:off x="4413" y="202"/>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58" name="任意多边形 1048857"/>
            <p:cNvSpPr/>
            <p:nvPr/>
          </p:nvSpPr>
          <p:spPr>
            <a:xfrm>
              <a:off x="4413" y="607"/>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59" name="任意多边形 1048858"/>
            <p:cNvSpPr/>
            <p:nvPr/>
          </p:nvSpPr>
          <p:spPr>
            <a:xfrm>
              <a:off x="4413" y="101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60" name="任意多边形 1048859"/>
            <p:cNvSpPr/>
            <p:nvPr/>
          </p:nvSpPr>
          <p:spPr>
            <a:xfrm>
              <a:off x="4413" y="1415"/>
              <a:ext cx="20" cy="304"/>
            </a:xfrm>
            <a:custGeom>
              <a:avLst/>
              <a:gdLst/>
              <a:ahLst/>
              <a:cxnLst/>
              <a:rect l="0" t="0" r="r" b="b"/>
              <a:pathLst>
                <a:path w="49" h="759">
                  <a:moveTo>
                    <a:pt x="0" y="0"/>
                  </a:moveTo>
                  <a:lnTo>
                    <a:pt x="0" y="253"/>
                  </a:lnTo>
                  <a:lnTo>
                    <a:pt x="49" y="253"/>
                  </a:lnTo>
                  <a:lnTo>
                    <a:pt x="49" y="0"/>
                  </a:lnTo>
                  <a:lnTo>
                    <a:pt x="0" y="0"/>
                  </a:lnTo>
                  <a:moveTo>
                    <a:pt x="0" y="506"/>
                  </a:moveTo>
                  <a:lnTo>
                    <a:pt x="0" y="759"/>
                  </a:lnTo>
                  <a:lnTo>
                    <a:pt x="49" y="759"/>
                  </a:lnTo>
                  <a:lnTo>
                    <a:pt x="49" y="506"/>
                  </a:lnTo>
                  <a:lnTo>
                    <a:pt x="0" y="506"/>
                  </a:lnTo>
                </a:path>
              </a:pathLst>
            </a:custGeom>
            <a:solidFill>
              <a:schemeClr val="dk2">
                <a:alpha val="59999"/>
              </a:schemeClr>
            </a:solidFill>
            <a:ln>
              <a:noFill/>
            </a:ln>
          </p:spPr>
        </p:sp>
        <p:sp>
          <p:nvSpPr>
            <p:cNvPr id="1048861" name="任意多边形 1048860"/>
            <p:cNvSpPr/>
            <p:nvPr/>
          </p:nvSpPr>
          <p:spPr>
            <a:xfrm>
              <a:off x="4413" y="1820"/>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62" name="任意多边形 1048861"/>
            <p:cNvSpPr/>
            <p:nvPr/>
          </p:nvSpPr>
          <p:spPr>
            <a:xfrm>
              <a:off x="4413" y="2224"/>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63" name="任意多边形 1048862"/>
            <p:cNvSpPr/>
            <p:nvPr/>
          </p:nvSpPr>
          <p:spPr>
            <a:xfrm>
              <a:off x="4413" y="2629"/>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64" name="任意多边形 1048863"/>
            <p:cNvSpPr/>
            <p:nvPr/>
          </p:nvSpPr>
          <p:spPr>
            <a:xfrm>
              <a:off x="4413" y="3033"/>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65" name="任意多边形 1048864"/>
            <p:cNvSpPr/>
            <p:nvPr/>
          </p:nvSpPr>
          <p:spPr>
            <a:xfrm>
              <a:off x="4413" y="3438"/>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66" name="任意多边形 1048865"/>
            <p:cNvSpPr/>
            <p:nvPr/>
          </p:nvSpPr>
          <p:spPr>
            <a:xfrm>
              <a:off x="4413" y="384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67" name="矩形 1048866"/>
            <p:cNvSpPr/>
            <p:nvPr/>
          </p:nvSpPr>
          <p:spPr>
            <a:xfrm>
              <a:off x="4413" y="4246"/>
              <a:ext cx="20"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68" name="矩形 1048867"/>
            <p:cNvSpPr/>
            <p:nvPr/>
          </p:nvSpPr>
          <p:spPr>
            <a:xfrm>
              <a:off x="4858" y="0"/>
              <a:ext cx="20"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69" name="任意多边形 1048868"/>
            <p:cNvSpPr/>
            <p:nvPr/>
          </p:nvSpPr>
          <p:spPr>
            <a:xfrm>
              <a:off x="4858" y="202"/>
              <a:ext cx="20" cy="304"/>
            </a:xfrm>
            <a:custGeom>
              <a:avLst/>
              <a:gdLst/>
              <a:ahLst/>
              <a:cxnLst/>
              <a:rect l="0" t="0" r="r" b="b"/>
              <a:pathLst>
                <a:path w="50" h="760">
                  <a:moveTo>
                    <a:pt x="0" y="0"/>
                  </a:moveTo>
                  <a:lnTo>
                    <a:pt x="0" y="253"/>
                  </a:lnTo>
                  <a:lnTo>
                    <a:pt x="50" y="253"/>
                  </a:lnTo>
                  <a:lnTo>
                    <a:pt x="50" y="0"/>
                  </a:lnTo>
                  <a:lnTo>
                    <a:pt x="0" y="0"/>
                  </a:lnTo>
                  <a:moveTo>
                    <a:pt x="0" y="506"/>
                  </a:moveTo>
                  <a:lnTo>
                    <a:pt x="0" y="760"/>
                  </a:lnTo>
                  <a:lnTo>
                    <a:pt x="50" y="760"/>
                  </a:lnTo>
                  <a:lnTo>
                    <a:pt x="50" y="506"/>
                  </a:lnTo>
                  <a:lnTo>
                    <a:pt x="0" y="506"/>
                  </a:lnTo>
                </a:path>
              </a:pathLst>
            </a:custGeom>
            <a:solidFill>
              <a:schemeClr val="dk2">
                <a:alpha val="59999"/>
              </a:schemeClr>
            </a:solidFill>
            <a:ln>
              <a:noFill/>
            </a:ln>
          </p:spPr>
        </p:sp>
        <p:sp>
          <p:nvSpPr>
            <p:cNvPr id="1048870" name="任意多边形 1048869"/>
            <p:cNvSpPr/>
            <p:nvPr/>
          </p:nvSpPr>
          <p:spPr>
            <a:xfrm>
              <a:off x="4858" y="607"/>
              <a:ext cx="20" cy="303"/>
            </a:xfrm>
            <a:custGeom>
              <a:avLst/>
              <a:gdLst/>
              <a:ahLst/>
              <a:cxnLst/>
              <a:rect l="0" t="0" r="r" b="b"/>
              <a:pathLst>
                <a:path w="50" h="757">
                  <a:moveTo>
                    <a:pt x="0" y="0"/>
                  </a:moveTo>
                  <a:lnTo>
                    <a:pt x="0" y="252"/>
                  </a:lnTo>
                  <a:lnTo>
                    <a:pt x="50" y="252"/>
                  </a:lnTo>
                  <a:lnTo>
                    <a:pt x="50" y="0"/>
                  </a:lnTo>
                  <a:lnTo>
                    <a:pt x="0" y="0"/>
                  </a:lnTo>
                  <a:moveTo>
                    <a:pt x="0" y="505"/>
                  </a:moveTo>
                  <a:lnTo>
                    <a:pt x="0" y="757"/>
                  </a:lnTo>
                  <a:lnTo>
                    <a:pt x="50" y="757"/>
                  </a:lnTo>
                  <a:lnTo>
                    <a:pt x="50" y="505"/>
                  </a:lnTo>
                  <a:lnTo>
                    <a:pt x="0" y="505"/>
                  </a:lnTo>
                </a:path>
              </a:pathLst>
            </a:custGeom>
            <a:solidFill>
              <a:schemeClr val="dk2">
                <a:alpha val="59999"/>
              </a:schemeClr>
            </a:solidFill>
            <a:ln>
              <a:noFill/>
            </a:ln>
          </p:spPr>
        </p:sp>
        <p:sp>
          <p:nvSpPr>
            <p:cNvPr id="1048871" name="任意多边形 1048870"/>
            <p:cNvSpPr/>
            <p:nvPr/>
          </p:nvSpPr>
          <p:spPr>
            <a:xfrm>
              <a:off x="4858" y="1011"/>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9999"/>
              </a:schemeClr>
            </a:solidFill>
            <a:ln>
              <a:noFill/>
            </a:ln>
          </p:spPr>
        </p:sp>
        <p:sp>
          <p:nvSpPr>
            <p:cNvPr id="1048872" name="任意多边形 1048871"/>
            <p:cNvSpPr/>
            <p:nvPr/>
          </p:nvSpPr>
          <p:spPr>
            <a:xfrm>
              <a:off x="4858" y="1415"/>
              <a:ext cx="20" cy="304"/>
            </a:xfrm>
            <a:custGeom>
              <a:avLst/>
              <a:gdLst/>
              <a:ahLst/>
              <a:cxnLst/>
              <a:rect l="0" t="0" r="r" b="b"/>
              <a:pathLst>
                <a:path w="50" h="759">
                  <a:moveTo>
                    <a:pt x="0" y="0"/>
                  </a:moveTo>
                  <a:lnTo>
                    <a:pt x="0" y="253"/>
                  </a:lnTo>
                  <a:lnTo>
                    <a:pt x="50" y="253"/>
                  </a:lnTo>
                  <a:lnTo>
                    <a:pt x="50" y="0"/>
                  </a:lnTo>
                  <a:lnTo>
                    <a:pt x="0" y="0"/>
                  </a:lnTo>
                  <a:moveTo>
                    <a:pt x="0" y="506"/>
                  </a:moveTo>
                  <a:lnTo>
                    <a:pt x="0" y="759"/>
                  </a:lnTo>
                  <a:lnTo>
                    <a:pt x="50" y="759"/>
                  </a:lnTo>
                  <a:lnTo>
                    <a:pt x="50" y="506"/>
                  </a:lnTo>
                  <a:lnTo>
                    <a:pt x="0" y="506"/>
                  </a:lnTo>
                </a:path>
              </a:pathLst>
            </a:custGeom>
            <a:solidFill>
              <a:schemeClr val="dk2">
                <a:alpha val="59999"/>
              </a:schemeClr>
            </a:solidFill>
            <a:ln>
              <a:noFill/>
            </a:ln>
          </p:spPr>
        </p:sp>
        <p:sp>
          <p:nvSpPr>
            <p:cNvPr id="1048873" name="任意多边形 1048872"/>
            <p:cNvSpPr/>
            <p:nvPr/>
          </p:nvSpPr>
          <p:spPr>
            <a:xfrm>
              <a:off x="4858" y="1820"/>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9999"/>
              </a:schemeClr>
            </a:solidFill>
            <a:ln>
              <a:noFill/>
            </a:ln>
          </p:spPr>
        </p:sp>
        <p:sp>
          <p:nvSpPr>
            <p:cNvPr id="1048874" name="任意多边形 1048873"/>
            <p:cNvSpPr/>
            <p:nvPr/>
          </p:nvSpPr>
          <p:spPr>
            <a:xfrm>
              <a:off x="4858" y="2224"/>
              <a:ext cx="20" cy="304"/>
            </a:xfrm>
            <a:custGeom>
              <a:avLst/>
              <a:gdLst/>
              <a:ahLst/>
              <a:cxnLst/>
              <a:rect l="0" t="0" r="r" b="b"/>
              <a:pathLst>
                <a:path w="50" h="760">
                  <a:moveTo>
                    <a:pt x="0" y="0"/>
                  </a:moveTo>
                  <a:lnTo>
                    <a:pt x="0" y="253"/>
                  </a:lnTo>
                  <a:lnTo>
                    <a:pt x="50" y="253"/>
                  </a:lnTo>
                  <a:lnTo>
                    <a:pt x="50" y="0"/>
                  </a:lnTo>
                  <a:lnTo>
                    <a:pt x="0" y="0"/>
                  </a:lnTo>
                  <a:moveTo>
                    <a:pt x="0" y="506"/>
                  </a:moveTo>
                  <a:lnTo>
                    <a:pt x="0" y="760"/>
                  </a:lnTo>
                  <a:lnTo>
                    <a:pt x="50" y="760"/>
                  </a:lnTo>
                  <a:lnTo>
                    <a:pt x="50" y="506"/>
                  </a:lnTo>
                  <a:lnTo>
                    <a:pt x="0" y="506"/>
                  </a:lnTo>
                </a:path>
              </a:pathLst>
            </a:custGeom>
            <a:solidFill>
              <a:schemeClr val="dk2">
                <a:alpha val="59999"/>
              </a:schemeClr>
            </a:solidFill>
            <a:ln>
              <a:noFill/>
            </a:ln>
          </p:spPr>
        </p:sp>
        <p:sp>
          <p:nvSpPr>
            <p:cNvPr id="1048875" name="任意多边形 1048874"/>
            <p:cNvSpPr/>
            <p:nvPr/>
          </p:nvSpPr>
          <p:spPr>
            <a:xfrm>
              <a:off x="4858" y="2629"/>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9999"/>
              </a:schemeClr>
            </a:solidFill>
            <a:ln>
              <a:noFill/>
            </a:ln>
          </p:spPr>
        </p:sp>
        <p:sp>
          <p:nvSpPr>
            <p:cNvPr id="1048876" name="任意多边形 1048875"/>
            <p:cNvSpPr/>
            <p:nvPr/>
          </p:nvSpPr>
          <p:spPr>
            <a:xfrm>
              <a:off x="4858" y="3033"/>
              <a:ext cx="20" cy="303"/>
            </a:xfrm>
            <a:custGeom>
              <a:avLst/>
              <a:gdLst/>
              <a:ahLst/>
              <a:cxnLst/>
              <a:rect l="0" t="0" r="r" b="b"/>
              <a:pathLst>
                <a:path w="50" h="757">
                  <a:moveTo>
                    <a:pt x="0" y="0"/>
                  </a:moveTo>
                  <a:lnTo>
                    <a:pt x="0" y="252"/>
                  </a:lnTo>
                  <a:lnTo>
                    <a:pt x="50" y="252"/>
                  </a:lnTo>
                  <a:lnTo>
                    <a:pt x="50" y="0"/>
                  </a:lnTo>
                  <a:lnTo>
                    <a:pt x="0" y="0"/>
                  </a:lnTo>
                  <a:moveTo>
                    <a:pt x="0" y="505"/>
                  </a:moveTo>
                  <a:lnTo>
                    <a:pt x="0" y="757"/>
                  </a:lnTo>
                  <a:lnTo>
                    <a:pt x="50" y="757"/>
                  </a:lnTo>
                  <a:lnTo>
                    <a:pt x="50" y="505"/>
                  </a:lnTo>
                  <a:lnTo>
                    <a:pt x="0" y="505"/>
                  </a:lnTo>
                </a:path>
              </a:pathLst>
            </a:custGeom>
            <a:solidFill>
              <a:schemeClr val="dk2">
                <a:alpha val="59999"/>
              </a:schemeClr>
            </a:solidFill>
            <a:ln>
              <a:noFill/>
            </a:ln>
          </p:spPr>
        </p:sp>
        <p:sp>
          <p:nvSpPr>
            <p:cNvPr id="1048877" name="任意多边形 1048876"/>
            <p:cNvSpPr/>
            <p:nvPr/>
          </p:nvSpPr>
          <p:spPr>
            <a:xfrm>
              <a:off x="4858" y="3438"/>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9999"/>
              </a:schemeClr>
            </a:solidFill>
            <a:ln>
              <a:noFill/>
            </a:ln>
          </p:spPr>
        </p:sp>
        <p:sp>
          <p:nvSpPr>
            <p:cNvPr id="1048878" name="任意多边形 1048877"/>
            <p:cNvSpPr/>
            <p:nvPr/>
          </p:nvSpPr>
          <p:spPr>
            <a:xfrm>
              <a:off x="4858" y="3842"/>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9999"/>
              </a:schemeClr>
            </a:solidFill>
            <a:ln>
              <a:noFill/>
            </a:ln>
          </p:spPr>
        </p:sp>
        <p:sp>
          <p:nvSpPr>
            <p:cNvPr id="1048879" name="矩形 1048878"/>
            <p:cNvSpPr/>
            <p:nvPr/>
          </p:nvSpPr>
          <p:spPr>
            <a:xfrm>
              <a:off x="4858" y="4246"/>
              <a:ext cx="20"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80" name="矩形 1048879"/>
            <p:cNvSpPr/>
            <p:nvPr/>
          </p:nvSpPr>
          <p:spPr>
            <a:xfrm>
              <a:off x="5308" y="0"/>
              <a:ext cx="20" cy="10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81" name="任意多边形 1048880"/>
            <p:cNvSpPr/>
            <p:nvPr/>
          </p:nvSpPr>
          <p:spPr>
            <a:xfrm>
              <a:off x="5308" y="202"/>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82" name="任意多边形 1048881"/>
            <p:cNvSpPr/>
            <p:nvPr/>
          </p:nvSpPr>
          <p:spPr>
            <a:xfrm>
              <a:off x="5308" y="607"/>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83" name="任意多边形 1048882"/>
            <p:cNvSpPr/>
            <p:nvPr/>
          </p:nvSpPr>
          <p:spPr>
            <a:xfrm>
              <a:off x="5308" y="101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84" name="任意多边形 1048883"/>
            <p:cNvSpPr/>
            <p:nvPr/>
          </p:nvSpPr>
          <p:spPr>
            <a:xfrm>
              <a:off x="5308" y="1415"/>
              <a:ext cx="20" cy="304"/>
            </a:xfrm>
            <a:custGeom>
              <a:avLst/>
              <a:gdLst/>
              <a:ahLst/>
              <a:cxnLst/>
              <a:rect l="0" t="0" r="r" b="b"/>
              <a:pathLst>
                <a:path w="49" h="759">
                  <a:moveTo>
                    <a:pt x="0" y="0"/>
                  </a:moveTo>
                  <a:lnTo>
                    <a:pt x="0" y="253"/>
                  </a:lnTo>
                  <a:lnTo>
                    <a:pt x="49" y="253"/>
                  </a:lnTo>
                  <a:lnTo>
                    <a:pt x="49" y="0"/>
                  </a:lnTo>
                  <a:lnTo>
                    <a:pt x="0" y="0"/>
                  </a:lnTo>
                  <a:moveTo>
                    <a:pt x="0" y="506"/>
                  </a:moveTo>
                  <a:lnTo>
                    <a:pt x="0" y="759"/>
                  </a:lnTo>
                  <a:lnTo>
                    <a:pt x="49" y="759"/>
                  </a:lnTo>
                  <a:lnTo>
                    <a:pt x="49" y="506"/>
                  </a:lnTo>
                  <a:lnTo>
                    <a:pt x="0" y="506"/>
                  </a:lnTo>
                </a:path>
              </a:pathLst>
            </a:custGeom>
            <a:solidFill>
              <a:schemeClr val="dk2">
                <a:alpha val="59999"/>
              </a:schemeClr>
            </a:solidFill>
            <a:ln>
              <a:noFill/>
            </a:ln>
          </p:spPr>
        </p:sp>
        <p:sp>
          <p:nvSpPr>
            <p:cNvPr id="1048885" name="任意多边形 1048884"/>
            <p:cNvSpPr/>
            <p:nvPr/>
          </p:nvSpPr>
          <p:spPr>
            <a:xfrm>
              <a:off x="5308" y="1820"/>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86" name="任意多边形 1048885"/>
            <p:cNvSpPr/>
            <p:nvPr/>
          </p:nvSpPr>
          <p:spPr>
            <a:xfrm>
              <a:off x="5308" y="2224"/>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9999"/>
              </a:schemeClr>
            </a:solidFill>
            <a:ln>
              <a:noFill/>
            </a:ln>
          </p:spPr>
        </p:sp>
        <p:sp>
          <p:nvSpPr>
            <p:cNvPr id="1048887" name="任意多边形 1048886"/>
            <p:cNvSpPr/>
            <p:nvPr/>
          </p:nvSpPr>
          <p:spPr>
            <a:xfrm>
              <a:off x="5308" y="2629"/>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88" name="任意多边形 1048887"/>
            <p:cNvSpPr/>
            <p:nvPr/>
          </p:nvSpPr>
          <p:spPr>
            <a:xfrm>
              <a:off x="5308" y="3033"/>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9999"/>
              </a:schemeClr>
            </a:solidFill>
            <a:ln>
              <a:noFill/>
            </a:ln>
          </p:spPr>
        </p:sp>
        <p:sp>
          <p:nvSpPr>
            <p:cNvPr id="1048889" name="任意多边形 1048888"/>
            <p:cNvSpPr/>
            <p:nvPr/>
          </p:nvSpPr>
          <p:spPr>
            <a:xfrm>
              <a:off x="5308" y="3438"/>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90" name="任意多边形 1048889"/>
            <p:cNvSpPr/>
            <p:nvPr/>
          </p:nvSpPr>
          <p:spPr>
            <a:xfrm>
              <a:off x="5308" y="384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9999"/>
              </a:schemeClr>
            </a:solidFill>
            <a:ln>
              <a:noFill/>
            </a:ln>
          </p:spPr>
        </p:sp>
        <p:sp>
          <p:nvSpPr>
            <p:cNvPr id="1048891" name="矩形 1048890"/>
            <p:cNvSpPr/>
            <p:nvPr/>
          </p:nvSpPr>
          <p:spPr>
            <a:xfrm>
              <a:off x="5308" y="4246"/>
              <a:ext cx="20" cy="51"/>
            </a:xfrm>
            <a:prstGeom prst="rect">
              <a:avLst/>
            </a:prstGeom>
            <a:solidFill>
              <a:schemeClr val="dk2">
                <a:alpha val="59999"/>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8892" name="任意多边形 1048891"/>
            <p:cNvSpPr/>
            <p:nvPr/>
          </p:nvSpPr>
          <p:spPr>
            <a:xfrm>
              <a:off x="357" y="3281"/>
              <a:ext cx="20" cy="10"/>
            </a:xfrm>
            <a:custGeom>
              <a:avLst/>
              <a:gdLst/>
              <a:ahLst/>
              <a:cxnLst/>
              <a:rect l="0" t="0" r="r" b="b"/>
              <a:pathLst>
                <a:path w="50" h="24">
                  <a:moveTo>
                    <a:pt x="0" y="12"/>
                  </a:moveTo>
                  <a:cubicBezTo>
                    <a:pt x="12" y="24"/>
                    <a:pt x="50" y="0"/>
                    <a:pt x="0" y="12"/>
                  </a:cubicBezTo>
                  <a:lnTo>
                    <a:pt x="0" y="12"/>
                  </a:lnTo>
                </a:path>
              </a:pathLst>
            </a:custGeom>
            <a:solidFill>
              <a:schemeClr val="dk2">
                <a:alpha val="59999"/>
              </a:schemeClr>
            </a:solidFill>
            <a:ln>
              <a:noFill/>
            </a:ln>
          </p:spPr>
        </p:sp>
      </p:grpSp>
      <p:grpSp>
        <p:nvGrpSpPr>
          <p:cNvPr id="164" name="组合 163"/>
          <p:cNvGrpSpPr/>
          <p:nvPr/>
        </p:nvGrpSpPr>
        <p:grpSpPr>
          <a:xfrm rot="0">
            <a:off x="1066800" y="3444875"/>
            <a:ext cx="533400" cy="492125"/>
            <a:chOff x="672" y="2170"/>
            <a:chExt cx="336" cy="310"/>
          </a:xfrm>
        </p:grpSpPr>
        <p:sp>
          <p:nvSpPr>
            <p:cNvPr id="1048893" name="任意多边形 1048892"/>
            <p:cNvSpPr/>
            <p:nvPr/>
          </p:nvSpPr>
          <p:spPr>
            <a:xfrm>
              <a:off x="680" y="2170"/>
              <a:ext cx="65" cy="26"/>
            </a:xfrm>
            <a:custGeom>
              <a:avLst/>
              <a:gdLst/>
              <a:ahLst/>
              <a:cxnLst/>
              <a:rect l="0" t="0" r="r" b="b"/>
              <a:pathLst>
                <a:path w="162" h="64">
                  <a:moveTo>
                    <a:pt x="118" y="48"/>
                  </a:moveTo>
                  <a:cubicBezTo>
                    <a:pt x="134" y="44"/>
                    <a:pt x="142" y="40"/>
                    <a:pt x="146" y="40"/>
                  </a:cubicBezTo>
                  <a:cubicBezTo>
                    <a:pt x="146" y="40"/>
                    <a:pt x="150" y="36"/>
                    <a:pt x="150" y="36"/>
                  </a:cubicBezTo>
                  <a:cubicBezTo>
                    <a:pt x="162" y="24"/>
                    <a:pt x="146" y="4"/>
                    <a:pt x="122" y="4"/>
                  </a:cubicBezTo>
                  <a:cubicBezTo>
                    <a:pt x="122" y="4"/>
                    <a:pt x="0" y="0"/>
                    <a:pt x="31" y="44"/>
                  </a:cubicBezTo>
                  <a:cubicBezTo>
                    <a:pt x="31" y="44"/>
                    <a:pt x="59" y="64"/>
                    <a:pt x="118" y="48"/>
                  </a:cubicBezTo>
                  <a:lnTo>
                    <a:pt x="118" y="48"/>
                  </a:lnTo>
                </a:path>
              </a:pathLst>
            </a:custGeom>
            <a:solidFill>
              <a:schemeClr val="accent2"/>
            </a:solidFill>
            <a:ln>
              <a:noFill/>
            </a:ln>
          </p:spPr>
        </p:sp>
        <p:sp>
          <p:nvSpPr>
            <p:cNvPr id="1048894" name="任意多边形 1048893"/>
            <p:cNvSpPr/>
            <p:nvPr/>
          </p:nvSpPr>
          <p:spPr>
            <a:xfrm>
              <a:off x="672" y="2172"/>
              <a:ext cx="336" cy="308"/>
            </a:xfrm>
            <a:custGeom>
              <a:avLst/>
              <a:gdLst/>
              <a:ahLst/>
              <a:cxnLst/>
              <a:rect l="0" t="0" r="r" b="b"/>
              <a:pathLst>
                <a:path w="839" h="770">
                  <a:moveTo>
                    <a:pt x="743" y="662"/>
                  </a:moveTo>
                  <a:cubicBezTo>
                    <a:pt x="668" y="662"/>
                    <a:pt x="652" y="618"/>
                    <a:pt x="652" y="618"/>
                  </a:cubicBezTo>
                  <a:cubicBezTo>
                    <a:pt x="652" y="618"/>
                    <a:pt x="647" y="586"/>
                    <a:pt x="615" y="578"/>
                  </a:cubicBezTo>
                  <a:cubicBezTo>
                    <a:pt x="540" y="558"/>
                    <a:pt x="587" y="510"/>
                    <a:pt x="608" y="498"/>
                  </a:cubicBezTo>
                  <a:cubicBezTo>
                    <a:pt x="628" y="490"/>
                    <a:pt x="615" y="486"/>
                    <a:pt x="600" y="478"/>
                  </a:cubicBezTo>
                  <a:cubicBezTo>
                    <a:pt x="568" y="458"/>
                    <a:pt x="563" y="435"/>
                    <a:pt x="568" y="395"/>
                  </a:cubicBezTo>
                  <a:cubicBezTo>
                    <a:pt x="568" y="351"/>
                    <a:pt x="595" y="363"/>
                    <a:pt x="595" y="363"/>
                  </a:cubicBezTo>
                  <a:cubicBezTo>
                    <a:pt x="595" y="363"/>
                    <a:pt x="639" y="383"/>
                    <a:pt x="660" y="371"/>
                  </a:cubicBezTo>
                  <a:cubicBezTo>
                    <a:pt x="675" y="363"/>
                    <a:pt x="668" y="351"/>
                    <a:pt x="660" y="355"/>
                  </a:cubicBezTo>
                  <a:cubicBezTo>
                    <a:pt x="652" y="363"/>
                    <a:pt x="592" y="355"/>
                    <a:pt x="584" y="327"/>
                  </a:cubicBezTo>
                  <a:cubicBezTo>
                    <a:pt x="576" y="295"/>
                    <a:pt x="600" y="311"/>
                    <a:pt x="604" y="311"/>
                  </a:cubicBezTo>
                  <a:cubicBezTo>
                    <a:pt x="611" y="315"/>
                    <a:pt x="611" y="323"/>
                    <a:pt x="628" y="331"/>
                  </a:cubicBezTo>
                  <a:cubicBezTo>
                    <a:pt x="671" y="351"/>
                    <a:pt x="647" y="327"/>
                    <a:pt x="647" y="327"/>
                  </a:cubicBezTo>
                  <a:cubicBezTo>
                    <a:pt x="647" y="327"/>
                    <a:pt x="647" y="327"/>
                    <a:pt x="628" y="307"/>
                  </a:cubicBezTo>
                  <a:cubicBezTo>
                    <a:pt x="608" y="283"/>
                    <a:pt x="579" y="291"/>
                    <a:pt x="555" y="291"/>
                  </a:cubicBezTo>
                  <a:cubicBezTo>
                    <a:pt x="532" y="291"/>
                    <a:pt x="540" y="311"/>
                    <a:pt x="540" y="311"/>
                  </a:cubicBezTo>
                  <a:cubicBezTo>
                    <a:pt x="540" y="311"/>
                    <a:pt x="535" y="351"/>
                    <a:pt x="532" y="423"/>
                  </a:cubicBezTo>
                  <a:cubicBezTo>
                    <a:pt x="527" y="494"/>
                    <a:pt x="516" y="502"/>
                    <a:pt x="511" y="498"/>
                  </a:cubicBezTo>
                  <a:cubicBezTo>
                    <a:pt x="508" y="490"/>
                    <a:pt x="500" y="454"/>
                    <a:pt x="500" y="442"/>
                  </a:cubicBezTo>
                  <a:cubicBezTo>
                    <a:pt x="500" y="431"/>
                    <a:pt x="492" y="387"/>
                    <a:pt x="495" y="335"/>
                  </a:cubicBezTo>
                  <a:cubicBezTo>
                    <a:pt x="500" y="287"/>
                    <a:pt x="511" y="307"/>
                    <a:pt x="480" y="295"/>
                  </a:cubicBezTo>
                  <a:cubicBezTo>
                    <a:pt x="443" y="283"/>
                    <a:pt x="464" y="267"/>
                    <a:pt x="472" y="267"/>
                  </a:cubicBezTo>
                  <a:cubicBezTo>
                    <a:pt x="483" y="267"/>
                    <a:pt x="500" y="275"/>
                    <a:pt x="503" y="267"/>
                  </a:cubicBezTo>
                  <a:cubicBezTo>
                    <a:pt x="508" y="235"/>
                    <a:pt x="511" y="207"/>
                    <a:pt x="495" y="203"/>
                  </a:cubicBezTo>
                  <a:cubicBezTo>
                    <a:pt x="459" y="187"/>
                    <a:pt x="475" y="179"/>
                    <a:pt x="487" y="175"/>
                  </a:cubicBezTo>
                  <a:cubicBezTo>
                    <a:pt x="500" y="171"/>
                    <a:pt x="503" y="139"/>
                    <a:pt x="483" y="147"/>
                  </a:cubicBezTo>
                  <a:cubicBezTo>
                    <a:pt x="448" y="159"/>
                    <a:pt x="451" y="127"/>
                    <a:pt x="459" y="123"/>
                  </a:cubicBezTo>
                  <a:cubicBezTo>
                    <a:pt x="467" y="119"/>
                    <a:pt x="480" y="127"/>
                    <a:pt x="475" y="95"/>
                  </a:cubicBezTo>
                  <a:cubicBezTo>
                    <a:pt x="467" y="67"/>
                    <a:pt x="495" y="55"/>
                    <a:pt x="503" y="83"/>
                  </a:cubicBezTo>
                  <a:cubicBezTo>
                    <a:pt x="508" y="111"/>
                    <a:pt x="519" y="167"/>
                    <a:pt x="527" y="155"/>
                  </a:cubicBezTo>
                  <a:cubicBezTo>
                    <a:pt x="535" y="139"/>
                    <a:pt x="551" y="87"/>
                    <a:pt x="568" y="63"/>
                  </a:cubicBezTo>
                  <a:cubicBezTo>
                    <a:pt x="579" y="39"/>
                    <a:pt x="600" y="59"/>
                    <a:pt x="595" y="71"/>
                  </a:cubicBezTo>
                  <a:cubicBezTo>
                    <a:pt x="576" y="131"/>
                    <a:pt x="608" y="135"/>
                    <a:pt x="608" y="135"/>
                  </a:cubicBezTo>
                  <a:cubicBezTo>
                    <a:pt x="608" y="135"/>
                    <a:pt x="604" y="143"/>
                    <a:pt x="587" y="143"/>
                  </a:cubicBezTo>
                  <a:cubicBezTo>
                    <a:pt x="548" y="139"/>
                    <a:pt x="563" y="163"/>
                    <a:pt x="579" y="171"/>
                  </a:cubicBezTo>
                  <a:cubicBezTo>
                    <a:pt x="615" y="183"/>
                    <a:pt x="592" y="191"/>
                    <a:pt x="571" y="191"/>
                  </a:cubicBezTo>
                  <a:cubicBezTo>
                    <a:pt x="555" y="191"/>
                    <a:pt x="544" y="199"/>
                    <a:pt x="540" y="219"/>
                  </a:cubicBezTo>
                  <a:cubicBezTo>
                    <a:pt x="527" y="279"/>
                    <a:pt x="576" y="267"/>
                    <a:pt x="576" y="267"/>
                  </a:cubicBezTo>
                  <a:cubicBezTo>
                    <a:pt x="647" y="287"/>
                    <a:pt x="756" y="275"/>
                    <a:pt x="756" y="275"/>
                  </a:cubicBezTo>
                  <a:cubicBezTo>
                    <a:pt x="835" y="299"/>
                    <a:pt x="800" y="179"/>
                    <a:pt x="795" y="115"/>
                  </a:cubicBezTo>
                  <a:cubicBezTo>
                    <a:pt x="788" y="51"/>
                    <a:pt x="780" y="19"/>
                    <a:pt x="723" y="7"/>
                  </a:cubicBezTo>
                  <a:cubicBezTo>
                    <a:pt x="671" y="0"/>
                    <a:pt x="360" y="3"/>
                    <a:pt x="360" y="3"/>
                  </a:cubicBezTo>
                  <a:cubicBezTo>
                    <a:pt x="347" y="7"/>
                    <a:pt x="224" y="3"/>
                    <a:pt x="224" y="3"/>
                  </a:cubicBezTo>
                  <a:cubicBezTo>
                    <a:pt x="224" y="3"/>
                    <a:pt x="216" y="31"/>
                    <a:pt x="224" y="31"/>
                  </a:cubicBezTo>
                  <a:cubicBezTo>
                    <a:pt x="243" y="31"/>
                    <a:pt x="320" y="35"/>
                    <a:pt x="320" y="35"/>
                  </a:cubicBezTo>
                  <a:cubicBezTo>
                    <a:pt x="323" y="35"/>
                    <a:pt x="360" y="31"/>
                    <a:pt x="339" y="47"/>
                  </a:cubicBezTo>
                  <a:cubicBezTo>
                    <a:pt x="320" y="63"/>
                    <a:pt x="276" y="63"/>
                    <a:pt x="247" y="63"/>
                  </a:cubicBezTo>
                  <a:cubicBezTo>
                    <a:pt x="187" y="59"/>
                    <a:pt x="216" y="87"/>
                    <a:pt x="240" y="87"/>
                  </a:cubicBezTo>
                  <a:cubicBezTo>
                    <a:pt x="311" y="87"/>
                    <a:pt x="328" y="103"/>
                    <a:pt x="295" y="107"/>
                  </a:cubicBezTo>
                  <a:cubicBezTo>
                    <a:pt x="268" y="111"/>
                    <a:pt x="260" y="111"/>
                    <a:pt x="232" y="115"/>
                  </a:cubicBezTo>
                  <a:cubicBezTo>
                    <a:pt x="7" y="151"/>
                    <a:pt x="83" y="91"/>
                    <a:pt x="104" y="91"/>
                  </a:cubicBezTo>
                  <a:cubicBezTo>
                    <a:pt x="195" y="91"/>
                    <a:pt x="176" y="59"/>
                    <a:pt x="151" y="67"/>
                  </a:cubicBezTo>
                  <a:cubicBezTo>
                    <a:pt x="127" y="71"/>
                    <a:pt x="48" y="43"/>
                    <a:pt x="36" y="95"/>
                  </a:cubicBezTo>
                  <a:cubicBezTo>
                    <a:pt x="27" y="147"/>
                    <a:pt x="60" y="411"/>
                    <a:pt x="52" y="458"/>
                  </a:cubicBezTo>
                  <a:cubicBezTo>
                    <a:pt x="0" y="770"/>
                    <a:pt x="284" y="702"/>
                    <a:pt x="284" y="702"/>
                  </a:cubicBezTo>
                  <a:cubicBezTo>
                    <a:pt x="224" y="654"/>
                    <a:pt x="247" y="610"/>
                    <a:pt x="243" y="582"/>
                  </a:cubicBezTo>
                  <a:cubicBezTo>
                    <a:pt x="228" y="498"/>
                    <a:pt x="220" y="486"/>
                    <a:pt x="203" y="494"/>
                  </a:cubicBezTo>
                  <a:cubicBezTo>
                    <a:pt x="172" y="510"/>
                    <a:pt x="176" y="518"/>
                    <a:pt x="180" y="530"/>
                  </a:cubicBezTo>
                  <a:cubicBezTo>
                    <a:pt x="203" y="602"/>
                    <a:pt x="147" y="546"/>
                    <a:pt x="147" y="546"/>
                  </a:cubicBezTo>
                  <a:cubicBezTo>
                    <a:pt x="139" y="550"/>
                    <a:pt x="135" y="566"/>
                    <a:pt x="139" y="578"/>
                  </a:cubicBezTo>
                  <a:cubicBezTo>
                    <a:pt x="187" y="670"/>
                    <a:pt x="143" y="646"/>
                    <a:pt x="131" y="630"/>
                  </a:cubicBezTo>
                  <a:cubicBezTo>
                    <a:pt x="87" y="566"/>
                    <a:pt x="131" y="530"/>
                    <a:pt x="127" y="510"/>
                  </a:cubicBezTo>
                  <a:cubicBezTo>
                    <a:pt x="108" y="431"/>
                    <a:pt x="168" y="399"/>
                    <a:pt x="176" y="387"/>
                  </a:cubicBezTo>
                  <a:cubicBezTo>
                    <a:pt x="183" y="371"/>
                    <a:pt x="180" y="367"/>
                    <a:pt x="183" y="343"/>
                  </a:cubicBezTo>
                  <a:cubicBezTo>
                    <a:pt x="191" y="287"/>
                    <a:pt x="220" y="315"/>
                    <a:pt x="220" y="335"/>
                  </a:cubicBezTo>
                  <a:cubicBezTo>
                    <a:pt x="212" y="399"/>
                    <a:pt x="251" y="351"/>
                    <a:pt x="268" y="331"/>
                  </a:cubicBezTo>
                  <a:cubicBezTo>
                    <a:pt x="311" y="271"/>
                    <a:pt x="307" y="335"/>
                    <a:pt x="300" y="347"/>
                  </a:cubicBezTo>
                  <a:cubicBezTo>
                    <a:pt x="287" y="355"/>
                    <a:pt x="284" y="371"/>
                    <a:pt x="284" y="379"/>
                  </a:cubicBezTo>
                  <a:cubicBezTo>
                    <a:pt x="295" y="411"/>
                    <a:pt x="276" y="442"/>
                    <a:pt x="268" y="446"/>
                  </a:cubicBezTo>
                  <a:cubicBezTo>
                    <a:pt x="263" y="446"/>
                    <a:pt x="243" y="454"/>
                    <a:pt x="243" y="482"/>
                  </a:cubicBezTo>
                  <a:cubicBezTo>
                    <a:pt x="243" y="506"/>
                    <a:pt x="276" y="554"/>
                    <a:pt x="276" y="570"/>
                  </a:cubicBezTo>
                  <a:cubicBezTo>
                    <a:pt x="276" y="710"/>
                    <a:pt x="336" y="722"/>
                    <a:pt x="363" y="718"/>
                  </a:cubicBezTo>
                  <a:cubicBezTo>
                    <a:pt x="391" y="714"/>
                    <a:pt x="636" y="706"/>
                    <a:pt x="740" y="698"/>
                  </a:cubicBezTo>
                  <a:cubicBezTo>
                    <a:pt x="840" y="690"/>
                    <a:pt x="772" y="662"/>
                    <a:pt x="743" y="662"/>
                  </a:cubicBezTo>
                  <a:moveTo>
                    <a:pt x="660" y="239"/>
                  </a:moveTo>
                  <a:cubicBezTo>
                    <a:pt x="811" y="243"/>
                    <a:pt x="740" y="255"/>
                    <a:pt x="728" y="263"/>
                  </a:cubicBezTo>
                  <a:cubicBezTo>
                    <a:pt x="712" y="271"/>
                    <a:pt x="728" y="263"/>
                    <a:pt x="668" y="259"/>
                  </a:cubicBezTo>
                  <a:cubicBezTo>
                    <a:pt x="608" y="259"/>
                    <a:pt x="660" y="239"/>
                    <a:pt x="660" y="239"/>
                  </a:cubicBezTo>
                  <a:moveTo>
                    <a:pt x="456" y="199"/>
                  </a:moveTo>
                  <a:cubicBezTo>
                    <a:pt x="483" y="219"/>
                    <a:pt x="451" y="243"/>
                    <a:pt x="451" y="243"/>
                  </a:cubicBezTo>
                  <a:cubicBezTo>
                    <a:pt x="451" y="243"/>
                    <a:pt x="432" y="279"/>
                    <a:pt x="448" y="311"/>
                  </a:cubicBezTo>
                  <a:cubicBezTo>
                    <a:pt x="464" y="347"/>
                    <a:pt x="464" y="387"/>
                    <a:pt x="432" y="347"/>
                  </a:cubicBezTo>
                  <a:cubicBezTo>
                    <a:pt x="399" y="311"/>
                    <a:pt x="420" y="231"/>
                    <a:pt x="427" y="211"/>
                  </a:cubicBezTo>
                  <a:cubicBezTo>
                    <a:pt x="427" y="211"/>
                    <a:pt x="427" y="175"/>
                    <a:pt x="456" y="199"/>
                  </a:cubicBezTo>
                  <a:moveTo>
                    <a:pt x="331" y="115"/>
                  </a:moveTo>
                  <a:cubicBezTo>
                    <a:pt x="331" y="99"/>
                    <a:pt x="355" y="103"/>
                    <a:pt x="355" y="103"/>
                  </a:cubicBezTo>
                  <a:cubicBezTo>
                    <a:pt x="355" y="103"/>
                    <a:pt x="396" y="119"/>
                    <a:pt x="415" y="119"/>
                  </a:cubicBezTo>
                  <a:cubicBezTo>
                    <a:pt x="432" y="115"/>
                    <a:pt x="456" y="139"/>
                    <a:pt x="420" y="139"/>
                  </a:cubicBezTo>
                  <a:cubicBezTo>
                    <a:pt x="383" y="139"/>
                    <a:pt x="328" y="155"/>
                    <a:pt x="331" y="115"/>
                  </a:cubicBezTo>
                  <a:moveTo>
                    <a:pt x="243" y="287"/>
                  </a:moveTo>
                  <a:cubicBezTo>
                    <a:pt x="220" y="287"/>
                    <a:pt x="63" y="347"/>
                    <a:pt x="63" y="191"/>
                  </a:cubicBezTo>
                  <a:cubicBezTo>
                    <a:pt x="63" y="155"/>
                    <a:pt x="56" y="123"/>
                    <a:pt x="96" y="147"/>
                  </a:cubicBezTo>
                  <a:cubicBezTo>
                    <a:pt x="139" y="167"/>
                    <a:pt x="100" y="167"/>
                    <a:pt x="195" y="159"/>
                  </a:cubicBezTo>
                  <a:cubicBezTo>
                    <a:pt x="195" y="159"/>
                    <a:pt x="263" y="163"/>
                    <a:pt x="271" y="159"/>
                  </a:cubicBezTo>
                  <a:cubicBezTo>
                    <a:pt x="284" y="151"/>
                    <a:pt x="276" y="135"/>
                    <a:pt x="295" y="135"/>
                  </a:cubicBezTo>
                  <a:cubicBezTo>
                    <a:pt x="320" y="135"/>
                    <a:pt x="315" y="159"/>
                    <a:pt x="315" y="159"/>
                  </a:cubicBezTo>
                  <a:cubicBezTo>
                    <a:pt x="315" y="159"/>
                    <a:pt x="295" y="183"/>
                    <a:pt x="435" y="163"/>
                  </a:cubicBezTo>
                  <a:cubicBezTo>
                    <a:pt x="451" y="163"/>
                    <a:pt x="467" y="179"/>
                    <a:pt x="432" y="179"/>
                  </a:cubicBezTo>
                  <a:cubicBezTo>
                    <a:pt x="415" y="179"/>
                    <a:pt x="388" y="191"/>
                    <a:pt x="399" y="211"/>
                  </a:cubicBezTo>
                  <a:cubicBezTo>
                    <a:pt x="407" y="231"/>
                    <a:pt x="396" y="371"/>
                    <a:pt x="396" y="371"/>
                  </a:cubicBezTo>
                  <a:cubicBezTo>
                    <a:pt x="396" y="371"/>
                    <a:pt x="388" y="399"/>
                    <a:pt x="375" y="359"/>
                  </a:cubicBezTo>
                  <a:cubicBezTo>
                    <a:pt x="372" y="343"/>
                    <a:pt x="375" y="211"/>
                    <a:pt x="372" y="203"/>
                  </a:cubicBezTo>
                  <a:cubicBezTo>
                    <a:pt x="372" y="191"/>
                    <a:pt x="307" y="179"/>
                    <a:pt x="307" y="227"/>
                  </a:cubicBezTo>
                  <a:cubicBezTo>
                    <a:pt x="307" y="271"/>
                    <a:pt x="292" y="283"/>
                    <a:pt x="243" y="287"/>
                  </a:cubicBezTo>
                  <a:moveTo>
                    <a:pt x="339" y="335"/>
                  </a:moveTo>
                  <a:cubicBezTo>
                    <a:pt x="328" y="351"/>
                    <a:pt x="311" y="359"/>
                    <a:pt x="320" y="327"/>
                  </a:cubicBezTo>
                  <a:cubicBezTo>
                    <a:pt x="323" y="295"/>
                    <a:pt x="331" y="251"/>
                    <a:pt x="331" y="227"/>
                  </a:cubicBezTo>
                  <a:cubicBezTo>
                    <a:pt x="331" y="227"/>
                    <a:pt x="347" y="199"/>
                    <a:pt x="352" y="231"/>
                  </a:cubicBezTo>
                  <a:cubicBezTo>
                    <a:pt x="355" y="263"/>
                    <a:pt x="347" y="323"/>
                    <a:pt x="339" y="335"/>
                  </a:cubicBezTo>
                  <a:moveTo>
                    <a:pt x="407" y="578"/>
                  </a:moveTo>
                  <a:cubicBezTo>
                    <a:pt x="311" y="574"/>
                    <a:pt x="307" y="590"/>
                    <a:pt x="307" y="466"/>
                  </a:cubicBezTo>
                  <a:cubicBezTo>
                    <a:pt x="307" y="343"/>
                    <a:pt x="323" y="371"/>
                    <a:pt x="328" y="383"/>
                  </a:cubicBezTo>
                  <a:cubicBezTo>
                    <a:pt x="328" y="383"/>
                    <a:pt x="360" y="462"/>
                    <a:pt x="443" y="403"/>
                  </a:cubicBezTo>
                  <a:cubicBezTo>
                    <a:pt x="456" y="391"/>
                    <a:pt x="464" y="383"/>
                    <a:pt x="467" y="423"/>
                  </a:cubicBezTo>
                  <a:cubicBezTo>
                    <a:pt x="467" y="466"/>
                    <a:pt x="508" y="578"/>
                    <a:pt x="407" y="578"/>
                  </a:cubicBezTo>
                </a:path>
              </a:pathLst>
            </a:custGeom>
            <a:solidFill>
              <a:schemeClr val="accent2"/>
            </a:solidFill>
            <a:ln>
              <a:noFill/>
            </a:ln>
          </p:spPr>
        </p:sp>
        <p:sp>
          <p:nvSpPr>
            <p:cNvPr id="1048895" name="任意多边形 1048894"/>
            <p:cNvSpPr/>
            <p:nvPr/>
          </p:nvSpPr>
          <p:spPr>
            <a:xfrm>
              <a:off x="752" y="2319"/>
              <a:ext cx="27" cy="32"/>
            </a:xfrm>
            <a:custGeom>
              <a:avLst/>
              <a:gdLst/>
              <a:ahLst/>
              <a:cxnLst/>
              <a:rect l="0" t="0" r="r" b="b"/>
              <a:pathLst>
                <a:path w="67" h="79">
                  <a:moveTo>
                    <a:pt x="55" y="19"/>
                  </a:moveTo>
                  <a:cubicBezTo>
                    <a:pt x="51" y="0"/>
                    <a:pt x="0" y="31"/>
                    <a:pt x="35" y="79"/>
                  </a:cubicBezTo>
                  <a:cubicBezTo>
                    <a:pt x="35" y="79"/>
                    <a:pt x="67" y="67"/>
                    <a:pt x="55" y="19"/>
                  </a:cubicBezTo>
                  <a:lnTo>
                    <a:pt x="55" y="19"/>
                  </a:lnTo>
                </a:path>
              </a:pathLst>
            </a:custGeom>
            <a:solidFill>
              <a:schemeClr val="accent2"/>
            </a:solidFill>
            <a:ln>
              <a:noFill/>
            </a:ln>
          </p:spPr>
        </p:sp>
        <p:sp>
          <p:nvSpPr>
            <p:cNvPr id="1048896" name="任意多边形 1048895"/>
            <p:cNvSpPr/>
            <p:nvPr/>
          </p:nvSpPr>
          <p:spPr>
            <a:xfrm>
              <a:off x="726" y="2331"/>
              <a:ext cx="24" cy="43"/>
            </a:xfrm>
            <a:custGeom>
              <a:avLst/>
              <a:gdLst/>
              <a:ahLst/>
              <a:cxnLst/>
              <a:rect l="0" t="0" r="r" b="b"/>
              <a:pathLst>
                <a:path w="60" h="107">
                  <a:moveTo>
                    <a:pt x="28" y="39"/>
                  </a:moveTo>
                  <a:cubicBezTo>
                    <a:pt x="0" y="75"/>
                    <a:pt x="8" y="91"/>
                    <a:pt x="16" y="99"/>
                  </a:cubicBezTo>
                  <a:cubicBezTo>
                    <a:pt x="28" y="107"/>
                    <a:pt x="44" y="103"/>
                    <a:pt x="60" y="63"/>
                  </a:cubicBezTo>
                  <a:cubicBezTo>
                    <a:pt x="60" y="63"/>
                    <a:pt x="48" y="43"/>
                    <a:pt x="52" y="31"/>
                  </a:cubicBezTo>
                  <a:cubicBezTo>
                    <a:pt x="60" y="23"/>
                    <a:pt x="56" y="0"/>
                    <a:pt x="28" y="39"/>
                  </a:cubicBezTo>
                  <a:lnTo>
                    <a:pt x="28" y="39"/>
                  </a:lnTo>
                </a:path>
              </a:pathLst>
            </a:custGeom>
            <a:solidFill>
              <a:schemeClr val="accent2"/>
            </a:solidFill>
            <a:ln>
              <a:noFill/>
            </a:ln>
          </p:spPr>
        </p:sp>
        <p:sp>
          <p:nvSpPr>
            <p:cNvPr id="1048897" name="任意多边形 1048896"/>
            <p:cNvSpPr/>
            <p:nvPr/>
          </p:nvSpPr>
          <p:spPr>
            <a:xfrm>
              <a:off x="712" y="2245"/>
              <a:ext cx="77" cy="37"/>
            </a:xfrm>
            <a:custGeom>
              <a:avLst/>
              <a:gdLst/>
              <a:ahLst/>
              <a:cxnLst/>
              <a:rect l="0" t="0" r="r" b="b"/>
              <a:pathLst>
                <a:path w="192" h="92">
                  <a:moveTo>
                    <a:pt x="160" y="8"/>
                  </a:moveTo>
                  <a:cubicBezTo>
                    <a:pt x="152" y="12"/>
                    <a:pt x="36" y="4"/>
                    <a:pt x="36" y="4"/>
                  </a:cubicBezTo>
                  <a:cubicBezTo>
                    <a:pt x="20" y="4"/>
                    <a:pt x="4" y="0"/>
                    <a:pt x="4" y="36"/>
                  </a:cubicBezTo>
                  <a:cubicBezTo>
                    <a:pt x="0" y="92"/>
                    <a:pt x="68" y="84"/>
                    <a:pt x="88" y="84"/>
                  </a:cubicBezTo>
                  <a:cubicBezTo>
                    <a:pt x="104" y="84"/>
                    <a:pt x="120" y="72"/>
                    <a:pt x="136" y="80"/>
                  </a:cubicBezTo>
                  <a:cubicBezTo>
                    <a:pt x="136" y="80"/>
                    <a:pt x="152" y="92"/>
                    <a:pt x="160" y="76"/>
                  </a:cubicBezTo>
                  <a:cubicBezTo>
                    <a:pt x="192" y="20"/>
                    <a:pt x="172" y="0"/>
                    <a:pt x="160" y="8"/>
                  </a:cubicBezTo>
                  <a:lnTo>
                    <a:pt x="160" y="8"/>
                  </a:lnTo>
                </a:path>
              </a:pathLst>
            </a:custGeom>
            <a:solidFill>
              <a:schemeClr val="accent2"/>
            </a:solidFill>
            <a:ln>
              <a:noFill/>
            </a:ln>
          </p:spPr>
        </p:sp>
        <p:sp>
          <p:nvSpPr>
            <p:cNvPr id="1048898" name="任意多边形 1048897"/>
            <p:cNvSpPr/>
            <p:nvPr/>
          </p:nvSpPr>
          <p:spPr>
            <a:xfrm>
              <a:off x="800" y="2347"/>
              <a:ext cx="56" cy="59"/>
            </a:xfrm>
            <a:custGeom>
              <a:avLst/>
              <a:gdLst/>
              <a:ahLst/>
              <a:cxnLst/>
              <a:rect l="0" t="0" r="r" b="b"/>
              <a:pathLst>
                <a:path w="139" h="147">
                  <a:moveTo>
                    <a:pt x="95" y="7"/>
                  </a:moveTo>
                  <a:cubicBezTo>
                    <a:pt x="75" y="11"/>
                    <a:pt x="44" y="7"/>
                    <a:pt x="44" y="7"/>
                  </a:cubicBezTo>
                  <a:cubicBezTo>
                    <a:pt x="0" y="7"/>
                    <a:pt x="20" y="55"/>
                    <a:pt x="15" y="79"/>
                  </a:cubicBezTo>
                  <a:cubicBezTo>
                    <a:pt x="12" y="107"/>
                    <a:pt x="87" y="147"/>
                    <a:pt x="111" y="87"/>
                  </a:cubicBezTo>
                  <a:cubicBezTo>
                    <a:pt x="139" y="27"/>
                    <a:pt x="111" y="0"/>
                    <a:pt x="95" y="7"/>
                  </a:cubicBezTo>
                  <a:lnTo>
                    <a:pt x="95" y="7"/>
                  </a:lnTo>
                </a:path>
              </a:pathLst>
            </a:custGeom>
            <a:solidFill>
              <a:schemeClr val="accent2"/>
            </a:solidFill>
            <a:ln>
              <a:noFill/>
            </a:ln>
          </p:spPr>
        </p:sp>
        <p:sp>
          <p:nvSpPr>
            <p:cNvPr id="1048899" name="任意多边形 1048898"/>
            <p:cNvSpPr/>
            <p:nvPr/>
          </p:nvSpPr>
          <p:spPr>
            <a:xfrm>
              <a:off x="928" y="2288"/>
              <a:ext cx="56" cy="12"/>
            </a:xfrm>
            <a:custGeom>
              <a:avLst/>
              <a:gdLst/>
              <a:ahLst/>
              <a:cxnLst/>
              <a:rect l="0" t="0" r="r" b="b"/>
              <a:pathLst>
                <a:path w="139" h="30">
                  <a:moveTo>
                    <a:pt x="20" y="0"/>
                  </a:moveTo>
                  <a:cubicBezTo>
                    <a:pt x="0" y="0"/>
                    <a:pt x="27" y="30"/>
                    <a:pt x="55" y="21"/>
                  </a:cubicBezTo>
                  <a:cubicBezTo>
                    <a:pt x="139" y="4"/>
                    <a:pt x="20" y="0"/>
                    <a:pt x="20" y="0"/>
                  </a:cubicBezTo>
                  <a:lnTo>
                    <a:pt x="20" y="0"/>
                  </a:lnTo>
                </a:path>
              </a:pathLst>
            </a:custGeom>
            <a:solidFill>
              <a:schemeClr val="accent2"/>
            </a:solidFill>
            <a:ln>
              <a:noFill/>
            </a:ln>
          </p:spPr>
        </p:sp>
        <p:sp>
          <p:nvSpPr>
            <p:cNvPr id="1048900" name="任意多边形 1048899"/>
            <p:cNvSpPr/>
            <p:nvPr/>
          </p:nvSpPr>
          <p:spPr>
            <a:xfrm>
              <a:off x="947" y="2287"/>
              <a:ext cx="43" cy="25"/>
            </a:xfrm>
            <a:custGeom>
              <a:avLst/>
              <a:gdLst/>
              <a:ahLst/>
              <a:cxnLst/>
              <a:rect l="0" t="0" r="r" b="b"/>
              <a:pathLst>
                <a:path w="107" h="62">
                  <a:moveTo>
                    <a:pt x="27" y="50"/>
                  </a:moveTo>
                  <a:cubicBezTo>
                    <a:pt x="27" y="50"/>
                    <a:pt x="71" y="62"/>
                    <a:pt x="99" y="23"/>
                  </a:cubicBezTo>
                  <a:cubicBezTo>
                    <a:pt x="107" y="7"/>
                    <a:pt x="91" y="0"/>
                    <a:pt x="67" y="3"/>
                  </a:cubicBezTo>
                  <a:cubicBezTo>
                    <a:pt x="51" y="3"/>
                    <a:pt x="55" y="42"/>
                    <a:pt x="27" y="42"/>
                  </a:cubicBezTo>
                  <a:cubicBezTo>
                    <a:pt x="0" y="42"/>
                    <a:pt x="27" y="50"/>
                    <a:pt x="27" y="50"/>
                  </a:cubicBezTo>
                  <a:lnTo>
                    <a:pt x="27" y="50"/>
                  </a:lnTo>
                </a:path>
              </a:pathLst>
            </a:custGeom>
            <a:solidFill>
              <a:schemeClr val="accent2"/>
            </a:solidFill>
            <a:ln>
              <a:noFill/>
            </a:ln>
          </p:spPr>
        </p:sp>
        <p:sp>
          <p:nvSpPr>
            <p:cNvPr id="1048901" name="任意多边形 1048900"/>
            <p:cNvSpPr/>
            <p:nvPr/>
          </p:nvSpPr>
          <p:spPr>
            <a:xfrm>
              <a:off x="945" y="2303"/>
              <a:ext cx="56" cy="27"/>
            </a:xfrm>
            <a:custGeom>
              <a:avLst/>
              <a:gdLst/>
              <a:ahLst/>
              <a:cxnLst/>
              <a:rect l="0" t="0" r="r" b="b"/>
              <a:pathLst>
                <a:path w="140" h="67">
                  <a:moveTo>
                    <a:pt x="100" y="23"/>
                  </a:moveTo>
                  <a:cubicBezTo>
                    <a:pt x="80" y="47"/>
                    <a:pt x="31" y="39"/>
                    <a:pt x="31" y="39"/>
                  </a:cubicBezTo>
                  <a:cubicBezTo>
                    <a:pt x="31" y="39"/>
                    <a:pt x="0" y="35"/>
                    <a:pt x="23" y="51"/>
                  </a:cubicBezTo>
                  <a:cubicBezTo>
                    <a:pt x="44" y="67"/>
                    <a:pt x="72" y="59"/>
                    <a:pt x="108" y="47"/>
                  </a:cubicBezTo>
                  <a:cubicBezTo>
                    <a:pt x="140" y="31"/>
                    <a:pt x="124" y="0"/>
                    <a:pt x="100" y="23"/>
                  </a:cubicBezTo>
                  <a:lnTo>
                    <a:pt x="100" y="23"/>
                  </a:lnTo>
                </a:path>
              </a:pathLst>
            </a:custGeom>
            <a:solidFill>
              <a:schemeClr val="accent2"/>
            </a:solidFill>
            <a:ln>
              <a:noFill/>
            </a:ln>
          </p:spPr>
        </p:sp>
        <p:sp>
          <p:nvSpPr>
            <p:cNvPr id="1048902" name="任意多边形 1048901"/>
            <p:cNvSpPr/>
            <p:nvPr/>
          </p:nvSpPr>
          <p:spPr>
            <a:xfrm>
              <a:off x="909" y="2328"/>
              <a:ext cx="78" cy="19"/>
            </a:xfrm>
            <a:custGeom>
              <a:avLst/>
              <a:gdLst/>
              <a:ahLst/>
              <a:cxnLst/>
              <a:rect l="0" t="0" r="r" b="b"/>
              <a:pathLst>
                <a:path w="195" h="47">
                  <a:moveTo>
                    <a:pt x="159" y="11"/>
                  </a:moveTo>
                  <a:cubicBezTo>
                    <a:pt x="147" y="7"/>
                    <a:pt x="143" y="0"/>
                    <a:pt x="115" y="3"/>
                  </a:cubicBezTo>
                  <a:cubicBezTo>
                    <a:pt x="51" y="15"/>
                    <a:pt x="27" y="0"/>
                    <a:pt x="27" y="0"/>
                  </a:cubicBezTo>
                  <a:cubicBezTo>
                    <a:pt x="27" y="0"/>
                    <a:pt x="0" y="11"/>
                    <a:pt x="7" y="19"/>
                  </a:cubicBezTo>
                  <a:cubicBezTo>
                    <a:pt x="19" y="27"/>
                    <a:pt x="67" y="31"/>
                    <a:pt x="79" y="31"/>
                  </a:cubicBezTo>
                  <a:cubicBezTo>
                    <a:pt x="91" y="31"/>
                    <a:pt x="135" y="47"/>
                    <a:pt x="163" y="31"/>
                  </a:cubicBezTo>
                  <a:cubicBezTo>
                    <a:pt x="195" y="15"/>
                    <a:pt x="175" y="11"/>
                    <a:pt x="159" y="11"/>
                  </a:cubicBezTo>
                  <a:lnTo>
                    <a:pt x="159" y="11"/>
                  </a:lnTo>
                </a:path>
              </a:pathLst>
            </a:custGeom>
            <a:solidFill>
              <a:schemeClr val="accent2"/>
            </a:solidFill>
            <a:ln>
              <a:noFill/>
            </a:ln>
          </p:spPr>
        </p:sp>
        <p:sp>
          <p:nvSpPr>
            <p:cNvPr id="1048903" name="任意多边形 1048902"/>
            <p:cNvSpPr/>
            <p:nvPr/>
          </p:nvSpPr>
          <p:spPr>
            <a:xfrm>
              <a:off x="917" y="2346"/>
              <a:ext cx="64" cy="17"/>
            </a:xfrm>
            <a:custGeom>
              <a:avLst/>
              <a:gdLst/>
              <a:ahLst/>
              <a:cxnLst/>
              <a:rect l="0" t="0" r="r" b="b"/>
              <a:pathLst>
                <a:path w="159" h="42">
                  <a:moveTo>
                    <a:pt x="147" y="7"/>
                  </a:moveTo>
                  <a:cubicBezTo>
                    <a:pt x="135" y="15"/>
                    <a:pt x="119" y="15"/>
                    <a:pt x="103" y="15"/>
                  </a:cubicBezTo>
                  <a:cubicBezTo>
                    <a:pt x="91" y="15"/>
                    <a:pt x="63" y="7"/>
                    <a:pt x="51" y="11"/>
                  </a:cubicBezTo>
                  <a:cubicBezTo>
                    <a:pt x="39" y="15"/>
                    <a:pt x="3" y="7"/>
                    <a:pt x="3" y="7"/>
                  </a:cubicBezTo>
                  <a:cubicBezTo>
                    <a:pt x="0" y="42"/>
                    <a:pt x="119" y="38"/>
                    <a:pt x="139" y="31"/>
                  </a:cubicBezTo>
                  <a:cubicBezTo>
                    <a:pt x="159" y="19"/>
                    <a:pt x="159" y="0"/>
                    <a:pt x="147" y="7"/>
                  </a:cubicBezTo>
                  <a:lnTo>
                    <a:pt x="147" y="7"/>
                  </a:lnTo>
                </a:path>
              </a:pathLst>
            </a:custGeom>
            <a:solidFill>
              <a:schemeClr val="accent2"/>
            </a:solidFill>
            <a:ln>
              <a:noFill/>
            </a:ln>
          </p:spPr>
        </p:sp>
        <p:sp>
          <p:nvSpPr>
            <p:cNvPr id="1048904" name="任意多边形 1048903"/>
            <p:cNvSpPr/>
            <p:nvPr/>
          </p:nvSpPr>
          <p:spPr>
            <a:xfrm>
              <a:off x="913" y="2360"/>
              <a:ext cx="66" cy="55"/>
            </a:xfrm>
            <a:custGeom>
              <a:avLst/>
              <a:gdLst/>
              <a:ahLst/>
              <a:cxnLst/>
              <a:rect l="0" t="0" r="r" b="b"/>
              <a:pathLst>
                <a:path w="165" h="137">
                  <a:moveTo>
                    <a:pt x="112" y="36"/>
                  </a:moveTo>
                  <a:cubicBezTo>
                    <a:pt x="112" y="24"/>
                    <a:pt x="56" y="0"/>
                    <a:pt x="52" y="24"/>
                  </a:cubicBezTo>
                  <a:cubicBezTo>
                    <a:pt x="44" y="48"/>
                    <a:pt x="16" y="60"/>
                    <a:pt x="16" y="60"/>
                  </a:cubicBezTo>
                  <a:cubicBezTo>
                    <a:pt x="0" y="64"/>
                    <a:pt x="0" y="64"/>
                    <a:pt x="4" y="76"/>
                  </a:cubicBezTo>
                  <a:cubicBezTo>
                    <a:pt x="4" y="88"/>
                    <a:pt x="16" y="97"/>
                    <a:pt x="36" y="76"/>
                  </a:cubicBezTo>
                  <a:cubicBezTo>
                    <a:pt x="68" y="40"/>
                    <a:pt x="68" y="105"/>
                    <a:pt x="68" y="109"/>
                  </a:cubicBezTo>
                  <a:cubicBezTo>
                    <a:pt x="72" y="117"/>
                    <a:pt x="76" y="137"/>
                    <a:pt x="84" y="121"/>
                  </a:cubicBezTo>
                  <a:cubicBezTo>
                    <a:pt x="88" y="105"/>
                    <a:pt x="100" y="56"/>
                    <a:pt x="116" y="76"/>
                  </a:cubicBezTo>
                  <a:cubicBezTo>
                    <a:pt x="141" y="109"/>
                    <a:pt x="165" y="76"/>
                    <a:pt x="157" y="76"/>
                  </a:cubicBezTo>
                  <a:cubicBezTo>
                    <a:pt x="153" y="72"/>
                    <a:pt x="112" y="52"/>
                    <a:pt x="112" y="36"/>
                  </a:cubicBezTo>
                  <a:lnTo>
                    <a:pt x="112" y="36"/>
                  </a:lnTo>
                </a:path>
              </a:pathLst>
            </a:custGeom>
            <a:solidFill>
              <a:schemeClr val="accent2"/>
            </a:solidFill>
            <a:ln>
              <a:noFill/>
            </a:ln>
          </p:spPr>
        </p:sp>
        <p:sp>
          <p:nvSpPr>
            <p:cNvPr id="1048905" name="任意多边形 1048904"/>
            <p:cNvSpPr/>
            <p:nvPr/>
          </p:nvSpPr>
          <p:spPr>
            <a:xfrm>
              <a:off x="957" y="2335"/>
              <a:ext cx="40" cy="100"/>
            </a:xfrm>
            <a:custGeom>
              <a:avLst/>
              <a:gdLst/>
              <a:ahLst/>
              <a:cxnLst/>
              <a:rect l="0" t="0" r="r" b="b"/>
              <a:pathLst>
                <a:path w="99" h="249">
                  <a:moveTo>
                    <a:pt x="87" y="7"/>
                  </a:moveTo>
                  <a:cubicBezTo>
                    <a:pt x="87" y="7"/>
                    <a:pt x="79" y="59"/>
                    <a:pt x="71" y="67"/>
                  </a:cubicBezTo>
                  <a:cubicBezTo>
                    <a:pt x="59" y="75"/>
                    <a:pt x="39" y="79"/>
                    <a:pt x="27" y="79"/>
                  </a:cubicBezTo>
                  <a:cubicBezTo>
                    <a:pt x="15" y="75"/>
                    <a:pt x="15" y="87"/>
                    <a:pt x="27" y="91"/>
                  </a:cubicBezTo>
                  <a:cubicBezTo>
                    <a:pt x="39" y="95"/>
                    <a:pt x="67" y="114"/>
                    <a:pt x="67" y="134"/>
                  </a:cubicBezTo>
                  <a:cubicBezTo>
                    <a:pt x="67" y="158"/>
                    <a:pt x="67" y="174"/>
                    <a:pt x="47" y="178"/>
                  </a:cubicBezTo>
                  <a:cubicBezTo>
                    <a:pt x="23" y="182"/>
                    <a:pt x="0" y="186"/>
                    <a:pt x="0" y="217"/>
                  </a:cubicBezTo>
                  <a:cubicBezTo>
                    <a:pt x="0" y="217"/>
                    <a:pt x="11" y="225"/>
                    <a:pt x="19" y="229"/>
                  </a:cubicBezTo>
                  <a:cubicBezTo>
                    <a:pt x="31" y="229"/>
                    <a:pt x="55" y="241"/>
                    <a:pt x="63" y="245"/>
                  </a:cubicBezTo>
                  <a:cubicBezTo>
                    <a:pt x="71" y="249"/>
                    <a:pt x="91" y="241"/>
                    <a:pt x="91" y="225"/>
                  </a:cubicBezTo>
                  <a:cubicBezTo>
                    <a:pt x="95" y="206"/>
                    <a:pt x="95" y="79"/>
                    <a:pt x="99" y="55"/>
                  </a:cubicBezTo>
                  <a:cubicBezTo>
                    <a:pt x="99" y="35"/>
                    <a:pt x="99" y="11"/>
                    <a:pt x="99" y="7"/>
                  </a:cubicBezTo>
                  <a:cubicBezTo>
                    <a:pt x="99" y="3"/>
                    <a:pt x="87" y="0"/>
                    <a:pt x="87" y="7"/>
                  </a:cubicBezTo>
                  <a:lnTo>
                    <a:pt x="87" y="7"/>
                  </a:lnTo>
                </a:path>
              </a:pathLst>
            </a:custGeom>
            <a:solidFill>
              <a:schemeClr val="accent2"/>
            </a:solidFill>
            <a:ln>
              <a:noFill/>
            </a:ln>
          </p:spPr>
        </p:sp>
      </p:grpSp>
      <p:grpSp>
        <p:nvGrpSpPr>
          <p:cNvPr id="165" name="组合 164"/>
          <p:cNvGrpSpPr/>
          <p:nvPr/>
        </p:nvGrpSpPr>
        <p:grpSpPr>
          <a:xfrm rot="0">
            <a:off x="1066800" y="4552950"/>
            <a:ext cx="533400" cy="492125"/>
            <a:chOff x="672" y="2868"/>
            <a:chExt cx="336" cy="310"/>
          </a:xfrm>
        </p:grpSpPr>
        <p:sp>
          <p:nvSpPr>
            <p:cNvPr id="1048906" name="任意多边形 1048905"/>
            <p:cNvSpPr/>
            <p:nvPr/>
          </p:nvSpPr>
          <p:spPr>
            <a:xfrm>
              <a:off x="680" y="2868"/>
              <a:ext cx="65" cy="26"/>
            </a:xfrm>
            <a:custGeom>
              <a:avLst/>
              <a:gdLst/>
              <a:ahLst/>
              <a:cxnLst/>
              <a:rect l="0" t="0" r="r" b="b"/>
              <a:pathLst>
                <a:path w="162" h="64">
                  <a:moveTo>
                    <a:pt x="118" y="48"/>
                  </a:moveTo>
                  <a:cubicBezTo>
                    <a:pt x="134" y="44"/>
                    <a:pt x="142" y="40"/>
                    <a:pt x="146" y="40"/>
                  </a:cubicBezTo>
                  <a:cubicBezTo>
                    <a:pt x="146" y="40"/>
                    <a:pt x="150" y="36"/>
                    <a:pt x="150" y="36"/>
                  </a:cubicBezTo>
                  <a:cubicBezTo>
                    <a:pt x="162" y="24"/>
                    <a:pt x="146" y="4"/>
                    <a:pt x="122" y="4"/>
                  </a:cubicBezTo>
                  <a:cubicBezTo>
                    <a:pt x="122" y="4"/>
                    <a:pt x="0" y="0"/>
                    <a:pt x="31" y="44"/>
                  </a:cubicBezTo>
                  <a:cubicBezTo>
                    <a:pt x="31" y="44"/>
                    <a:pt x="59" y="64"/>
                    <a:pt x="118" y="48"/>
                  </a:cubicBezTo>
                  <a:lnTo>
                    <a:pt x="118" y="48"/>
                  </a:lnTo>
                </a:path>
              </a:pathLst>
            </a:custGeom>
            <a:solidFill>
              <a:schemeClr val="accent2"/>
            </a:solidFill>
            <a:ln>
              <a:noFill/>
            </a:ln>
          </p:spPr>
        </p:sp>
        <p:sp>
          <p:nvSpPr>
            <p:cNvPr id="1048907" name="任意多边形 1048906"/>
            <p:cNvSpPr/>
            <p:nvPr/>
          </p:nvSpPr>
          <p:spPr>
            <a:xfrm>
              <a:off x="672" y="2870"/>
              <a:ext cx="336" cy="308"/>
            </a:xfrm>
            <a:custGeom>
              <a:avLst/>
              <a:gdLst/>
              <a:ahLst/>
              <a:cxnLst/>
              <a:rect l="0" t="0" r="r" b="b"/>
              <a:pathLst>
                <a:path w="839" h="770">
                  <a:moveTo>
                    <a:pt x="743" y="662"/>
                  </a:moveTo>
                  <a:cubicBezTo>
                    <a:pt x="668" y="662"/>
                    <a:pt x="652" y="618"/>
                    <a:pt x="652" y="618"/>
                  </a:cubicBezTo>
                  <a:cubicBezTo>
                    <a:pt x="652" y="618"/>
                    <a:pt x="647" y="586"/>
                    <a:pt x="615" y="578"/>
                  </a:cubicBezTo>
                  <a:cubicBezTo>
                    <a:pt x="540" y="558"/>
                    <a:pt x="587" y="510"/>
                    <a:pt x="608" y="498"/>
                  </a:cubicBezTo>
                  <a:cubicBezTo>
                    <a:pt x="628" y="490"/>
                    <a:pt x="615" y="486"/>
                    <a:pt x="600" y="478"/>
                  </a:cubicBezTo>
                  <a:cubicBezTo>
                    <a:pt x="568" y="458"/>
                    <a:pt x="563" y="435"/>
                    <a:pt x="568" y="395"/>
                  </a:cubicBezTo>
                  <a:cubicBezTo>
                    <a:pt x="568" y="351"/>
                    <a:pt x="595" y="363"/>
                    <a:pt x="595" y="363"/>
                  </a:cubicBezTo>
                  <a:cubicBezTo>
                    <a:pt x="595" y="363"/>
                    <a:pt x="639" y="383"/>
                    <a:pt x="660" y="371"/>
                  </a:cubicBezTo>
                  <a:cubicBezTo>
                    <a:pt x="675" y="363"/>
                    <a:pt x="668" y="351"/>
                    <a:pt x="660" y="355"/>
                  </a:cubicBezTo>
                  <a:cubicBezTo>
                    <a:pt x="652" y="363"/>
                    <a:pt x="592" y="355"/>
                    <a:pt x="584" y="327"/>
                  </a:cubicBezTo>
                  <a:cubicBezTo>
                    <a:pt x="576" y="295"/>
                    <a:pt x="600" y="311"/>
                    <a:pt x="604" y="311"/>
                  </a:cubicBezTo>
                  <a:cubicBezTo>
                    <a:pt x="611" y="315"/>
                    <a:pt x="611" y="323"/>
                    <a:pt x="628" y="331"/>
                  </a:cubicBezTo>
                  <a:cubicBezTo>
                    <a:pt x="671" y="351"/>
                    <a:pt x="647" y="327"/>
                    <a:pt x="647" y="327"/>
                  </a:cubicBezTo>
                  <a:cubicBezTo>
                    <a:pt x="647" y="327"/>
                    <a:pt x="647" y="327"/>
                    <a:pt x="628" y="307"/>
                  </a:cubicBezTo>
                  <a:cubicBezTo>
                    <a:pt x="608" y="283"/>
                    <a:pt x="579" y="291"/>
                    <a:pt x="555" y="291"/>
                  </a:cubicBezTo>
                  <a:cubicBezTo>
                    <a:pt x="532" y="291"/>
                    <a:pt x="540" y="311"/>
                    <a:pt x="540" y="311"/>
                  </a:cubicBezTo>
                  <a:cubicBezTo>
                    <a:pt x="540" y="311"/>
                    <a:pt x="535" y="351"/>
                    <a:pt x="532" y="423"/>
                  </a:cubicBezTo>
                  <a:cubicBezTo>
                    <a:pt x="527" y="494"/>
                    <a:pt x="516" y="502"/>
                    <a:pt x="511" y="498"/>
                  </a:cubicBezTo>
                  <a:cubicBezTo>
                    <a:pt x="508" y="490"/>
                    <a:pt x="500" y="454"/>
                    <a:pt x="500" y="442"/>
                  </a:cubicBezTo>
                  <a:cubicBezTo>
                    <a:pt x="500" y="431"/>
                    <a:pt x="492" y="387"/>
                    <a:pt x="495" y="335"/>
                  </a:cubicBezTo>
                  <a:cubicBezTo>
                    <a:pt x="500" y="287"/>
                    <a:pt x="511" y="307"/>
                    <a:pt x="480" y="295"/>
                  </a:cubicBezTo>
                  <a:cubicBezTo>
                    <a:pt x="443" y="283"/>
                    <a:pt x="464" y="267"/>
                    <a:pt x="472" y="267"/>
                  </a:cubicBezTo>
                  <a:cubicBezTo>
                    <a:pt x="483" y="267"/>
                    <a:pt x="500" y="275"/>
                    <a:pt x="503" y="267"/>
                  </a:cubicBezTo>
                  <a:cubicBezTo>
                    <a:pt x="508" y="235"/>
                    <a:pt x="511" y="207"/>
                    <a:pt x="495" y="203"/>
                  </a:cubicBezTo>
                  <a:cubicBezTo>
                    <a:pt x="459" y="187"/>
                    <a:pt x="475" y="179"/>
                    <a:pt x="487" y="175"/>
                  </a:cubicBezTo>
                  <a:cubicBezTo>
                    <a:pt x="500" y="171"/>
                    <a:pt x="503" y="139"/>
                    <a:pt x="483" y="147"/>
                  </a:cubicBezTo>
                  <a:cubicBezTo>
                    <a:pt x="448" y="159"/>
                    <a:pt x="451" y="127"/>
                    <a:pt x="459" y="123"/>
                  </a:cubicBezTo>
                  <a:cubicBezTo>
                    <a:pt x="467" y="119"/>
                    <a:pt x="480" y="127"/>
                    <a:pt x="475" y="95"/>
                  </a:cubicBezTo>
                  <a:cubicBezTo>
                    <a:pt x="467" y="67"/>
                    <a:pt x="495" y="55"/>
                    <a:pt x="503" y="83"/>
                  </a:cubicBezTo>
                  <a:cubicBezTo>
                    <a:pt x="508" y="111"/>
                    <a:pt x="519" y="167"/>
                    <a:pt x="527" y="155"/>
                  </a:cubicBezTo>
                  <a:cubicBezTo>
                    <a:pt x="535" y="139"/>
                    <a:pt x="551" y="87"/>
                    <a:pt x="568" y="63"/>
                  </a:cubicBezTo>
                  <a:cubicBezTo>
                    <a:pt x="579" y="39"/>
                    <a:pt x="600" y="59"/>
                    <a:pt x="595" y="71"/>
                  </a:cubicBezTo>
                  <a:cubicBezTo>
                    <a:pt x="576" y="131"/>
                    <a:pt x="608" y="135"/>
                    <a:pt x="608" y="135"/>
                  </a:cubicBezTo>
                  <a:cubicBezTo>
                    <a:pt x="608" y="135"/>
                    <a:pt x="604" y="143"/>
                    <a:pt x="587" y="143"/>
                  </a:cubicBezTo>
                  <a:cubicBezTo>
                    <a:pt x="548" y="139"/>
                    <a:pt x="563" y="163"/>
                    <a:pt x="579" y="171"/>
                  </a:cubicBezTo>
                  <a:cubicBezTo>
                    <a:pt x="615" y="183"/>
                    <a:pt x="592" y="191"/>
                    <a:pt x="571" y="191"/>
                  </a:cubicBezTo>
                  <a:cubicBezTo>
                    <a:pt x="555" y="191"/>
                    <a:pt x="544" y="199"/>
                    <a:pt x="540" y="219"/>
                  </a:cubicBezTo>
                  <a:cubicBezTo>
                    <a:pt x="527" y="279"/>
                    <a:pt x="576" y="267"/>
                    <a:pt x="576" y="267"/>
                  </a:cubicBezTo>
                  <a:cubicBezTo>
                    <a:pt x="647" y="287"/>
                    <a:pt x="756" y="275"/>
                    <a:pt x="756" y="275"/>
                  </a:cubicBezTo>
                  <a:cubicBezTo>
                    <a:pt x="835" y="299"/>
                    <a:pt x="800" y="179"/>
                    <a:pt x="795" y="115"/>
                  </a:cubicBezTo>
                  <a:cubicBezTo>
                    <a:pt x="788" y="51"/>
                    <a:pt x="780" y="19"/>
                    <a:pt x="723" y="7"/>
                  </a:cubicBezTo>
                  <a:cubicBezTo>
                    <a:pt x="671" y="0"/>
                    <a:pt x="360" y="3"/>
                    <a:pt x="360" y="3"/>
                  </a:cubicBezTo>
                  <a:cubicBezTo>
                    <a:pt x="347" y="7"/>
                    <a:pt x="224" y="3"/>
                    <a:pt x="224" y="3"/>
                  </a:cubicBezTo>
                  <a:cubicBezTo>
                    <a:pt x="224" y="3"/>
                    <a:pt x="216" y="31"/>
                    <a:pt x="224" y="31"/>
                  </a:cubicBezTo>
                  <a:cubicBezTo>
                    <a:pt x="243" y="31"/>
                    <a:pt x="320" y="35"/>
                    <a:pt x="320" y="35"/>
                  </a:cubicBezTo>
                  <a:cubicBezTo>
                    <a:pt x="323" y="35"/>
                    <a:pt x="360" y="31"/>
                    <a:pt x="339" y="47"/>
                  </a:cubicBezTo>
                  <a:cubicBezTo>
                    <a:pt x="320" y="63"/>
                    <a:pt x="276" y="63"/>
                    <a:pt x="247" y="63"/>
                  </a:cubicBezTo>
                  <a:cubicBezTo>
                    <a:pt x="187" y="59"/>
                    <a:pt x="216" y="87"/>
                    <a:pt x="240" y="87"/>
                  </a:cubicBezTo>
                  <a:cubicBezTo>
                    <a:pt x="311" y="87"/>
                    <a:pt x="328" y="103"/>
                    <a:pt x="295" y="107"/>
                  </a:cubicBezTo>
                  <a:cubicBezTo>
                    <a:pt x="268" y="111"/>
                    <a:pt x="260" y="111"/>
                    <a:pt x="232" y="115"/>
                  </a:cubicBezTo>
                  <a:cubicBezTo>
                    <a:pt x="7" y="151"/>
                    <a:pt x="83" y="91"/>
                    <a:pt x="104" y="91"/>
                  </a:cubicBezTo>
                  <a:cubicBezTo>
                    <a:pt x="195" y="91"/>
                    <a:pt x="176" y="59"/>
                    <a:pt x="151" y="67"/>
                  </a:cubicBezTo>
                  <a:cubicBezTo>
                    <a:pt x="127" y="71"/>
                    <a:pt x="48" y="43"/>
                    <a:pt x="36" y="95"/>
                  </a:cubicBezTo>
                  <a:cubicBezTo>
                    <a:pt x="27" y="147"/>
                    <a:pt x="60" y="411"/>
                    <a:pt x="52" y="458"/>
                  </a:cubicBezTo>
                  <a:cubicBezTo>
                    <a:pt x="0" y="770"/>
                    <a:pt x="284" y="702"/>
                    <a:pt x="284" y="702"/>
                  </a:cubicBezTo>
                  <a:cubicBezTo>
                    <a:pt x="224" y="654"/>
                    <a:pt x="247" y="610"/>
                    <a:pt x="243" y="582"/>
                  </a:cubicBezTo>
                  <a:cubicBezTo>
                    <a:pt x="228" y="498"/>
                    <a:pt x="220" y="486"/>
                    <a:pt x="203" y="494"/>
                  </a:cubicBezTo>
                  <a:cubicBezTo>
                    <a:pt x="172" y="510"/>
                    <a:pt x="176" y="518"/>
                    <a:pt x="180" y="530"/>
                  </a:cubicBezTo>
                  <a:cubicBezTo>
                    <a:pt x="203" y="602"/>
                    <a:pt x="147" y="546"/>
                    <a:pt x="147" y="546"/>
                  </a:cubicBezTo>
                  <a:cubicBezTo>
                    <a:pt x="139" y="550"/>
                    <a:pt x="135" y="566"/>
                    <a:pt x="139" y="578"/>
                  </a:cubicBezTo>
                  <a:cubicBezTo>
                    <a:pt x="187" y="670"/>
                    <a:pt x="143" y="646"/>
                    <a:pt x="131" y="630"/>
                  </a:cubicBezTo>
                  <a:cubicBezTo>
                    <a:pt x="87" y="566"/>
                    <a:pt x="131" y="530"/>
                    <a:pt x="127" y="510"/>
                  </a:cubicBezTo>
                  <a:cubicBezTo>
                    <a:pt x="108" y="431"/>
                    <a:pt x="168" y="399"/>
                    <a:pt x="176" y="387"/>
                  </a:cubicBezTo>
                  <a:cubicBezTo>
                    <a:pt x="183" y="371"/>
                    <a:pt x="180" y="367"/>
                    <a:pt x="183" y="343"/>
                  </a:cubicBezTo>
                  <a:cubicBezTo>
                    <a:pt x="191" y="287"/>
                    <a:pt x="220" y="315"/>
                    <a:pt x="220" y="335"/>
                  </a:cubicBezTo>
                  <a:cubicBezTo>
                    <a:pt x="212" y="399"/>
                    <a:pt x="251" y="351"/>
                    <a:pt x="268" y="331"/>
                  </a:cubicBezTo>
                  <a:cubicBezTo>
                    <a:pt x="311" y="271"/>
                    <a:pt x="307" y="335"/>
                    <a:pt x="300" y="347"/>
                  </a:cubicBezTo>
                  <a:cubicBezTo>
                    <a:pt x="287" y="355"/>
                    <a:pt x="284" y="371"/>
                    <a:pt x="284" y="379"/>
                  </a:cubicBezTo>
                  <a:cubicBezTo>
                    <a:pt x="295" y="411"/>
                    <a:pt x="276" y="442"/>
                    <a:pt x="268" y="446"/>
                  </a:cubicBezTo>
                  <a:cubicBezTo>
                    <a:pt x="263" y="446"/>
                    <a:pt x="243" y="454"/>
                    <a:pt x="243" y="482"/>
                  </a:cubicBezTo>
                  <a:cubicBezTo>
                    <a:pt x="243" y="506"/>
                    <a:pt x="276" y="554"/>
                    <a:pt x="276" y="570"/>
                  </a:cubicBezTo>
                  <a:cubicBezTo>
                    <a:pt x="276" y="710"/>
                    <a:pt x="336" y="722"/>
                    <a:pt x="363" y="718"/>
                  </a:cubicBezTo>
                  <a:cubicBezTo>
                    <a:pt x="391" y="714"/>
                    <a:pt x="636" y="706"/>
                    <a:pt x="740" y="698"/>
                  </a:cubicBezTo>
                  <a:cubicBezTo>
                    <a:pt x="840" y="690"/>
                    <a:pt x="772" y="662"/>
                    <a:pt x="743" y="662"/>
                  </a:cubicBezTo>
                  <a:moveTo>
                    <a:pt x="660" y="239"/>
                  </a:moveTo>
                  <a:cubicBezTo>
                    <a:pt x="811" y="243"/>
                    <a:pt x="740" y="255"/>
                    <a:pt x="728" y="263"/>
                  </a:cubicBezTo>
                  <a:cubicBezTo>
                    <a:pt x="712" y="271"/>
                    <a:pt x="728" y="263"/>
                    <a:pt x="668" y="259"/>
                  </a:cubicBezTo>
                  <a:cubicBezTo>
                    <a:pt x="608" y="259"/>
                    <a:pt x="660" y="239"/>
                    <a:pt x="660" y="239"/>
                  </a:cubicBezTo>
                  <a:moveTo>
                    <a:pt x="456" y="199"/>
                  </a:moveTo>
                  <a:cubicBezTo>
                    <a:pt x="483" y="219"/>
                    <a:pt x="451" y="243"/>
                    <a:pt x="451" y="243"/>
                  </a:cubicBezTo>
                  <a:cubicBezTo>
                    <a:pt x="451" y="243"/>
                    <a:pt x="432" y="279"/>
                    <a:pt x="448" y="311"/>
                  </a:cubicBezTo>
                  <a:cubicBezTo>
                    <a:pt x="464" y="347"/>
                    <a:pt x="464" y="387"/>
                    <a:pt x="432" y="347"/>
                  </a:cubicBezTo>
                  <a:cubicBezTo>
                    <a:pt x="399" y="311"/>
                    <a:pt x="420" y="231"/>
                    <a:pt x="427" y="211"/>
                  </a:cubicBezTo>
                  <a:cubicBezTo>
                    <a:pt x="427" y="211"/>
                    <a:pt x="427" y="175"/>
                    <a:pt x="456" y="199"/>
                  </a:cubicBezTo>
                  <a:moveTo>
                    <a:pt x="331" y="115"/>
                  </a:moveTo>
                  <a:cubicBezTo>
                    <a:pt x="331" y="99"/>
                    <a:pt x="355" y="103"/>
                    <a:pt x="355" y="103"/>
                  </a:cubicBezTo>
                  <a:cubicBezTo>
                    <a:pt x="355" y="103"/>
                    <a:pt x="396" y="119"/>
                    <a:pt x="415" y="119"/>
                  </a:cubicBezTo>
                  <a:cubicBezTo>
                    <a:pt x="432" y="115"/>
                    <a:pt x="456" y="139"/>
                    <a:pt x="420" y="139"/>
                  </a:cubicBezTo>
                  <a:cubicBezTo>
                    <a:pt x="383" y="139"/>
                    <a:pt x="328" y="155"/>
                    <a:pt x="331" y="115"/>
                  </a:cubicBezTo>
                  <a:moveTo>
                    <a:pt x="243" y="287"/>
                  </a:moveTo>
                  <a:cubicBezTo>
                    <a:pt x="220" y="287"/>
                    <a:pt x="63" y="347"/>
                    <a:pt x="63" y="191"/>
                  </a:cubicBezTo>
                  <a:cubicBezTo>
                    <a:pt x="63" y="155"/>
                    <a:pt x="56" y="123"/>
                    <a:pt x="96" y="147"/>
                  </a:cubicBezTo>
                  <a:cubicBezTo>
                    <a:pt x="139" y="167"/>
                    <a:pt x="100" y="167"/>
                    <a:pt x="195" y="159"/>
                  </a:cubicBezTo>
                  <a:cubicBezTo>
                    <a:pt x="195" y="159"/>
                    <a:pt x="263" y="163"/>
                    <a:pt x="271" y="159"/>
                  </a:cubicBezTo>
                  <a:cubicBezTo>
                    <a:pt x="284" y="151"/>
                    <a:pt x="276" y="135"/>
                    <a:pt x="295" y="135"/>
                  </a:cubicBezTo>
                  <a:cubicBezTo>
                    <a:pt x="320" y="135"/>
                    <a:pt x="315" y="159"/>
                    <a:pt x="315" y="159"/>
                  </a:cubicBezTo>
                  <a:cubicBezTo>
                    <a:pt x="315" y="159"/>
                    <a:pt x="295" y="183"/>
                    <a:pt x="435" y="163"/>
                  </a:cubicBezTo>
                  <a:cubicBezTo>
                    <a:pt x="451" y="163"/>
                    <a:pt x="467" y="179"/>
                    <a:pt x="432" y="179"/>
                  </a:cubicBezTo>
                  <a:cubicBezTo>
                    <a:pt x="415" y="179"/>
                    <a:pt x="388" y="191"/>
                    <a:pt x="399" y="211"/>
                  </a:cubicBezTo>
                  <a:cubicBezTo>
                    <a:pt x="407" y="231"/>
                    <a:pt x="396" y="371"/>
                    <a:pt x="396" y="371"/>
                  </a:cubicBezTo>
                  <a:cubicBezTo>
                    <a:pt x="396" y="371"/>
                    <a:pt x="388" y="399"/>
                    <a:pt x="375" y="359"/>
                  </a:cubicBezTo>
                  <a:cubicBezTo>
                    <a:pt x="372" y="343"/>
                    <a:pt x="375" y="211"/>
                    <a:pt x="372" y="203"/>
                  </a:cubicBezTo>
                  <a:cubicBezTo>
                    <a:pt x="372" y="191"/>
                    <a:pt x="307" y="179"/>
                    <a:pt x="307" y="227"/>
                  </a:cubicBezTo>
                  <a:cubicBezTo>
                    <a:pt x="307" y="271"/>
                    <a:pt x="292" y="283"/>
                    <a:pt x="243" y="287"/>
                  </a:cubicBezTo>
                  <a:moveTo>
                    <a:pt x="339" y="335"/>
                  </a:moveTo>
                  <a:cubicBezTo>
                    <a:pt x="328" y="351"/>
                    <a:pt x="311" y="359"/>
                    <a:pt x="320" y="327"/>
                  </a:cubicBezTo>
                  <a:cubicBezTo>
                    <a:pt x="323" y="295"/>
                    <a:pt x="331" y="251"/>
                    <a:pt x="331" y="227"/>
                  </a:cubicBezTo>
                  <a:cubicBezTo>
                    <a:pt x="331" y="227"/>
                    <a:pt x="347" y="199"/>
                    <a:pt x="352" y="231"/>
                  </a:cubicBezTo>
                  <a:cubicBezTo>
                    <a:pt x="355" y="263"/>
                    <a:pt x="347" y="323"/>
                    <a:pt x="339" y="335"/>
                  </a:cubicBezTo>
                  <a:moveTo>
                    <a:pt x="407" y="578"/>
                  </a:moveTo>
                  <a:cubicBezTo>
                    <a:pt x="311" y="574"/>
                    <a:pt x="307" y="590"/>
                    <a:pt x="307" y="466"/>
                  </a:cubicBezTo>
                  <a:cubicBezTo>
                    <a:pt x="307" y="343"/>
                    <a:pt x="323" y="371"/>
                    <a:pt x="328" y="383"/>
                  </a:cubicBezTo>
                  <a:cubicBezTo>
                    <a:pt x="328" y="383"/>
                    <a:pt x="360" y="462"/>
                    <a:pt x="443" y="403"/>
                  </a:cubicBezTo>
                  <a:cubicBezTo>
                    <a:pt x="456" y="391"/>
                    <a:pt x="464" y="383"/>
                    <a:pt x="467" y="423"/>
                  </a:cubicBezTo>
                  <a:cubicBezTo>
                    <a:pt x="467" y="466"/>
                    <a:pt x="508" y="578"/>
                    <a:pt x="407" y="578"/>
                  </a:cubicBezTo>
                </a:path>
              </a:pathLst>
            </a:custGeom>
            <a:solidFill>
              <a:schemeClr val="accent2"/>
            </a:solidFill>
            <a:ln>
              <a:noFill/>
            </a:ln>
          </p:spPr>
        </p:sp>
        <p:sp>
          <p:nvSpPr>
            <p:cNvPr id="1048908" name="任意多边形 1048907"/>
            <p:cNvSpPr/>
            <p:nvPr/>
          </p:nvSpPr>
          <p:spPr>
            <a:xfrm>
              <a:off x="752" y="3017"/>
              <a:ext cx="27" cy="32"/>
            </a:xfrm>
            <a:custGeom>
              <a:avLst/>
              <a:gdLst/>
              <a:ahLst/>
              <a:cxnLst/>
              <a:rect l="0" t="0" r="r" b="b"/>
              <a:pathLst>
                <a:path w="67" h="79">
                  <a:moveTo>
                    <a:pt x="55" y="19"/>
                  </a:moveTo>
                  <a:cubicBezTo>
                    <a:pt x="51" y="0"/>
                    <a:pt x="0" y="31"/>
                    <a:pt x="35" y="79"/>
                  </a:cubicBezTo>
                  <a:cubicBezTo>
                    <a:pt x="35" y="79"/>
                    <a:pt x="67" y="67"/>
                    <a:pt x="55" y="19"/>
                  </a:cubicBezTo>
                  <a:lnTo>
                    <a:pt x="55" y="19"/>
                  </a:lnTo>
                </a:path>
              </a:pathLst>
            </a:custGeom>
            <a:solidFill>
              <a:schemeClr val="accent2"/>
            </a:solidFill>
            <a:ln>
              <a:noFill/>
            </a:ln>
          </p:spPr>
        </p:sp>
        <p:sp>
          <p:nvSpPr>
            <p:cNvPr id="1048909" name="任意多边形 1048908"/>
            <p:cNvSpPr/>
            <p:nvPr/>
          </p:nvSpPr>
          <p:spPr>
            <a:xfrm>
              <a:off x="726" y="3029"/>
              <a:ext cx="24" cy="43"/>
            </a:xfrm>
            <a:custGeom>
              <a:avLst/>
              <a:gdLst/>
              <a:ahLst/>
              <a:cxnLst/>
              <a:rect l="0" t="0" r="r" b="b"/>
              <a:pathLst>
                <a:path w="60" h="107">
                  <a:moveTo>
                    <a:pt x="28" y="39"/>
                  </a:moveTo>
                  <a:cubicBezTo>
                    <a:pt x="0" y="75"/>
                    <a:pt x="8" y="91"/>
                    <a:pt x="16" y="99"/>
                  </a:cubicBezTo>
                  <a:cubicBezTo>
                    <a:pt x="28" y="107"/>
                    <a:pt x="44" y="103"/>
                    <a:pt x="60" y="63"/>
                  </a:cubicBezTo>
                  <a:cubicBezTo>
                    <a:pt x="60" y="63"/>
                    <a:pt x="48" y="43"/>
                    <a:pt x="52" y="31"/>
                  </a:cubicBezTo>
                  <a:cubicBezTo>
                    <a:pt x="60" y="23"/>
                    <a:pt x="56" y="0"/>
                    <a:pt x="28" y="39"/>
                  </a:cubicBezTo>
                  <a:lnTo>
                    <a:pt x="28" y="39"/>
                  </a:lnTo>
                </a:path>
              </a:pathLst>
            </a:custGeom>
            <a:solidFill>
              <a:schemeClr val="accent2"/>
            </a:solidFill>
            <a:ln>
              <a:noFill/>
            </a:ln>
          </p:spPr>
        </p:sp>
        <p:sp>
          <p:nvSpPr>
            <p:cNvPr id="1048910" name="任意多边形 1048909"/>
            <p:cNvSpPr/>
            <p:nvPr/>
          </p:nvSpPr>
          <p:spPr>
            <a:xfrm>
              <a:off x="712" y="2943"/>
              <a:ext cx="77" cy="37"/>
            </a:xfrm>
            <a:custGeom>
              <a:avLst/>
              <a:gdLst/>
              <a:ahLst/>
              <a:cxnLst/>
              <a:rect l="0" t="0" r="r" b="b"/>
              <a:pathLst>
                <a:path w="192" h="92">
                  <a:moveTo>
                    <a:pt x="160" y="8"/>
                  </a:moveTo>
                  <a:cubicBezTo>
                    <a:pt x="152" y="12"/>
                    <a:pt x="36" y="4"/>
                    <a:pt x="36" y="4"/>
                  </a:cubicBezTo>
                  <a:cubicBezTo>
                    <a:pt x="20" y="4"/>
                    <a:pt x="4" y="0"/>
                    <a:pt x="4" y="36"/>
                  </a:cubicBezTo>
                  <a:cubicBezTo>
                    <a:pt x="0" y="92"/>
                    <a:pt x="68" y="84"/>
                    <a:pt x="88" y="84"/>
                  </a:cubicBezTo>
                  <a:cubicBezTo>
                    <a:pt x="104" y="84"/>
                    <a:pt x="120" y="72"/>
                    <a:pt x="136" y="80"/>
                  </a:cubicBezTo>
                  <a:cubicBezTo>
                    <a:pt x="136" y="80"/>
                    <a:pt x="152" y="92"/>
                    <a:pt x="160" y="76"/>
                  </a:cubicBezTo>
                  <a:cubicBezTo>
                    <a:pt x="192" y="20"/>
                    <a:pt x="172" y="0"/>
                    <a:pt x="160" y="8"/>
                  </a:cubicBezTo>
                  <a:lnTo>
                    <a:pt x="160" y="8"/>
                  </a:lnTo>
                </a:path>
              </a:pathLst>
            </a:custGeom>
            <a:solidFill>
              <a:schemeClr val="accent2"/>
            </a:solidFill>
            <a:ln>
              <a:noFill/>
            </a:ln>
          </p:spPr>
        </p:sp>
        <p:sp>
          <p:nvSpPr>
            <p:cNvPr id="1048911" name="任意多边形 1048910"/>
            <p:cNvSpPr/>
            <p:nvPr/>
          </p:nvSpPr>
          <p:spPr>
            <a:xfrm>
              <a:off x="800" y="3045"/>
              <a:ext cx="56" cy="59"/>
            </a:xfrm>
            <a:custGeom>
              <a:avLst/>
              <a:gdLst/>
              <a:ahLst/>
              <a:cxnLst/>
              <a:rect l="0" t="0" r="r" b="b"/>
              <a:pathLst>
                <a:path w="139" h="147">
                  <a:moveTo>
                    <a:pt x="95" y="7"/>
                  </a:moveTo>
                  <a:cubicBezTo>
                    <a:pt x="75" y="11"/>
                    <a:pt x="44" y="7"/>
                    <a:pt x="44" y="7"/>
                  </a:cubicBezTo>
                  <a:cubicBezTo>
                    <a:pt x="0" y="7"/>
                    <a:pt x="20" y="55"/>
                    <a:pt x="15" y="79"/>
                  </a:cubicBezTo>
                  <a:cubicBezTo>
                    <a:pt x="12" y="107"/>
                    <a:pt x="87" y="147"/>
                    <a:pt x="111" y="87"/>
                  </a:cubicBezTo>
                  <a:cubicBezTo>
                    <a:pt x="139" y="27"/>
                    <a:pt x="111" y="0"/>
                    <a:pt x="95" y="7"/>
                  </a:cubicBezTo>
                  <a:lnTo>
                    <a:pt x="95" y="7"/>
                  </a:lnTo>
                </a:path>
              </a:pathLst>
            </a:custGeom>
            <a:solidFill>
              <a:schemeClr val="accent2"/>
            </a:solidFill>
            <a:ln>
              <a:noFill/>
            </a:ln>
          </p:spPr>
        </p:sp>
        <p:sp>
          <p:nvSpPr>
            <p:cNvPr id="1048912" name="任意多边形 1048911"/>
            <p:cNvSpPr/>
            <p:nvPr/>
          </p:nvSpPr>
          <p:spPr>
            <a:xfrm>
              <a:off x="928" y="2986"/>
              <a:ext cx="56" cy="12"/>
            </a:xfrm>
            <a:custGeom>
              <a:avLst/>
              <a:gdLst/>
              <a:ahLst/>
              <a:cxnLst/>
              <a:rect l="0" t="0" r="r" b="b"/>
              <a:pathLst>
                <a:path w="139" h="30">
                  <a:moveTo>
                    <a:pt x="20" y="0"/>
                  </a:moveTo>
                  <a:cubicBezTo>
                    <a:pt x="0" y="0"/>
                    <a:pt x="27" y="30"/>
                    <a:pt x="55" y="21"/>
                  </a:cubicBezTo>
                  <a:cubicBezTo>
                    <a:pt x="139" y="4"/>
                    <a:pt x="20" y="0"/>
                    <a:pt x="20" y="0"/>
                  </a:cubicBezTo>
                  <a:lnTo>
                    <a:pt x="20" y="0"/>
                  </a:lnTo>
                </a:path>
              </a:pathLst>
            </a:custGeom>
            <a:solidFill>
              <a:schemeClr val="accent2"/>
            </a:solidFill>
            <a:ln>
              <a:noFill/>
            </a:ln>
          </p:spPr>
        </p:sp>
        <p:sp>
          <p:nvSpPr>
            <p:cNvPr id="1048913" name="任意多边形 1048912"/>
            <p:cNvSpPr/>
            <p:nvPr/>
          </p:nvSpPr>
          <p:spPr>
            <a:xfrm>
              <a:off x="947" y="2985"/>
              <a:ext cx="43" cy="25"/>
            </a:xfrm>
            <a:custGeom>
              <a:avLst/>
              <a:gdLst/>
              <a:ahLst/>
              <a:cxnLst/>
              <a:rect l="0" t="0" r="r" b="b"/>
              <a:pathLst>
                <a:path w="107" h="62">
                  <a:moveTo>
                    <a:pt x="27" y="50"/>
                  </a:moveTo>
                  <a:cubicBezTo>
                    <a:pt x="27" y="50"/>
                    <a:pt x="71" y="62"/>
                    <a:pt x="99" y="23"/>
                  </a:cubicBezTo>
                  <a:cubicBezTo>
                    <a:pt x="107" y="7"/>
                    <a:pt x="91" y="0"/>
                    <a:pt x="67" y="3"/>
                  </a:cubicBezTo>
                  <a:cubicBezTo>
                    <a:pt x="51" y="3"/>
                    <a:pt x="55" y="42"/>
                    <a:pt x="27" y="42"/>
                  </a:cubicBezTo>
                  <a:cubicBezTo>
                    <a:pt x="0" y="42"/>
                    <a:pt x="27" y="50"/>
                    <a:pt x="27" y="50"/>
                  </a:cubicBezTo>
                  <a:lnTo>
                    <a:pt x="27" y="50"/>
                  </a:lnTo>
                </a:path>
              </a:pathLst>
            </a:custGeom>
            <a:solidFill>
              <a:schemeClr val="accent2"/>
            </a:solidFill>
            <a:ln>
              <a:noFill/>
            </a:ln>
          </p:spPr>
        </p:sp>
        <p:sp>
          <p:nvSpPr>
            <p:cNvPr id="1048914" name="任意多边形 1048913"/>
            <p:cNvSpPr/>
            <p:nvPr/>
          </p:nvSpPr>
          <p:spPr>
            <a:xfrm>
              <a:off x="945" y="3001"/>
              <a:ext cx="56" cy="27"/>
            </a:xfrm>
            <a:custGeom>
              <a:avLst/>
              <a:gdLst/>
              <a:ahLst/>
              <a:cxnLst/>
              <a:rect l="0" t="0" r="r" b="b"/>
              <a:pathLst>
                <a:path w="140" h="67">
                  <a:moveTo>
                    <a:pt x="100" y="23"/>
                  </a:moveTo>
                  <a:cubicBezTo>
                    <a:pt x="80" y="47"/>
                    <a:pt x="31" y="39"/>
                    <a:pt x="31" y="39"/>
                  </a:cubicBezTo>
                  <a:cubicBezTo>
                    <a:pt x="31" y="39"/>
                    <a:pt x="0" y="35"/>
                    <a:pt x="23" y="51"/>
                  </a:cubicBezTo>
                  <a:cubicBezTo>
                    <a:pt x="44" y="67"/>
                    <a:pt x="72" y="59"/>
                    <a:pt x="108" y="47"/>
                  </a:cubicBezTo>
                  <a:cubicBezTo>
                    <a:pt x="140" y="31"/>
                    <a:pt x="124" y="0"/>
                    <a:pt x="100" y="23"/>
                  </a:cubicBezTo>
                  <a:lnTo>
                    <a:pt x="100" y="23"/>
                  </a:lnTo>
                </a:path>
              </a:pathLst>
            </a:custGeom>
            <a:solidFill>
              <a:schemeClr val="accent2"/>
            </a:solidFill>
            <a:ln>
              <a:noFill/>
            </a:ln>
          </p:spPr>
        </p:sp>
        <p:sp>
          <p:nvSpPr>
            <p:cNvPr id="1048915" name="任意多边形 1048914"/>
            <p:cNvSpPr/>
            <p:nvPr/>
          </p:nvSpPr>
          <p:spPr>
            <a:xfrm>
              <a:off x="909" y="3026"/>
              <a:ext cx="78" cy="19"/>
            </a:xfrm>
            <a:custGeom>
              <a:avLst/>
              <a:gdLst/>
              <a:ahLst/>
              <a:cxnLst/>
              <a:rect l="0" t="0" r="r" b="b"/>
              <a:pathLst>
                <a:path w="195" h="47">
                  <a:moveTo>
                    <a:pt x="159" y="11"/>
                  </a:moveTo>
                  <a:cubicBezTo>
                    <a:pt x="147" y="7"/>
                    <a:pt x="143" y="0"/>
                    <a:pt x="115" y="3"/>
                  </a:cubicBezTo>
                  <a:cubicBezTo>
                    <a:pt x="51" y="15"/>
                    <a:pt x="27" y="0"/>
                    <a:pt x="27" y="0"/>
                  </a:cubicBezTo>
                  <a:cubicBezTo>
                    <a:pt x="27" y="0"/>
                    <a:pt x="0" y="11"/>
                    <a:pt x="7" y="19"/>
                  </a:cubicBezTo>
                  <a:cubicBezTo>
                    <a:pt x="19" y="27"/>
                    <a:pt x="67" y="31"/>
                    <a:pt x="79" y="31"/>
                  </a:cubicBezTo>
                  <a:cubicBezTo>
                    <a:pt x="91" y="31"/>
                    <a:pt x="135" y="47"/>
                    <a:pt x="163" y="31"/>
                  </a:cubicBezTo>
                  <a:cubicBezTo>
                    <a:pt x="195" y="15"/>
                    <a:pt x="175" y="11"/>
                    <a:pt x="159" y="11"/>
                  </a:cubicBezTo>
                  <a:lnTo>
                    <a:pt x="159" y="11"/>
                  </a:lnTo>
                </a:path>
              </a:pathLst>
            </a:custGeom>
            <a:solidFill>
              <a:schemeClr val="accent2"/>
            </a:solidFill>
            <a:ln>
              <a:noFill/>
            </a:ln>
          </p:spPr>
        </p:sp>
        <p:sp>
          <p:nvSpPr>
            <p:cNvPr id="1048916" name="任意多边形 1048915"/>
            <p:cNvSpPr/>
            <p:nvPr/>
          </p:nvSpPr>
          <p:spPr>
            <a:xfrm>
              <a:off x="917" y="3044"/>
              <a:ext cx="64" cy="17"/>
            </a:xfrm>
            <a:custGeom>
              <a:avLst/>
              <a:gdLst/>
              <a:ahLst/>
              <a:cxnLst/>
              <a:rect l="0" t="0" r="r" b="b"/>
              <a:pathLst>
                <a:path w="159" h="42">
                  <a:moveTo>
                    <a:pt x="147" y="7"/>
                  </a:moveTo>
                  <a:cubicBezTo>
                    <a:pt x="135" y="15"/>
                    <a:pt x="119" y="15"/>
                    <a:pt x="103" y="15"/>
                  </a:cubicBezTo>
                  <a:cubicBezTo>
                    <a:pt x="91" y="15"/>
                    <a:pt x="63" y="7"/>
                    <a:pt x="51" y="11"/>
                  </a:cubicBezTo>
                  <a:cubicBezTo>
                    <a:pt x="39" y="15"/>
                    <a:pt x="3" y="7"/>
                    <a:pt x="3" y="7"/>
                  </a:cubicBezTo>
                  <a:cubicBezTo>
                    <a:pt x="0" y="42"/>
                    <a:pt x="119" y="38"/>
                    <a:pt x="139" y="31"/>
                  </a:cubicBezTo>
                  <a:cubicBezTo>
                    <a:pt x="159" y="19"/>
                    <a:pt x="159" y="0"/>
                    <a:pt x="147" y="7"/>
                  </a:cubicBezTo>
                  <a:lnTo>
                    <a:pt x="147" y="7"/>
                  </a:lnTo>
                </a:path>
              </a:pathLst>
            </a:custGeom>
            <a:solidFill>
              <a:schemeClr val="accent2"/>
            </a:solidFill>
            <a:ln>
              <a:noFill/>
            </a:ln>
          </p:spPr>
        </p:sp>
        <p:sp>
          <p:nvSpPr>
            <p:cNvPr id="1048917" name="任意多边形 1048916"/>
            <p:cNvSpPr/>
            <p:nvPr/>
          </p:nvSpPr>
          <p:spPr>
            <a:xfrm>
              <a:off x="913" y="3058"/>
              <a:ext cx="66" cy="55"/>
            </a:xfrm>
            <a:custGeom>
              <a:avLst/>
              <a:gdLst/>
              <a:ahLst/>
              <a:cxnLst/>
              <a:rect l="0" t="0" r="r" b="b"/>
              <a:pathLst>
                <a:path w="165" h="137">
                  <a:moveTo>
                    <a:pt x="112" y="36"/>
                  </a:moveTo>
                  <a:cubicBezTo>
                    <a:pt x="112" y="24"/>
                    <a:pt x="56" y="0"/>
                    <a:pt x="52" y="24"/>
                  </a:cubicBezTo>
                  <a:cubicBezTo>
                    <a:pt x="44" y="48"/>
                    <a:pt x="16" y="60"/>
                    <a:pt x="16" y="60"/>
                  </a:cubicBezTo>
                  <a:cubicBezTo>
                    <a:pt x="0" y="64"/>
                    <a:pt x="0" y="64"/>
                    <a:pt x="4" y="76"/>
                  </a:cubicBezTo>
                  <a:cubicBezTo>
                    <a:pt x="4" y="88"/>
                    <a:pt x="16" y="97"/>
                    <a:pt x="36" y="76"/>
                  </a:cubicBezTo>
                  <a:cubicBezTo>
                    <a:pt x="68" y="40"/>
                    <a:pt x="68" y="105"/>
                    <a:pt x="68" y="109"/>
                  </a:cubicBezTo>
                  <a:cubicBezTo>
                    <a:pt x="72" y="117"/>
                    <a:pt x="76" y="137"/>
                    <a:pt x="84" y="121"/>
                  </a:cubicBezTo>
                  <a:cubicBezTo>
                    <a:pt x="88" y="105"/>
                    <a:pt x="100" y="56"/>
                    <a:pt x="116" y="76"/>
                  </a:cubicBezTo>
                  <a:cubicBezTo>
                    <a:pt x="141" y="109"/>
                    <a:pt x="165" y="76"/>
                    <a:pt x="157" y="76"/>
                  </a:cubicBezTo>
                  <a:cubicBezTo>
                    <a:pt x="153" y="72"/>
                    <a:pt x="112" y="52"/>
                    <a:pt x="112" y="36"/>
                  </a:cubicBezTo>
                  <a:lnTo>
                    <a:pt x="112" y="36"/>
                  </a:lnTo>
                </a:path>
              </a:pathLst>
            </a:custGeom>
            <a:solidFill>
              <a:schemeClr val="accent2"/>
            </a:solidFill>
            <a:ln>
              <a:noFill/>
            </a:ln>
          </p:spPr>
        </p:sp>
        <p:sp>
          <p:nvSpPr>
            <p:cNvPr id="1048918" name="任意多边形 1048917"/>
            <p:cNvSpPr/>
            <p:nvPr/>
          </p:nvSpPr>
          <p:spPr>
            <a:xfrm>
              <a:off x="957" y="3033"/>
              <a:ext cx="40" cy="100"/>
            </a:xfrm>
            <a:custGeom>
              <a:avLst/>
              <a:gdLst/>
              <a:ahLst/>
              <a:cxnLst/>
              <a:rect l="0" t="0" r="r" b="b"/>
              <a:pathLst>
                <a:path w="99" h="249">
                  <a:moveTo>
                    <a:pt x="87" y="7"/>
                  </a:moveTo>
                  <a:cubicBezTo>
                    <a:pt x="87" y="7"/>
                    <a:pt x="79" y="59"/>
                    <a:pt x="71" y="67"/>
                  </a:cubicBezTo>
                  <a:cubicBezTo>
                    <a:pt x="59" y="75"/>
                    <a:pt x="39" y="79"/>
                    <a:pt x="27" y="79"/>
                  </a:cubicBezTo>
                  <a:cubicBezTo>
                    <a:pt x="15" y="75"/>
                    <a:pt x="15" y="87"/>
                    <a:pt x="27" y="91"/>
                  </a:cubicBezTo>
                  <a:cubicBezTo>
                    <a:pt x="39" y="95"/>
                    <a:pt x="67" y="114"/>
                    <a:pt x="67" y="134"/>
                  </a:cubicBezTo>
                  <a:cubicBezTo>
                    <a:pt x="67" y="158"/>
                    <a:pt x="67" y="174"/>
                    <a:pt x="47" y="178"/>
                  </a:cubicBezTo>
                  <a:cubicBezTo>
                    <a:pt x="23" y="182"/>
                    <a:pt x="0" y="186"/>
                    <a:pt x="0" y="217"/>
                  </a:cubicBezTo>
                  <a:cubicBezTo>
                    <a:pt x="0" y="217"/>
                    <a:pt x="11" y="225"/>
                    <a:pt x="19" y="229"/>
                  </a:cubicBezTo>
                  <a:cubicBezTo>
                    <a:pt x="31" y="229"/>
                    <a:pt x="55" y="241"/>
                    <a:pt x="63" y="245"/>
                  </a:cubicBezTo>
                  <a:cubicBezTo>
                    <a:pt x="71" y="249"/>
                    <a:pt x="91" y="241"/>
                    <a:pt x="91" y="225"/>
                  </a:cubicBezTo>
                  <a:cubicBezTo>
                    <a:pt x="95" y="206"/>
                    <a:pt x="95" y="79"/>
                    <a:pt x="99" y="55"/>
                  </a:cubicBezTo>
                  <a:cubicBezTo>
                    <a:pt x="99" y="35"/>
                    <a:pt x="99" y="11"/>
                    <a:pt x="99" y="7"/>
                  </a:cubicBezTo>
                  <a:cubicBezTo>
                    <a:pt x="99" y="3"/>
                    <a:pt x="87" y="0"/>
                    <a:pt x="87" y="7"/>
                  </a:cubicBezTo>
                  <a:lnTo>
                    <a:pt x="87" y="7"/>
                  </a:lnTo>
                </a:path>
              </a:pathLst>
            </a:custGeom>
            <a:solidFill>
              <a:schemeClr val="accent2"/>
            </a:solidFill>
            <a:ln>
              <a:noFill/>
            </a:ln>
          </p:spPr>
        </p:sp>
      </p:grpSp>
      <p:grpSp>
        <p:nvGrpSpPr>
          <p:cNvPr id="166" name="组合 165"/>
          <p:cNvGrpSpPr/>
          <p:nvPr/>
        </p:nvGrpSpPr>
        <p:grpSpPr>
          <a:xfrm rot="0">
            <a:off x="1066800" y="5562600"/>
            <a:ext cx="533400" cy="492125"/>
            <a:chOff x="672" y="3504"/>
            <a:chExt cx="336" cy="310"/>
          </a:xfrm>
        </p:grpSpPr>
        <p:sp>
          <p:nvSpPr>
            <p:cNvPr id="1048919" name="任意多边形 1048918"/>
            <p:cNvSpPr/>
            <p:nvPr/>
          </p:nvSpPr>
          <p:spPr>
            <a:xfrm>
              <a:off x="680" y="3504"/>
              <a:ext cx="65" cy="26"/>
            </a:xfrm>
            <a:custGeom>
              <a:avLst/>
              <a:gdLst/>
              <a:ahLst/>
              <a:cxnLst/>
              <a:rect l="0" t="0" r="r" b="b"/>
              <a:pathLst>
                <a:path w="162" h="64">
                  <a:moveTo>
                    <a:pt x="118" y="48"/>
                  </a:moveTo>
                  <a:cubicBezTo>
                    <a:pt x="134" y="44"/>
                    <a:pt x="142" y="40"/>
                    <a:pt x="146" y="40"/>
                  </a:cubicBezTo>
                  <a:cubicBezTo>
                    <a:pt x="146" y="40"/>
                    <a:pt x="150" y="36"/>
                    <a:pt x="150" y="36"/>
                  </a:cubicBezTo>
                  <a:cubicBezTo>
                    <a:pt x="162" y="24"/>
                    <a:pt x="146" y="4"/>
                    <a:pt x="122" y="4"/>
                  </a:cubicBezTo>
                  <a:cubicBezTo>
                    <a:pt x="122" y="4"/>
                    <a:pt x="0" y="0"/>
                    <a:pt x="31" y="44"/>
                  </a:cubicBezTo>
                  <a:cubicBezTo>
                    <a:pt x="31" y="44"/>
                    <a:pt x="59" y="64"/>
                    <a:pt x="118" y="48"/>
                  </a:cubicBezTo>
                  <a:lnTo>
                    <a:pt x="118" y="48"/>
                  </a:lnTo>
                </a:path>
              </a:pathLst>
            </a:custGeom>
            <a:solidFill>
              <a:schemeClr val="accent2"/>
            </a:solidFill>
            <a:ln>
              <a:noFill/>
            </a:ln>
          </p:spPr>
        </p:sp>
        <p:sp>
          <p:nvSpPr>
            <p:cNvPr id="1048920" name="任意多边形 1048919"/>
            <p:cNvSpPr/>
            <p:nvPr/>
          </p:nvSpPr>
          <p:spPr>
            <a:xfrm>
              <a:off x="672" y="3506"/>
              <a:ext cx="336" cy="308"/>
            </a:xfrm>
            <a:custGeom>
              <a:avLst/>
              <a:gdLst/>
              <a:ahLst/>
              <a:cxnLst/>
              <a:rect l="0" t="0" r="r" b="b"/>
              <a:pathLst>
                <a:path w="839" h="770">
                  <a:moveTo>
                    <a:pt x="743" y="662"/>
                  </a:moveTo>
                  <a:cubicBezTo>
                    <a:pt x="668" y="662"/>
                    <a:pt x="652" y="618"/>
                    <a:pt x="652" y="618"/>
                  </a:cubicBezTo>
                  <a:cubicBezTo>
                    <a:pt x="652" y="618"/>
                    <a:pt x="647" y="586"/>
                    <a:pt x="615" y="578"/>
                  </a:cubicBezTo>
                  <a:cubicBezTo>
                    <a:pt x="540" y="558"/>
                    <a:pt x="587" y="510"/>
                    <a:pt x="608" y="498"/>
                  </a:cubicBezTo>
                  <a:cubicBezTo>
                    <a:pt x="628" y="490"/>
                    <a:pt x="615" y="486"/>
                    <a:pt x="600" y="478"/>
                  </a:cubicBezTo>
                  <a:cubicBezTo>
                    <a:pt x="568" y="458"/>
                    <a:pt x="563" y="435"/>
                    <a:pt x="568" y="395"/>
                  </a:cubicBezTo>
                  <a:cubicBezTo>
                    <a:pt x="568" y="351"/>
                    <a:pt x="595" y="363"/>
                    <a:pt x="595" y="363"/>
                  </a:cubicBezTo>
                  <a:cubicBezTo>
                    <a:pt x="595" y="363"/>
                    <a:pt x="639" y="383"/>
                    <a:pt x="660" y="371"/>
                  </a:cubicBezTo>
                  <a:cubicBezTo>
                    <a:pt x="675" y="363"/>
                    <a:pt x="668" y="351"/>
                    <a:pt x="660" y="355"/>
                  </a:cubicBezTo>
                  <a:cubicBezTo>
                    <a:pt x="652" y="363"/>
                    <a:pt x="592" y="355"/>
                    <a:pt x="584" y="327"/>
                  </a:cubicBezTo>
                  <a:cubicBezTo>
                    <a:pt x="576" y="295"/>
                    <a:pt x="600" y="311"/>
                    <a:pt x="604" y="311"/>
                  </a:cubicBezTo>
                  <a:cubicBezTo>
                    <a:pt x="611" y="315"/>
                    <a:pt x="611" y="323"/>
                    <a:pt x="628" y="331"/>
                  </a:cubicBezTo>
                  <a:cubicBezTo>
                    <a:pt x="671" y="351"/>
                    <a:pt x="647" y="327"/>
                    <a:pt x="647" y="327"/>
                  </a:cubicBezTo>
                  <a:cubicBezTo>
                    <a:pt x="647" y="327"/>
                    <a:pt x="647" y="327"/>
                    <a:pt x="628" y="307"/>
                  </a:cubicBezTo>
                  <a:cubicBezTo>
                    <a:pt x="608" y="283"/>
                    <a:pt x="579" y="291"/>
                    <a:pt x="555" y="291"/>
                  </a:cubicBezTo>
                  <a:cubicBezTo>
                    <a:pt x="532" y="291"/>
                    <a:pt x="540" y="311"/>
                    <a:pt x="540" y="311"/>
                  </a:cubicBezTo>
                  <a:cubicBezTo>
                    <a:pt x="540" y="311"/>
                    <a:pt x="535" y="351"/>
                    <a:pt x="532" y="423"/>
                  </a:cubicBezTo>
                  <a:cubicBezTo>
                    <a:pt x="527" y="494"/>
                    <a:pt x="516" y="502"/>
                    <a:pt x="511" y="498"/>
                  </a:cubicBezTo>
                  <a:cubicBezTo>
                    <a:pt x="508" y="490"/>
                    <a:pt x="500" y="454"/>
                    <a:pt x="500" y="442"/>
                  </a:cubicBezTo>
                  <a:cubicBezTo>
                    <a:pt x="500" y="431"/>
                    <a:pt x="492" y="387"/>
                    <a:pt x="495" y="335"/>
                  </a:cubicBezTo>
                  <a:cubicBezTo>
                    <a:pt x="500" y="287"/>
                    <a:pt x="511" y="307"/>
                    <a:pt x="480" y="295"/>
                  </a:cubicBezTo>
                  <a:cubicBezTo>
                    <a:pt x="443" y="283"/>
                    <a:pt x="464" y="267"/>
                    <a:pt x="472" y="267"/>
                  </a:cubicBezTo>
                  <a:cubicBezTo>
                    <a:pt x="483" y="267"/>
                    <a:pt x="500" y="275"/>
                    <a:pt x="503" y="267"/>
                  </a:cubicBezTo>
                  <a:cubicBezTo>
                    <a:pt x="508" y="235"/>
                    <a:pt x="511" y="207"/>
                    <a:pt x="495" y="203"/>
                  </a:cubicBezTo>
                  <a:cubicBezTo>
                    <a:pt x="459" y="187"/>
                    <a:pt x="475" y="179"/>
                    <a:pt x="487" y="175"/>
                  </a:cubicBezTo>
                  <a:cubicBezTo>
                    <a:pt x="500" y="171"/>
                    <a:pt x="503" y="139"/>
                    <a:pt x="483" y="147"/>
                  </a:cubicBezTo>
                  <a:cubicBezTo>
                    <a:pt x="448" y="159"/>
                    <a:pt x="451" y="127"/>
                    <a:pt x="459" y="123"/>
                  </a:cubicBezTo>
                  <a:cubicBezTo>
                    <a:pt x="467" y="119"/>
                    <a:pt x="480" y="127"/>
                    <a:pt x="475" y="95"/>
                  </a:cubicBezTo>
                  <a:cubicBezTo>
                    <a:pt x="467" y="67"/>
                    <a:pt x="495" y="55"/>
                    <a:pt x="503" y="83"/>
                  </a:cubicBezTo>
                  <a:cubicBezTo>
                    <a:pt x="508" y="111"/>
                    <a:pt x="519" y="167"/>
                    <a:pt x="527" y="155"/>
                  </a:cubicBezTo>
                  <a:cubicBezTo>
                    <a:pt x="535" y="139"/>
                    <a:pt x="551" y="87"/>
                    <a:pt x="568" y="63"/>
                  </a:cubicBezTo>
                  <a:cubicBezTo>
                    <a:pt x="579" y="39"/>
                    <a:pt x="600" y="59"/>
                    <a:pt x="595" y="71"/>
                  </a:cubicBezTo>
                  <a:cubicBezTo>
                    <a:pt x="576" y="131"/>
                    <a:pt x="608" y="135"/>
                    <a:pt x="608" y="135"/>
                  </a:cubicBezTo>
                  <a:cubicBezTo>
                    <a:pt x="608" y="135"/>
                    <a:pt x="604" y="143"/>
                    <a:pt x="587" y="143"/>
                  </a:cubicBezTo>
                  <a:cubicBezTo>
                    <a:pt x="548" y="139"/>
                    <a:pt x="563" y="163"/>
                    <a:pt x="579" y="171"/>
                  </a:cubicBezTo>
                  <a:cubicBezTo>
                    <a:pt x="615" y="183"/>
                    <a:pt x="592" y="191"/>
                    <a:pt x="571" y="191"/>
                  </a:cubicBezTo>
                  <a:cubicBezTo>
                    <a:pt x="555" y="191"/>
                    <a:pt x="544" y="199"/>
                    <a:pt x="540" y="219"/>
                  </a:cubicBezTo>
                  <a:cubicBezTo>
                    <a:pt x="527" y="279"/>
                    <a:pt x="576" y="267"/>
                    <a:pt x="576" y="267"/>
                  </a:cubicBezTo>
                  <a:cubicBezTo>
                    <a:pt x="647" y="287"/>
                    <a:pt x="756" y="275"/>
                    <a:pt x="756" y="275"/>
                  </a:cubicBezTo>
                  <a:cubicBezTo>
                    <a:pt x="835" y="299"/>
                    <a:pt x="800" y="179"/>
                    <a:pt x="795" y="115"/>
                  </a:cubicBezTo>
                  <a:cubicBezTo>
                    <a:pt x="788" y="51"/>
                    <a:pt x="780" y="19"/>
                    <a:pt x="723" y="7"/>
                  </a:cubicBezTo>
                  <a:cubicBezTo>
                    <a:pt x="671" y="0"/>
                    <a:pt x="360" y="3"/>
                    <a:pt x="360" y="3"/>
                  </a:cubicBezTo>
                  <a:cubicBezTo>
                    <a:pt x="347" y="7"/>
                    <a:pt x="224" y="3"/>
                    <a:pt x="224" y="3"/>
                  </a:cubicBezTo>
                  <a:cubicBezTo>
                    <a:pt x="224" y="3"/>
                    <a:pt x="216" y="31"/>
                    <a:pt x="224" y="31"/>
                  </a:cubicBezTo>
                  <a:cubicBezTo>
                    <a:pt x="243" y="31"/>
                    <a:pt x="320" y="35"/>
                    <a:pt x="320" y="35"/>
                  </a:cubicBezTo>
                  <a:cubicBezTo>
                    <a:pt x="323" y="35"/>
                    <a:pt x="360" y="31"/>
                    <a:pt x="339" y="47"/>
                  </a:cubicBezTo>
                  <a:cubicBezTo>
                    <a:pt x="320" y="63"/>
                    <a:pt x="276" y="63"/>
                    <a:pt x="247" y="63"/>
                  </a:cubicBezTo>
                  <a:cubicBezTo>
                    <a:pt x="187" y="59"/>
                    <a:pt x="216" y="87"/>
                    <a:pt x="240" y="87"/>
                  </a:cubicBezTo>
                  <a:cubicBezTo>
                    <a:pt x="311" y="87"/>
                    <a:pt x="328" y="103"/>
                    <a:pt x="295" y="107"/>
                  </a:cubicBezTo>
                  <a:cubicBezTo>
                    <a:pt x="268" y="111"/>
                    <a:pt x="260" y="111"/>
                    <a:pt x="232" y="115"/>
                  </a:cubicBezTo>
                  <a:cubicBezTo>
                    <a:pt x="7" y="151"/>
                    <a:pt x="83" y="91"/>
                    <a:pt x="104" y="91"/>
                  </a:cubicBezTo>
                  <a:cubicBezTo>
                    <a:pt x="195" y="91"/>
                    <a:pt x="176" y="59"/>
                    <a:pt x="151" y="67"/>
                  </a:cubicBezTo>
                  <a:cubicBezTo>
                    <a:pt x="127" y="71"/>
                    <a:pt x="48" y="43"/>
                    <a:pt x="36" y="95"/>
                  </a:cubicBezTo>
                  <a:cubicBezTo>
                    <a:pt x="27" y="147"/>
                    <a:pt x="60" y="411"/>
                    <a:pt x="52" y="458"/>
                  </a:cubicBezTo>
                  <a:cubicBezTo>
                    <a:pt x="0" y="770"/>
                    <a:pt x="284" y="702"/>
                    <a:pt x="284" y="702"/>
                  </a:cubicBezTo>
                  <a:cubicBezTo>
                    <a:pt x="224" y="654"/>
                    <a:pt x="247" y="610"/>
                    <a:pt x="243" y="582"/>
                  </a:cubicBezTo>
                  <a:cubicBezTo>
                    <a:pt x="228" y="498"/>
                    <a:pt x="220" y="486"/>
                    <a:pt x="203" y="494"/>
                  </a:cubicBezTo>
                  <a:cubicBezTo>
                    <a:pt x="172" y="510"/>
                    <a:pt x="176" y="518"/>
                    <a:pt x="180" y="530"/>
                  </a:cubicBezTo>
                  <a:cubicBezTo>
                    <a:pt x="203" y="602"/>
                    <a:pt x="147" y="546"/>
                    <a:pt x="147" y="546"/>
                  </a:cubicBezTo>
                  <a:cubicBezTo>
                    <a:pt x="139" y="550"/>
                    <a:pt x="135" y="566"/>
                    <a:pt x="139" y="578"/>
                  </a:cubicBezTo>
                  <a:cubicBezTo>
                    <a:pt x="187" y="670"/>
                    <a:pt x="143" y="646"/>
                    <a:pt x="131" y="630"/>
                  </a:cubicBezTo>
                  <a:cubicBezTo>
                    <a:pt x="87" y="566"/>
                    <a:pt x="131" y="530"/>
                    <a:pt x="127" y="510"/>
                  </a:cubicBezTo>
                  <a:cubicBezTo>
                    <a:pt x="108" y="431"/>
                    <a:pt x="168" y="399"/>
                    <a:pt x="176" y="387"/>
                  </a:cubicBezTo>
                  <a:cubicBezTo>
                    <a:pt x="183" y="371"/>
                    <a:pt x="180" y="367"/>
                    <a:pt x="183" y="343"/>
                  </a:cubicBezTo>
                  <a:cubicBezTo>
                    <a:pt x="191" y="287"/>
                    <a:pt x="220" y="315"/>
                    <a:pt x="220" y="335"/>
                  </a:cubicBezTo>
                  <a:cubicBezTo>
                    <a:pt x="212" y="399"/>
                    <a:pt x="251" y="351"/>
                    <a:pt x="268" y="331"/>
                  </a:cubicBezTo>
                  <a:cubicBezTo>
                    <a:pt x="311" y="271"/>
                    <a:pt x="307" y="335"/>
                    <a:pt x="300" y="347"/>
                  </a:cubicBezTo>
                  <a:cubicBezTo>
                    <a:pt x="287" y="355"/>
                    <a:pt x="284" y="371"/>
                    <a:pt x="284" y="379"/>
                  </a:cubicBezTo>
                  <a:cubicBezTo>
                    <a:pt x="295" y="411"/>
                    <a:pt x="276" y="442"/>
                    <a:pt x="268" y="446"/>
                  </a:cubicBezTo>
                  <a:cubicBezTo>
                    <a:pt x="263" y="446"/>
                    <a:pt x="243" y="454"/>
                    <a:pt x="243" y="482"/>
                  </a:cubicBezTo>
                  <a:cubicBezTo>
                    <a:pt x="243" y="506"/>
                    <a:pt x="276" y="554"/>
                    <a:pt x="276" y="570"/>
                  </a:cubicBezTo>
                  <a:cubicBezTo>
                    <a:pt x="276" y="710"/>
                    <a:pt x="336" y="722"/>
                    <a:pt x="363" y="718"/>
                  </a:cubicBezTo>
                  <a:cubicBezTo>
                    <a:pt x="391" y="714"/>
                    <a:pt x="636" y="706"/>
                    <a:pt x="740" y="698"/>
                  </a:cubicBezTo>
                  <a:cubicBezTo>
                    <a:pt x="840" y="690"/>
                    <a:pt x="772" y="662"/>
                    <a:pt x="743" y="662"/>
                  </a:cubicBezTo>
                  <a:moveTo>
                    <a:pt x="660" y="239"/>
                  </a:moveTo>
                  <a:cubicBezTo>
                    <a:pt x="811" y="243"/>
                    <a:pt x="740" y="255"/>
                    <a:pt x="728" y="263"/>
                  </a:cubicBezTo>
                  <a:cubicBezTo>
                    <a:pt x="712" y="271"/>
                    <a:pt x="728" y="263"/>
                    <a:pt x="668" y="259"/>
                  </a:cubicBezTo>
                  <a:cubicBezTo>
                    <a:pt x="608" y="259"/>
                    <a:pt x="660" y="239"/>
                    <a:pt x="660" y="239"/>
                  </a:cubicBezTo>
                  <a:moveTo>
                    <a:pt x="456" y="199"/>
                  </a:moveTo>
                  <a:cubicBezTo>
                    <a:pt x="483" y="219"/>
                    <a:pt x="451" y="243"/>
                    <a:pt x="451" y="243"/>
                  </a:cubicBezTo>
                  <a:cubicBezTo>
                    <a:pt x="451" y="243"/>
                    <a:pt x="432" y="279"/>
                    <a:pt x="448" y="311"/>
                  </a:cubicBezTo>
                  <a:cubicBezTo>
                    <a:pt x="464" y="347"/>
                    <a:pt x="464" y="387"/>
                    <a:pt x="432" y="347"/>
                  </a:cubicBezTo>
                  <a:cubicBezTo>
                    <a:pt x="399" y="311"/>
                    <a:pt x="420" y="231"/>
                    <a:pt x="427" y="211"/>
                  </a:cubicBezTo>
                  <a:cubicBezTo>
                    <a:pt x="427" y="211"/>
                    <a:pt x="427" y="175"/>
                    <a:pt x="456" y="199"/>
                  </a:cubicBezTo>
                  <a:moveTo>
                    <a:pt x="331" y="115"/>
                  </a:moveTo>
                  <a:cubicBezTo>
                    <a:pt x="331" y="99"/>
                    <a:pt x="355" y="103"/>
                    <a:pt x="355" y="103"/>
                  </a:cubicBezTo>
                  <a:cubicBezTo>
                    <a:pt x="355" y="103"/>
                    <a:pt x="396" y="119"/>
                    <a:pt x="415" y="119"/>
                  </a:cubicBezTo>
                  <a:cubicBezTo>
                    <a:pt x="432" y="115"/>
                    <a:pt x="456" y="139"/>
                    <a:pt x="420" y="139"/>
                  </a:cubicBezTo>
                  <a:cubicBezTo>
                    <a:pt x="383" y="139"/>
                    <a:pt x="328" y="155"/>
                    <a:pt x="331" y="115"/>
                  </a:cubicBezTo>
                  <a:moveTo>
                    <a:pt x="243" y="287"/>
                  </a:moveTo>
                  <a:cubicBezTo>
                    <a:pt x="220" y="287"/>
                    <a:pt x="63" y="347"/>
                    <a:pt x="63" y="191"/>
                  </a:cubicBezTo>
                  <a:cubicBezTo>
                    <a:pt x="63" y="155"/>
                    <a:pt x="56" y="123"/>
                    <a:pt x="96" y="147"/>
                  </a:cubicBezTo>
                  <a:cubicBezTo>
                    <a:pt x="139" y="167"/>
                    <a:pt x="100" y="167"/>
                    <a:pt x="195" y="159"/>
                  </a:cubicBezTo>
                  <a:cubicBezTo>
                    <a:pt x="195" y="159"/>
                    <a:pt x="263" y="163"/>
                    <a:pt x="271" y="159"/>
                  </a:cubicBezTo>
                  <a:cubicBezTo>
                    <a:pt x="284" y="151"/>
                    <a:pt x="276" y="135"/>
                    <a:pt x="295" y="135"/>
                  </a:cubicBezTo>
                  <a:cubicBezTo>
                    <a:pt x="320" y="135"/>
                    <a:pt x="315" y="159"/>
                    <a:pt x="315" y="159"/>
                  </a:cubicBezTo>
                  <a:cubicBezTo>
                    <a:pt x="315" y="159"/>
                    <a:pt x="295" y="183"/>
                    <a:pt x="435" y="163"/>
                  </a:cubicBezTo>
                  <a:cubicBezTo>
                    <a:pt x="451" y="163"/>
                    <a:pt x="467" y="179"/>
                    <a:pt x="432" y="179"/>
                  </a:cubicBezTo>
                  <a:cubicBezTo>
                    <a:pt x="415" y="179"/>
                    <a:pt x="388" y="191"/>
                    <a:pt x="399" y="211"/>
                  </a:cubicBezTo>
                  <a:cubicBezTo>
                    <a:pt x="407" y="231"/>
                    <a:pt x="396" y="371"/>
                    <a:pt x="396" y="371"/>
                  </a:cubicBezTo>
                  <a:cubicBezTo>
                    <a:pt x="396" y="371"/>
                    <a:pt x="388" y="399"/>
                    <a:pt x="375" y="359"/>
                  </a:cubicBezTo>
                  <a:cubicBezTo>
                    <a:pt x="372" y="343"/>
                    <a:pt x="375" y="211"/>
                    <a:pt x="372" y="203"/>
                  </a:cubicBezTo>
                  <a:cubicBezTo>
                    <a:pt x="372" y="191"/>
                    <a:pt x="307" y="179"/>
                    <a:pt x="307" y="227"/>
                  </a:cubicBezTo>
                  <a:cubicBezTo>
                    <a:pt x="307" y="271"/>
                    <a:pt x="292" y="283"/>
                    <a:pt x="243" y="287"/>
                  </a:cubicBezTo>
                  <a:moveTo>
                    <a:pt x="339" y="335"/>
                  </a:moveTo>
                  <a:cubicBezTo>
                    <a:pt x="328" y="351"/>
                    <a:pt x="311" y="359"/>
                    <a:pt x="320" y="327"/>
                  </a:cubicBezTo>
                  <a:cubicBezTo>
                    <a:pt x="323" y="295"/>
                    <a:pt x="331" y="251"/>
                    <a:pt x="331" y="227"/>
                  </a:cubicBezTo>
                  <a:cubicBezTo>
                    <a:pt x="331" y="227"/>
                    <a:pt x="347" y="199"/>
                    <a:pt x="352" y="231"/>
                  </a:cubicBezTo>
                  <a:cubicBezTo>
                    <a:pt x="355" y="263"/>
                    <a:pt x="347" y="323"/>
                    <a:pt x="339" y="335"/>
                  </a:cubicBezTo>
                  <a:moveTo>
                    <a:pt x="407" y="578"/>
                  </a:moveTo>
                  <a:cubicBezTo>
                    <a:pt x="311" y="574"/>
                    <a:pt x="307" y="590"/>
                    <a:pt x="307" y="466"/>
                  </a:cubicBezTo>
                  <a:cubicBezTo>
                    <a:pt x="307" y="343"/>
                    <a:pt x="323" y="371"/>
                    <a:pt x="328" y="383"/>
                  </a:cubicBezTo>
                  <a:cubicBezTo>
                    <a:pt x="328" y="383"/>
                    <a:pt x="360" y="462"/>
                    <a:pt x="443" y="403"/>
                  </a:cubicBezTo>
                  <a:cubicBezTo>
                    <a:pt x="456" y="391"/>
                    <a:pt x="464" y="383"/>
                    <a:pt x="467" y="423"/>
                  </a:cubicBezTo>
                  <a:cubicBezTo>
                    <a:pt x="467" y="466"/>
                    <a:pt x="508" y="578"/>
                    <a:pt x="407" y="578"/>
                  </a:cubicBezTo>
                </a:path>
              </a:pathLst>
            </a:custGeom>
            <a:solidFill>
              <a:schemeClr val="accent2"/>
            </a:solidFill>
            <a:ln>
              <a:noFill/>
            </a:ln>
          </p:spPr>
        </p:sp>
        <p:sp>
          <p:nvSpPr>
            <p:cNvPr id="1048921" name="任意多边形 1048920"/>
            <p:cNvSpPr/>
            <p:nvPr/>
          </p:nvSpPr>
          <p:spPr>
            <a:xfrm>
              <a:off x="752" y="3653"/>
              <a:ext cx="27" cy="32"/>
            </a:xfrm>
            <a:custGeom>
              <a:avLst/>
              <a:gdLst/>
              <a:ahLst/>
              <a:cxnLst/>
              <a:rect l="0" t="0" r="r" b="b"/>
              <a:pathLst>
                <a:path w="67" h="79">
                  <a:moveTo>
                    <a:pt x="55" y="19"/>
                  </a:moveTo>
                  <a:cubicBezTo>
                    <a:pt x="51" y="0"/>
                    <a:pt x="0" y="31"/>
                    <a:pt x="35" y="79"/>
                  </a:cubicBezTo>
                  <a:cubicBezTo>
                    <a:pt x="35" y="79"/>
                    <a:pt x="67" y="67"/>
                    <a:pt x="55" y="19"/>
                  </a:cubicBezTo>
                  <a:lnTo>
                    <a:pt x="55" y="19"/>
                  </a:lnTo>
                </a:path>
              </a:pathLst>
            </a:custGeom>
            <a:solidFill>
              <a:schemeClr val="accent2"/>
            </a:solidFill>
            <a:ln>
              <a:noFill/>
            </a:ln>
          </p:spPr>
        </p:sp>
        <p:sp>
          <p:nvSpPr>
            <p:cNvPr id="1048922" name="任意多边形 1048921"/>
            <p:cNvSpPr/>
            <p:nvPr/>
          </p:nvSpPr>
          <p:spPr>
            <a:xfrm>
              <a:off x="726" y="3665"/>
              <a:ext cx="24" cy="43"/>
            </a:xfrm>
            <a:custGeom>
              <a:avLst/>
              <a:gdLst/>
              <a:ahLst/>
              <a:cxnLst/>
              <a:rect l="0" t="0" r="r" b="b"/>
              <a:pathLst>
                <a:path w="60" h="107">
                  <a:moveTo>
                    <a:pt x="28" y="39"/>
                  </a:moveTo>
                  <a:cubicBezTo>
                    <a:pt x="0" y="75"/>
                    <a:pt x="8" y="91"/>
                    <a:pt x="16" y="99"/>
                  </a:cubicBezTo>
                  <a:cubicBezTo>
                    <a:pt x="28" y="107"/>
                    <a:pt x="44" y="103"/>
                    <a:pt x="60" y="63"/>
                  </a:cubicBezTo>
                  <a:cubicBezTo>
                    <a:pt x="60" y="63"/>
                    <a:pt x="48" y="43"/>
                    <a:pt x="52" y="31"/>
                  </a:cubicBezTo>
                  <a:cubicBezTo>
                    <a:pt x="60" y="23"/>
                    <a:pt x="56" y="0"/>
                    <a:pt x="28" y="39"/>
                  </a:cubicBezTo>
                  <a:lnTo>
                    <a:pt x="28" y="39"/>
                  </a:lnTo>
                </a:path>
              </a:pathLst>
            </a:custGeom>
            <a:solidFill>
              <a:schemeClr val="accent2"/>
            </a:solidFill>
            <a:ln>
              <a:noFill/>
            </a:ln>
          </p:spPr>
        </p:sp>
        <p:sp>
          <p:nvSpPr>
            <p:cNvPr id="1048923" name="任意多边形 1048922"/>
            <p:cNvSpPr/>
            <p:nvPr/>
          </p:nvSpPr>
          <p:spPr>
            <a:xfrm>
              <a:off x="712" y="3579"/>
              <a:ext cx="77" cy="37"/>
            </a:xfrm>
            <a:custGeom>
              <a:avLst/>
              <a:gdLst/>
              <a:ahLst/>
              <a:cxnLst/>
              <a:rect l="0" t="0" r="r" b="b"/>
              <a:pathLst>
                <a:path w="192" h="92">
                  <a:moveTo>
                    <a:pt x="160" y="8"/>
                  </a:moveTo>
                  <a:cubicBezTo>
                    <a:pt x="152" y="12"/>
                    <a:pt x="36" y="4"/>
                    <a:pt x="36" y="4"/>
                  </a:cubicBezTo>
                  <a:cubicBezTo>
                    <a:pt x="20" y="4"/>
                    <a:pt x="4" y="0"/>
                    <a:pt x="4" y="36"/>
                  </a:cubicBezTo>
                  <a:cubicBezTo>
                    <a:pt x="0" y="92"/>
                    <a:pt x="68" y="84"/>
                    <a:pt x="88" y="84"/>
                  </a:cubicBezTo>
                  <a:cubicBezTo>
                    <a:pt x="104" y="84"/>
                    <a:pt x="120" y="72"/>
                    <a:pt x="136" y="80"/>
                  </a:cubicBezTo>
                  <a:cubicBezTo>
                    <a:pt x="136" y="80"/>
                    <a:pt x="152" y="92"/>
                    <a:pt x="160" y="76"/>
                  </a:cubicBezTo>
                  <a:cubicBezTo>
                    <a:pt x="192" y="20"/>
                    <a:pt x="172" y="0"/>
                    <a:pt x="160" y="8"/>
                  </a:cubicBezTo>
                  <a:lnTo>
                    <a:pt x="160" y="8"/>
                  </a:lnTo>
                </a:path>
              </a:pathLst>
            </a:custGeom>
            <a:solidFill>
              <a:schemeClr val="accent2"/>
            </a:solidFill>
            <a:ln>
              <a:noFill/>
            </a:ln>
          </p:spPr>
        </p:sp>
        <p:sp>
          <p:nvSpPr>
            <p:cNvPr id="1048924" name="任意多边形 1048923"/>
            <p:cNvSpPr/>
            <p:nvPr/>
          </p:nvSpPr>
          <p:spPr>
            <a:xfrm>
              <a:off x="800" y="3681"/>
              <a:ext cx="56" cy="59"/>
            </a:xfrm>
            <a:custGeom>
              <a:avLst/>
              <a:gdLst/>
              <a:ahLst/>
              <a:cxnLst/>
              <a:rect l="0" t="0" r="r" b="b"/>
              <a:pathLst>
                <a:path w="139" h="147">
                  <a:moveTo>
                    <a:pt x="95" y="7"/>
                  </a:moveTo>
                  <a:cubicBezTo>
                    <a:pt x="75" y="11"/>
                    <a:pt x="44" y="7"/>
                    <a:pt x="44" y="7"/>
                  </a:cubicBezTo>
                  <a:cubicBezTo>
                    <a:pt x="0" y="7"/>
                    <a:pt x="20" y="55"/>
                    <a:pt x="15" y="79"/>
                  </a:cubicBezTo>
                  <a:cubicBezTo>
                    <a:pt x="12" y="107"/>
                    <a:pt x="87" y="147"/>
                    <a:pt x="111" y="87"/>
                  </a:cubicBezTo>
                  <a:cubicBezTo>
                    <a:pt x="139" y="27"/>
                    <a:pt x="111" y="0"/>
                    <a:pt x="95" y="7"/>
                  </a:cubicBezTo>
                  <a:lnTo>
                    <a:pt x="95" y="7"/>
                  </a:lnTo>
                </a:path>
              </a:pathLst>
            </a:custGeom>
            <a:solidFill>
              <a:schemeClr val="accent2"/>
            </a:solidFill>
            <a:ln>
              <a:noFill/>
            </a:ln>
          </p:spPr>
        </p:sp>
        <p:sp>
          <p:nvSpPr>
            <p:cNvPr id="1048925" name="任意多边形 1048924"/>
            <p:cNvSpPr/>
            <p:nvPr/>
          </p:nvSpPr>
          <p:spPr>
            <a:xfrm>
              <a:off x="928" y="3622"/>
              <a:ext cx="56" cy="12"/>
            </a:xfrm>
            <a:custGeom>
              <a:avLst/>
              <a:gdLst/>
              <a:ahLst/>
              <a:cxnLst/>
              <a:rect l="0" t="0" r="r" b="b"/>
              <a:pathLst>
                <a:path w="139" h="30">
                  <a:moveTo>
                    <a:pt x="20" y="0"/>
                  </a:moveTo>
                  <a:cubicBezTo>
                    <a:pt x="0" y="0"/>
                    <a:pt x="27" y="30"/>
                    <a:pt x="55" y="21"/>
                  </a:cubicBezTo>
                  <a:cubicBezTo>
                    <a:pt x="139" y="4"/>
                    <a:pt x="20" y="0"/>
                    <a:pt x="20" y="0"/>
                  </a:cubicBezTo>
                  <a:lnTo>
                    <a:pt x="20" y="0"/>
                  </a:lnTo>
                </a:path>
              </a:pathLst>
            </a:custGeom>
            <a:solidFill>
              <a:schemeClr val="accent2"/>
            </a:solidFill>
            <a:ln>
              <a:noFill/>
            </a:ln>
          </p:spPr>
        </p:sp>
        <p:sp>
          <p:nvSpPr>
            <p:cNvPr id="1048926" name="任意多边形 1048925"/>
            <p:cNvSpPr/>
            <p:nvPr/>
          </p:nvSpPr>
          <p:spPr>
            <a:xfrm>
              <a:off x="947" y="3621"/>
              <a:ext cx="43" cy="25"/>
            </a:xfrm>
            <a:custGeom>
              <a:avLst/>
              <a:gdLst/>
              <a:ahLst/>
              <a:cxnLst/>
              <a:rect l="0" t="0" r="r" b="b"/>
              <a:pathLst>
                <a:path w="107" h="62">
                  <a:moveTo>
                    <a:pt x="27" y="50"/>
                  </a:moveTo>
                  <a:cubicBezTo>
                    <a:pt x="27" y="50"/>
                    <a:pt x="71" y="62"/>
                    <a:pt x="99" y="23"/>
                  </a:cubicBezTo>
                  <a:cubicBezTo>
                    <a:pt x="107" y="7"/>
                    <a:pt x="91" y="0"/>
                    <a:pt x="67" y="3"/>
                  </a:cubicBezTo>
                  <a:cubicBezTo>
                    <a:pt x="51" y="3"/>
                    <a:pt x="55" y="42"/>
                    <a:pt x="27" y="42"/>
                  </a:cubicBezTo>
                  <a:cubicBezTo>
                    <a:pt x="0" y="42"/>
                    <a:pt x="27" y="50"/>
                    <a:pt x="27" y="50"/>
                  </a:cubicBezTo>
                  <a:lnTo>
                    <a:pt x="27" y="50"/>
                  </a:lnTo>
                </a:path>
              </a:pathLst>
            </a:custGeom>
            <a:solidFill>
              <a:schemeClr val="accent2"/>
            </a:solidFill>
            <a:ln>
              <a:noFill/>
            </a:ln>
          </p:spPr>
        </p:sp>
        <p:sp>
          <p:nvSpPr>
            <p:cNvPr id="1048927" name="任意多边形 1048926"/>
            <p:cNvSpPr/>
            <p:nvPr/>
          </p:nvSpPr>
          <p:spPr>
            <a:xfrm>
              <a:off x="945" y="3637"/>
              <a:ext cx="56" cy="27"/>
            </a:xfrm>
            <a:custGeom>
              <a:avLst/>
              <a:gdLst/>
              <a:ahLst/>
              <a:cxnLst/>
              <a:rect l="0" t="0" r="r" b="b"/>
              <a:pathLst>
                <a:path w="140" h="67">
                  <a:moveTo>
                    <a:pt x="100" y="23"/>
                  </a:moveTo>
                  <a:cubicBezTo>
                    <a:pt x="80" y="47"/>
                    <a:pt x="31" y="39"/>
                    <a:pt x="31" y="39"/>
                  </a:cubicBezTo>
                  <a:cubicBezTo>
                    <a:pt x="31" y="39"/>
                    <a:pt x="0" y="35"/>
                    <a:pt x="23" y="51"/>
                  </a:cubicBezTo>
                  <a:cubicBezTo>
                    <a:pt x="44" y="67"/>
                    <a:pt x="72" y="59"/>
                    <a:pt x="108" y="47"/>
                  </a:cubicBezTo>
                  <a:cubicBezTo>
                    <a:pt x="140" y="31"/>
                    <a:pt x="124" y="0"/>
                    <a:pt x="100" y="23"/>
                  </a:cubicBezTo>
                  <a:lnTo>
                    <a:pt x="100" y="23"/>
                  </a:lnTo>
                </a:path>
              </a:pathLst>
            </a:custGeom>
            <a:solidFill>
              <a:schemeClr val="accent2"/>
            </a:solidFill>
            <a:ln>
              <a:noFill/>
            </a:ln>
          </p:spPr>
        </p:sp>
        <p:sp>
          <p:nvSpPr>
            <p:cNvPr id="1048928" name="任意多边形 1048927"/>
            <p:cNvSpPr/>
            <p:nvPr/>
          </p:nvSpPr>
          <p:spPr>
            <a:xfrm>
              <a:off x="909" y="3662"/>
              <a:ext cx="78" cy="19"/>
            </a:xfrm>
            <a:custGeom>
              <a:avLst/>
              <a:gdLst/>
              <a:ahLst/>
              <a:cxnLst/>
              <a:rect l="0" t="0" r="r" b="b"/>
              <a:pathLst>
                <a:path w="195" h="47">
                  <a:moveTo>
                    <a:pt x="159" y="11"/>
                  </a:moveTo>
                  <a:cubicBezTo>
                    <a:pt x="147" y="7"/>
                    <a:pt x="143" y="0"/>
                    <a:pt x="115" y="3"/>
                  </a:cubicBezTo>
                  <a:cubicBezTo>
                    <a:pt x="51" y="15"/>
                    <a:pt x="27" y="0"/>
                    <a:pt x="27" y="0"/>
                  </a:cubicBezTo>
                  <a:cubicBezTo>
                    <a:pt x="27" y="0"/>
                    <a:pt x="0" y="11"/>
                    <a:pt x="7" y="19"/>
                  </a:cubicBezTo>
                  <a:cubicBezTo>
                    <a:pt x="19" y="27"/>
                    <a:pt x="67" y="31"/>
                    <a:pt x="79" y="31"/>
                  </a:cubicBezTo>
                  <a:cubicBezTo>
                    <a:pt x="91" y="31"/>
                    <a:pt x="135" y="47"/>
                    <a:pt x="163" y="31"/>
                  </a:cubicBezTo>
                  <a:cubicBezTo>
                    <a:pt x="195" y="15"/>
                    <a:pt x="175" y="11"/>
                    <a:pt x="159" y="11"/>
                  </a:cubicBezTo>
                  <a:lnTo>
                    <a:pt x="159" y="11"/>
                  </a:lnTo>
                </a:path>
              </a:pathLst>
            </a:custGeom>
            <a:solidFill>
              <a:schemeClr val="accent2"/>
            </a:solidFill>
            <a:ln>
              <a:noFill/>
            </a:ln>
          </p:spPr>
        </p:sp>
        <p:sp>
          <p:nvSpPr>
            <p:cNvPr id="1048929" name="任意多边形 1048928"/>
            <p:cNvSpPr/>
            <p:nvPr/>
          </p:nvSpPr>
          <p:spPr>
            <a:xfrm>
              <a:off x="917" y="3680"/>
              <a:ext cx="64" cy="17"/>
            </a:xfrm>
            <a:custGeom>
              <a:avLst/>
              <a:gdLst/>
              <a:ahLst/>
              <a:cxnLst/>
              <a:rect l="0" t="0" r="r" b="b"/>
              <a:pathLst>
                <a:path w="159" h="42">
                  <a:moveTo>
                    <a:pt x="147" y="7"/>
                  </a:moveTo>
                  <a:cubicBezTo>
                    <a:pt x="135" y="15"/>
                    <a:pt x="119" y="15"/>
                    <a:pt x="103" y="15"/>
                  </a:cubicBezTo>
                  <a:cubicBezTo>
                    <a:pt x="91" y="15"/>
                    <a:pt x="63" y="7"/>
                    <a:pt x="51" y="11"/>
                  </a:cubicBezTo>
                  <a:cubicBezTo>
                    <a:pt x="39" y="15"/>
                    <a:pt x="3" y="7"/>
                    <a:pt x="3" y="7"/>
                  </a:cubicBezTo>
                  <a:cubicBezTo>
                    <a:pt x="0" y="42"/>
                    <a:pt x="119" y="38"/>
                    <a:pt x="139" y="31"/>
                  </a:cubicBezTo>
                  <a:cubicBezTo>
                    <a:pt x="159" y="19"/>
                    <a:pt x="159" y="0"/>
                    <a:pt x="147" y="7"/>
                  </a:cubicBezTo>
                  <a:lnTo>
                    <a:pt x="147" y="7"/>
                  </a:lnTo>
                </a:path>
              </a:pathLst>
            </a:custGeom>
            <a:solidFill>
              <a:schemeClr val="accent2"/>
            </a:solidFill>
            <a:ln>
              <a:noFill/>
            </a:ln>
          </p:spPr>
        </p:sp>
        <p:sp>
          <p:nvSpPr>
            <p:cNvPr id="1048930" name="任意多边形 1048929"/>
            <p:cNvSpPr/>
            <p:nvPr/>
          </p:nvSpPr>
          <p:spPr>
            <a:xfrm>
              <a:off x="913" y="3694"/>
              <a:ext cx="66" cy="55"/>
            </a:xfrm>
            <a:custGeom>
              <a:avLst/>
              <a:gdLst/>
              <a:ahLst/>
              <a:cxnLst/>
              <a:rect l="0" t="0" r="r" b="b"/>
              <a:pathLst>
                <a:path w="165" h="137">
                  <a:moveTo>
                    <a:pt x="112" y="36"/>
                  </a:moveTo>
                  <a:cubicBezTo>
                    <a:pt x="112" y="24"/>
                    <a:pt x="56" y="0"/>
                    <a:pt x="52" y="24"/>
                  </a:cubicBezTo>
                  <a:cubicBezTo>
                    <a:pt x="44" y="48"/>
                    <a:pt x="16" y="60"/>
                    <a:pt x="16" y="60"/>
                  </a:cubicBezTo>
                  <a:cubicBezTo>
                    <a:pt x="0" y="64"/>
                    <a:pt x="0" y="64"/>
                    <a:pt x="4" y="76"/>
                  </a:cubicBezTo>
                  <a:cubicBezTo>
                    <a:pt x="4" y="88"/>
                    <a:pt x="16" y="97"/>
                    <a:pt x="36" y="76"/>
                  </a:cubicBezTo>
                  <a:cubicBezTo>
                    <a:pt x="68" y="40"/>
                    <a:pt x="68" y="105"/>
                    <a:pt x="68" y="109"/>
                  </a:cubicBezTo>
                  <a:cubicBezTo>
                    <a:pt x="72" y="117"/>
                    <a:pt x="76" y="137"/>
                    <a:pt x="84" y="121"/>
                  </a:cubicBezTo>
                  <a:cubicBezTo>
                    <a:pt x="88" y="105"/>
                    <a:pt x="100" y="56"/>
                    <a:pt x="116" y="76"/>
                  </a:cubicBezTo>
                  <a:cubicBezTo>
                    <a:pt x="141" y="109"/>
                    <a:pt x="165" y="76"/>
                    <a:pt x="157" y="76"/>
                  </a:cubicBezTo>
                  <a:cubicBezTo>
                    <a:pt x="153" y="72"/>
                    <a:pt x="112" y="52"/>
                    <a:pt x="112" y="36"/>
                  </a:cubicBezTo>
                  <a:lnTo>
                    <a:pt x="112" y="36"/>
                  </a:lnTo>
                </a:path>
              </a:pathLst>
            </a:custGeom>
            <a:solidFill>
              <a:schemeClr val="accent2"/>
            </a:solidFill>
            <a:ln>
              <a:noFill/>
            </a:ln>
          </p:spPr>
        </p:sp>
        <p:sp>
          <p:nvSpPr>
            <p:cNvPr id="1048931" name="任意多边形 1048930"/>
            <p:cNvSpPr/>
            <p:nvPr/>
          </p:nvSpPr>
          <p:spPr>
            <a:xfrm>
              <a:off x="957" y="3669"/>
              <a:ext cx="40" cy="100"/>
            </a:xfrm>
            <a:custGeom>
              <a:avLst/>
              <a:gdLst/>
              <a:ahLst/>
              <a:cxnLst/>
              <a:rect l="0" t="0" r="r" b="b"/>
              <a:pathLst>
                <a:path w="99" h="249">
                  <a:moveTo>
                    <a:pt x="87" y="7"/>
                  </a:moveTo>
                  <a:cubicBezTo>
                    <a:pt x="87" y="7"/>
                    <a:pt x="79" y="59"/>
                    <a:pt x="71" y="67"/>
                  </a:cubicBezTo>
                  <a:cubicBezTo>
                    <a:pt x="59" y="75"/>
                    <a:pt x="39" y="79"/>
                    <a:pt x="27" y="79"/>
                  </a:cubicBezTo>
                  <a:cubicBezTo>
                    <a:pt x="15" y="75"/>
                    <a:pt x="15" y="87"/>
                    <a:pt x="27" y="91"/>
                  </a:cubicBezTo>
                  <a:cubicBezTo>
                    <a:pt x="39" y="95"/>
                    <a:pt x="67" y="114"/>
                    <a:pt x="67" y="134"/>
                  </a:cubicBezTo>
                  <a:cubicBezTo>
                    <a:pt x="67" y="158"/>
                    <a:pt x="67" y="174"/>
                    <a:pt x="47" y="178"/>
                  </a:cubicBezTo>
                  <a:cubicBezTo>
                    <a:pt x="23" y="182"/>
                    <a:pt x="0" y="186"/>
                    <a:pt x="0" y="217"/>
                  </a:cubicBezTo>
                  <a:cubicBezTo>
                    <a:pt x="0" y="217"/>
                    <a:pt x="11" y="225"/>
                    <a:pt x="19" y="229"/>
                  </a:cubicBezTo>
                  <a:cubicBezTo>
                    <a:pt x="31" y="229"/>
                    <a:pt x="55" y="241"/>
                    <a:pt x="63" y="245"/>
                  </a:cubicBezTo>
                  <a:cubicBezTo>
                    <a:pt x="71" y="249"/>
                    <a:pt x="91" y="241"/>
                    <a:pt x="91" y="225"/>
                  </a:cubicBezTo>
                  <a:cubicBezTo>
                    <a:pt x="95" y="206"/>
                    <a:pt x="95" y="79"/>
                    <a:pt x="99" y="55"/>
                  </a:cubicBezTo>
                  <a:cubicBezTo>
                    <a:pt x="99" y="35"/>
                    <a:pt x="99" y="11"/>
                    <a:pt x="99" y="7"/>
                  </a:cubicBezTo>
                  <a:cubicBezTo>
                    <a:pt x="99" y="3"/>
                    <a:pt x="87" y="0"/>
                    <a:pt x="87" y="7"/>
                  </a:cubicBezTo>
                  <a:lnTo>
                    <a:pt x="87" y="7"/>
                  </a:lnTo>
                </a:path>
              </a:pathLst>
            </a:custGeom>
            <a:solidFill>
              <a:schemeClr val="accent2"/>
            </a:solidFill>
            <a:ln>
              <a:noFill/>
            </a:ln>
          </p:spPr>
        </p:sp>
      </p:grpSp>
      <p:grpSp>
        <p:nvGrpSpPr>
          <p:cNvPr id="167" name="组合 166"/>
          <p:cNvGrpSpPr/>
          <p:nvPr/>
        </p:nvGrpSpPr>
        <p:grpSpPr>
          <a:xfrm rot="0">
            <a:off x="381000" y="3962400"/>
            <a:ext cx="533400" cy="492125"/>
            <a:chOff x="240" y="2496"/>
            <a:chExt cx="336" cy="310"/>
          </a:xfrm>
        </p:grpSpPr>
        <p:sp>
          <p:nvSpPr>
            <p:cNvPr id="1048932" name="任意多边形 1048931"/>
            <p:cNvSpPr/>
            <p:nvPr/>
          </p:nvSpPr>
          <p:spPr>
            <a:xfrm>
              <a:off x="248" y="2496"/>
              <a:ext cx="65" cy="26"/>
            </a:xfrm>
            <a:custGeom>
              <a:avLst/>
              <a:gdLst/>
              <a:ahLst/>
              <a:cxnLst/>
              <a:rect l="0" t="0" r="r" b="b"/>
              <a:pathLst>
                <a:path w="162" h="64">
                  <a:moveTo>
                    <a:pt x="118" y="48"/>
                  </a:moveTo>
                  <a:cubicBezTo>
                    <a:pt x="134" y="44"/>
                    <a:pt x="142" y="40"/>
                    <a:pt x="146" y="40"/>
                  </a:cubicBezTo>
                  <a:cubicBezTo>
                    <a:pt x="146" y="40"/>
                    <a:pt x="150" y="36"/>
                    <a:pt x="150" y="36"/>
                  </a:cubicBezTo>
                  <a:cubicBezTo>
                    <a:pt x="162" y="24"/>
                    <a:pt x="146" y="4"/>
                    <a:pt x="122" y="4"/>
                  </a:cubicBezTo>
                  <a:cubicBezTo>
                    <a:pt x="122" y="4"/>
                    <a:pt x="0" y="0"/>
                    <a:pt x="31" y="44"/>
                  </a:cubicBezTo>
                  <a:cubicBezTo>
                    <a:pt x="31" y="44"/>
                    <a:pt x="59" y="64"/>
                    <a:pt x="118" y="48"/>
                  </a:cubicBezTo>
                  <a:lnTo>
                    <a:pt x="118" y="48"/>
                  </a:lnTo>
                </a:path>
              </a:pathLst>
            </a:custGeom>
            <a:solidFill>
              <a:schemeClr val="accent2"/>
            </a:solidFill>
            <a:ln>
              <a:noFill/>
            </a:ln>
          </p:spPr>
        </p:sp>
        <p:sp>
          <p:nvSpPr>
            <p:cNvPr id="1048933" name="任意多边形 1048932"/>
            <p:cNvSpPr/>
            <p:nvPr/>
          </p:nvSpPr>
          <p:spPr>
            <a:xfrm>
              <a:off x="240" y="2498"/>
              <a:ext cx="336" cy="308"/>
            </a:xfrm>
            <a:custGeom>
              <a:avLst/>
              <a:gdLst/>
              <a:ahLst/>
              <a:cxnLst/>
              <a:rect l="0" t="0" r="r" b="b"/>
              <a:pathLst>
                <a:path w="839" h="770">
                  <a:moveTo>
                    <a:pt x="743" y="662"/>
                  </a:moveTo>
                  <a:cubicBezTo>
                    <a:pt x="668" y="662"/>
                    <a:pt x="651" y="618"/>
                    <a:pt x="651" y="618"/>
                  </a:cubicBezTo>
                  <a:cubicBezTo>
                    <a:pt x="651" y="618"/>
                    <a:pt x="647" y="586"/>
                    <a:pt x="615" y="578"/>
                  </a:cubicBezTo>
                  <a:cubicBezTo>
                    <a:pt x="540" y="558"/>
                    <a:pt x="587" y="510"/>
                    <a:pt x="608" y="498"/>
                  </a:cubicBezTo>
                  <a:cubicBezTo>
                    <a:pt x="627" y="490"/>
                    <a:pt x="615" y="486"/>
                    <a:pt x="600" y="478"/>
                  </a:cubicBezTo>
                  <a:cubicBezTo>
                    <a:pt x="567" y="458"/>
                    <a:pt x="563" y="435"/>
                    <a:pt x="567" y="395"/>
                  </a:cubicBezTo>
                  <a:cubicBezTo>
                    <a:pt x="567" y="351"/>
                    <a:pt x="596" y="363"/>
                    <a:pt x="596" y="363"/>
                  </a:cubicBezTo>
                  <a:cubicBezTo>
                    <a:pt x="596" y="363"/>
                    <a:pt x="639" y="383"/>
                    <a:pt x="660" y="371"/>
                  </a:cubicBezTo>
                  <a:cubicBezTo>
                    <a:pt x="675" y="363"/>
                    <a:pt x="668" y="351"/>
                    <a:pt x="660" y="355"/>
                  </a:cubicBezTo>
                  <a:cubicBezTo>
                    <a:pt x="651" y="363"/>
                    <a:pt x="592" y="355"/>
                    <a:pt x="584" y="327"/>
                  </a:cubicBezTo>
                  <a:cubicBezTo>
                    <a:pt x="575" y="295"/>
                    <a:pt x="600" y="311"/>
                    <a:pt x="604" y="311"/>
                  </a:cubicBezTo>
                  <a:cubicBezTo>
                    <a:pt x="612" y="315"/>
                    <a:pt x="612" y="323"/>
                    <a:pt x="627" y="331"/>
                  </a:cubicBezTo>
                  <a:cubicBezTo>
                    <a:pt x="672" y="351"/>
                    <a:pt x="647" y="327"/>
                    <a:pt x="647" y="327"/>
                  </a:cubicBezTo>
                  <a:cubicBezTo>
                    <a:pt x="647" y="327"/>
                    <a:pt x="647" y="327"/>
                    <a:pt x="627" y="307"/>
                  </a:cubicBezTo>
                  <a:cubicBezTo>
                    <a:pt x="608" y="283"/>
                    <a:pt x="580" y="291"/>
                    <a:pt x="555" y="291"/>
                  </a:cubicBezTo>
                  <a:cubicBezTo>
                    <a:pt x="532" y="291"/>
                    <a:pt x="540" y="311"/>
                    <a:pt x="540" y="311"/>
                  </a:cubicBezTo>
                  <a:cubicBezTo>
                    <a:pt x="540" y="311"/>
                    <a:pt x="536" y="351"/>
                    <a:pt x="532" y="423"/>
                  </a:cubicBezTo>
                  <a:cubicBezTo>
                    <a:pt x="528" y="494"/>
                    <a:pt x="515" y="502"/>
                    <a:pt x="511" y="498"/>
                  </a:cubicBezTo>
                  <a:cubicBezTo>
                    <a:pt x="507" y="490"/>
                    <a:pt x="499" y="454"/>
                    <a:pt x="499" y="442"/>
                  </a:cubicBezTo>
                  <a:cubicBezTo>
                    <a:pt x="499" y="431"/>
                    <a:pt x="491" y="387"/>
                    <a:pt x="495" y="335"/>
                  </a:cubicBezTo>
                  <a:cubicBezTo>
                    <a:pt x="499" y="287"/>
                    <a:pt x="511" y="307"/>
                    <a:pt x="480" y="295"/>
                  </a:cubicBezTo>
                  <a:cubicBezTo>
                    <a:pt x="443" y="283"/>
                    <a:pt x="463" y="267"/>
                    <a:pt x="472" y="267"/>
                  </a:cubicBezTo>
                  <a:cubicBezTo>
                    <a:pt x="484" y="267"/>
                    <a:pt x="499" y="275"/>
                    <a:pt x="503" y="267"/>
                  </a:cubicBezTo>
                  <a:cubicBezTo>
                    <a:pt x="507" y="235"/>
                    <a:pt x="511" y="207"/>
                    <a:pt x="495" y="203"/>
                  </a:cubicBezTo>
                  <a:cubicBezTo>
                    <a:pt x="459" y="187"/>
                    <a:pt x="476" y="179"/>
                    <a:pt x="487" y="175"/>
                  </a:cubicBezTo>
                  <a:cubicBezTo>
                    <a:pt x="499" y="171"/>
                    <a:pt x="503" y="139"/>
                    <a:pt x="484" y="147"/>
                  </a:cubicBezTo>
                  <a:cubicBezTo>
                    <a:pt x="447" y="159"/>
                    <a:pt x="451" y="127"/>
                    <a:pt x="459" y="123"/>
                  </a:cubicBezTo>
                  <a:cubicBezTo>
                    <a:pt x="468" y="119"/>
                    <a:pt x="480" y="127"/>
                    <a:pt x="476" y="95"/>
                  </a:cubicBezTo>
                  <a:cubicBezTo>
                    <a:pt x="468" y="67"/>
                    <a:pt x="495" y="55"/>
                    <a:pt x="503" y="83"/>
                  </a:cubicBezTo>
                  <a:cubicBezTo>
                    <a:pt x="507" y="111"/>
                    <a:pt x="519" y="167"/>
                    <a:pt x="528" y="155"/>
                  </a:cubicBezTo>
                  <a:cubicBezTo>
                    <a:pt x="536" y="139"/>
                    <a:pt x="552" y="87"/>
                    <a:pt x="567" y="63"/>
                  </a:cubicBezTo>
                  <a:cubicBezTo>
                    <a:pt x="580" y="39"/>
                    <a:pt x="600" y="59"/>
                    <a:pt x="596" y="71"/>
                  </a:cubicBezTo>
                  <a:cubicBezTo>
                    <a:pt x="575" y="131"/>
                    <a:pt x="608" y="135"/>
                    <a:pt x="608" y="135"/>
                  </a:cubicBezTo>
                  <a:cubicBezTo>
                    <a:pt x="608" y="135"/>
                    <a:pt x="604" y="143"/>
                    <a:pt x="587" y="143"/>
                  </a:cubicBezTo>
                  <a:cubicBezTo>
                    <a:pt x="548" y="139"/>
                    <a:pt x="563" y="163"/>
                    <a:pt x="580" y="171"/>
                  </a:cubicBezTo>
                  <a:cubicBezTo>
                    <a:pt x="615" y="183"/>
                    <a:pt x="592" y="191"/>
                    <a:pt x="571" y="191"/>
                  </a:cubicBezTo>
                  <a:cubicBezTo>
                    <a:pt x="555" y="191"/>
                    <a:pt x="544" y="199"/>
                    <a:pt x="540" y="219"/>
                  </a:cubicBezTo>
                  <a:cubicBezTo>
                    <a:pt x="528" y="279"/>
                    <a:pt x="575" y="267"/>
                    <a:pt x="575" y="267"/>
                  </a:cubicBezTo>
                  <a:cubicBezTo>
                    <a:pt x="647" y="287"/>
                    <a:pt x="755" y="275"/>
                    <a:pt x="755" y="275"/>
                  </a:cubicBezTo>
                  <a:cubicBezTo>
                    <a:pt x="836" y="299"/>
                    <a:pt x="799" y="179"/>
                    <a:pt x="795" y="115"/>
                  </a:cubicBezTo>
                  <a:cubicBezTo>
                    <a:pt x="788" y="51"/>
                    <a:pt x="780" y="19"/>
                    <a:pt x="723" y="7"/>
                  </a:cubicBezTo>
                  <a:cubicBezTo>
                    <a:pt x="672" y="0"/>
                    <a:pt x="360" y="3"/>
                    <a:pt x="360" y="3"/>
                  </a:cubicBezTo>
                  <a:cubicBezTo>
                    <a:pt x="347" y="7"/>
                    <a:pt x="223" y="3"/>
                    <a:pt x="223" y="3"/>
                  </a:cubicBezTo>
                  <a:cubicBezTo>
                    <a:pt x="223" y="3"/>
                    <a:pt x="215" y="31"/>
                    <a:pt x="223" y="31"/>
                  </a:cubicBezTo>
                  <a:cubicBezTo>
                    <a:pt x="243" y="31"/>
                    <a:pt x="319" y="35"/>
                    <a:pt x="319" y="35"/>
                  </a:cubicBezTo>
                  <a:cubicBezTo>
                    <a:pt x="323" y="35"/>
                    <a:pt x="360" y="31"/>
                    <a:pt x="339" y="47"/>
                  </a:cubicBezTo>
                  <a:cubicBezTo>
                    <a:pt x="319" y="63"/>
                    <a:pt x="276" y="63"/>
                    <a:pt x="247" y="63"/>
                  </a:cubicBezTo>
                  <a:cubicBezTo>
                    <a:pt x="187" y="59"/>
                    <a:pt x="215" y="87"/>
                    <a:pt x="240" y="87"/>
                  </a:cubicBezTo>
                  <a:cubicBezTo>
                    <a:pt x="311" y="87"/>
                    <a:pt x="328" y="103"/>
                    <a:pt x="296" y="107"/>
                  </a:cubicBezTo>
                  <a:cubicBezTo>
                    <a:pt x="268" y="111"/>
                    <a:pt x="260" y="111"/>
                    <a:pt x="231" y="115"/>
                  </a:cubicBezTo>
                  <a:cubicBezTo>
                    <a:pt x="7" y="151"/>
                    <a:pt x="84" y="91"/>
                    <a:pt x="103" y="91"/>
                  </a:cubicBezTo>
                  <a:cubicBezTo>
                    <a:pt x="195" y="91"/>
                    <a:pt x="176" y="59"/>
                    <a:pt x="152" y="67"/>
                  </a:cubicBezTo>
                  <a:cubicBezTo>
                    <a:pt x="127" y="71"/>
                    <a:pt x="48" y="43"/>
                    <a:pt x="35" y="95"/>
                  </a:cubicBezTo>
                  <a:cubicBezTo>
                    <a:pt x="28" y="147"/>
                    <a:pt x="60" y="411"/>
                    <a:pt x="52" y="458"/>
                  </a:cubicBezTo>
                  <a:cubicBezTo>
                    <a:pt x="0" y="770"/>
                    <a:pt x="283" y="702"/>
                    <a:pt x="283" y="702"/>
                  </a:cubicBezTo>
                  <a:cubicBezTo>
                    <a:pt x="223" y="654"/>
                    <a:pt x="247" y="610"/>
                    <a:pt x="243" y="582"/>
                  </a:cubicBezTo>
                  <a:cubicBezTo>
                    <a:pt x="227" y="498"/>
                    <a:pt x="219" y="486"/>
                    <a:pt x="204" y="494"/>
                  </a:cubicBezTo>
                  <a:cubicBezTo>
                    <a:pt x="171" y="510"/>
                    <a:pt x="176" y="518"/>
                    <a:pt x="180" y="530"/>
                  </a:cubicBezTo>
                  <a:cubicBezTo>
                    <a:pt x="204" y="602"/>
                    <a:pt x="148" y="546"/>
                    <a:pt x="148" y="546"/>
                  </a:cubicBezTo>
                  <a:cubicBezTo>
                    <a:pt x="140" y="550"/>
                    <a:pt x="136" y="566"/>
                    <a:pt x="140" y="578"/>
                  </a:cubicBezTo>
                  <a:cubicBezTo>
                    <a:pt x="187" y="670"/>
                    <a:pt x="144" y="646"/>
                    <a:pt x="131" y="630"/>
                  </a:cubicBezTo>
                  <a:cubicBezTo>
                    <a:pt x="88" y="566"/>
                    <a:pt x="131" y="530"/>
                    <a:pt x="127" y="510"/>
                  </a:cubicBezTo>
                  <a:cubicBezTo>
                    <a:pt x="107" y="431"/>
                    <a:pt x="167" y="399"/>
                    <a:pt x="176" y="387"/>
                  </a:cubicBezTo>
                  <a:cubicBezTo>
                    <a:pt x="183" y="371"/>
                    <a:pt x="180" y="367"/>
                    <a:pt x="183" y="343"/>
                  </a:cubicBezTo>
                  <a:cubicBezTo>
                    <a:pt x="191" y="287"/>
                    <a:pt x="219" y="315"/>
                    <a:pt x="219" y="335"/>
                  </a:cubicBezTo>
                  <a:cubicBezTo>
                    <a:pt x="212" y="399"/>
                    <a:pt x="251" y="351"/>
                    <a:pt x="268" y="331"/>
                  </a:cubicBezTo>
                  <a:cubicBezTo>
                    <a:pt x="311" y="271"/>
                    <a:pt x="307" y="335"/>
                    <a:pt x="300" y="347"/>
                  </a:cubicBezTo>
                  <a:cubicBezTo>
                    <a:pt x="287" y="355"/>
                    <a:pt x="283" y="371"/>
                    <a:pt x="283" y="379"/>
                  </a:cubicBezTo>
                  <a:cubicBezTo>
                    <a:pt x="296" y="411"/>
                    <a:pt x="276" y="442"/>
                    <a:pt x="268" y="446"/>
                  </a:cubicBezTo>
                  <a:cubicBezTo>
                    <a:pt x="263" y="446"/>
                    <a:pt x="243" y="454"/>
                    <a:pt x="243" y="482"/>
                  </a:cubicBezTo>
                  <a:cubicBezTo>
                    <a:pt x="243" y="506"/>
                    <a:pt x="276" y="554"/>
                    <a:pt x="276" y="570"/>
                  </a:cubicBezTo>
                  <a:cubicBezTo>
                    <a:pt x="276" y="710"/>
                    <a:pt x="336" y="722"/>
                    <a:pt x="364" y="718"/>
                  </a:cubicBezTo>
                  <a:cubicBezTo>
                    <a:pt x="391" y="714"/>
                    <a:pt x="635" y="706"/>
                    <a:pt x="739" y="698"/>
                  </a:cubicBezTo>
                  <a:cubicBezTo>
                    <a:pt x="840" y="690"/>
                    <a:pt x="771" y="662"/>
                    <a:pt x="743" y="662"/>
                  </a:cubicBezTo>
                  <a:moveTo>
                    <a:pt x="660" y="239"/>
                  </a:moveTo>
                  <a:cubicBezTo>
                    <a:pt x="811" y="243"/>
                    <a:pt x="739" y="255"/>
                    <a:pt x="728" y="263"/>
                  </a:cubicBezTo>
                  <a:cubicBezTo>
                    <a:pt x="711" y="271"/>
                    <a:pt x="728" y="263"/>
                    <a:pt x="668" y="259"/>
                  </a:cubicBezTo>
                  <a:cubicBezTo>
                    <a:pt x="608" y="259"/>
                    <a:pt x="660" y="239"/>
                    <a:pt x="660" y="239"/>
                  </a:cubicBezTo>
                  <a:moveTo>
                    <a:pt x="455" y="199"/>
                  </a:moveTo>
                  <a:cubicBezTo>
                    <a:pt x="484" y="219"/>
                    <a:pt x="451" y="243"/>
                    <a:pt x="451" y="243"/>
                  </a:cubicBezTo>
                  <a:cubicBezTo>
                    <a:pt x="451" y="243"/>
                    <a:pt x="431" y="279"/>
                    <a:pt x="447" y="311"/>
                  </a:cubicBezTo>
                  <a:cubicBezTo>
                    <a:pt x="463" y="347"/>
                    <a:pt x="463" y="387"/>
                    <a:pt x="431" y="347"/>
                  </a:cubicBezTo>
                  <a:cubicBezTo>
                    <a:pt x="400" y="311"/>
                    <a:pt x="420" y="231"/>
                    <a:pt x="427" y="211"/>
                  </a:cubicBezTo>
                  <a:cubicBezTo>
                    <a:pt x="427" y="211"/>
                    <a:pt x="427" y="175"/>
                    <a:pt x="455" y="199"/>
                  </a:cubicBezTo>
                  <a:moveTo>
                    <a:pt x="331" y="115"/>
                  </a:moveTo>
                  <a:cubicBezTo>
                    <a:pt x="331" y="99"/>
                    <a:pt x="355" y="103"/>
                    <a:pt x="355" y="103"/>
                  </a:cubicBezTo>
                  <a:cubicBezTo>
                    <a:pt x="355" y="103"/>
                    <a:pt x="395" y="119"/>
                    <a:pt x="416" y="119"/>
                  </a:cubicBezTo>
                  <a:cubicBezTo>
                    <a:pt x="431" y="115"/>
                    <a:pt x="455" y="139"/>
                    <a:pt x="420" y="139"/>
                  </a:cubicBezTo>
                  <a:cubicBezTo>
                    <a:pt x="383" y="139"/>
                    <a:pt x="328" y="155"/>
                    <a:pt x="331" y="115"/>
                  </a:cubicBezTo>
                  <a:moveTo>
                    <a:pt x="243" y="287"/>
                  </a:moveTo>
                  <a:cubicBezTo>
                    <a:pt x="219" y="287"/>
                    <a:pt x="63" y="347"/>
                    <a:pt x="63" y="191"/>
                  </a:cubicBezTo>
                  <a:cubicBezTo>
                    <a:pt x="63" y="155"/>
                    <a:pt x="56" y="123"/>
                    <a:pt x="95" y="147"/>
                  </a:cubicBezTo>
                  <a:cubicBezTo>
                    <a:pt x="140" y="167"/>
                    <a:pt x="99" y="167"/>
                    <a:pt x="195" y="159"/>
                  </a:cubicBezTo>
                  <a:cubicBezTo>
                    <a:pt x="195" y="159"/>
                    <a:pt x="263" y="163"/>
                    <a:pt x="272" y="159"/>
                  </a:cubicBezTo>
                  <a:cubicBezTo>
                    <a:pt x="283" y="151"/>
                    <a:pt x="276" y="135"/>
                    <a:pt x="296" y="135"/>
                  </a:cubicBezTo>
                  <a:cubicBezTo>
                    <a:pt x="319" y="135"/>
                    <a:pt x="315" y="159"/>
                    <a:pt x="315" y="159"/>
                  </a:cubicBezTo>
                  <a:cubicBezTo>
                    <a:pt x="315" y="159"/>
                    <a:pt x="296" y="183"/>
                    <a:pt x="435" y="163"/>
                  </a:cubicBezTo>
                  <a:cubicBezTo>
                    <a:pt x="451" y="163"/>
                    <a:pt x="468" y="179"/>
                    <a:pt x="431" y="179"/>
                  </a:cubicBezTo>
                  <a:cubicBezTo>
                    <a:pt x="416" y="179"/>
                    <a:pt x="387" y="191"/>
                    <a:pt x="400" y="211"/>
                  </a:cubicBezTo>
                  <a:cubicBezTo>
                    <a:pt x="408" y="231"/>
                    <a:pt x="395" y="371"/>
                    <a:pt x="395" y="371"/>
                  </a:cubicBezTo>
                  <a:cubicBezTo>
                    <a:pt x="395" y="371"/>
                    <a:pt x="387" y="399"/>
                    <a:pt x="375" y="359"/>
                  </a:cubicBezTo>
                  <a:cubicBezTo>
                    <a:pt x="371" y="343"/>
                    <a:pt x="375" y="211"/>
                    <a:pt x="371" y="203"/>
                  </a:cubicBezTo>
                  <a:cubicBezTo>
                    <a:pt x="371" y="191"/>
                    <a:pt x="307" y="179"/>
                    <a:pt x="307" y="227"/>
                  </a:cubicBezTo>
                  <a:cubicBezTo>
                    <a:pt x="307" y="271"/>
                    <a:pt x="292" y="283"/>
                    <a:pt x="243" y="287"/>
                  </a:cubicBezTo>
                  <a:moveTo>
                    <a:pt x="339" y="335"/>
                  </a:moveTo>
                  <a:cubicBezTo>
                    <a:pt x="328" y="351"/>
                    <a:pt x="311" y="359"/>
                    <a:pt x="319" y="327"/>
                  </a:cubicBezTo>
                  <a:cubicBezTo>
                    <a:pt x="323" y="295"/>
                    <a:pt x="331" y="251"/>
                    <a:pt x="331" y="227"/>
                  </a:cubicBezTo>
                  <a:cubicBezTo>
                    <a:pt x="331" y="227"/>
                    <a:pt x="347" y="199"/>
                    <a:pt x="352" y="231"/>
                  </a:cubicBezTo>
                  <a:cubicBezTo>
                    <a:pt x="355" y="263"/>
                    <a:pt x="347" y="323"/>
                    <a:pt x="339" y="335"/>
                  </a:cubicBezTo>
                  <a:moveTo>
                    <a:pt x="408" y="578"/>
                  </a:moveTo>
                  <a:cubicBezTo>
                    <a:pt x="311" y="574"/>
                    <a:pt x="307" y="590"/>
                    <a:pt x="307" y="466"/>
                  </a:cubicBezTo>
                  <a:cubicBezTo>
                    <a:pt x="307" y="343"/>
                    <a:pt x="323" y="371"/>
                    <a:pt x="328" y="383"/>
                  </a:cubicBezTo>
                  <a:cubicBezTo>
                    <a:pt x="328" y="383"/>
                    <a:pt x="360" y="462"/>
                    <a:pt x="443" y="403"/>
                  </a:cubicBezTo>
                  <a:cubicBezTo>
                    <a:pt x="455" y="391"/>
                    <a:pt x="463" y="383"/>
                    <a:pt x="468" y="423"/>
                  </a:cubicBezTo>
                  <a:cubicBezTo>
                    <a:pt x="468" y="466"/>
                    <a:pt x="507" y="578"/>
                    <a:pt x="408" y="578"/>
                  </a:cubicBezTo>
                </a:path>
              </a:pathLst>
            </a:custGeom>
            <a:solidFill>
              <a:schemeClr val="accent2"/>
            </a:solidFill>
            <a:ln>
              <a:noFill/>
            </a:ln>
          </p:spPr>
        </p:sp>
        <p:sp>
          <p:nvSpPr>
            <p:cNvPr id="1048934" name="任意多边形 1048933"/>
            <p:cNvSpPr/>
            <p:nvPr/>
          </p:nvSpPr>
          <p:spPr>
            <a:xfrm>
              <a:off x="320" y="2645"/>
              <a:ext cx="27" cy="32"/>
            </a:xfrm>
            <a:custGeom>
              <a:avLst/>
              <a:gdLst/>
              <a:ahLst/>
              <a:cxnLst/>
              <a:rect l="0" t="0" r="r" b="b"/>
              <a:pathLst>
                <a:path w="67" h="79">
                  <a:moveTo>
                    <a:pt x="55" y="19"/>
                  </a:moveTo>
                  <a:cubicBezTo>
                    <a:pt x="51" y="0"/>
                    <a:pt x="0" y="31"/>
                    <a:pt x="35" y="79"/>
                  </a:cubicBezTo>
                  <a:cubicBezTo>
                    <a:pt x="35" y="79"/>
                    <a:pt x="67" y="67"/>
                    <a:pt x="55" y="19"/>
                  </a:cubicBezTo>
                  <a:lnTo>
                    <a:pt x="55" y="19"/>
                  </a:lnTo>
                </a:path>
              </a:pathLst>
            </a:custGeom>
            <a:solidFill>
              <a:schemeClr val="accent2"/>
            </a:solidFill>
            <a:ln>
              <a:noFill/>
            </a:ln>
          </p:spPr>
        </p:sp>
        <p:sp>
          <p:nvSpPr>
            <p:cNvPr id="1048935" name="任意多边形 1048934"/>
            <p:cNvSpPr/>
            <p:nvPr/>
          </p:nvSpPr>
          <p:spPr>
            <a:xfrm>
              <a:off x="294" y="2657"/>
              <a:ext cx="24" cy="43"/>
            </a:xfrm>
            <a:custGeom>
              <a:avLst/>
              <a:gdLst/>
              <a:ahLst/>
              <a:cxnLst/>
              <a:rect l="0" t="0" r="r" b="b"/>
              <a:pathLst>
                <a:path w="60" h="107">
                  <a:moveTo>
                    <a:pt x="28" y="39"/>
                  </a:moveTo>
                  <a:cubicBezTo>
                    <a:pt x="0" y="75"/>
                    <a:pt x="8" y="91"/>
                    <a:pt x="16" y="99"/>
                  </a:cubicBezTo>
                  <a:cubicBezTo>
                    <a:pt x="28" y="107"/>
                    <a:pt x="44" y="103"/>
                    <a:pt x="60" y="63"/>
                  </a:cubicBezTo>
                  <a:cubicBezTo>
                    <a:pt x="60" y="63"/>
                    <a:pt x="48" y="43"/>
                    <a:pt x="52" y="31"/>
                  </a:cubicBezTo>
                  <a:cubicBezTo>
                    <a:pt x="60" y="23"/>
                    <a:pt x="56" y="0"/>
                    <a:pt x="28" y="39"/>
                  </a:cubicBezTo>
                  <a:lnTo>
                    <a:pt x="28" y="39"/>
                  </a:lnTo>
                </a:path>
              </a:pathLst>
            </a:custGeom>
            <a:solidFill>
              <a:schemeClr val="accent2"/>
            </a:solidFill>
            <a:ln>
              <a:noFill/>
            </a:ln>
          </p:spPr>
        </p:sp>
        <p:sp>
          <p:nvSpPr>
            <p:cNvPr id="1048936" name="任意多边形 1048935"/>
            <p:cNvSpPr/>
            <p:nvPr/>
          </p:nvSpPr>
          <p:spPr>
            <a:xfrm>
              <a:off x="280" y="2571"/>
              <a:ext cx="77" cy="37"/>
            </a:xfrm>
            <a:custGeom>
              <a:avLst/>
              <a:gdLst/>
              <a:ahLst/>
              <a:cxnLst/>
              <a:rect l="0" t="0" r="r" b="b"/>
              <a:pathLst>
                <a:path w="192" h="92">
                  <a:moveTo>
                    <a:pt x="160" y="8"/>
                  </a:moveTo>
                  <a:cubicBezTo>
                    <a:pt x="152" y="12"/>
                    <a:pt x="36" y="4"/>
                    <a:pt x="36" y="4"/>
                  </a:cubicBezTo>
                  <a:cubicBezTo>
                    <a:pt x="20" y="4"/>
                    <a:pt x="4" y="0"/>
                    <a:pt x="4" y="36"/>
                  </a:cubicBezTo>
                  <a:cubicBezTo>
                    <a:pt x="0" y="92"/>
                    <a:pt x="68" y="84"/>
                    <a:pt x="88" y="84"/>
                  </a:cubicBezTo>
                  <a:cubicBezTo>
                    <a:pt x="104" y="84"/>
                    <a:pt x="120" y="72"/>
                    <a:pt x="136" y="80"/>
                  </a:cubicBezTo>
                  <a:cubicBezTo>
                    <a:pt x="136" y="80"/>
                    <a:pt x="152" y="92"/>
                    <a:pt x="160" y="76"/>
                  </a:cubicBezTo>
                  <a:cubicBezTo>
                    <a:pt x="192" y="20"/>
                    <a:pt x="172" y="0"/>
                    <a:pt x="160" y="8"/>
                  </a:cubicBezTo>
                  <a:lnTo>
                    <a:pt x="160" y="8"/>
                  </a:lnTo>
                </a:path>
              </a:pathLst>
            </a:custGeom>
            <a:solidFill>
              <a:schemeClr val="accent2"/>
            </a:solidFill>
            <a:ln>
              <a:noFill/>
            </a:ln>
          </p:spPr>
        </p:sp>
        <p:sp>
          <p:nvSpPr>
            <p:cNvPr id="1048937" name="任意多边形 1048936"/>
            <p:cNvSpPr/>
            <p:nvPr/>
          </p:nvSpPr>
          <p:spPr>
            <a:xfrm>
              <a:off x="368" y="2673"/>
              <a:ext cx="56" cy="59"/>
            </a:xfrm>
            <a:custGeom>
              <a:avLst/>
              <a:gdLst/>
              <a:ahLst/>
              <a:cxnLst/>
              <a:rect l="0" t="0" r="r" b="b"/>
              <a:pathLst>
                <a:path w="140" h="147">
                  <a:moveTo>
                    <a:pt x="95" y="7"/>
                  </a:moveTo>
                  <a:cubicBezTo>
                    <a:pt x="76" y="11"/>
                    <a:pt x="43" y="7"/>
                    <a:pt x="43" y="7"/>
                  </a:cubicBezTo>
                  <a:cubicBezTo>
                    <a:pt x="0" y="7"/>
                    <a:pt x="20" y="55"/>
                    <a:pt x="16" y="79"/>
                  </a:cubicBezTo>
                  <a:cubicBezTo>
                    <a:pt x="11" y="107"/>
                    <a:pt x="88" y="147"/>
                    <a:pt x="111" y="87"/>
                  </a:cubicBezTo>
                  <a:cubicBezTo>
                    <a:pt x="140" y="27"/>
                    <a:pt x="111" y="0"/>
                    <a:pt x="95" y="7"/>
                  </a:cubicBezTo>
                  <a:lnTo>
                    <a:pt x="95" y="7"/>
                  </a:lnTo>
                </a:path>
              </a:pathLst>
            </a:custGeom>
            <a:solidFill>
              <a:schemeClr val="accent2"/>
            </a:solidFill>
            <a:ln>
              <a:noFill/>
            </a:ln>
          </p:spPr>
        </p:sp>
        <p:sp>
          <p:nvSpPr>
            <p:cNvPr id="1048938" name="任意多边形 1048937"/>
            <p:cNvSpPr/>
            <p:nvPr/>
          </p:nvSpPr>
          <p:spPr>
            <a:xfrm>
              <a:off x="496" y="2614"/>
              <a:ext cx="56" cy="12"/>
            </a:xfrm>
            <a:custGeom>
              <a:avLst/>
              <a:gdLst/>
              <a:ahLst/>
              <a:cxnLst/>
              <a:rect l="0" t="0" r="r" b="b"/>
              <a:pathLst>
                <a:path w="140" h="30">
                  <a:moveTo>
                    <a:pt x="20" y="0"/>
                  </a:moveTo>
                  <a:cubicBezTo>
                    <a:pt x="0" y="0"/>
                    <a:pt x="27" y="30"/>
                    <a:pt x="56" y="21"/>
                  </a:cubicBezTo>
                  <a:cubicBezTo>
                    <a:pt x="140" y="4"/>
                    <a:pt x="20" y="0"/>
                    <a:pt x="20" y="0"/>
                  </a:cubicBezTo>
                  <a:lnTo>
                    <a:pt x="20" y="0"/>
                  </a:lnTo>
                </a:path>
              </a:pathLst>
            </a:custGeom>
            <a:solidFill>
              <a:schemeClr val="accent2"/>
            </a:solidFill>
            <a:ln>
              <a:noFill/>
            </a:ln>
          </p:spPr>
        </p:sp>
        <p:sp>
          <p:nvSpPr>
            <p:cNvPr id="1048939" name="任意多边形 1048938"/>
            <p:cNvSpPr/>
            <p:nvPr/>
          </p:nvSpPr>
          <p:spPr>
            <a:xfrm>
              <a:off x="515" y="2613"/>
              <a:ext cx="43" cy="25"/>
            </a:xfrm>
            <a:custGeom>
              <a:avLst/>
              <a:gdLst/>
              <a:ahLst/>
              <a:cxnLst/>
              <a:rect l="0" t="0" r="r" b="b"/>
              <a:pathLst>
                <a:path w="107" h="62">
                  <a:moveTo>
                    <a:pt x="27" y="50"/>
                  </a:moveTo>
                  <a:cubicBezTo>
                    <a:pt x="27" y="50"/>
                    <a:pt x="71" y="62"/>
                    <a:pt x="99" y="23"/>
                  </a:cubicBezTo>
                  <a:cubicBezTo>
                    <a:pt x="107" y="7"/>
                    <a:pt x="91" y="0"/>
                    <a:pt x="67" y="3"/>
                  </a:cubicBezTo>
                  <a:cubicBezTo>
                    <a:pt x="51" y="3"/>
                    <a:pt x="55" y="42"/>
                    <a:pt x="27" y="42"/>
                  </a:cubicBezTo>
                  <a:cubicBezTo>
                    <a:pt x="0" y="42"/>
                    <a:pt x="27" y="50"/>
                    <a:pt x="27" y="50"/>
                  </a:cubicBezTo>
                  <a:lnTo>
                    <a:pt x="27" y="50"/>
                  </a:lnTo>
                </a:path>
              </a:pathLst>
            </a:custGeom>
            <a:solidFill>
              <a:schemeClr val="accent2"/>
            </a:solidFill>
            <a:ln>
              <a:noFill/>
            </a:ln>
          </p:spPr>
        </p:sp>
        <p:sp>
          <p:nvSpPr>
            <p:cNvPr id="1048940" name="任意多边形 1048939"/>
            <p:cNvSpPr/>
            <p:nvPr/>
          </p:nvSpPr>
          <p:spPr>
            <a:xfrm>
              <a:off x="513" y="2629"/>
              <a:ext cx="56" cy="27"/>
            </a:xfrm>
            <a:custGeom>
              <a:avLst/>
              <a:gdLst/>
              <a:ahLst/>
              <a:cxnLst/>
              <a:rect l="0" t="0" r="r" b="b"/>
              <a:pathLst>
                <a:path w="139" h="67">
                  <a:moveTo>
                    <a:pt x="100" y="23"/>
                  </a:moveTo>
                  <a:cubicBezTo>
                    <a:pt x="79" y="47"/>
                    <a:pt x="32" y="39"/>
                    <a:pt x="32" y="39"/>
                  </a:cubicBezTo>
                  <a:cubicBezTo>
                    <a:pt x="32" y="39"/>
                    <a:pt x="0" y="35"/>
                    <a:pt x="23" y="51"/>
                  </a:cubicBezTo>
                  <a:cubicBezTo>
                    <a:pt x="44" y="67"/>
                    <a:pt x="71" y="59"/>
                    <a:pt x="107" y="47"/>
                  </a:cubicBezTo>
                  <a:cubicBezTo>
                    <a:pt x="139" y="31"/>
                    <a:pt x="123" y="0"/>
                    <a:pt x="100" y="23"/>
                  </a:cubicBezTo>
                  <a:lnTo>
                    <a:pt x="100" y="23"/>
                  </a:lnTo>
                </a:path>
              </a:pathLst>
            </a:custGeom>
            <a:solidFill>
              <a:schemeClr val="accent2"/>
            </a:solidFill>
            <a:ln>
              <a:noFill/>
            </a:ln>
          </p:spPr>
        </p:sp>
        <p:sp>
          <p:nvSpPr>
            <p:cNvPr id="1048941" name="任意多边形 1048940"/>
            <p:cNvSpPr/>
            <p:nvPr/>
          </p:nvSpPr>
          <p:spPr>
            <a:xfrm>
              <a:off x="477" y="2654"/>
              <a:ext cx="78" cy="19"/>
            </a:xfrm>
            <a:custGeom>
              <a:avLst/>
              <a:gdLst/>
              <a:ahLst/>
              <a:cxnLst/>
              <a:rect l="0" t="0" r="r" b="b"/>
              <a:pathLst>
                <a:path w="195" h="47">
                  <a:moveTo>
                    <a:pt x="159" y="11"/>
                  </a:moveTo>
                  <a:cubicBezTo>
                    <a:pt x="147" y="7"/>
                    <a:pt x="143" y="0"/>
                    <a:pt x="115" y="3"/>
                  </a:cubicBezTo>
                  <a:cubicBezTo>
                    <a:pt x="51" y="15"/>
                    <a:pt x="27" y="0"/>
                    <a:pt x="27" y="0"/>
                  </a:cubicBezTo>
                  <a:cubicBezTo>
                    <a:pt x="27" y="0"/>
                    <a:pt x="0" y="11"/>
                    <a:pt x="7" y="19"/>
                  </a:cubicBezTo>
                  <a:cubicBezTo>
                    <a:pt x="19" y="27"/>
                    <a:pt x="67" y="31"/>
                    <a:pt x="79" y="31"/>
                  </a:cubicBezTo>
                  <a:cubicBezTo>
                    <a:pt x="91" y="31"/>
                    <a:pt x="135" y="47"/>
                    <a:pt x="163" y="31"/>
                  </a:cubicBezTo>
                  <a:cubicBezTo>
                    <a:pt x="195" y="15"/>
                    <a:pt x="175" y="11"/>
                    <a:pt x="159" y="11"/>
                  </a:cubicBezTo>
                  <a:lnTo>
                    <a:pt x="159" y="11"/>
                  </a:lnTo>
                </a:path>
              </a:pathLst>
            </a:custGeom>
            <a:solidFill>
              <a:schemeClr val="accent2"/>
            </a:solidFill>
            <a:ln>
              <a:noFill/>
            </a:ln>
          </p:spPr>
        </p:sp>
        <p:sp>
          <p:nvSpPr>
            <p:cNvPr id="1048942" name="任意多边形 1048941"/>
            <p:cNvSpPr/>
            <p:nvPr/>
          </p:nvSpPr>
          <p:spPr>
            <a:xfrm>
              <a:off x="485" y="2672"/>
              <a:ext cx="64" cy="17"/>
            </a:xfrm>
            <a:custGeom>
              <a:avLst/>
              <a:gdLst/>
              <a:ahLst/>
              <a:cxnLst/>
              <a:rect l="0" t="0" r="r" b="b"/>
              <a:pathLst>
                <a:path w="159" h="42">
                  <a:moveTo>
                    <a:pt x="147" y="7"/>
                  </a:moveTo>
                  <a:cubicBezTo>
                    <a:pt x="135" y="15"/>
                    <a:pt x="119" y="15"/>
                    <a:pt x="103" y="15"/>
                  </a:cubicBezTo>
                  <a:cubicBezTo>
                    <a:pt x="91" y="15"/>
                    <a:pt x="63" y="7"/>
                    <a:pt x="51" y="11"/>
                  </a:cubicBezTo>
                  <a:cubicBezTo>
                    <a:pt x="39" y="15"/>
                    <a:pt x="3" y="7"/>
                    <a:pt x="3" y="7"/>
                  </a:cubicBezTo>
                  <a:cubicBezTo>
                    <a:pt x="0" y="42"/>
                    <a:pt x="119" y="38"/>
                    <a:pt x="139" y="31"/>
                  </a:cubicBezTo>
                  <a:cubicBezTo>
                    <a:pt x="159" y="19"/>
                    <a:pt x="159" y="0"/>
                    <a:pt x="147" y="7"/>
                  </a:cubicBezTo>
                  <a:lnTo>
                    <a:pt x="147" y="7"/>
                  </a:lnTo>
                </a:path>
              </a:pathLst>
            </a:custGeom>
            <a:solidFill>
              <a:schemeClr val="accent2"/>
            </a:solidFill>
            <a:ln>
              <a:noFill/>
            </a:ln>
          </p:spPr>
        </p:sp>
        <p:sp>
          <p:nvSpPr>
            <p:cNvPr id="1048943" name="任意多边形 1048942"/>
            <p:cNvSpPr/>
            <p:nvPr/>
          </p:nvSpPr>
          <p:spPr>
            <a:xfrm>
              <a:off x="481" y="2686"/>
              <a:ext cx="66" cy="55"/>
            </a:xfrm>
            <a:custGeom>
              <a:avLst/>
              <a:gdLst/>
              <a:ahLst/>
              <a:cxnLst/>
              <a:rect l="0" t="0" r="r" b="b"/>
              <a:pathLst>
                <a:path w="165" h="137">
                  <a:moveTo>
                    <a:pt x="112" y="36"/>
                  </a:moveTo>
                  <a:cubicBezTo>
                    <a:pt x="112" y="24"/>
                    <a:pt x="56" y="0"/>
                    <a:pt x="52" y="24"/>
                  </a:cubicBezTo>
                  <a:cubicBezTo>
                    <a:pt x="44" y="48"/>
                    <a:pt x="16" y="60"/>
                    <a:pt x="16" y="60"/>
                  </a:cubicBezTo>
                  <a:cubicBezTo>
                    <a:pt x="0" y="64"/>
                    <a:pt x="0" y="64"/>
                    <a:pt x="4" y="76"/>
                  </a:cubicBezTo>
                  <a:cubicBezTo>
                    <a:pt x="4" y="88"/>
                    <a:pt x="16" y="97"/>
                    <a:pt x="36" y="76"/>
                  </a:cubicBezTo>
                  <a:cubicBezTo>
                    <a:pt x="68" y="40"/>
                    <a:pt x="68" y="105"/>
                    <a:pt x="68" y="109"/>
                  </a:cubicBezTo>
                  <a:cubicBezTo>
                    <a:pt x="72" y="117"/>
                    <a:pt x="76" y="137"/>
                    <a:pt x="84" y="121"/>
                  </a:cubicBezTo>
                  <a:cubicBezTo>
                    <a:pt x="88" y="105"/>
                    <a:pt x="100" y="56"/>
                    <a:pt x="116" y="76"/>
                  </a:cubicBezTo>
                  <a:cubicBezTo>
                    <a:pt x="141" y="109"/>
                    <a:pt x="165" y="76"/>
                    <a:pt x="157" y="76"/>
                  </a:cubicBezTo>
                  <a:cubicBezTo>
                    <a:pt x="153" y="72"/>
                    <a:pt x="112" y="52"/>
                    <a:pt x="112" y="36"/>
                  </a:cubicBezTo>
                  <a:lnTo>
                    <a:pt x="112" y="36"/>
                  </a:lnTo>
                </a:path>
              </a:pathLst>
            </a:custGeom>
            <a:solidFill>
              <a:schemeClr val="accent2"/>
            </a:solidFill>
            <a:ln>
              <a:noFill/>
            </a:ln>
          </p:spPr>
        </p:sp>
        <p:sp>
          <p:nvSpPr>
            <p:cNvPr id="1048944" name="任意多边形 1048943"/>
            <p:cNvSpPr/>
            <p:nvPr/>
          </p:nvSpPr>
          <p:spPr>
            <a:xfrm>
              <a:off x="525" y="2661"/>
              <a:ext cx="40" cy="100"/>
            </a:xfrm>
            <a:custGeom>
              <a:avLst/>
              <a:gdLst/>
              <a:ahLst/>
              <a:cxnLst/>
              <a:rect l="0" t="0" r="r" b="b"/>
              <a:pathLst>
                <a:path w="99" h="249">
                  <a:moveTo>
                    <a:pt x="87" y="7"/>
                  </a:moveTo>
                  <a:cubicBezTo>
                    <a:pt x="87" y="7"/>
                    <a:pt x="79" y="59"/>
                    <a:pt x="71" y="67"/>
                  </a:cubicBezTo>
                  <a:cubicBezTo>
                    <a:pt x="59" y="75"/>
                    <a:pt x="39" y="79"/>
                    <a:pt x="27" y="79"/>
                  </a:cubicBezTo>
                  <a:cubicBezTo>
                    <a:pt x="15" y="75"/>
                    <a:pt x="15" y="87"/>
                    <a:pt x="27" y="91"/>
                  </a:cubicBezTo>
                  <a:cubicBezTo>
                    <a:pt x="39" y="95"/>
                    <a:pt x="67" y="114"/>
                    <a:pt x="67" y="134"/>
                  </a:cubicBezTo>
                  <a:cubicBezTo>
                    <a:pt x="67" y="158"/>
                    <a:pt x="67" y="174"/>
                    <a:pt x="47" y="178"/>
                  </a:cubicBezTo>
                  <a:cubicBezTo>
                    <a:pt x="23" y="182"/>
                    <a:pt x="0" y="186"/>
                    <a:pt x="0" y="217"/>
                  </a:cubicBezTo>
                  <a:cubicBezTo>
                    <a:pt x="0" y="217"/>
                    <a:pt x="11" y="225"/>
                    <a:pt x="19" y="229"/>
                  </a:cubicBezTo>
                  <a:cubicBezTo>
                    <a:pt x="31" y="229"/>
                    <a:pt x="55" y="241"/>
                    <a:pt x="63" y="245"/>
                  </a:cubicBezTo>
                  <a:cubicBezTo>
                    <a:pt x="71" y="249"/>
                    <a:pt x="91" y="241"/>
                    <a:pt x="91" y="225"/>
                  </a:cubicBezTo>
                  <a:cubicBezTo>
                    <a:pt x="95" y="206"/>
                    <a:pt x="95" y="79"/>
                    <a:pt x="99" y="55"/>
                  </a:cubicBezTo>
                  <a:cubicBezTo>
                    <a:pt x="99" y="35"/>
                    <a:pt x="99" y="11"/>
                    <a:pt x="99" y="7"/>
                  </a:cubicBezTo>
                  <a:cubicBezTo>
                    <a:pt x="99" y="3"/>
                    <a:pt x="87" y="0"/>
                    <a:pt x="87" y="7"/>
                  </a:cubicBezTo>
                  <a:lnTo>
                    <a:pt x="87" y="7"/>
                  </a:lnTo>
                </a:path>
              </a:pathLst>
            </a:custGeom>
            <a:solidFill>
              <a:schemeClr val="accent2"/>
            </a:solidFill>
            <a:ln>
              <a:noFill/>
            </a:ln>
          </p:spPr>
        </p:sp>
      </p:grpSp>
      <p:grpSp>
        <p:nvGrpSpPr>
          <p:cNvPr id="168" name="组合 167"/>
          <p:cNvGrpSpPr/>
          <p:nvPr/>
        </p:nvGrpSpPr>
        <p:grpSpPr>
          <a:xfrm rot="0">
            <a:off x="381000" y="5070475"/>
            <a:ext cx="533400" cy="492125"/>
            <a:chOff x="240" y="3194"/>
            <a:chExt cx="336" cy="310"/>
          </a:xfrm>
        </p:grpSpPr>
        <p:sp>
          <p:nvSpPr>
            <p:cNvPr id="1048945" name="任意多边形 1048944"/>
            <p:cNvSpPr/>
            <p:nvPr/>
          </p:nvSpPr>
          <p:spPr>
            <a:xfrm>
              <a:off x="248" y="3194"/>
              <a:ext cx="65" cy="26"/>
            </a:xfrm>
            <a:custGeom>
              <a:avLst/>
              <a:gdLst/>
              <a:ahLst/>
              <a:cxnLst/>
              <a:rect l="0" t="0" r="r" b="b"/>
              <a:pathLst>
                <a:path w="162" h="64">
                  <a:moveTo>
                    <a:pt x="118" y="48"/>
                  </a:moveTo>
                  <a:cubicBezTo>
                    <a:pt x="134" y="44"/>
                    <a:pt x="142" y="40"/>
                    <a:pt x="146" y="40"/>
                  </a:cubicBezTo>
                  <a:cubicBezTo>
                    <a:pt x="146" y="40"/>
                    <a:pt x="150" y="36"/>
                    <a:pt x="150" y="36"/>
                  </a:cubicBezTo>
                  <a:cubicBezTo>
                    <a:pt x="162" y="24"/>
                    <a:pt x="146" y="4"/>
                    <a:pt x="122" y="4"/>
                  </a:cubicBezTo>
                  <a:cubicBezTo>
                    <a:pt x="122" y="4"/>
                    <a:pt x="0" y="0"/>
                    <a:pt x="31" y="44"/>
                  </a:cubicBezTo>
                  <a:cubicBezTo>
                    <a:pt x="31" y="44"/>
                    <a:pt x="59" y="64"/>
                    <a:pt x="118" y="48"/>
                  </a:cubicBezTo>
                  <a:lnTo>
                    <a:pt x="118" y="48"/>
                  </a:lnTo>
                </a:path>
              </a:pathLst>
            </a:custGeom>
            <a:solidFill>
              <a:schemeClr val="accent2"/>
            </a:solidFill>
            <a:ln>
              <a:noFill/>
            </a:ln>
          </p:spPr>
        </p:sp>
        <p:sp>
          <p:nvSpPr>
            <p:cNvPr id="1048946" name="任意多边形 1048945"/>
            <p:cNvSpPr/>
            <p:nvPr/>
          </p:nvSpPr>
          <p:spPr>
            <a:xfrm>
              <a:off x="240" y="3196"/>
              <a:ext cx="336" cy="308"/>
            </a:xfrm>
            <a:custGeom>
              <a:avLst/>
              <a:gdLst/>
              <a:ahLst/>
              <a:cxnLst/>
              <a:rect l="0" t="0" r="r" b="b"/>
              <a:pathLst>
                <a:path w="839" h="770">
                  <a:moveTo>
                    <a:pt x="743" y="662"/>
                  </a:moveTo>
                  <a:cubicBezTo>
                    <a:pt x="668" y="662"/>
                    <a:pt x="651" y="618"/>
                    <a:pt x="651" y="618"/>
                  </a:cubicBezTo>
                  <a:cubicBezTo>
                    <a:pt x="651" y="618"/>
                    <a:pt x="647" y="586"/>
                    <a:pt x="615" y="578"/>
                  </a:cubicBezTo>
                  <a:cubicBezTo>
                    <a:pt x="540" y="558"/>
                    <a:pt x="587" y="510"/>
                    <a:pt x="608" y="498"/>
                  </a:cubicBezTo>
                  <a:cubicBezTo>
                    <a:pt x="627" y="490"/>
                    <a:pt x="615" y="486"/>
                    <a:pt x="600" y="478"/>
                  </a:cubicBezTo>
                  <a:cubicBezTo>
                    <a:pt x="567" y="458"/>
                    <a:pt x="563" y="435"/>
                    <a:pt x="567" y="395"/>
                  </a:cubicBezTo>
                  <a:cubicBezTo>
                    <a:pt x="567" y="351"/>
                    <a:pt x="596" y="363"/>
                    <a:pt x="596" y="363"/>
                  </a:cubicBezTo>
                  <a:cubicBezTo>
                    <a:pt x="596" y="363"/>
                    <a:pt x="639" y="383"/>
                    <a:pt x="660" y="371"/>
                  </a:cubicBezTo>
                  <a:cubicBezTo>
                    <a:pt x="675" y="363"/>
                    <a:pt x="668" y="351"/>
                    <a:pt x="660" y="355"/>
                  </a:cubicBezTo>
                  <a:cubicBezTo>
                    <a:pt x="651" y="363"/>
                    <a:pt x="592" y="355"/>
                    <a:pt x="584" y="327"/>
                  </a:cubicBezTo>
                  <a:cubicBezTo>
                    <a:pt x="575" y="295"/>
                    <a:pt x="600" y="311"/>
                    <a:pt x="604" y="311"/>
                  </a:cubicBezTo>
                  <a:cubicBezTo>
                    <a:pt x="612" y="315"/>
                    <a:pt x="612" y="323"/>
                    <a:pt x="627" y="331"/>
                  </a:cubicBezTo>
                  <a:cubicBezTo>
                    <a:pt x="672" y="351"/>
                    <a:pt x="647" y="327"/>
                    <a:pt x="647" y="327"/>
                  </a:cubicBezTo>
                  <a:cubicBezTo>
                    <a:pt x="647" y="327"/>
                    <a:pt x="647" y="327"/>
                    <a:pt x="627" y="307"/>
                  </a:cubicBezTo>
                  <a:cubicBezTo>
                    <a:pt x="608" y="283"/>
                    <a:pt x="580" y="291"/>
                    <a:pt x="555" y="291"/>
                  </a:cubicBezTo>
                  <a:cubicBezTo>
                    <a:pt x="532" y="291"/>
                    <a:pt x="540" y="311"/>
                    <a:pt x="540" y="311"/>
                  </a:cubicBezTo>
                  <a:cubicBezTo>
                    <a:pt x="540" y="311"/>
                    <a:pt x="536" y="351"/>
                    <a:pt x="532" y="423"/>
                  </a:cubicBezTo>
                  <a:cubicBezTo>
                    <a:pt x="528" y="494"/>
                    <a:pt x="515" y="502"/>
                    <a:pt x="511" y="498"/>
                  </a:cubicBezTo>
                  <a:cubicBezTo>
                    <a:pt x="507" y="490"/>
                    <a:pt x="499" y="454"/>
                    <a:pt x="499" y="442"/>
                  </a:cubicBezTo>
                  <a:cubicBezTo>
                    <a:pt x="499" y="431"/>
                    <a:pt x="491" y="387"/>
                    <a:pt x="495" y="335"/>
                  </a:cubicBezTo>
                  <a:cubicBezTo>
                    <a:pt x="499" y="287"/>
                    <a:pt x="511" y="307"/>
                    <a:pt x="480" y="295"/>
                  </a:cubicBezTo>
                  <a:cubicBezTo>
                    <a:pt x="443" y="283"/>
                    <a:pt x="463" y="267"/>
                    <a:pt x="472" y="267"/>
                  </a:cubicBezTo>
                  <a:cubicBezTo>
                    <a:pt x="484" y="267"/>
                    <a:pt x="499" y="275"/>
                    <a:pt x="503" y="267"/>
                  </a:cubicBezTo>
                  <a:cubicBezTo>
                    <a:pt x="507" y="235"/>
                    <a:pt x="511" y="207"/>
                    <a:pt x="495" y="203"/>
                  </a:cubicBezTo>
                  <a:cubicBezTo>
                    <a:pt x="459" y="187"/>
                    <a:pt x="476" y="179"/>
                    <a:pt x="487" y="175"/>
                  </a:cubicBezTo>
                  <a:cubicBezTo>
                    <a:pt x="499" y="171"/>
                    <a:pt x="503" y="139"/>
                    <a:pt x="484" y="147"/>
                  </a:cubicBezTo>
                  <a:cubicBezTo>
                    <a:pt x="447" y="159"/>
                    <a:pt x="451" y="127"/>
                    <a:pt x="459" y="123"/>
                  </a:cubicBezTo>
                  <a:cubicBezTo>
                    <a:pt x="468" y="119"/>
                    <a:pt x="480" y="127"/>
                    <a:pt x="476" y="95"/>
                  </a:cubicBezTo>
                  <a:cubicBezTo>
                    <a:pt x="468" y="67"/>
                    <a:pt x="495" y="55"/>
                    <a:pt x="503" y="83"/>
                  </a:cubicBezTo>
                  <a:cubicBezTo>
                    <a:pt x="507" y="111"/>
                    <a:pt x="519" y="167"/>
                    <a:pt x="528" y="155"/>
                  </a:cubicBezTo>
                  <a:cubicBezTo>
                    <a:pt x="536" y="139"/>
                    <a:pt x="552" y="87"/>
                    <a:pt x="567" y="63"/>
                  </a:cubicBezTo>
                  <a:cubicBezTo>
                    <a:pt x="580" y="39"/>
                    <a:pt x="600" y="59"/>
                    <a:pt x="596" y="71"/>
                  </a:cubicBezTo>
                  <a:cubicBezTo>
                    <a:pt x="575" y="131"/>
                    <a:pt x="608" y="135"/>
                    <a:pt x="608" y="135"/>
                  </a:cubicBezTo>
                  <a:cubicBezTo>
                    <a:pt x="608" y="135"/>
                    <a:pt x="604" y="143"/>
                    <a:pt x="587" y="143"/>
                  </a:cubicBezTo>
                  <a:cubicBezTo>
                    <a:pt x="548" y="139"/>
                    <a:pt x="563" y="163"/>
                    <a:pt x="580" y="171"/>
                  </a:cubicBezTo>
                  <a:cubicBezTo>
                    <a:pt x="615" y="183"/>
                    <a:pt x="592" y="191"/>
                    <a:pt x="571" y="191"/>
                  </a:cubicBezTo>
                  <a:cubicBezTo>
                    <a:pt x="555" y="191"/>
                    <a:pt x="544" y="199"/>
                    <a:pt x="540" y="219"/>
                  </a:cubicBezTo>
                  <a:cubicBezTo>
                    <a:pt x="528" y="279"/>
                    <a:pt x="575" y="267"/>
                    <a:pt x="575" y="267"/>
                  </a:cubicBezTo>
                  <a:cubicBezTo>
                    <a:pt x="647" y="287"/>
                    <a:pt x="755" y="275"/>
                    <a:pt x="755" y="275"/>
                  </a:cubicBezTo>
                  <a:cubicBezTo>
                    <a:pt x="836" y="299"/>
                    <a:pt x="799" y="179"/>
                    <a:pt x="795" y="115"/>
                  </a:cubicBezTo>
                  <a:cubicBezTo>
                    <a:pt x="788" y="51"/>
                    <a:pt x="780" y="19"/>
                    <a:pt x="723" y="7"/>
                  </a:cubicBezTo>
                  <a:cubicBezTo>
                    <a:pt x="672" y="0"/>
                    <a:pt x="360" y="3"/>
                    <a:pt x="360" y="3"/>
                  </a:cubicBezTo>
                  <a:cubicBezTo>
                    <a:pt x="347" y="7"/>
                    <a:pt x="223" y="3"/>
                    <a:pt x="223" y="3"/>
                  </a:cubicBezTo>
                  <a:cubicBezTo>
                    <a:pt x="223" y="3"/>
                    <a:pt x="215" y="31"/>
                    <a:pt x="223" y="31"/>
                  </a:cubicBezTo>
                  <a:cubicBezTo>
                    <a:pt x="243" y="31"/>
                    <a:pt x="319" y="35"/>
                    <a:pt x="319" y="35"/>
                  </a:cubicBezTo>
                  <a:cubicBezTo>
                    <a:pt x="323" y="35"/>
                    <a:pt x="360" y="31"/>
                    <a:pt x="339" y="47"/>
                  </a:cubicBezTo>
                  <a:cubicBezTo>
                    <a:pt x="319" y="63"/>
                    <a:pt x="276" y="63"/>
                    <a:pt x="247" y="63"/>
                  </a:cubicBezTo>
                  <a:cubicBezTo>
                    <a:pt x="187" y="59"/>
                    <a:pt x="215" y="87"/>
                    <a:pt x="240" y="87"/>
                  </a:cubicBezTo>
                  <a:cubicBezTo>
                    <a:pt x="311" y="87"/>
                    <a:pt x="328" y="103"/>
                    <a:pt x="296" y="107"/>
                  </a:cubicBezTo>
                  <a:cubicBezTo>
                    <a:pt x="268" y="111"/>
                    <a:pt x="260" y="111"/>
                    <a:pt x="231" y="115"/>
                  </a:cubicBezTo>
                  <a:cubicBezTo>
                    <a:pt x="7" y="151"/>
                    <a:pt x="84" y="91"/>
                    <a:pt x="103" y="91"/>
                  </a:cubicBezTo>
                  <a:cubicBezTo>
                    <a:pt x="195" y="91"/>
                    <a:pt x="176" y="59"/>
                    <a:pt x="152" y="67"/>
                  </a:cubicBezTo>
                  <a:cubicBezTo>
                    <a:pt x="127" y="71"/>
                    <a:pt x="48" y="43"/>
                    <a:pt x="35" y="95"/>
                  </a:cubicBezTo>
                  <a:cubicBezTo>
                    <a:pt x="28" y="147"/>
                    <a:pt x="60" y="411"/>
                    <a:pt x="52" y="458"/>
                  </a:cubicBezTo>
                  <a:cubicBezTo>
                    <a:pt x="0" y="770"/>
                    <a:pt x="283" y="702"/>
                    <a:pt x="283" y="702"/>
                  </a:cubicBezTo>
                  <a:cubicBezTo>
                    <a:pt x="223" y="654"/>
                    <a:pt x="247" y="610"/>
                    <a:pt x="243" y="582"/>
                  </a:cubicBezTo>
                  <a:cubicBezTo>
                    <a:pt x="227" y="498"/>
                    <a:pt x="219" y="486"/>
                    <a:pt x="204" y="494"/>
                  </a:cubicBezTo>
                  <a:cubicBezTo>
                    <a:pt x="171" y="510"/>
                    <a:pt x="176" y="518"/>
                    <a:pt x="180" y="530"/>
                  </a:cubicBezTo>
                  <a:cubicBezTo>
                    <a:pt x="204" y="602"/>
                    <a:pt x="148" y="546"/>
                    <a:pt x="148" y="546"/>
                  </a:cubicBezTo>
                  <a:cubicBezTo>
                    <a:pt x="140" y="550"/>
                    <a:pt x="136" y="566"/>
                    <a:pt x="140" y="578"/>
                  </a:cubicBezTo>
                  <a:cubicBezTo>
                    <a:pt x="187" y="670"/>
                    <a:pt x="144" y="646"/>
                    <a:pt x="131" y="630"/>
                  </a:cubicBezTo>
                  <a:cubicBezTo>
                    <a:pt x="88" y="566"/>
                    <a:pt x="131" y="530"/>
                    <a:pt x="127" y="510"/>
                  </a:cubicBezTo>
                  <a:cubicBezTo>
                    <a:pt x="107" y="431"/>
                    <a:pt x="167" y="399"/>
                    <a:pt x="176" y="387"/>
                  </a:cubicBezTo>
                  <a:cubicBezTo>
                    <a:pt x="183" y="371"/>
                    <a:pt x="180" y="367"/>
                    <a:pt x="183" y="343"/>
                  </a:cubicBezTo>
                  <a:cubicBezTo>
                    <a:pt x="191" y="287"/>
                    <a:pt x="219" y="315"/>
                    <a:pt x="219" y="335"/>
                  </a:cubicBezTo>
                  <a:cubicBezTo>
                    <a:pt x="212" y="399"/>
                    <a:pt x="251" y="351"/>
                    <a:pt x="268" y="331"/>
                  </a:cubicBezTo>
                  <a:cubicBezTo>
                    <a:pt x="311" y="271"/>
                    <a:pt x="307" y="335"/>
                    <a:pt x="300" y="347"/>
                  </a:cubicBezTo>
                  <a:cubicBezTo>
                    <a:pt x="287" y="355"/>
                    <a:pt x="283" y="371"/>
                    <a:pt x="283" y="379"/>
                  </a:cubicBezTo>
                  <a:cubicBezTo>
                    <a:pt x="296" y="411"/>
                    <a:pt x="276" y="442"/>
                    <a:pt x="268" y="446"/>
                  </a:cubicBezTo>
                  <a:cubicBezTo>
                    <a:pt x="263" y="446"/>
                    <a:pt x="243" y="454"/>
                    <a:pt x="243" y="482"/>
                  </a:cubicBezTo>
                  <a:cubicBezTo>
                    <a:pt x="243" y="506"/>
                    <a:pt x="276" y="554"/>
                    <a:pt x="276" y="570"/>
                  </a:cubicBezTo>
                  <a:cubicBezTo>
                    <a:pt x="276" y="710"/>
                    <a:pt x="336" y="722"/>
                    <a:pt x="364" y="718"/>
                  </a:cubicBezTo>
                  <a:cubicBezTo>
                    <a:pt x="391" y="714"/>
                    <a:pt x="635" y="706"/>
                    <a:pt x="739" y="698"/>
                  </a:cubicBezTo>
                  <a:cubicBezTo>
                    <a:pt x="840" y="690"/>
                    <a:pt x="771" y="662"/>
                    <a:pt x="743" y="662"/>
                  </a:cubicBezTo>
                  <a:moveTo>
                    <a:pt x="660" y="239"/>
                  </a:moveTo>
                  <a:cubicBezTo>
                    <a:pt x="811" y="243"/>
                    <a:pt x="739" y="255"/>
                    <a:pt x="728" y="263"/>
                  </a:cubicBezTo>
                  <a:cubicBezTo>
                    <a:pt x="711" y="271"/>
                    <a:pt x="728" y="263"/>
                    <a:pt x="668" y="259"/>
                  </a:cubicBezTo>
                  <a:cubicBezTo>
                    <a:pt x="608" y="259"/>
                    <a:pt x="660" y="239"/>
                    <a:pt x="660" y="239"/>
                  </a:cubicBezTo>
                  <a:moveTo>
                    <a:pt x="455" y="199"/>
                  </a:moveTo>
                  <a:cubicBezTo>
                    <a:pt x="484" y="219"/>
                    <a:pt x="451" y="243"/>
                    <a:pt x="451" y="243"/>
                  </a:cubicBezTo>
                  <a:cubicBezTo>
                    <a:pt x="451" y="243"/>
                    <a:pt x="431" y="279"/>
                    <a:pt x="447" y="311"/>
                  </a:cubicBezTo>
                  <a:cubicBezTo>
                    <a:pt x="463" y="347"/>
                    <a:pt x="463" y="387"/>
                    <a:pt x="431" y="347"/>
                  </a:cubicBezTo>
                  <a:cubicBezTo>
                    <a:pt x="400" y="311"/>
                    <a:pt x="420" y="231"/>
                    <a:pt x="427" y="211"/>
                  </a:cubicBezTo>
                  <a:cubicBezTo>
                    <a:pt x="427" y="211"/>
                    <a:pt x="427" y="175"/>
                    <a:pt x="455" y="199"/>
                  </a:cubicBezTo>
                  <a:moveTo>
                    <a:pt x="331" y="115"/>
                  </a:moveTo>
                  <a:cubicBezTo>
                    <a:pt x="331" y="99"/>
                    <a:pt x="355" y="103"/>
                    <a:pt x="355" y="103"/>
                  </a:cubicBezTo>
                  <a:cubicBezTo>
                    <a:pt x="355" y="103"/>
                    <a:pt x="395" y="119"/>
                    <a:pt x="416" y="119"/>
                  </a:cubicBezTo>
                  <a:cubicBezTo>
                    <a:pt x="431" y="115"/>
                    <a:pt x="455" y="139"/>
                    <a:pt x="420" y="139"/>
                  </a:cubicBezTo>
                  <a:cubicBezTo>
                    <a:pt x="383" y="139"/>
                    <a:pt x="328" y="155"/>
                    <a:pt x="331" y="115"/>
                  </a:cubicBezTo>
                  <a:moveTo>
                    <a:pt x="243" y="287"/>
                  </a:moveTo>
                  <a:cubicBezTo>
                    <a:pt x="219" y="287"/>
                    <a:pt x="63" y="347"/>
                    <a:pt x="63" y="191"/>
                  </a:cubicBezTo>
                  <a:cubicBezTo>
                    <a:pt x="63" y="155"/>
                    <a:pt x="56" y="123"/>
                    <a:pt x="95" y="147"/>
                  </a:cubicBezTo>
                  <a:cubicBezTo>
                    <a:pt x="140" y="167"/>
                    <a:pt x="99" y="167"/>
                    <a:pt x="195" y="159"/>
                  </a:cubicBezTo>
                  <a:cubicBezTo>
                    <a:pt x="195" y="159"/>
                    <a:pt x="263" y="163"/>
                    <a:pt x="272" y="159"/>
                  </a:cubicBezTo>
                  <a:cubicBezTo>
                    <a:pt x="283" y="151"/>
                    <a:pt x="276" y="135"/>
                    <a:pt x="296" y="135"/>
                  </a:cubicBezTo>
                  <a:cubicBezTo>
                    <a:pt x="319" y="135"/>
                    <a:pt x="315" y="159"/>
                    <a:pt x="315" y="159"/>
                  </a:cubicBezTo>
                  <a:cubicBezTo>
                    <a:pt x="315" y="159"/>
                    <a:pt x="296" y="183"/>
                    <a:pt x="435" y="163"/>
                  </a:cubicBezTo>
                  <a:cubicBezTo>
                    <a:pt x="451" y="163"/>
                    <a:pt x="468" y="179"/>
                    <a:pt x="431" y="179"/>
                  </a:cubicBezTo>
                  <a:cubicBezTo>
                    <a:pt x="416" y="179"/>
                    <a:pt x="387" y="191"/>
                    <a:pt x="400" y="211"/>
                  </a:cubicBezTo>
                  <a:cubicBezTo>
                    <a:pt x="408" y="231"/>
                    <a:pt x="395" y="371"/>
                    <a:pt x="395" y="371"/>
                  </a:cubicBezTo>
                  <a:cubicBezTo>
                    <a:pt x="395" y="371"/>
                    <a:pt x="387" y="399"/>
                    <a:pt x="375" y="359"/>
                  </a:cubicBezTo>
                  <a:cubicBezTo>
                    <a:pt x="371" y="343"/>
                    <a:pt x="375" y="211"/>
                    <a:pt x="371" y="203"/>
                  </a:cubicBezTo>
                  <a:cubicBezTo>
                    <a:pt x="371" y="191"/>
                    <a:pt x="307" y="179"/>
                    <a:pt x="307" y="227"/>
                  </a:cubicBezTo>
                  <a:cubicBezTo>
                    <a:pt x="307" y="271"/>
                    <a:pt x="292" y="283"/>
                    <a:pt x="243" y="287"/>
                  </a:cubicBezTo>
                  <a:moveTo>
                    <a:pt x="339" y="335"/>
                  </a:moveTo>
                  <a:cubicBezTo>
                    <a:pt x="328" y="351"/>
                    <a:pt x="311" y="359"/>
                    <a:pt x="319" y="327"/>
                  </a:cubicBezTo>
                  <a:cubicBezTo>
                    <a:pt x="323" y="295"/>
                    <a:pt x="331" y="251"/>
                    <a:pt x="331" y="227"/>
                  </a:cubicBezTo>
                  <a:cubicBezTo>
                    <a:pt x="331" y="227"/>
                    <a:pt x="347" y="199"/>
                    <a:pt x="352" y="231"/>
                  </a:cubicBezTo>
                  <a:cubicBezTo>
                    <a:pt x="355" y="263"/>
                    <a:pt x="347" y="323"/>
                    <a:pt x="339" y="335"/>
                  </a:cubicBezTo>
                  <a:moveTo>
                    <a:pt x="408" y="578"/>
                  </a:moveTo>
                  <a:cubicBezTo>
                    <a:pt x="311" y="574"/>
                    <a:pt x="307" y="590"/>
                    <a:pt x="307" y="466"/>
                  </a:cubicBezTo>
                  <a:cubicBezTo>
                    <a:pt x="307" y="343"/>
                    <a:pt x="323" y="371"/>
                    <a:pt x="328" y="383"/>
                  </a:cubicBezTo>
                  <a:cubicBezTo>
                    <a:pt x="328" y="383"/>
                    <a:pt x="360" y="462"/>
                    <a:pt x="443" y="403"/>
                  </a:cubicBezTo>
                  <a:cubicBezTo>
                    <a:pt x="455" y="391"/>
                    <a:pt x="463" y="383"/>
                    <a:pt x="468" y="423"/>
                  </a:cubicBezTo>
                  <a:cubicBezTo>
                    <a:pt x="468" y="466"/>
                    <a:pt x="507" y="578"/>
                    <a:pt x="408" y="578"/>
                  </a:cubicBezTo>
                </a:path>
              </a:pathLst>
            </a:custGeom>
            <a:solidFill>
              <a:schemeClr val="accent2"/>
            </a:solidFill>
            <a:ln>
              <a:noFill/>
            </a:ln>
          </p:spPr>
        </p:sp>
        <p:sp>
          <p:nvSpPr>
            <p:cNvPr id="1048947" name="任意多边形 1048946"/>
            <p:cNvSpPr/>
            <p:nvPr/>
          </p:nvSpPr>
          <p:spPr>
            <a:xfrm>
              <a:off x="320" y="3343"/>
              <a:ext cx="27" cy="32"/>
            </a:xfrm>
            <a:custGeom>
              <a:avLst/>
              <a:gdLst/>
              <a:ahLst/>
              <a:cxnLst/>
              <a:rect l="0" t="0" r="r" b="b"/>
              <a:pathLst>
                <a:path w="67" h="79">
                  <a:moveTo>
                    <a:pt x="55" y="19"/>
                  </a:moveTo>
                  <a:cubicBezTo>
                    <a:pt x="51" y="0"/>
                    <a:pt x="0" y="31"/>
                    <a:pt x="35" y="79"/>
                  </a:cubicBezTo>
                  <a:cubicBezTo>
                    <a:pt x="35" y="79"/>
                    <a:pt x="67" y="67"/>
                    <a:pt x="55" y="19"/>
                  </a:cubicBezTo>
                  <a:lnTo>
                    <a:pt x="55" y="19"/>
                  </a:lnTo>
                </a:path>
              </a:pathLst>
            </a:custGeom>
            <a:solidFill>
              <a:schemeClr val="accent2"/>
            </a:solidFill>
            <a:ln>
              <a:noFill/>
            </a:ln>
          </p:spPr>
        </p:sp>
        <p:sp>
          <p:nvSpPr>
            <p:cNvPr id="1048948" name="任意多边形 1048947"/>
            <p:cNvSpPr/>
            <p:nvPr/>
          </p:nvSpPr>
          <p:spPr>
            <a:xfrm>
              <a:off x="294" y="3355"/>
              <a:ext cx="24" cy="43"/>
            </a:xfrm>
            <a:custGeom>
              <a:avLst/>
              <a:gdLst/>
              <a:ahLst/>
              <a:cxnLst/>
              <a:rect l="0" t="0" r="r" b="b"/>
              <a:pathLst>
                <a:path w="60" h="107">
                  <a:moveTo>
                    <a:pt x="28" y="39"/>
                  </a:moveTo>
                  <a:cubicBezTo>
                    <a:pt x="0" y="75"/>
                    <a:pt x="8" y="91"/>
                    <a:pt x="16" y="99"/>
                  </a:cubicBezTo>
                  <a:cubicBezTo>
                    <a:pt x="28" y="107"/>
                    <a:pt x="44" y="103"/>
                    <a:pt x="60" y="63"/>
                  </a:cubicBezTo>
                  <a:cubicBezTo>
                    <a:pt x="60" y="63"/>
                    <a:pt x="48" y="43"/>
                    <a:pt x="52" y="31"/>
                  </a:cubicBezTo>
                  <a:cubicBezTo>
                    <a:pt x="60" y="23"/>
                    <a:pt x="56" y="0"/>
                    <a:pt x="28" y="39"/>
                  </a:cubicBezTo>
                  <a:lnTo>
                    <a:pt x="28" y="39"/>
                  </a:lnTo>
                </a:path>
              </a:pathLst>
            </a:custGeom>
            <a:solidFill>
              <a:schemeClr val="accent2"/>
            </a:solidFill>
            <a:ln>
              <a:noFill/>
            </a:ln>
          </p:spPr>
        </p:sp>
        <p:sp>
          <p:nvSpPr>
            <p:cNvPr id="1048949" name="任意多边形 1048948"/>
            <p:cNvSpPr/>
            <p:nvPr/>
          </p:nvSpPr>
          <p:spPr>
            <a:xfrm>
              <a:off x="280" y="3269"/>
              <a:ext cx="77" cy="37"/>
            </a:xfrm>
            <a:custGeom>
              <a:avLst/>
              <a:gdLst/>
              <a:ahLst/>
              <a:cxnLst/>
              <a:rect l="0" t="0" r="r" b="b"/>
              <a:pathLst>
                <a:path w="192" h="92">
                  <a:moveTo>
                    <a:pt x="160" y="8"/>
                  </a:moveTo>
                  <a:cubicBezTo>
                    <a:pt x="152" y="12"/>
                    <a:pt x="36" y="4"/>
                    <a:pt x="36" y="4"/>
                  </a:cubicBezTo>
                  <a:cubicBezTo>
                    <a:pt x="20" y="4"/>
                    <a:pt x="4" y="0"/>
                    <a:pt x="4" y="36"/>
                  </a:cubicBezTo>
                  <a:cubicBezTo>
                    <a:pt x="0" y="92"/>
                    <a:pt x="68" y="84"/>
                    <a:pt x="88" y="84"/>
                  </a:cubicBezTo>
                  <a:cubicBezTo>
                    <a:pt x="104" y="84"/>
                    <a:pt x="120" y="72"/>
                    <a:pt x="136" y="80"/>
                  </a:cubicBezTo>
                  <a:cubicBezTo>
                    <a:pt x="136" y="80"/>
                    <a:pt x="152" y="92"/>
                    <a:pt x="160" y="76"/>
                  </a:cubicBezTo>
                  <a:cubicBezTo>
                    <a:pt x="192" y="20"/>
                    <a:pt x="172" y="0"/>
                    <a:pt x="160" y="8"/>
                  </a:cubicBezTo>
                  <a:lnTo>
                    <a:pt x="160" y="8"/>
                  </a:lnTo>
                </a:path>
              </a:pathLst>
            </a:custGeom>
            <a:solidFill>
              <a:schemeClr val="accent2"/>
            </a:solidFill>
            <a:ln>
              <a:noFill/>
            </a:ln>
          </p:spPr>
        </p:sp>
        <p:sp>
          <p:nvSpPr>
            <p:cNvPr id="1048950" name="任意多边形 1048949"/>
            <p:cNvSpPr/>
            <p:nvPr/>
          </p:nvSpPr>
          <p:spPr>
            <a:xfrm>
              <a:off x="368" y="3371"/>
              <a:ext cx="56" cy="59"/>
            </a:xfrm>
            <a:custGeom>
              <a:avLst/>
              <a:gdLst/>
              <a:ahLst/>
              <a:cxnLst/>
              <a:rect l="0" t="0" r="r" b="b"/>
              <a:pathLst>
                <a:path w="140" h="147">
                  <a:moveTo>
                    <a:pt x="95" y="7"/>
                  </a:moveTo>
                  <a:cubicBezTo>
                    <a:pt x="76" y="11"/>
                    <a:pt x="43" y="7"/>
                    <a:pt x="43" y="7"/>
                  </a:cubicBezTo>
                  <a:cubicBezTo>
                    <a:pt x="0" y="7"/>
                    <a:pt x="20" y="55"/>
                    <a:pt x="16" y="79"/>
                  </a:cubicBezTo>
                  <a:cubicBezTo>
                    <a:pt x="11" y="107"/>
                    <a:pt x="88" y="147"/>
                    <a:pt x="111" y="87"/>
                  </a:cubicBezTo>
                  <a:cubicBezTo>
                    <a:pt x="140" y="27"/>
                    <a:pt x="111" y="0"/>
                    <a:pt x="95" y="7"/>
                  </a:cubicBezTo>
                  <a:lnTo>
                    <a:pt x="95" y="7"/>
                  </a:lnTo>
                </a:path>
              </a:pathLst>
            </a:custGeom>
            <a:solidFill>
              <a:schemeClr val="accent2"/>
            </a:solidFill>
            <a:ln>
              <a:noFill/>
            </a:ln>
          </p:spPr>
        </p:sp>
        <p:sp>
          <p:nvSpPr>
            <p:cNvPr id="1048951" name="任意多边形 1048950"/>
            <p:cNvSpPr/>
            <p:nvPr/>
          </p:nvSpPr>
          <p:spPr>
            <a:xfrm>
              <a:off x="496" y="3312"/>
              <a:ext cx="56" cy="12"/>
            </a:xfrm>
            <a:custGeom>
              <a:avLst/>
              <a:gdLst/>
              <a:ahLst/>
              <a:cxnLst/>
              <a:rect l="0" t="0" r="r" b="b"/>
              <a:pathLst>
                <a:path w="140" h="30">
                  <a:moveTo>
                    <a:pt x="20" y="0"/>
                  </a:moveTo>
                  <a:cubicBezTo>
                    <a:pt x="0" y="0"/>
                    <a:pt x="27" y="30"/>
                    <a:pt x="56" y="21"/>
                  </a:cubicBezTo>
                  <a:cubicBezTo>
                    <a:pt x="140" y="4"/>
                    <a:pt x="20" y="0"/>
                    <a:pt x="20" y="0"/>
                  </a:cubicBezTo>
                  <a:lnTo>
                    <a:pt x="20" y="0"/>
                  </a:lnTo>
                </a:path>
              </a:pathLst>
            </a:custGeom>
            <a:solidFill>
              <a:schemeClr val="accent2"/>
            </a:solidFill>
            <a:ln>
              <a:noFill/>
            </a:ln>
          </p:spPr>
        </p:sp>
        <p:sp>
          <p:nvSpPr>
            <p:cNvPr id="1048952" name="任意多边形 1048951"/>
            <p:cNvSpPr/>
            <p:nvPr/>
          </p:nvSpPr>
          <p:spPr>
            <a:xfrm>
              <a:off x="515" y="3311"/>
              <a:ext cx="43" cy="25"/>
            </a:xfrm>
            <a:custGeom>
              <a:avLst/>
              <a:gdLst/>
              <a:ahLst/>
              <a:cxnLst/>
              <a:rect l="0" t="0" r="r" b="b"/>
              <a:pathLst>
                <a:path w="107" h="62">
                  <a:moveTo>
                    <a:pt x="27" y="50"/>
                  </a:moveTo>
                  <a:cubicBezTo>
                    <a:pt x="27" y="50"/>
                    <a:pt x="71" y="62"/>
                    <a:pt x="99" y="23"/>
                  </a:cubicBezTo>
                  <a:cubicBezTo>
                    <a:pt x="107" y="7"/>
                    <a:pt x="91" y="0"/>
                    <a:pt x="67" y="3"/>
                  </a:cubicBezTo>
                  <a:cubicBezTo>
                    <a:pt x="51" y="3"/>
                    <a:pt x="55" y="42"/>
                    <a:pt x="27" y="42"/>
                  </a:cubicBezTo>
                  <a:cubicBezTo>
                    <a:pt x="0" y="42"/>
                    <a:pt x="27" y="50"/>
                    <a:pt x="27" y="50"/>
                  </a:cubicBezTo>
                  <a:lnTo>
                    <a:pt x="27" y="50"/>
                  </a:lnTo>
                </a:path>
              </a:pathLst>
            </a:custGeom>
            <a:solidFill>
              <a:schemeClr val="accent2"/>
            </a:solidFill>
            <a:ln>
              <a:noFill/>
            </a:ln>
          </p:spPr>
        </p:sp>
        <p:sp>
          <p:nvSpPr>
            <p:cNvPr id="1048953" name="任意多边形 1048952"/>
            <p:cNvSpPr/>
            <p:nvPr/>
          </p:nvSpPr>
          <p:spPr>
            <a:xfrm>
              <a:off x="513" y="3327"/>
              <a:ext cx="56" cy="27"/>
            </a:xfrm>
            <a:custGeom>
              <a:avLst/>
              <a:gdLst/>
              <a:ahLst/>
              <a:cxnLst/>
              <a:rect l="0" t="0" r="r" b="b"/>
              <a:pathLst>
                <a:path w="139" h="67">
                  <a:moveTo>
                    <a:pt x="100" y="23"/>
                  </a:moveTo>
                  <a:cubicBezTo>
                    <a:pt x="79" y="47"/>
                    <a:pt x="32" y="39"/>
                    <a:pt x="32" y="39"/>
                  </a:cubicBezTo>
                  <a:cubicBezTo>
                    <a:pt x="32" y="39"/>
                    <a:pt x="0" y="35"/>
                    <a:pt x="23" y="51"/>
                  </a:cubicBezTo>
                  <a:cubicBezTo>
                    <a:pt x="44" y="67"/>
                    <a:pt x="71" y="59"/>
                    <a:pt x="107" y="47"/>
                  </a:cubicBezTo>
                  <a:cubicBezTo>
                    <a:pt x="139" y="31"/>
                    <a:pt x="123" y="0"/>
                    <a:pt x="100" y="23"/>
                  </a:cubicBezTo>
                  <a:lnTo>
                    <a:pt x="100" y="23"/>
                  </a:lnTo>
                </a:path>
              </a:pathLst>
            </a:custGeom>
            <a:solidFill>
              <a:schemeClr val="accent2"/>
            </a:solidFill>
            <a:ln>
              <a:noFill/>
            </a:ln>
          </p:spPr>
        </p:sp>
        <p:sp>
          <p:nvSpPr>
            <p:cNvPr id="1048954" name="任意多边形 1048953"/>
            <p:cNvSpPr/>
            <p:nvPr/>
          </p:nvSpPr>
          <p:spPr>
            <a:xfrm>
              <a:off x="477" y="3352"/>
              <a:ext cx="78" cy="19"/>
            </a:xfrm>
            <a:custGeom>
              <a:avLst/>
              <a:gdLst/>
              <a:ahLst/>
              <a:cxnLst/>
              <a:rect l="0" t="0" r="r" b="b"/>
              <a:pathLst>
                <a:path w="195" h="47">
                  <a:moveTo>
                    <a:pt x="159" y="11"/>
                  </a:moveTo>
                  <a:cubicBezTo>
                    <a:pt x="147" y="7"/>
                    <a:pt x="143" y="0"/>
                    <a:pt x="115" y="3"/>
                  </a:cubicBezTo>
                  <a:cubicBezTo>
                    <a:pt x="51" y="15"/>
                    <a:pt x="27" y="0"/>
                    <a:pt x="27" y="0"/>
                  </a:cubicBezTo>
                  <a:cubicBezTo>
                    <a:pt x="27" y="0"/>
                    <a:pt x="0" y="11"/>
                    <a:pt x="7" y="19"/>
                  </a:cubicBezTo>
                  <a:cubicBezTo>
                    <a:pt x="19" y="27"/>
                    <a:pt x="67" y="31"/>
                    <a:pt x="79" y="31"/>
                  </a:cubicBezTo>
                  <a:cubicBezTo>
                    <a:pt x="91" y="31"/>
                    <a:pt x="135" y="47"/>
                    <a:pt x="163" y="31"/>
                  </a:cubicBezTo>
                  <a:cubicBezTo>
                    <a:pt x="195" y="15"/>
                    <a:pt x="175" y="11"/>
                    <a:pt x="159" y="11"/>
                  </a:cubicBezTo>
                  <a:lnTo>
                    <a:pt x="159" y="11"/>
                  </a:lnTo>
                </a:path>
              </a:pathLst>
            </a:custGeom>
            <a:solidFill>
              <a:schemeClr val="accent2"/>
            </a:solidFill>
            <a:ln>
              <a:noFill/>
            </a:ln>
          </p:spPr>
        </p:sp>
        <p:sp>
          <p:nvSpPr>
            <p:cNvPr id="1048955" name="任意多边形 1048954"/>
            <p:cNvSpPr/>
            <p:nvPr/>
          </p:nvSpPr>
          <p:spPr>
            <a:xfrm>
              <a:off x="485" y="3370"/>
              <a:ext cx="64" cy="17"/>
            </a:xfrm>
            <a:custGeom>
              <a:avLst/>
              <a:gdLst/>
              <a:ahLst/>
              <a:cxnLst/>
              <a:rect l="0" t="0" r="r" b="b"/>
              <a:pathLst>
                <a:path w="159" h="42">
                  <a:moveTo>
                    <a:pt x="147" y="7"/>
                  </a:moveTo>
                  <a:cubicBezTo>
                    <a:pt x="135" y="15"/>
                    <a:pt x="119" y="15"/>
                    <a:pt x="103" y="15"/>
                  </a:cubicBezTo>
                  <a:cubicBezTo>
                    <a:pt x="91" y="15"/>
                    <a:pt x="63" y="7"/>
                    <a:pt x="51" y="11"/>
                  </a:cubicBezTo>
                  <a:cubicBezTo>
                    <a:pt x="39" y="15"/>
                    <a:pt x="3" y="7"/>
                    <a:pt x="3" y="7"/>
                  </a:cubicBezTo>
                  <a:cubicBezTo>
                    <a:pt x="0" y="42"/>
                    <a:pt x="119" y="38"/>
                    <a:pt x="139" y="31"/>
                  </a:cubicBezTo>
                  <a:cubicBezTo>
                    <a:pt x="159" y="19"/>
                    <a:pt x="159" y="0"/>
                    <a:pt x="147" y="7"/>
                  </a:cubicBezTo>
                  <a:lnTo>
                    <a:pt x="147" y="7"/>
                  </a:lnTo>
                </a:path>
              </a:pathLst>
            </a:custGeom>
            <a:solidFill>
              <a:schemeClr val="accent2"/>
            </a:solidFill>
            <a:ln>
              <a:noFill/>
            </a:ln>
          </p:spPr>
        </p:sp>
        <p:sp>
          <p:nvSpPr>
            <p:cNvPr id="1048956" name="任意多边形 1048955"/>
            <p:cNvSpPr/>
            <p:nvPr/>
          </p:nvSpPr>
          <p:spPr>
            <a:xfrm>
              <a:off x="481" y="3384"/>
              <a:ext cx="66" cy="55"/>
            </a:xfrm>
            <a:custGeom>
              <a:avLst/>
              <a:gdLst/>
              <a:ahLst/>
              <a:cxnLst/>
              <a:rect l="0" t="0" r="r" b="b"/>
              <a:pathLst>
                <a:path w="165" h="137">
                  <a:moveTo>
                    <a:pt x="112" y="36"/>
                  </a:moveTo>
                  <a:cubicBezTo>
                    <a:pt x="112" y="24"/>
                    <a:pt x="56" y="0"/>
                    <a:pt x="52" y="24"/>
                  </a:cubicBezTo>
                  <a:cubicBezTo>
                    <a:pt x="44" y="48"/>
                    <a:pt x="16" y="60"/>
                    <a:pt x="16" y="60"/>
                  </a:cubicBezTo>
                  <a:cubicBezTo>
                    <a:pt x="0" y="64"/>
                    <a:pt x="0" y="64"/>
                    <a:pt x="4" y="76"/>
                  </a:cubicBezTo>
                  <a:cubicBezTo>
                    <a:pt x="4" y="88"/>
                    <a:pt x="16" y="97"/>
                    <a:pt x="36" y="76"/>
                  </a:cubicBezTo>
                  <a:cubicBezTo>
                    <a:pt x="68" y="40"/>
                    <a:pt x="68" y="105"/>
                    <a:pt x="68" y="109"/>
                  </a:cubicBezTo>
                  <a:cubicBezTo>
                    <a:pt x="72" y="117"/>
                    <a:pt x="76" y="137"/>
                    <a:pt x="84" y="121"/>
                  </a:cubicBezTo>
                  <a:cubicBezTo>
                    <a:pt x="88" y="105"/>
                    <a:pt x="100" y="56"/>
                    <a:pt x="116" y="76"/>
                  </a:cubicBezTo>
                  <a:cubicBezTo>
                    <a:pt x="141" y="109"/>
                    <a:pt x="165" y="76"/>
                    <a:pt x="157" y="76"/>
                  </a:cubicBezTo>
                  <a:cubicBezTo>
                    <a:pt x="153" y="72"/>
                    <a:pt x="112" y="52"/>
                    <a:pt x="112" y="36"/>
                  </a:cubicBezTo>
                  <a:lnTo>
                    <a:pt x="112" y="36"/>
                  </a:lnTo>
                </a:path>
              </a:pathLst>
            </a:custGeom>
            <a:solidFill>
              <a:schemeClr val="accent2"/>
            </a:solidFill>
            <a:ln>
              <a:noFill/>
            </a:ln>
          </p:spPr>
        </p:sp>
        <p:sp>
          <p:nvSpPr>
            <p:cNvPr id="1048957" name="任意多边形 1048956"/>
            <p:cNvSpPr/>
            <p:nvPr/>
          </p:nvSpPr>
          <p:spPr>
            <a:xfrm>
              <a:off x="525" y="3359"/>
              <a:ext cx="40" cy="100"/>
            </a:xfrm>
            <a:custGeom>
              <a:avLst/>
              <a:gdLst/>
              <a:ahLst/>
              <a:cxnLst/>
              <a:rect l="0" t="0" r="r" b="b"/>
              <a:pathLst>
                <a:path w="99" h="249">
                  <a:moveTo>
                    <a:pt x="87" y="7"/>
                  </a:moveTo>
                  <a:cubicBezTo>
                    <a:pt x="87" y="7"/>
                    <a:pt x="79" y="59"/>
                    <a:pt x="71" y="67"/>
                  </a:cubicBezTo>
                  <a:cubicBezTo>
                    <a:pt x="59" y="75"/>
                    <a:pt x="39" y="79"/>
                    <a:pt x="27" y="79"/>
                  </a:cubicBezTo>
                  <a:cubicBezTo>
                    <a:pt x="15" y="75"/>
                    <a:pt x="15" y="87"/>
                    <a:pt x="27" y="91"/>
                  </a:cubicBezTo>
                  <a:cubicBezTo>
                    <a:pt x="39" y="95"/>
                    <a:pt x="67" y="114"/>
                    <a:pt x="67" y="134"/>
                  </a:cubicBezTo>
                  <a:cubicBezTo>
                    <a:pt x="67" y="158"/>
                    <a:pt x="67" y="174"/>
                    <a:pt x="47" y="178"/>
                  </a:cubicBezTo>
                  <a:cubicBezTo>
                    <a:pt x="23" y="182"/>
                    <a:pt x="0" y="186"/>
                    <a:pt x="0" y="217"/>
                  </a:cubicBezTo>
                  <a:cubicBezTo>
                    <a:pt x="0" y="217"/>
                    <a:pt x="11" y="225"/>
                    <a:pt x="19" y="229"/>
                  </a:cubicBezTo>
                  <a:cubicBezTo>
                    <a:pt x="31" y="229"/>
                    <a:pt x="55" y="241"/>
                    <a:pt x="63" y="245"/>
                  </a:cubicBezTo>
                  <a:cubicBezTo>
                    <a:pt x="71" y="249"/>
                    <a:pt x="91" y="241"/>
                    <a:pt x="91" y="225"/>
                  </a:cubicBezTo>
                  <a:cubicBezTo>
                    <a:pt x="95" y="206"/>
                    <a:pt x="95" y="79"/>
                    <a:pt x="99" y="55"/>
                  </a:cubicBezTo>
                  <a:cubicBezTo>
                    <a:pt x="99" y="35"/>
                    <a:pt x="99" y="11"/>
                    <a:pt x="99" y="7"/>
                  </a:cubicBezTo>
                  <a:cubicBezTo>
                    <a:pt x="99" y="3"/>
                    <a:pt x="87" y="0"/>
                    <a:pt x="87" y="7"/>
                  </a:cubicBezTo>
                  <a:lnTo>
                    <a:pt x="87" y="7"/>
                  </a:lnTo>
                </a:path>
              </a:pathLst>
            </a:custGeom>
            <a:solidFill>
              <a:schemeClr val="accent2"/>
            </a:solidFill>
            <a:ln>
              <a:noFill/>
            </a:ln>
          </p:spPr>
        </p:sp>
      </p:grpSp>
      <p:grpSp>
        <p:nvGrpSpPr>
          <p:cNvPr id="169" name="组合 168"/>
          <p:cNvGrpSpPr/>
          <p:nvPr/>
        </p:nvGrpSpPr>
        <p:grpSpPr>
          <a:xfrm rot="0">
            <a:off x="381000" y="6121400"/>
            <a:ext cx="533400" cy="492125"/>
            <a:chOff x="240" y="3856"/>
            <a:chExt cx="336" cy="310"/>
          </a:xfrm>
        </p:grpSpPr>
        <p:sp>
          <p:nvSpPr>
            <p:cNvPr id="1048958" name="任意多边形 1048957"/>
            <p:cNvSpPr/>
            <p:nvPr/>
          </p:nvSpPr>
          <p:spPr>
            <a:xfrm>
              <a:off x="248" y="3856"/>
              <a:ext cx="65" cy="26"/>
            </a:xfrm>
            <a:custGeom>
              <a:avLst/>
              <a:gdLst/>
              <a:ahLst/>
              <a:cxnLst/>
              <a:rect l="0" t="0" r="r" b="b"/>
              <a:pathLst>
                <a:path w="162" h="64">
                  <a:moveTo>
                    <a:pt x="118" y="48"/>
                  </a:moveTo>
                  <a:cubicBezTo>
                    <a:pt x="134" y="44"/>
                    <a:pt x="142" y="40"/>
                    <a:pt x="146" y="40"/>
                  </a:cubicBezTo>
                  <a:cubicBezTo>
                    <a:pt x="146" y="40"/>
                    <a:pt x="150" y="36"/>
                    <a:pt x="150" y="36"/>
                  </a:cubicBezTo>
                  <a:cubicBezTo>
                    <a:pt x="162" y="24"/>
                    <a:pt x="146" y="4"/>
                    <a:pt x="122" y="4"/>
                  </a:cubicBezTo>
                  <a:cubicBezTo>
                    <a:pt x="122" y="4"/>
                    <a:pt x="0" y="0"/>
                    <a:pt x="31" y="44"/>
                  </a:cubicBezTo>
                  <a:cubicBezTo>
                    <a:pt x="31" y="44"/>
                    <a:pt x="59" y="64"/>
                    <a:pt x="118" y="48"/>
                  </a:cubicBezTo>
                  <a:lnTo>
                    <a:pt x="118" y="48"/>
                  </a:lnTo>
                </a:path>
              </a:pathLst>
            </a:custGeom>
            <a:solidFill>
              <a:schemeClr val="accent2"/>
            </a:solidFill>
            <a:ln>
              <a:noFill/>
            </a:ln>
          </p:spPr>
        </p:sp>
        <p:sp>
          <p:nvSpPr>
            <p:cNvPr id="1048959" name="任意多边形 1048958"/>
            <p:cNvSpPr/>
            <p:nvPr/>
          </p:nvSpPr>
          <p:spPr>
            <a:xfrm>
              <a:off x="240" y="3858"/>
              <a:ext cx="336" cy="308"/>
            </a:xfrm>
            <a:custGeom>
              <a:avLst/>
              <a:gdLst/>
              <a:ahLst/>
              <a:cxnLst/>
              <a:rect l="0" t="0" r="r" b="b"/>
              <a:pathLst>
                <a:path w="839" h="770">
                  <a:moveTo>
                    <a:pt x="743" y="662"/>
                  </a:moveTo>
                  <a:cubicBezTo>
                    <a:pt x="668" y="662"/>
                    <a:pt x="651" y="618"/>
                    <a:pt x="651" y="618"/>
                  </a:cubicBezTo>
                  <a:cubicBezTo>
                    <a:pt x="651" y="618"/>
                    <a:pt x="647" y="586"/>
                    <a:pt x="615" y="578"/>
                  </a:cubicBezTo>
                  <a:cubicBezTo>
                    <a:pt x="540" y="558"/>
                    <a:pt x="587" y="510"/>
                    <a:pt x="608" y="498"/>
                  </a:cubicBezTo>
                  <a:cubicBezTo>
                    <a:pt x="627" y="490"/>
                    <a:pt x="615" y="486"/>
                    <a:pt x="600" y="478"/>
                  </a:cubicBezTo>
                  <a:cubicBezTo>
                    <a:pt x="567" y="458"/>
                    <a:pt x="563" y="435"/>
                    <a:pt x="567" y="395"/>
                  </a:cubicBezTo>
                  <a:cubicBezTo>
                    <a:pt x="567" y="351"/>
                    <a:pt x="596" y="363"/>
                    <a:pt x="596" y="363"/>
                  </a:cubicBezTo>
                  <a:cubicBezTo>
                    <a:pt x="596" y="363"/>
                    <a:pt x="639" y="383"/>
                    <a:pt x="660" y="371"/>
                  </a:cubicBezTo>
                  <a:cubicBezTo>
                    <a:pt x="675" y="363"/>
                    <a:pt x="668" y="351"/>
                    <a:pt x="660" y="355"/>
                  </a:cubicBezTo>
                  <a:cubicBezTo>
                    <a:pt x="651" y="363"/>
                    <a:pt x="592" y="355"/>
                    <a:pt x="584" y="327"/>
                  </a:cubicBezTo>
                  <a:cubicBezTo>
                    <a:pt x="575" y="295"/>
                    <a:pt x="600" y="311"/>
                    <a:pt x="604" y="311"/>
                  </a:cubicBezTo>
                  <a:cubicBezTo>
                    <a:pt x="612" y="315"/>
                    <a:pt x="612" y="323"/>
                    <a:pt x="627" y="331"/>
                  </a:cubicBezTo>
                  <a:cubicBezTo>
                    <a:pt x="672" y="351"/>
                    <a:pt x="647" y="327"/>
                    <a:pt x="647" y="327"/>
                  </a:cubicBezTo>
                  <a:cubicBezTo>
                    <a:pt x="647" y="327"/>
                    <a:pt x="647" y="327"/>
                    <a:pt x="627" y="307"/>
                  </a:cubicBezTo>
                  <a:cubicBezTo>
                    <a:pt x="608" y="283"/>
                    <a:pt x="580" y="291"/>
                    <a:pt x="555" y="291"/>
                  </a:cubicBezTo>
                  <a:cubicBezTo>
                    <a:pt x="532" y="291"/>
                    <a:pt x="540" y="311"/>
                    <a:pt x="540" y="311"/>
                  </a:cubicBezTo>
                  <a:cubicBezTo>
                    <a:pt x="540" y="311"/>
                    <a:pt x="536" y="351"/>
                    <a:pt x="532" y="423"/>
                  </a:cubicBezTo>
                  <a:cubicBezTo>
                    <a:pt x="528" y="494"/>
                    <a:pt x="515" y="502"/>
                    <a:pt x="511" y="498"/>
                  </a:cubicBezTo>
                  <a:cubicBezTo>
                    <a:pt x="507" y="490"/>
                    <a:pt x="499" y="454"/>
                    <a:pt x="499" y="442"/>
                  </a:cubicBezTo>
                  <a:cubicBezTo>
                    <a:pt x="499" y="431"/>
                    <a:pt x="491" y="387"/>
                    <a:pt x="495" y="335"/>
                  </a:cubicBezTo>
                  <a:cubicBezTo>
                    <a:pt x="499" y="287"/>
                    <a:pt x="511" y="307"/>
                    <a:pt x="480" y="295"/>
                  </a:cubicBezTo>
                  <a:cubicBezTo>
                    <a:pt x="443" y="283"/>
                    <a:pt x="463" y="267"/>
                    <a:pt x="472" y="267"/>
                  </a:cubicBezTo>
                  <a:cubicBezTo>
                    <a:pt x="484" y="267"/>
                    <a:pt x="499" y="275"/>
                    <a:pt x="503" y="267"/>
                  </a:cubicBezTo>
                  <a:cubicBezTo>
                    <a:pt x="507" y="235"/>
                    <a:pt x="511" y="207"/>
                    <a:pt x="495" y="203"/>
                  </a:cubicBezTo>
                  <a:cubicBezTo>
                    <a:pt x="459" y="187"/>
                    <a:pt x="476" y="179"/>
                    <a:pt x="487" y="175"/>
                  </a:cubicBezTo>
                  <a:cubicBezTo>
                    <a:pt x="499" y="171"/>
                    <a:pt x="503" y="139"/>
                    <a:pt x="484" y="147"/>
                  </a:cubicBezTo>
                  <a:cubicBezTo>
                    <a:pt x="447" y="159"/>
                    <a:pt x="451" y="127"/>
                    <a:pt x="459" y="123"/>
                  </a:cubicBezTo>
                  <a:cubicBezTo>
                    <a:pt x="468" y="119"/>
                    <a:pt x="480" y="127"/>
                    <a:pt x="476" y="95"/>
                  </a:cubicBezTo>
                  <a:cubicBezTo>
                    <a:pt x="468" y="67"/>
                    <a:pt x="495" y="55"/>
                    <a:pt x="503" y="83"/>
                  </a:cubicBezTo>
                  <a:cubicBezTo>
                    <a:pt x="507" y="111"/>
                    <a:pt x="519" y="167"/>
                    <a:pt x="528" y="155"/>
                  </a:cubicBezTo>
                  <a:cubicBezTo>
                    <a:pt x="536" y="139"/>
                    <a:pt x="552" y="87"/>
                    <a:pt x="567" y="63"/>
                  </a:cubicBezTo>
                  <a:cubicBezTo>
                    <a:pt x="580" y="39"/>
                    <a:pt x="600" y="59"/>
                    <a:pt x="596" y="71"/>
                  </a:cubicBezTo>
                  <a:cubicBezTo>
                    <a:pt x="575" y="131"/>
                    <a:pt x="608" y="135"/>
                    <a:pt x="608" y="135"/>
                  </a:cubicBezTo>
                  <a:cubicBezTo>
                    <a:pt x="608" y="135"/>
                    <a:pt x="604" y="143"/>
                    <a:pt x="587" y="143"/>
                  </a:cubicBezTo>
                  <a:cubicBezTo>
                    <a:pt x="548" y="139"/>
                    <a:pt x="563" y="163"/>
                    <a:pt x="580" y="171"/>
                  </a:cubicBezTo>
                  <a:cubicBezTo>
                    <a:pt x="615" y="183"/>
                    <a:pt x="592" y="191"/>
                    <a:pt x="571" y="191"/>
                  </a:cubicBezTo>
                  <a:cubicBezTo>
                    <a:pt x="555" y="191"/>
                    <a:pt x="544" y="199"/>
                    <a:pt x="540" y="219"/>
                  </a:cubicBezTo>
                  <a:cubicBezTo>
                    <a:pt x="528" y="279"/>
                    <a:pt x="575" y="267"/>
                    <a:pt x="575" y="267"/>
                  </a:cubicBezTo>
                  <a:cubicBezTo>
                    <a:pt x="647" y="287"/>
                    <a:pt x="755" y="275"/>
                    <a:pt x="755" y="275"/>
                  </a:cubicBezTo>
                  <a:cubicBezTo>
                    <a:pt x="836" y="299"/>
                    <a:pt x="799" y="179"/>
                    <a:pt x="795" y="115"/>
                  </a:cubicBezTo>
                  <a:cubicBezTo>
                    <a:pt x="788" y="51"/>
                    <a:pt x="780" y="19"/>
                    <a:pt x="723" y="7"/>
                  </a:cubicBezTo>
                  <a:cubicBezTo>
                    <a:pt x="672" y="0"/>
                    <a:pt x="360" y="3"/>
                    <a:pt x="360" y="3"/>
                  </a:cubicBezTo>
                  <a:cubicBezTo>
                    <a:pt x="347" y="7"/>
                    <a:pt x="223" y="3"/>
                    <a:pt x="223" y="3"/>
                  </a:cubicBezTo>
                  <a:cubicBezTo>
                    <a:pt x="223" y="3"/>
                    <a:pt x="215" y="31"/>
                    <a:pt x="223" y="31"/>
                  </a:cubicBezTo>
                  <a:cubicBezTo>
                    <a:pt x="243" y="31"/>
                    <a:pt x="319" y="35"/>
                    <a:pt x="319" y="35"/>
                  </a:cubicBezTo>
                  <a:cubicBezTo>
                    <a:pt x="323" y="35"/>
                    <a:pt x="360" y="31"/>
                    <a:pt x="339" y="47"/>
                  </a:cubicBezTo>
                  <a:cubicBezTo>
                    <a:pt x="319" y="63"/>
                    <a:pt x="276" y="63"/>
                    <a:pt x="247" y="63"/>
                  </a:cubicBezTo>
                  <a:cubicBezTo>
                    <a:pt x="187" y="59"/>
                    <a:pt x="215" y="87"/>
                    <a:pt x="240" y="87"/>
                  </a:cubicBezTo>
                  <a:cubicBezTo>
                    <a:pt x="311" y="87"/>
                    <a:pt x="328" y="103"/>
                    <a:pt x="296" y="107"/>
                  </a:cubicBezTo>
                  <a:cubicBezTo>
                    <a:pt x="268" y="111"/>
                    <a:pt x="260" y="111"/>
                    <a:pt x="231" y="115"/>
                  </a:cubicBezTo>
                  <a:cubicBezTo>
                    <a:pt x="7" y="151"/>
                    <a:pt x="84" y="91"/>
                    <a:pt x="103" y="91"/>
                  </a:cubicBezTo>
                  <a:cubicBezTo>
                    <a:pt x="195" y="91"/>
                    <a:pt x="176" y="59"/>
                    <a:pt x="152" y="67"/>
                  </a:cubicBezTo>
                  <a:cubicBezTo>
                    <a:pt x="127" y="71"/>
                    <a:pt x="48" y="43"/>
                    <a:pt x="35" y="95"/>
                  </a:cubicBezTo>
                  <a:cubicBezTo>
                    <a:pt x="28" y="147"/>
                    <a:pt x="60" y="411"/>
                    <a:pt x="52" y="458"/>
                  </a:cubicBezTo>
                  <a:cubicBezTo>
                    <a:pt x="0" y="770"/>
                    <a:pt x="283" y="702"/>
                    <a:pt x="283" y="702"/>
                  </a:cubicBezTo>
                  <a:cubicBezTo>
                    <a:pt x="223" y="654"/>
                    <a:pt x="247" y="610"/>
                    <a:pt x="243" y="582"/>
                  </a:cubicBezTo>
                  <a:cubicBezTo>
                    <a:pt x="227" y="498"/>
                    <a:pt x="219" y="486"/>
                    <a:pt x="204" y="494"/>
                  </a:cubicBezTo>
                  <a:cubicBezTo>
                    <a:pt x="171" y="510"/>
                    <a:pt x="176" y="518"/>
                    <a:pt x="180" y="530"/>
                  </a:cubicBezTo>
                  <a:cubicBezTo>
                    <a:pt x="204" y="602"/>
                    <a:pt x="148" y="546"/>
                    <a:pt x="148" y="546"/>
                  </a:cubicBezTo>
                  <a:cubicBezTo>
                    <a:pt x="140" y="550"/>
                    <a:pt x="136" y="566"/>
                    <a:pt x="140" y="578"/>
                  </a:cubicBezTo>
                  <a:cubicBezTo>
                    <a:pt x="187" y="670"/>
                    <a:pt x="144" y="646"/>
                    <a:pt x="131" y="630"/>
                  </a:cubicBezTo>
                  <a:cubicBezTo>
                    <a:pt x="88" y="566"/>
                    <a:pt x="131" y="530"/>
                    <a:pt x="127" y="510"/>
                  </a:cubicBezTo>
                  <a:cubicBezTo>
                    <a:pt x="107" y="431"/>
                    <a:pt x="167" y="399"/>
                    <a:pt x="176" y="387"/>
                  </a:cubicBezTo>
                  <a:cubicBezTo>
                    <a:pt x="183" y="371"/>
                    <a:pt x="180" y="367"/>
                    <a:pt x="183" y="343"/>
                  </a:cubicBezTo>
                  <a:cubicBezTo>
                    <a:pt x="191" y="287"/>
                    <a:pt x="219" y="315"/>
                    <a:pt x="219" y="335"/>
                  </a:cubicBezTo>
                  <a:cubicBezTo>
                    <a:pt x="212" y="399"/>
                    <a:pt x="251" y="351"/>
                    <a:pt x="268" y="331"/>
                  </a:cubicBezTo>
                  <a:cubicBezTo>
                    <a:pt x="311" y="271"/>
                    <a:pt x="307" y="335"/>
                    <a:pt x="300" y="347"/>
                  </a:cubicBezTo>
                  <a:cubicBezTo>
                    <a:pt x="287" y="355"/>
                    <a:pt x="283" y="371"/>
                    <a:pt x="283" y="379"/>
                  </a:cubicBezTo>
                  <a:cubicBezTo>
                    <a:pt x="296" y="411"/>
                    <a:pt x="276" y="442"/>
                    <a:pt x="268" y="446"/>
                  </a:cubicBezTo>
                  <a:cubicBezTo>
                    <a:pt x="263" y="446"/>
                    <a:pt x="243" y="454"/>
                    <a:pt x="243" y="482"/>
                  </a:cubicBezTo>
                  <a:cubicBezTo>
                    <a:pt x="243" y="506"/>
                    <a:pt x="276" y="554"/>
                    <a:pt x="276" y="570"/>
                  </a:cubicBezTo>
                  <a:cubicBezTo>
                    <a:pt x="276" y="710"/>
                    <a:pt x="336" y="722"/>
                    <a:pt x="364" y="718"/>
                  </a:cubicBezTo>
                  <a:cubicBezTo>
                    <a:pt x="391" y="714"/>
                    <a:pt x="635" y="706"/>
                    <a:pt x="739" y="698"/>
                  </a:cubicBezTo>
                  <a:cubicBezTo>
                    <a:pt x="840" y="690"/>
                    <a:pt x="771" y="662"/>
                    <a:pt x="743" y="662"/>
                  </a:cubicBezTo>
                  <a:moveTo>
                    <a:pt x="660" y="239"/>
                  </a:moveTo>
                  <a:cubicBezTo>
                    <a:pt x="811" y="243"/>
                    <a:pt x="739" y="255"/>
                    <a:pt x="728" y="263"/>
                  </a:cubicBezTo>
                  <a:cubicBezTo>
                    <a:pt x="711" y="271"/>
                    <a:pt x="728" y="263"/>
                    <a:pt x="668" y="259"/>
                  </a:cubicBezTo>
                  <a:cubicBezTo>
                    <a:pt x="608" y="259"/>
                    <a:pt x="660" y="239"/>
                    <a:pt x="660" y="239"/>
                  </a:cubicBezTo>
                  <a:moveTo>
                    <a:pt x="455" y="199"/>
                  </a:moveTo>
                  <a:cubicBezTo>
                    <a:pt x="484" y="219"/>
                    <a:pt x="451" y="243"/>
                    <a:pt x="451" y="243"/>
                  </a:cubicBezTo>
                  <a:cubicBezTo>
                    <a:pt x="451" y="243"/>
                    <a:pt x="431" y="279"/>
                    <a:pt x="447" y="311"/>
                  </a:cubicBezTo>
                  <a:cubicBezTo>
                    <a:pt x="463" y="347"/>
                    <a:pt x="463" y="387"/>
                    <a:pt x="431" y="347"/>
                  </a:cubicBezTo>
                  <a:cubicBezTo>
                    <a:pt x="400" y="311"/>
                    <a:pt x="420" y="231"/>
                    <a:pt x="427" y="211"/>
                  </a:cubicBezTo>
                  <a:cubicBezTo>
                    <a:pt x="427" y="211"/>
                    <a:pt x="427" y="175"/>
                    <a:pt x="455" y="199"/>
                  </a:cubicBezTo>
                  <a:moveTo>
                    <a:pt x="331" y="115"/>
                  </a:moveTo>
                  <a:cubicBezTo>
                    <a:pt x="331" y="99"/>
                    <a:pt x="355" y="103"/>
                    <a:pt x="355" y="103"/>
                  </a:cubicBezTo>
                  <a:cubicBezTo>
                    <a:pt x="355" y="103"/>
                    <a:pt x="395" y="119"/>
                    <a:pt x="416" y="119"/>
                  </a:cubicBezTo>
                  <a:cubicBezTo>
                    <a:pt x="431" y="115"/>
                    <a:pt x="455" y="139"/>
                    <a:pt x="420" y="139"/>
                  </a:cubicBezTo>
                  <a:cubicBezTo>
                    <a:pt x="383" y="139"/>
                    <a:pt x="328" y="155"/>
                    <a:pt x="331" y="115"/>
                  </a:cubicBezTo>
                  <a:moveTo>
                    <a:pt x="243" y="287"/>
                  </a:moveTo>
                  <a:cubicBezTo>
                    <a:pt x="219" y="287"/>
                    <a:pt x="63" y="347"/>
                    <a:pt x="63" y="191"/>
                  </a:cubicBezTo>
                  <a:cubicBezTo>
                    <a:pt x="63" y="155"/>
                    <a:pt x="56" y="123"/>
                    <a:pt x="95" y="147"/>
                  </a:cubicBezTo>
                  <a:cubicBezTo>
                    <a:pt x="140" y="167"/>
                    <a:pt x="99" y="167"/>
                    <a:pt x="195" y="159"/>
                  </a:cubicBezTo>
                  <a:cubicBezTo>
                    <a:pt x="195" y="159"/>
                    <a:pt x="263" y="163"/>
                    <a:pt x="272" y="159"/>
                  </a:cubicBezTo>
                  <a:cubicBezTo>
                    <a:pt x="283" y="151"/>
                    <a:pt x="276" y="135"/>
                    <a:pt x="296" y="135"/>
                  </a:cubicBezTo>
                  <a:cubicBezTo>
                    <a:pt x="319" y="135"/>
                    <a:pt x="315" y="159"/>
                    <a:pt x="315" y="159"/>
                  </a:cubicBezTo>
                  <a:cubicBezTo>
                    <a:pt x="315" y="159"/>
                    <a:pt x="296" y="183"/>
                    <a:pt x="435" y="163"/>
                  </a:cubicBezTo>
                  <a:cubicBezTo>
                    <a:pt x="451" y="163"/>
                    <a:pt x="468" y="179"/>
                    <a:pt x="431" y="179"/>
                  </a:cubicBezTo>
                  <a:cubicBezTo>
                    <a:pt x="416" y="179"/>
                    <a:pt x="387" y="191"/>
                    <a:pt x="400" y="211"/>
                  </a:cubicBezTo>
                  <a:cubicBezTo>
                    <a:pt x="408" y="231"/>
                    <a:pt x="395" y="371"/>
                    <a:pt x="395" y="371"/>
                  </a:cubicBezTo>
                  <a:cubicBezTo>
                    <a:pt x="395" y="371"/>
                    <a:pt x="387" y="399"/>
                    <a:pt x="375" y="359"/>
                  </a:cubicBezTo>
                  <a:cubicBezTo>
                    <a:pt x="371" y="343"/>
                    <a:pt x="375" y="211"/>
                    <a:pt x="371" y="203"/>
                  </a:cubicBezTo>
                  <a:cubicBezTo>
                    <a:pt x="371" y="191"/>
                    <a:pt x="307" y="179"/>
                    <a:pt x="307" y="227"/>
                  </a:cubicBezTo>
                  <a:cubicBezTo>
                    <a:pt x="307" y="271"/>
                    <a:pt x="292" y="283"/>
                    <a:pt x="243" y="287"/>
                  </a:cubicBezTo>
                  <a:moveTo>
                    <a:pt x="339" y="335"/>
                  </a:moveTo>
                  <a:cubicBezTo>
                    <a:pt x="328" y="351"/>
                    <a:pt x="311" y="359"/>
                    <a:pt x="319" y="327"/>
                  </a:cubicBezTo>
                  <a:cubicBezTo>
                    <a:pt x="323" y="295"/>
                    <a:pt x="331" y="251"/>
                    <a:pt x="331" y="227"/>
                  </a:cubicBezTo>
                  <a:cubicBezTo>
                    <a:pt x="331" y="227"/>
                    <a:pt x="347" y="199"/>
                    <a:pt x="352" y="231"/>
                  </a:cubicBezTo>
                  <a:cubicBezTo>
                    <a:pt x="355" y="263"/>
                    <a:pt x="347" y="323"/>
                    <a:pt x="339" y="335"/>
                  </a:cubicBezTo>
                  <a:moveTo>
                    <a:pt x="408" y="578"/>
                  </a:moveTo>
                  <a:cubicBezTo>
                    <a:pt x="311" y="574"/>
                    <a:pt x="307" y="590"/>
                    <a:pt x="307" y="466"/>
                  </a:cubicBezTo>
                  <a:cubicBezTo>
                    <a:pt x="307" y="343"/>
                    <a:pt x="323" y="371"/>
                    <a:pt x="328" y="383"/>
                  </a:cubicBezTo>
                  <a:cubicBezTo>
                    <a:pt x="328" y="383"/>
                    <a:pt x="360" y="462"/>
                    <a:pt x="443" y="403"/>
                  </a:cubicBezTo>
                  <a:cubicBezTo>
                    <a:pt x="455" y="391"/>
                    <a:pt x="463" y="383"/>
                    <a:pt x="468" y="423"/>
                  </a:cubicBezTo>
                  <a:cubicBezTo>
                    <a:pt x="468" y="466"/>
                    <a:pt x="507" y="578"/>
                    <a:pt x="408" y="578"/>
                  </a:cubicBezTo>
                </a:path>
              </a:pathLst>
            </a:custGeom>
            <a:solidFill>
              <a:schemeClr val="accent2"/>
            </a:solidFill>
            <a:ln>
              <a:noFill/>
            </a:ln>
          </p:spPr>
        </p:sp>
        <p:sp>
          <p:nvSpPr>
            <p:cNvPr id="1048960" name="任意多边形 1048959"/>
            <p:cNvSpPr/>
            <p:nvPr/>
          </p:nvSpPr>
          <p:spPr>
            <a:xfrm>
              <a:off x="320" y="4005"/>
              <a:ext cx="27" cy="32"/>
            </a:xfrm>
            <a:custGeom>
              <a:avLst/>
              <a:gdLst/>
              <a:ahLst/>
              <a:cxnLst/>
              <a:rect l="0" t="0" r="r" b="b"/>
              <a:pathLst>
                <a:path w="67" h="79">
                  <a:moveTo>
                    <a:pt x="55" y="19"/>
                  </a:moveTo>
                  <a:cubicBezTo>
                    <a:pt x="51" y="0"/>
                    <a:pt x="0" y="31"/>
                    <a:pt x="35" y="79"/>
                  </a:cubicBezTo>
                  <a:cubicBezTo>
                    <a:pt x="35" y="79"/>
                    <a:pt x="67" y="67"/>
                    <a:pt x="55" y="19"/>
                  </a:cubicBezTo>
                  <a:lnTo>
                    <a:pt x="55" y="19"/>
                  </a:lnTo>
                </a:path>
              </a:pathLst>
            </a:custGeom>
            <a:solidFill>
              <a:schemeClr val="accent2"/>
            </a:solidFill>
            <a:ln>
              <a:noFill/>
            </a:ln>
          </p:spPr>
        </p:sp>
        <p:sp>
          <p:nvSpPr>
            <p:cNvPr id="1048961" name="任意多边形 1048960"/>
            <p:cNvSpPr/>
            <p:nvPr/>
          </p:nvSpPr>
          <p:spPr>
            <a:xfrm>
              <a:off x="294" y="4017"/>
              <a:ext cx="24" cy="43"/>
            </a:xfrm>
            <a:custGeom>
              <a:avLst/>
              <a:gdLst/>
              <a:ahLst/>
              <a:cxnLst/>
              <a:rect l="0" t="0" r="r" b="b"/>
              <a:pathLst>
                <a:path w="60" h="107">
                  <a:moveTo>
                    <a:pt x="28" y="39"/>
                  </a:moveTo>
                  <a:cubicBezTo>
                    <a:pt x="0" y="75"/>
                    <a:pt x="8" y="91"/>
                    <a:pt x="16" y="99"/>
                  </a:cubicBezTo>
                  <a:cubicBezTo>
                    <a:pt x="28" y="107"/>
                    <a:pt x="44" y="103"/>
                    <a:pt x="60" y="63"/>
                  </a:cubicBezTo>
                  <a:cubicBezTo>
                    <a:pt x="60" y="63"/>
                    <a:pt x="48" y="43"/>
                    <a:pt x="52" y="31"/>
                  </a:cubicBezTo>
                  <a:cubicBezTo>
                    <a:pt x="60" y="23"/>
                    <a:pt x="56" y="0"/>
                    <a:pt x="28" y="39"/>
                  </a:cubicBezTo>
                  <a:lnTo>
                    <a:pt x="28" y="39"/>
                  </a:lnTo>
                </a:path>
              </a:pathLst>
            </a:custGeom>
            <a:solidFill>
              <a:schemeClr val="accent2"/>
            </a:solidFill>
            <a:ln>
              <a:noFill/>
            </a:ln>
          </p:spPr>
        </p:sp>
        <p:sp>
          <p:nvSpPr>
            <p:cNvPr id="1048962" name="任意多边形 1048961"/>
            <p:cNvSpPr/>
            <p:nvPr/>
          </p:nvSpPr>
          <p:spPr>
            <a:xfrm>
              <a:off x="280" y="3931"/>
              <a:ext cx="77" cy="37"/>
            </a:xfrm>
            <a:custGeom>
              <a:avLst/>
              <a:gdLst/>
              <a:ahLst/>
              <a:cxnLst/>
              <a:rect l="0" t="0" r="r" b="b"/>
              <a:pathLst>
                <a:path w="192" h="92">
                  <a:moveTo>
                    <a:pt x="160" y="8"/>
                  </a:moveTo>
                  <a:cubicBezTo>
                    <a:pt x="152" y="12"/>
                    <a:pt x="36" y="4"/>
                    <a:pt x="36" y="4"/>
                  </a:cubicBezTo>
                  <a:cubicBezTo>
                    <a:pt x="20" y="4"/>
                    <a:pt x="4" y="0"/>
                    <a:pt x="4" y="36"/>
                  </a:cubicBezTo>
                  <a:cubicBezTo>
                    <a:pt x="0" y="92"/>
                    <a:pt x="68" y="84"/>
                    <a:pt x="88" y="84"/>
                  </a:cubicBezTo>
                  <a:cubicBezTo>
                    <a:pt x="104" y="84"/>
                    <a:pt x="120" y="72"/>
                    <a:pt x="136" y="80"/>
                  </a:cubicBezTo>
                  <a:cubicBezTo>
                    <a:pt x="136" y="80"/>
                    <a:pt x="152" y="92"/>
                    <a:pt x="160" y="76"/>
                  </a:cubicBezTo>
                  <a:cubicBezTo>
                    <a:pt x="192" y="20"/>
                    <a:pt x="172" y="0"/>
                    <a:pt x="160" y="8"/>
                  </a:cubicBezTo>
                  <a:lnTo>
                    <a:pt x="160" y="8"/>
                  </a:lnTo>
                </a:path>
              </a:pathLst>
            </a:custGeom>
            <a:solidFill>
              <a:schemeClr val="accent2"/>
            </a:solidFill>
            <a:ln>
              <a:noFill/>
            </a:ln>
          </p:spPr>
        </p:sp>
        <p:sp>
          <p:nvSpPr>
            <p:cNvPr id="1048963" name="任意多边形 1048962"/>
            <p:cNvSpPr/>
            <p:nvPr/>
          </p:nvSpPr>
          <p:spPr>
            <a:xfrm>
              <a:off x="368" y="4033"/>
              <a:ext cx="56" cy="59"/>
            </a:xfrm>
            <a:custGeom>
              <a:avLst/>
              <a:gdLst/>
              <a:ahLst/>
              <a:cxnLst/>
              <a:rect l="0" t="0" r="r" b="b"/>
              <a:pathLst>
                <a:path w="140" h="147">
                  <a:moveTo>
                    <a:pt x="95" y="7"/>
                  </a:moveTo>
                  <a:cubicBezTo>
                    <a:pt x="76" y="11"/>
                    <a:pt x="43" y="7"/>
                    <a:pt x="43" y="7"/>
                  </a:cubicBezTo>
                  <a:cubicBezTo>
                    <a:pt x="0" y="7"/>
                    <a:pt x="20" y="55"/>
                    <a:pt x="16" y="79"/>
                  </a:cubicBezTo>
                  <a:cubicBezTo>
                    <a:pt x="11" y="107"/>
                    <a:pt x="88" y="147"/>
                    <a:pt x="111" y="87"/>
                  </a:cubicBezTo>
                  <a:cubicBezTo>
                    <a:pt x="140" y="27"/>
                    <a:pt x="111" y="0"/>
                    <a:pt x="95" y="7"/>
                  </a:cubicBezTo>
                  <a:lnTo>
                    <a:pt x="95" y="7"/>
                  </a:lnTo>
                </a:path>
              </a:pathLst>
            </a:custGeom>
            <a:solidFill>
              <a:schemeClr val="accent2"/>
            </a:solidFill>
            <a:ln>
              <a:noFill/>
            </a:ln>
          </p:spPr>
        </p:sp>
        <p:sp>
          <p:nvSpPr>
            <p:cNvPr id="1048964" name="任意多边形 1048963"/>
            <p:cNvSpPr/>
            <p:nvPr/>
          </p:nvSpPr>
          <p:spPr>
            <a:xfrm>
              <a:off x="496" y="3974"/>
              <a:ext cx="56" cy="12"/>
            </a:xfrm>
            <a:custGeom>
              <a:avLst/>
              <a:gdLst/>
              <a:ahLst/>
              <a:cxnLst/>
              <a:rect l="0" t="0" r="r" b="b"/>
              <a:pathLst>
                <a:path w="140" h="30">
                  <a:moveTo>
                    <a:pt x="20" y="0"/>
                  </a:moveTo>
                  <a:cubicBezTo>
                    <a:pt x="0" y="0"/>
                    <a:pt x="27" y="30"/>
                    <a:pt x="56" y="21"/>
                  </a:cubicBezTo>
                  <a:cubicBezTo>
                    <a:pt x="140" y="4"/>
                    <a:pt x="20" y="0"/>
                    <a:pt x="20" y="0"/>
                  </a:cubicBezTo>
                  <a:lnTo>
                    <a:pt x="20" y="0"/>
                  </a:lnTo>
                </a:path>
              </a:pathLst>
            </a:custGeom>
            <a:solidFill>
              <a:schemeClr val="accent2"/>
            </a:solidFill>
            <a:ln>
              <a:noFill/>
            </a:ln>
          </p:spPr>
        </p:sp>
        <p:sp>
          <p:nvSpPr>
            <p:cNvPr id="1048965" name="任意多边形 1048964"/>
            <p:cNvSpPr/>
            <p:nvPr/>
          </p:nvSpPr>
          <p:spPr>
            <a:xfrm>
              <a:off x="515" y="3973"/>
              <a:ext cx="43" cy="25"/>
            </a:xfrm>
            <a:custGeom>
              <a:avLst/>
              <a:gdLst/>
              <a:ahLst/>
              <a:cxnLst/>
              <a:rect l="0" t="0" r="r" b="b"/>
              <a:pathLst>
                <a:path w="107" h="62">
                  <a:moveTo>
                    <a:pt x="27" y="50"/>
                  </a:moveTo>
                  <a:cubicBezTo>
                    <a:pt x="27" y="50"/>
                    <a:pt x="71" y="62"/>
                    <a:pt x="99" y="23"/>
                  </a:cubicBezTo>
                  <a:cubicBezTo>
                    <a:pt x="107" y="7"/>
                    <a:pt x="91" y="0"/>
                    <a:pt x="67" y="3"/>
                  </a:cubicBezTo>
                  <a:cubicBezTo>
                    <a:pt x="51" y="3"/>
                    <a:pt x="55" y="42"/>
                    <a:pt x="27" y="42"/>
                  </a:cubicBezTo>
                  <a:cubicBezTo>
                    <a:pt x="0" y="42"/>
                    <a:pt x="27" y="50"/>
                    <a:pt x="27" y="50"/>
                  </a:cubicBezTo>
                  <a:lnTo>
                    <a:pt x="27" y="50"/>
                  </a:lnTo>
                </a:path>
              </a:pathLst>
            </a:custGeom>
            <a:solidFill>
              <a:schemeClr val="accent2"/>
            </a:solidFill>
            <a:ln>
              <a:noFill/>
            </a:ln>
          </p:spPr>
        </p:sp>
        <p:sp>
          <p:nvSpPr>
            <p:cNvPr id="1048966" name="任意多边形 1048965"/>
            <p:cNvSpPr/>
            <p:nvPr/>
          </p:nvSpPr>
          <p:spPr>
            <a:xfrm>
              <a:off x="513" y="3989"/>
              <a:ext cx="56" cy="27"/>
            </a:xfrm>
            <a:custGeom>
              <a:avLst/>
              <a:gdLst/>
              <a:ahLst/>
              <a:cxnLst/>
              <a:rect l="0" t="0" r="r" b="b"/>
              <a:pathLst>
                <a:path w="139" h="67">
                  <a:moveTo>
                    <a:pt x="100" y="23"/>
                  </a:moveTo>
                  <a:cubicBezTo>
                    <a:pt x="79" y="47"/>
                    <a:pt x="32" y="39"/>
                    <a:pt x="32" y="39"/>
                  </a:cubicBezTo>
                  <a:cubicBezTo>
                    <a:pt x="32" y="39"/>
                    <a:pt x="0" y="35"/>
                    <a:pt x="23" y="51"/>
                  </a:cubicBezTo>
                  <a:cubicBezTo>
                    <a:pt x="44" y="67"/>
                    <a:pt x="71" y="59"/>
                    <a:pt x="107" y="47"/>
                  </a:cubicBezTo>
                  <a:cubicBezTo>
                    <a:pt x="139" y="31"/>
                    <a:pt x="123" y="0"/>
                    <a:pt x="100" y="23"/>
                  </a:cubicBezTo>
                  <a:lnTo>
                    <a:pt x="100" y="23"/>
                  </a:lnTo>
                </a:path>
              </a:pathLst>
            </a:custGeom>
            <a:solidFill>
              <a:schemeClr val="accent2"/>
            </a:solidFill>
            <a:ln>
              <a:noFill/>
            </a:ln>
          </p:spPr>
        </p:sp>
        <p:sp>
          <p:nvSpPr>
            <p:cNvPr id="1048967" name="任意多边形 1048966"/>
            <p:cNvSpPr/>
            <p:nvPr/>
          </p:nvSpPr>
          <p:spPr>
            <a:xfrm>
              <a:off x="477" y="4014"/>
              <a:ext cx="78" cy="19"/>
            </a:xfrm>
            <a:custGeom>
              <a:avLst/>
              <a:gdLst/>
              <a:ahLst/>
              <a:cxnLst/>
              <a:rect l="0" t="0" r="r" b="b"/>
              <a:pathLst>
                <a:path w="195" h="47">
                  <a:moveTo>
                    <a:pt x="159" y="11"/>
                  </a:moveTo>
                  <a:cubicBezTo>
                    <a:pt x="147" y="7"/>
                    <a:pt x="143" y="0"/>
                    <a:pt x="115" y="3"/>
                  </a:cubicBezTo>
                  <a:cubicBezTo>
                    <a:pt x="51" y="15"/>
                    <a:pt x="27" y="0"/>
                    <a:pt x="27" y="0"/>
                  </a:cubicBezTo>
                  <a:cubicBezTo>
                    <a:pt x="27" y="0"/>
                    <a:pt x="0" y="11"/>
                    <a:pt x="7" y="19"/>
                  </a:cubicBezTo>
                  <a:cubicBezTo>
                    <a:pt x="19" y="27"/>
                    <a:pt x="67" y="31"/>
                    <a:pt x="79" y="31"/>
                  </a:cubicBezTo>
                  <a:cubicBezTo>
                    <a:pt x="91" y="31"/>
                    <a:pt x="135" y="47"/>
                    <a:pt x="163" y="31"/>
                  </a:cubicBezTo>
                  <a:cubicBezTo>
                    <a:pt x="195" y="15"/>
                    <a:pt x="175" y="11"/>
                    <a:pt x="159" y="11"/>
                  </a:cubicBezTo>
                  <a:lnTo>
                    <a:pt x="159" y="11"/>
                  </a:lnTo>
                </a:path>
              </a:pathLst>
            </a:custGeom>
            <a:solidFill>
              <a:schemeClr val="accent2"/>
            </a:solidFill>
            <a:ln>
              <a:noFill/>
            </a:ln>
          </p:spPr>
        </p:sp>
        <p:sp>
          <p:nvSpPr>
            <p:cNvPr id="1048968" name="任意多边形 1048967"/>
            <p:cNvSpPr/>
            <p:nvPr/>
          </p:nvSpPr>
          <p:spPr>
            <a:xfrm>
              <a:off x="485" y="4032"/>
              <a:ext cx="64" cy="17"/>
            </a:xfrm>
            <a:custGeom>
              <a:avLst/>
              <a:gdLst/>
              <a:ahLst/>
              <a:cxnLst/>
              <a:rect l="0" t="0" r="r" b="b"/>
              <a:pathLst>
                <a:path w="159" h="42">
                  <a:moveTo>
                    <a:pt x="147" y="7"/>
                  </a:moveTo>
                  <a:cubicBezTo>
                    <a:pt x="135" y="15"/>
                    <a:pt x="119" y="15"/>
                    <a:pt x="103" y="15"/>
                  </a:cubicBezTo>
                  <a:cubicBezTo>
                    <a:pt x="91" y="15"/>
                    <a:pt x="63" y="7"/>
                    <a:pt x="51" y="11"/>
                  </a:cubicBezTo>
                  <a:cubicBezTo>
                    <a:pt x="39" y="15"/>
                    <a:pt x="3" y="7"/>
                    <a:pt x="3" y="7"/>
                  </a:cubicBezTo>
                  <a:cubicBezTo>
                    <a:pt x="0" y="42"/>
                    <a:pt x="119" y="38"/>
                    <a:pt x="139" y="31"/>
                  </a:cubicBezTo>
                  <a:cubicBezTo>
                    <a:pt x="159" y="19"/>
                    <a:pt x="159" y="0"/>
                    <a:pt x="147" y="7"/>
                  </a:cubicBezTo>
                  <a:lnTo>
                    <a:pt x="147" y="7"/>
                  </a:lnTo>
                </a:path>
              </a:pathLst>
            </a:custGeom>
            <a:solidFill>
              <a:schemeClr val="accent2"/>
            </a:solidFill>
            <a:ln>
              <a:noFill/>
            </a:ln>
          </p:spPr>
        </p:sp>
        <p:sp>
          <p:nvSpPr>
            <p:cNvPr id="1048969" name="任意多边形 1048968"/>
            <p:cNvSpPr/>
            <p:nvPr/>
          </p:nvSpPr>
          <p:spPr>
            <a:xfrm>
              <a:off x="481" y="4046"/>
              <a:ext cx="66" cy="55"/>
            </a:xfrm>
            <a:custGeom>
              <a:avLst/>
              <a:gdLst/>
              <a:ahLst/>
              <a:cxnLst/>
              <a:rect l="0" t="0" r="r" b="b"/>
              <a:pathLst>
                <a:path w="165" h="137">
                  <a:moveTo>
                    <a:pt x="112" y="36"/>
                  </a:moveTo>
                  <a:cubicBezTo>
                    <a:pt x="112" y="24"/>
                    <a:pt x="56" y="0"/>
                    <a:pt x="52" y="24"/>
                  </a:cubicBezTo>
                  <a:cubicBezTo>
                    <a:pt x="44" y="48"/>
                    <a:pt x="16" y="60"/>
                    <a:pt x="16" y="60"/>
                  </a:cubicBezTo>
                  <a:cubicBezTo>
                    <a:pt x="0" y="64"/>
                    <a:pt x="0" y="64"/>
                    <a:pt x="4" y="76"/>
                  </a:cubicBezTo>
                  <a:cubicBezTo>
                    <a:pt x="4" y="88"/>
                    <a:pt x="16" y="97"/>
                    <a:pt x="36" y="76"/>
                  </a:cubicBezTo>
                  <a:cubicBezTo>
                    <a:pt x="68" y="40"/>
                    <a:pt x="68" y="105"/>
                    <a:pt x="68" y="109"/>
                  </a:cubicBezTo>
                  <a:cubicBezTo>
                    <a:pt x="72" y="117"/>
                    <a:pt x="76" y="137"/>
                    <a:pt x="84" y="121"/>
                  </a:cubicBezTo>
                  <a:cubicBezTo>
                    <a:pt x="88" y="105"/>
                    <a:pt x="100" y="56"/>
                    <a:pt x="116" y="76"/>
                  </a:cubicBezTo>
                  <a:cubicBezTo>
                    <a:pt x="141" y="109"/>
                    <a:pt x="165" y="76"/>
                    <a:pt x="157" y="76"/>
                  </a:cubicBezTo>
                  <a:cubicBezTo>
                    <a:pt x="153" y="72"/>
                    <a:pt x="112" y="52"/>
                    <a:pt x="112" y="36"/>
                  </a:cubicBezTo>
                  <a:lnTo>
                    <a:pt x="112" y="36"/>
                  </a:lnTo>
                </a:path>
              </a:pathLst>
            </a:custGeom>
            <a:solidFill>
              <a:schemeClr val="accent2"/>
            </a:solidFill>
            <a:ln>
              <a:noFill/>
            </a:ln>
          </p:spPr>
        </p:sp>
        <p:sp>
          <p:nvSpPr>
            <p:cNvPr id="1048970" name="任意多边形 1048969"/>
            <p:cNvSpPr/>
            <p:nvPr/>
          </p:nvSpPr>
          <p:spPr>
            <a:xfrm>
              <a:off x="525" y="4021"/>
              <a:ext cx="40" cy="100"/>
            </a:xfrm>
            <a:custGeom>
              <a:avLst/>
              <a:gdLst/>
              <a:ahLst/>
              <a:cxnLst/>
              <a:rect l="0" t="0" r="r" b="b"/>
              <a:pathLst>
                <a:path w="99" h="249">
                  <a:moveTo>
                    <a:pt x="87" y="7"/>
                  </a:moveTo>
                  <a:cubicBezTo>
                    <a:pt x="87" y="7"/>
                    <a:pt x="79" y="59"/>
                    <a:pt x="71" y="67"/>
                  </a:cubicBezTo>
                  <a:cubicBezTo>
                    <a:pt x="59" y="75"/>
                    <a:pt x="39" y="79"/>
                    <a:pt x="27" y="79"/>
                  </a:cubicBezTo>
                  <a:cubicBezTo>
                    <a:pt x="15" y="75"/>
                    <a:pt x="15" y="87"/>
                    <a:pt x="27" y="91"/>
                  </a:cubicBezTo>
                  <a:cubicBezTo>
                    <a:pt x="39" y="95"/>
                    <a:pt x="67" y="114"/>
                    <a:pt x="67" y="134"/>
                  </a:cubicBezTo>
                  <a:cubicBezTo>
                    <a:pt x="67" y="158"/>
                    <a:pt x="67" y="174"/>
                    <a:pt x="47" y="178"/>
                  </a:cubicBezTo>
                  <a:cubicBezTo>
                    <a:pt x="23" y="182"/>
                    <a:pt x="0" y="186"/>
                    <a:pt x="0" y="217"/>
                  </a:cubicBezTo>
                  <a:cubicBezTo>
                    <a:pt x="0" y="217"/>
                    <a:pt x="11" y="225"/>
                    <a:pt x="19" y="229"/>
                  </a:cubicBezTo>
                  <a:cubicBezTo>
                    <a:pt x="31" y="229"/>
                    <a:pt x="55" y="241"/>
                    <a:pt x="63" y="245"/>
                  </a:cubicBezTo>
                  <a:cubicBezTo>
                    <a:pt x="71" y="249"/>
                    <a:pt x="91" y="241"/>
                    <a:pt x="91" y="225"/>
                  </a:cubicBezTo>
                  <a:cubicBezTo>
                    <a:pt x="95" y="206"/>
                    <a:pt x="95" y="79"/>
                    <a:pt x="99" y="55"/>
                  </a:cubicBezTo>
                  <a:cubicBezTo>
                    <a:pt x="99" y="35"/>
                    <a:pt x="99" y="11"/>
                    <a:pt x="99" y="7"/>
                  </a:cubicBezTo>
                  <a:cubicBezTo>
                    <a:pt x="99" y="3"/>
                    <a:pt x="87" y="0"/>
                    <a:pt x="87" y="7"/>
                  </a:cubicBezTo>
                  <a:lnTo>
                    <a:pt x="87" y="7"/>
                  </a:lnTo>
                </a:path>
              </a:pathLst>
            </a:custGeom>
            <a:solidFill>
              <a:schemeClr val="accent2"/>
            </a:solidFill>
            <a:ln>
              <a:noFill/>
            </a:ln>
          </p:spPr>
        </p:sp>
      </p:grpSp>
      <p:grpSp>
        <p:nvGrpSpPr>
          <p:cNvPr id="170" name="组合 169"/>
          <p:cNvGrpSpPr/>
          <p:nvPr/>
        </p:nvGrpSpPr>
        <p:grpSpPr>
          <a:xfrm rot="0">
            <a:off x="6934200" y="-7937"/>
            <a:ext cx="2317750" cy="2063750"/>
            <a:chOff x="4368" y="-5"/>
            <a:chExt cx="1460" cy="1300"/>
          </a:xfrm>
        </p:grpSpPr>
        <p:sp>
          <p:nvSpPr>
            <p:cNvPr id="1048971" name="任意多边形 1048970"/>
            <p:cNvSpPr/>
            <p:nvPr/>
          </p:nvSpPr>
          <p:spPr>
            <a:xfrm>
              <a:off x="4436" y="-5"/>
              <a:ext cx="1324" cy="1206"/>
            </a:xfrm>
            <a:custGeom>
              <a:avLst/>
              <a:gdLst/>
              <a:ahLst/>
              <a:cxnLst/>
              <a:rect l="0" t="0" r="r" b="b"/>
              <a:pathLst>
                <a:path w="3309" h="3013">
                  <a:moveTo>
                    <a:pt x="139" y="24"/>
                  </a:moveTo>
                  <a:cubicBezTo>
                    <a:pt x="139" y="24"/>
                    <a:pt x="0" y="206"/>
                    <a:pt x="66" y="430"/>
                  </a:cubicBezTo>
                  <a:cubicBezTo>
                    <a:pt x="115" y="606"/>
                    <a:pt x="151" y="2383"/>
                    <a:pt x="151" y="2383"/>
                  </a:cubicBezTo>
                  <a:cubicBezTo>
                    <a:pt x="151" y="2383"/>
                    <a:pt x="254" y="2741"/>
                    <a:pt x="327" y="2771"/>
                  </a:cubicBezTo>
                  <a:cubicBezTo>
                    <a:pt x="400" y="2801"/>
                    <a:pt x="957" y="2923"/>
                    <a:pt x="957" y="2923"/>
                  </a:cubicBezTo>
                  <a:cubicBezTo>
                    <a:pt x="957" y="2923"/>
                    <a:pt x="1157" y="3013"/>
                    <a:pt x="1236" y="3001"/>
                  </a:cubicBezTo>
                  <a:cubicBezTo>
                    <a:pt x="1315" y="2995"/>
                    <a:pt x="3067" y="2953"/>
                    <a:pt x="3152" y="2880"/>
                  </a:cubicBezTo>
                  <a:cubicBezTo>
                    <a:pt x="3230" y="2807"/>
                    <a:pt x="3309" y="1322"/>
                    <a:pt x="3230" y="1012"/>
                  </a:cubicBezTo>
                  <a:cubicBezTo>
                    <a:pt x="3152" y="709"/>
                    <a:pt x="2448" y="84"/>
                    <a:pt x="2236" y="97"/>
                  </a:cubicBezTo>
                  <a:cubicBezTo>
                    <a:pt x="2030" y="103"/>
                    <a:pt x="1509" y="175"/>
                    <a:pt x="1509" y="175"/>
                  </a:cubicBezTo>
                  <a:lnTo>
                    <a:pt x="1200" y="66"/>
                  </a:lnTo>
                  <a:lnTo>
                    <a:pt x="915" y="12"/>
                  </a:lnTo>
                  <a:cubicBezTo>
                    <a:pt x="915" y="12"/>
                    <a:pt x="478" y="0"/>
                    <a:pt x="139" y="24"/>
                  </a:cubicBezTo>
                  <a:lnTo>
                    <a:pt x="139" y="24"/>
                  </a:lnTo>
                </a:path>
              </a:pathLst>
            </a:custGeom>
            <a:solidFill>
              <a:schemeClr val="accent2"/>
            </a:solidFill>
            <a:ln>
              <a:noFill/>
            </a:ln>
          </p:spPr>
        </p:sp>
        <p:grpSp>
          <p:nvGrpSpPr>
            <p:cNvPr id="171" name="组合 170"/>
            <p:cNvGrpSpPr/>
            <p:nvPr/>
          </p:nvGrpSpPr>
          <p:grpSpPr>
            <a:xfrm rot="0">
              <a:off x="4368" y="-1"/>
              <a:ext cx="1460" cy="1296"/>
              <a:chOff x="4368" y="-1"/>
              <a:chExt cx="1460" cy="1296"/>
            </a:xfrm>
          </p:grpSpPr>
          <p:sp>
            <p:nvSpPr>
              <p:cNvPr id="1048972" name="任意多边形 1048971"/>
              <p:cNvSpPr/>
              <p:nvPr/>
            </p:nvSpPr>
            <p:spPr>
              <a:xfrm>
                <a:off x="4438" y="-1"/>
                <a:ext cx="242" cy="90"/>
              </a:xfrm>
              <a:custGeom>
                <a:avLst/>
                <a:gdLst/>
                <a:ahLst/>
                <a:cxnLst/>
                <a:rect l="0" t="0" r="r" b="b"/>
                <a:pathLst>
                  <a:path w="604" h="224">
                    <a:moveTo>
                      <a:pt x="442" y="151"/>
                    </a:moveTo>
                    <a:cubicBezTo>
                      <a:pt x="504" y="133"/>
                      <a:pt x="542" y="127"/>
                      <a:pt x="567" y="121"/>
                    </a:cubicBezTo>
                    <a:cubicBezTo>
                      <a:pt x="567" y="115"/>
                      <a:pt x="567" y="115"/>
                      <a:pt x="573" y="103"/>
                    </a:cubicBezTo>
                    <a:cubicBezTo>
                      <a:pt x="604" y="66"/>
                      <a:pt x="592" y="24"/>
                      <a:pt x="548" y="0"/>
                    </a:cubicBezTo>
                    <a:lnTo>
                      <a:pt x="155" y="0"/>
                    </a:lnTo>
                    <a:cubicBezTo>
                      <a:pt x="62" y="18"/>
                      <a:pt x="0" y="60"/>
                      <a:pt x="62" y="133"/>
                    </a:cubicBezTo>
                    <a:cubicBezTo>
                      <a:pt x="62" y="133"/>
                      <a:pt x="174" y="224"/>
                      <a:pt x="442" y="151"/>
                    </a:cubicBezTo>
                    <a:lnTo>
                      <a:pt x="442" y="151"/>
                    </a:lnTo>
                  </a:path>
                </a:pathLst>
              </a:custGeom>
              <a:solidFill>
                <a:schemeClr val="lt1"/>
              </a:solidFill>
              <a:ln>
                <a:noFill/>
              </a:ln>
            </p:spPr>
          </p:sp>
          <p:sp>
            <p:nvSpPr>
              <p:cNvPr id="1048973" name="任意多边形 1048972"/>
              <p:cNvSpPr/>
              <p:nvPr/>
            </p:nvSpPr>
            <p:spPr>
              <a:xfrm>
                <a:off x="4368" y="-1"/>
                <a:ext cx="1460" cy="1296"/>
              </a:xfrm>
              <a:custGeom>
                <a:avLst/>
                <a:gdLst/>
                <a:ahLst/>
                <a:cxnLst/>
                <a:rect l="0" t="0" r="r" b="b"/>
                <a:pathLst>
                  <a:path w="3649" h="3239">
                    <a:moveTo>
                      <a:pt x="3456" y="461"/>
                    </a:moveTo>
                    <a:cubicBezTo>
                      <a:pt x="3437" y="194"/>
                      <a:pt x="3387" y="54"/>
                      <a:pt x="3144" y="6"/>
                    </a:cubicBezTo>
                    <a:cubicBezTo>
                      <a:pt x="3119" y="6"/>
                      <a:pt x="3082" y="0"/>
                      <a:pt x="3032" y="0"/>
                    </a:cubicBezTo>
                    <a:lnTo>
                      <a:pt x="979" y="0"/>
                    </a:lnTo>
                    <a:cubicBezTo>
                      <a:pt x="973" y="30"/>
                      <a:pt x="954" y="103"/>
                      <a:pt x="985" y="103"/>
                    </a:cubicBezTo>
                    <a:cubicBezTo>
                      <a:pt x="1066" y="103"/>
                      <a:pt x="1391" y="127"/>
                      <a:pt x="1403" y="127"/>
                    </a:cubicBezTo>
                    <a:cubicBezTo>
                      <a:pt x="1410" y="127"/>
                      <a:pt x="1559" y="97"/>
                      <a:pt x="1478" y="169"/>
                    </a:cubicBezTo>
                    <a:cubicBezTo>
                      <a:pt x="1391" y="248"/>
                      <a:pt x="1197" y="248"/>
                      <a:pt x="1085" y="236"/>
                    </a:cubicBezTo>
                    <a:cubicBezTo>
                      <a:pt x="817" y="218"/>
                      <a:pt x="948" y="339"/>
                      <a:pt x="1048" y="339"/>
                    </a:cubicBezTo>
                    <a:cubicBezTo>
                      <a:pt x="1360" y="339"/>
                      <a:pt x="1422" y="412"/>
                      <a:pt x="1291" y="430"/>
                    </a:cubicBezTo>
                    <a:cubicBezTo>
                      <a:pt x="1160" y="448"/>
                      <a:pt x="1135" y="442"/>
                      <a:pt x="1010" y="461"/>
                    </a:cubicBezTo>
                    <a:cubicBezTo>
                      <a:pt x="43" y="612"/>
                      <a:pt x="368" y="363"/>
                      <a:pt x="461" y="363"/>
                    </a:cubicBezTo>
                    <a:cubicBezTo>
                      <a:pt x="867" y="357"/>
                      <a:pt x="767" y="224"/>
                      <a:pt x="667" y="254"/>
                    </a:cubicBezTo>
                    <a:cubicBezTo>
                      <a:pt x="567" y="279"/>
                      <a:pt x="212" y="163"/>
                      <a:pt x="162" y="382"/>
                    </a:cubicBezTo>
                    <a:cubicBezTo>
                      <a:pt x="118" y="606"/>
                      <a:pt x="262" y="1710"/>
                      <a:pt x="224" y="1923"/>
                    </a:cubicBezTo>
                    <a:cubicBezTo>
                      <a:pt x="0" y="3239"/>
                      <a:pt x="1241" y="2954"/>
                      <a:pt x="1241" y="2954"/>
                    </a:cubicBezTo>
                    <a:cubicBezTo>
                      <a:pt x="973" y="2748"/>
                      <a:pt x="1085" y="2554"/>
                      <a:pt x="1066" y="2444"/>
                    </a:cubicBezTo>
                    <a:cubicBezTo>
                      <a:pt x="1004" y="2092"/>
                      <a:pt x="960" y="2044"/>
                      <a:pt x="898" y="2068"/>
                    </a:cubicBezTo>
                    <a:cubicBezTo>
                      <a:pt x="754" y="2135"/>
                      <a:pt x="767" y="2171"/>
                      <a:pt x="786" y="2226"/>
                    </a:cubicBezTo>
                    <a:cubicBezTo>
                      <a:pt x="885" y="2523"/>
                      <a:pt x="655" y="2281"/>
                      <a:pt x="655" y="2281"/>
                    </a:cubicBezTo>
                    <a:cubicBezTo>
                      <a:pt x="611" y="2305"/>
                      <a:pt x="592" y="2365"/>
                      <a:pt x="617" y="2420"/>
                    </a:cubicBezTo>
                    <a:cubicBezTo>
                      <a:pt x="817" y="2808"/>
                      <a:pt x="630" y="2705"/>
                      <a:pt x="586" y="2638"/>
                    </a:cubicBezTo>
                    <a:cubicBezTo>
                      <a:pt x="380" y="2365"/>
                      <a:pt x="574" y="2220"/>
                      <a:pt x="549" y="2135"/>
                    </a:cubicBezTo>
                    <a:cubicBezTo>
                      <a:pt x="467" y="1789"/>
                      <a:pt x="736" y="1662"/>
                      <a:pt x="773" y="1607"/>
                    </a:cubicBezTo>
                    <a:cubicBezTo>
                      <a:pt x="811" y="1553"/>
                      <a:pt x="792" y="1534"/>
                      <a:pt x="804" y="1419"/>
                    </a:cubicBezTo>
                    <a:cubicBezTo>
                      <a:pt x="848" y="1182"/>
                      <a:pt x="967" y="1310"/>
                      <a:pt x="954" y="1383"/>
                    </a:cubicBezTo>
                    <a:cubicBezTo>
                      <a:pt x="923" y="1662"/>
                      <a:pt x="1098" y="1468"/>
                      <a:pt x="1160" y="1383"/>
                    </a:cubicBezTo>
                    <a:cubicBezTo>
                      <a:pt x="1360" y="1128"/>
                      <a:pt x="1335" y="1389"/>
                      <a:pt x="1304" y="1437"/>
                    </a:cubicBezTo>
                    <a:cubicBezTo>
                      <a:pt x="1266" y="1480"/>
                      <a:pt x="1235" y="1546"/>
                      <a:pt x="1247" y="1577"/>
                    </a:cubicBezTo>
                    <a:cubicBezTo>
                      <a:pt x="1297" y="1716"/>
                      <a:pt x="1204" y="1850"/>
                      <a:pt x="1172" y="1856"/>
                    </a:cubicBezTo>
                    <a:cubicBezTo>
                      <a:pt x="1148" y="1868"/>
                      <a:pt x="1060" y="1904"/>
                      <a:pt x="1060" y="2014"/>
                    </a:cubicBezTo>
                    <a:cubicBezTo>
                      <a:pt x="1066" y="2123"/>
                      <a:pt x="1197" y="2317"/>
                      <a:pt x="1197" y="2396"/>
                    </a:cubicBezTo>
                    <a:cubicBezTo>
                      <a:pt x="1204" y="2984"/>
                      <a:pt x="1472" y="3027"/>
                      <a:pt x="1591" y="3015"/>
                    </a:cubicBezTo>
                    <a:cubicBezTo>
                      <a:pt x="1715" y="3009"/>
                      <a:pt x="2776" y="2972"/>
                      <a:pt x="3213" y="2930"/>
                    </a:cubicBezTo>
                    <a:cubicBezTo>
                      <a:pt x="3649" y="2893"/>
                      <a:pt x="3356" y="2778"/>
                      <a:pt x="3231" y="2778"/>
                    </a:cubicBezTo>
                    <a:cubicBezTo>
                      <a:pt x="2913" y="2778"/>
                      <a:pt x="2832" y="2590"/>
                      <a:pt x="2832" y="2590"/>
                    </a:cubicBezTo>
                    <a:cubicBezTo>
                      <a:pt x="2832" y="2590"/>
                      <a:pt x="2826" y="2456"/>
                      <a:pt x="2689" y="2426"/>
                    </a:cubicBezTo>
                    <a:cubicBezTo>
                      <a:pt x="2345" y="2335"/>
                      <a:pt x="2564" y="2141"/>
                      <a:pt x="2651" y="2092"/>
                    </a:cubicBezTo>
                    <a:cubicBezTo>
                      <a:pt x="2732" y="2050"/>
                      <a:pt x="2682" y="2032"/>
                      <a:pt x="2620" y="1995"/>
                    </a:cubicBezTo>
                    <a:cubicBezTo>
                      <a:pt x="2483" y="1917"/>
                      <a:pt x="2458" y="1819"/>
                      <a:pt x="2470" y="1637"/>
                    </a:cubicBezTo>
                    <a:cubicBezTo>
                      <a:pt x="2477" y="1455"/>
                      <a:pt x="2595" y="1510"/>
                      <a:pt x="2595" y="1510"/>
                    </a:cubicBezTo>
                    <a:cubicBezTo>
                      <a:pt x="2595" y="1510"/>
                      <a:pt x="2795" y="1589"/>
                      <a:pt x="2870" y="1553"/>
                    </a:cubicBezTo>
                    <a:cubicBezTo>
                      <a:pt x="2944" y="1516"/>
                      <a:pt x="2913" y="1449"/>
                      <a:pt x="2876" y="1480"/>
                    </a:cubicBezTo>
                    <a:cubicBezTo>
                      <a:pt x="2838" y="1504"/>
                      <a:pt x="2570" y="1480"/>
                      <a:pt x="2539" y="1352"/>
                    </a:cubicBezTo>
                    <a:cubicBezTo>
                      <a:pt x="2514" y="1225"/>
                      <a:pt x="2608" y="1292"/>
                      <a:pt x="2632" y="1298"/>
                    </a:cubicBezTo>
                    <a:cubicBezTo>
                      <a:pt x="2664" y="1310"/>
                      <a:pt x="2664" y="1334"/>
                      <a:pt x="2739" y="1371"/>
                    </a:cubicBezTo>
                    <a:cubicBezTo>
                      <a:pt x="2919" y="1462"/>
                      <a:pt x="2832" y="1358"/>
                      <a:pt x="2832" y="1358"/>
                    </a:cubicBezTo>
                    <a:cubicBezTo>
                      <a:pt x="2832" y="1358"/>
                      <a:pt x="2832" y="1358"/>
                      <a:pt x="2732" y="1267"/>
                    </a:cubicBezTo>
                    <a:cubicBezTo>
                      <a:pt x="2639" y="1176"/>
                      <a:pt x="2533" y="1207"/>
                      <a:pt x="2427" y="1207"/>
                    </a:cubicBezTo>
                    <a:cubicBezTo>
                      <a:pt x="2327" y="1207"/>
                      <a:pt x="2345" y="1280"/>
                      <a:pt x="2345" y="1280"/>
                    </a:cubicBezTo>
                    <a:cubicBezTo>
                      <a:pt x="2345" y="1280"/>
                      <a:pt x="2327" y="1468"/>
                      <a:pt x="2308" y="1765"/>
                    </a:cubicBezTo>
                    <a:cubicBezTo>
                      <a:pt x="2296" y="2068"/>
                      <a:pt x="2246" y="2105"/>
                      <a:pt x="2227" y="2080"/>
                    </a:cubicBezTo>
                    <a:cubicBezTo>
                      <a:pt x="2208" y="2050"/>
                      <a:pt x="2183" y="1898"/>
                      <a:pt x="2183" y="1850"/>
                    </a:cubicBezTo>
                    <a:cubicBezTo>
                      <a:pt x="2183" y="1807"/>
                      <a:pt x="2152" y="1601"/>
                      <a:pt x="2165" y="1395"/>
                    </a:cubicBezTo>
                    <a:cubicBezTo>
                      <a:pt x="2183" y="1182"/>
                      <a:pt x="2221" y="1273"/>
                      <a:pt x="2083" y="1219"/>
                    </a:cubicBezTo>
                    <a:cubicBezTo>
                      <a:pt x="1940" y="1164"/>
                      <a:pt x="2015" y="1104"/>
                      <a:pt x="2065" y="1104"/>
                    </a:cubicBezTo>
                    <a:cubicBezTo>
                      <a:pt x="2108" y="1104"/>
                      <a:pt x="2183" y="1146"/>
                      <a:pt x="2196" y="1098"/>
                    </a:cubicBezTo>
                    <a:cubicBezTo>
                      <a:pt x="2221" y="970"/>
                      <a:pt x="2239" y="855"/>
                      <a:pt x="2165" y="825"/>
                    </a:cubicBezTo>
                    <a:cubicBezTo>
                      <a:pt x="2009" y="770"/>
                      <a:pt x="2071" y="734"/>
                      <a:pt x="2127" y="715"/>
                    </a:cubicBezTo>
                    <a:cubicBezTo>
                      <a:pt x="2183" y="697"/>
                      <a:pt x="2196" y="570"/>
                      <a:pt x="2115" y="600"/>
                    </a:cubicBezTo>
                    <a:cubicBezTo>
                      <a:pt x="1952" y="649"/>
                      <a:pt x="1971" y="515"/>
                      <a:pt x="2002" y="497"/>
                    </a:cubicBezTo>
                    <a:cubicBezTo>
                      <a:pt x="2027" y="479"/>
                      <a:pt x="2083" y="503"/>
                      <a:pt x="2065" y="376"/>
                    </a:cubicBezTo>
                    <a:cubicBezTo>
                      <a:pt x="2046" y="248"/>
                      <a:pt x="2165" y="206"/>
                      <a:pt x="2189" y="321"/>
                    </a:cubicBezTo>
                    <a:cubicBezTo>
                      <a:pt x="2208" y="442"/>
                      <a:pt x="2264" y="679"/>
                      <a:pt x="2302" y="624"/>
                    </a:cubicBezTo>
                    <a:cubicBezTo>
                      <a:pt x="2339" y="570"/>
                      <a:pt x="2402" y="345"/>
                      <a:pt x="2464" y="248"/>
                    </a:cubicBezTo>
                    <a:cubicBezTo>
                      <a:pt x="2533" y="145"/>
                      <a:pt x="2608" y="230"/>
                      <a:pt x="2589" y="285"/>
                    </a:cubicBezTo>
                    <a:cubicBezTo>
                      <a:pt x="2501" y="533"/>
                      <a:pt x="2657" y="545"/>
                      <a:pt x="2657" y="545"/>
                    </a:cubicBezTo>
                    <a:cubicBezTo>
                      <a:pt x="2657" y="545"/>
                      <a:pt x="2639" y="582"/>
                      <a:pt x="2551" y="576"/>
                    </a:cubicBezTo>
                    <a:cubicBezTo>
                      <a:pt x="2383" y="558"/>
                      <a:pt x="2452" y="667"/>
                      <a:pt x="2526" y="697"/>
                    </a:cubicBezTo>
                    <a:cubicBezTo>
                      <a:pt x="2689" y="752"/>
                      <a:pt x="2583" y="788"/>
                      <a:pt x="2501" y="788"/>
                    </a:cubicBezTo>
                    <a:cubicBezTo>
                      <a:pt x="2414" y="788"/>
                      <a:pt x="2377" y="812"/>
                      <a:pt x="2358" y="897"/>
                    </a:cubicBezTo>
                    <a:cubicBezTo>
                      <a:pt x="2302" y="1158"/>
                      <a:pt x="2501" y="1098"/>
                      <a:pt x="2501" y="1098"/>
                    </a:cubicBezTo>
                    <a:cubicBezTo>
                      <a:pt x="2820" y="1182"/>
                      <a:pt x="3294" y="1140"/>
                      <a:pt x="3294" y="1140"/>
                    </a:cubicBezTo>
                    <a:cubicBezTo>
                      <a:pt x="3387" y="1164"/>
                      <a:pt x="3444" y="1146"/>
                      <a:pt x="3481" y="1098"/>
                    </a:cubicBezTo>
                    <a:lnTo>
                      <a:pt x="3481" y="624"/>
                    </a:lnTo>
                    <a:cubicBezTo>
                      <a:pt x="3469" y="564"/>
                      <a:pt x="3462" y="509"/>
                      <a:pt x="3456" y="461"/>
                    </a:cubicBezTo>
                    <a:moveTo>
                      <a:pt x="1441" y="467"/>
                    </a:moveTo>
                    <a:cubicBezTo>
                      <a:pt x="1453" y="394"/>
                      <a:pt x="1553" y="418"/>
                      <a:pt x="1553" y="418"/>
                    </a:cubicBezTo>
                    <a:cubicBezTo>
                      <a:pt x="1553" y="418"/>
                      <a:pt x="1734" y="479"/>
                      <a:pt x="1809" y="473"/>
                    </a:cubicBezTo>
                    <a:cubicBezTo>
                      <a:pt x="1878" y="461"/>
                      <a:pt x="1984" y="564"/>
                      <a:pt x="1828" y="564"/>
                    </a:cubicBezTo>
                    <a:cubicBezTo>
                      <a:pt x="1665" y="564"/>
                      <a:pt x="1422" y="630"/>
                      <a:pt x="1441" y="467"/>
                    </a:cubicBezTo>
                    <a:moveTo>
                      <a:pt x="1066" y="1182"/>
                    </a:moveTo>
                    <a:cubicBezTo>
                      <a:pt x="954" y="1182"/>
                      <a:pt x="287" y="1437"/>
                      <a:pt x="280" y="776"/>
                    </a:cubicBezTo>
                    <a:cubicBezTo>
                      <a:pt x="280" y="630"/>
                      <a:pt x="243" y="503"/>
                      <a:pt x="430" y="594"/>
                    </a:cubicBezTo>
                    <a:cubicBezTo>
                      <a:pt x="617" y="679"/>
                      <a:pt x="449" y="673"/>
                      <a:pt x="854" y="655"/>
                    </a:cubicBezTo>
                    <a:cubicBezTo>
                      <a:pt x="854" y="655"/>
                      <a:pt x="1148" y="667"/>
                      <a:pt x="1191" y="643"/>
                    </a:cubicBezTo>
                    <a:cubicBezTo>
                      <a:pt x="1241" y="612"/>
                      <a:pt x="1197" y="552"/>
                      <a:pt x="1291" y="552"/>
                    </a:cubicBezTo>
                    <a:cubicBezTo>
                      <a:pt x="1385" y="545"/>
                      <a:pt x="1372" y="636"/>
                      <a:pt x="1372" y="636"/>
                    </a:cubicBezTo>
                    <a:cubicBezTo>
                      <a:pt x="1372" y="636"/>
                      <a:pt x="1291" y="752"/>
                      <a:pt x="1902" y="673"/>
                    </a:cubicBezTo>
                    <a:cubicBezTo>
                      <a:pt x="1977" y="661"/>
                      <a:pt x="2040" y="734"/>
                      <a:pt x="1884" y="734"/>
                    </a:cubicBezTo>
                    <a:cubicBezTo>
                      <a:pt x="1809" y="740"/>
                      <a:pt x="1697" y="776"/>
                      <a:pt x="1734" y="867"/>
                    </a:cubicBezTo>
                    <a:cubicBezTo>
                      <a:pt x="1771" y="958"/>
                      <a:pt x="1722" y="1553"/>
                      <a:pt x="1722" y="1553"/>
                    </a:cubicBezTo>
                    <a:cubicBezTo>
                      <a:pt x="1722" y="1553"/>
                      <a:pt x="1690" y="1662"/>
                      <a:pt x="1634" y="1486"/>
                    </a:cubicBezTo>
                    <a:cubicBezTo>
                      <a:pt x="1615" y="1425"/>
                      <a:pt x="1634" y="873"/>
                      <a:pt x="1622" y="831"/>
                    </a:cubicBezTo>
                    <a:cubicBezTo>
                      <a:pt x="1615" y="782"/>
                      <a:pt x="1353" y="740"/>
                      <a:pt x="1341" y="934"/>
                    </a:cubicBezTo>
                    <a:cubicBezTo>
                      <a:pt x="1335" y="1122"/>
                      <a:pt x="1279" y="1182"/>
                      <a:pt x="1066" y="1182"/>
                    </a:cubicBezTo>
                    <a:moveTo>
                      <a:pt x="1478" y="1401"/>
                    </a:moveTo>
                    <a:cubicBezTo>
                      <a:pt x="1435" y="1455"/>
                      <a:pt x="1366" y="1498"/>
                      <a:pt x="1391" y="1364"/>
                    </a:cubicBezTo>
                    <a:cubicBezTo>
                      <a:pt x="1422" y="1225"/>
                      <a:pt x="1447" y="1031"/>
                      <a:pt x="1447" y="940"/>
                    </a:cubicBezTo>
                    <a:cubicBezTo>
                      <a:pt x="1447" y="940"/>
                      <a:pt x="1522" y="818"/>
                      <a:pt x="1541" y="958"/>
                    </a:cubicBezTo>
                    <a:cubicBezTo>
                      <a:pt x="1559" y="1098"/>
                      <a:pt x="1522" y="1340"/>
                      <a:pt x="1478" y="1401"/>
                    </a:cubicBezTo>
                    <a:moveTo>
                      <a:pt x="2034" y="1771"/>
                    </a:moveTo>
                    <a:cubicBezTo>
                      <a:pt x="2040" y="1941"/>
                      <a:pt x="2214" y="2426"/>
                      <a:pt x="1784" y="2420"/>
                    </a:cubicBezTo>
                    <a:cubicBezTo>
                      <a:pt x="1353" y="2414"/>
                      <a:pt x="1335" y="2481"/>
                      <a:pt x="1341" y="1947"/>
                    </a:cubicBezTo>
                    <a:cubicBezTo>
                      <a:pt x="1347" y="1431"/>
                      <a:pt x="1403" y="1534"/>
                      <a:pt x="1435" y="1601"/>
                    </a:cubicBezTo>
                    <a:cubicBezTo>
                      <a:pt x="1435" y="1601"/>
                      <a:pt x="1578" y="1929"/>
                      <a:pt x="1927" y="1680"/>
                    </a:cubicBezTo>
                    <a:cubicBezTo>
                      <a:pt x="1990" y="1631"/>
                      <a:pt x="2021" y="1595"/>
                      <a:pt x="2034" y="1771"/>
                    </a:cubicBezTo>
                    <a:moveTo>
                      <a:pt x="1984" y="806"/>
                    </a:moveTo>
                    <a:cubicBezTo>
                      <a:pt x="2108" y="897"/>
                      <a:pt x="1971" y="1000"/>
                      <a:pt x="1971" y="1000"/>
                    </a:cubicBezTo>
                    <a:cubicBezTo>
                      <a:pt x="1971" y="1000"/>
                      <a:pt x="1884" y="1146"/>
                      <a:pt x="1952" y="1292"/>
                    </a:cubicBezTo>
                    <a:cubicBezTo>
                      <a:pt x="2021" y="1437"/>
                      <a:pt x="2021" y="1607"/>
                      <a:pt x="1878" y="1449"/>
                    </a:cubicBezTo>
                    <a:cubicBezTo>
                      <a:pt x="1740" y="1298"/>
                      <a:pt x="1828" y="946"/>
                      <a:pt x="1865" y="873"/>
                    </a:cubicBezTo>
                    <a:cubicBezTo>
                      <a:pt x="1865" y="873"/>
                      <a:pt x="1865" y="715"/>
                      <a:pt x="1984" y="806"/>
                    </a:cubicBezTo>
                    <a:moveTo>
                      <a:pt x="3163" y="1085"/>
                    </a:moveTo>
                    <a:cubicBezTo>
                      <a:pt x="3107" y="1122"/>
                      <a:pt x="3163" y="1085"/>
                      <a:pt x="2901" y="1073"/>
                    </a:cubicBezTo>
                    <a:cubicBezTo>
                      <a:pt x="2639" y="1067"/>
                      <a:pt x="2876" y="982"/>
                      <a:pt x="2876" y="982"/>
                    </a:cubicBezTo>
                    <a:cubicBezTo>
                      <a:pt x="3525" y="1007"/>
                      <a:pt x="3219" y="1049"/>
                      <a:pt x="3163" y="1085"/>
                    </a:cubicBezTo>
                  </a:path>
                </a:pathLst>
              </a:custGeom>
              <a:solidFill>
                <a:schemeClr val="lt1"/>
              </a:solidFill>
              <a:ln>
                <a:noFill/>
              </a:ln>
            </p:spPr>
          </p:sp>
          <p:sp>
            <p:nvSpPr>
              <p:cNvPr id="1048974" name="任意多边形 1048973"/>
              <p:cNvSpPr/>
              <p:nvPr/>
            </p:nvSpPr>
            <p:spPr>
              <a:xfrm>
                <a:off x="4715" y="608"/>
                <a:ext cx="117" cy="136"/>
              </a:xfrm>
              <a:custGeom>
                <a:avLst/>
                <a:gdLst/>
                <a:ahLst/>
                <a:cxnLst/>
                <a:rect l="0" t="0" r="r" b="b"/>
                <a:pathLst>
                  <a:path w="292" h="339">
                    <a:moveTo>
                      <a:pt x="248" y="90"/>
                    </a:moveTo>
                    <a:cubicBezTo>
                      <a:pt x="230" y="0"/>
                      <a:pt x="0" y="139"/>
                      <a:pt x="167" y="339"/>
                    </a:cubicBezTo>
                    <a:cubicBezTo>
                      <a:pt x="167" y="339"/>
                      <a:pt x="292" y="297"/>
                      <a:pt x="248" y="90"/>
                    </a:cubicBezTo>
                    <a:lnTo>
                      <a:pt x="248" y="90"/>
                    </a:lnTo>
                  </a:path>
                </a:pathLst>
              </a:custGeom>
              <a:solidFill>
                <a:schemeClr val="lt1"/>
              </a:solidFill>
              <a:ln>
                <a:noFill/>
              </a:ln>
            </p:spPr>
          </p:sp>
          <p:sp>
            <p:nvSpPr>
              <p:cNvPr id="1048975" name="任意多边形 1048974"/>
              <p:cNvSpPr/>
              <p:nvPr/>
            </p:nvSpPr>
            <p:spPr>
              <a:xfrm>
                <a:off x="4607" y="664"/>
                <a:ext cx="103" cy="182"/>
              </a:xfrm>
              <a:custGeom>
                <a:avLst/>
                <a:gdLst/>
                <a:ahLst/>
                <a:cxnLst/>
                <a:rect l="0" t="0" r="r" b="b"/>
                <a:pathLst>
                  <a:path w="257" h="454">
                    <a:moveTo>
                      <a:pt x="119" y="163"/>
                    </a:moveTo>
                    <a:cubicBezTo>
                      <a:pt x="0" y="327"/>
                      <a:pt x="37" y="382"/>
                      <a:pt x="75" y="418"/>
                    </a:cubicBezTo>
                    <a:cubicBezTo>
                      <a:pt x="113" y="454"/>
                      <a:pt x="188" y="448"/>
                      <a:pt x="251" y="272"/>
                    </a:cubicBezTo>
                    <a:cubicBezTo>
                      <a:pt x="251" y="272"/>
                      <a:pt x="201" y="188"/>
                      <a:pt x="232" y="145"/>
                    </a:cubicBezTo>
                    <a:cubicBezTo>
                      <a:pt x="257" y="97"/>
                      <a:pt x="239" y="0"/>
                      <a:pt x="119" y="163"/>
                    </a:cubicBezTo>
                    <a:lnTo>
                      <a:pt x="119" y="163"/>
                    </a:lnTo>
                  </a:path>
                </a:pathLst>
              </a:custGeom>
              <a:solidFill>
                <a:schemeClr val="lt1"/>
              </a:solidFill>
              <a:ln>
                <a:noFill/>
              </a:ln>
            </p:spPr>
          </p:sp>
          <p:sp>
            <p:nvSpPr>
              <p:cNvPr id="1048976" name="任意多边形 1048975"/>
              <p:cNvSpPr/>
              <p:nvPr/>
            </p:nvSpPr>
            <p:spPr>
              <a:xfrm>
                <a:off x="4543" y="300"/>
                <a:ext cx="337" cy="153"/>
              </a:xfrm>
              <a:custGeom>
                <a:avLst/>
                <a:gdLst/>
                <a:ahLst/>
                <a:cxnLst/>
                <a:rect l="0" t="0" r="r" b="b"/>
                <a:pathLst>
                  <a:path w="842" h="382">
                    <a:moveTo>
                      <a:pt x="699" y="24"/>
                    </a:moveTo>
                    <a:cubicBezTo>
                      <a:pt x="655" y="54"/>
                      <a:pt x="149" y="24"/>
                      <a:pt x="149" y="24"/>
                    </a:cubicBezTo>
                    <a:cubicBezTo>
                      <a:pt x="93" y="24"/>
                      <a:pt x="18" y="6"/>
                      <a:pt x="12" y="151"/>
                    </a:cubicBezTo>
                    <a:cubicBezTo>
                      <a:pt x="0" y="382"/>
                      <a:pt x="299" y="352"/>
                      <a:pt x="374" y="352"/>
                    </a:cubicBezTo>
                    <a:cubicBezTo>
                      <a:pt x="449" y="352"/>
                      <a:pt x="524" y="291"/>
                      <a:pt x="599" y="328"/>
                    </a:cubicBezTo>
                    <a:cubicBezTo>
                      <a:pt x="599" y="328"/>
                      <a:pt x="667" y="382"/>
                      <a:pt x="705" y="322"/>
                    </a:cubicBezTo>
                    <a:cubicBezTo>
                      <a:pt x="842" y="79"/>
                      <a:pt x="749" y="0"/>
                      <a:pt x="699" y="24"/>
                    </a:cubicBezTo>
                    <a:lnTo>
                      <a:pt x="699" y="24"/>
                    </a:lnTo>
                  </a:path>
                </a:pathLst>
              </a:custGeom>
              <a:solidFill>
                <a:schemeClr val="lt1"/>
              </a:solidFill>
              <a:ln>
                <a:noFill/>
              </a:ln>
            </p:spPr>
          </p:sp>
          <p:sp>
            <p:nvSpPr>
              <p:cNvPr id="1048977" name="任意多边形 1048976"/>
              <p:cNvSpPr/>
              <p:nvPr/>
            </p:nvSpPr>
            <p:spPr>
              <a:xfrm>
                <a:off x="4925" y="732"/>
                <a:ext cx="242" cy="248"/>
              </a:xfrm>
              <a:custGeom>
                <a:avLst/>
                <a:gdLst/>
                <a:ahLst/>
                <a:cxnLst/>
                <a:rect l="0" t="0" r="r" b="b"/>
                <a:pathLst>
                  <a:path w="604" h="620">
                    <a:moveTo>
                      <a:pt x="417" y="30"/>
                    </a:moveTo>
                    <a:cubicBezTo>
                      <a:pt x="342" y="60"/>
                      <a:pt x="193" y="30"/>
                      <a:pt x="193" y="30"/>
                    </a:cubicBezTo>
                    <a:cubicBezTo>
                      <a:pt x="0" y="36"/>
                      <a:pt x="99" y="237"/>
                      <a:pt x="74" y="346"/>
                    </a:cubicBezTo>
                    <a:cubicBezTo>
                      <a:pt x="49" y="462"/>
                      <a:pt x="392" y="620"/>
                      <a:pt x="492" y="377"/>
                    </a:cubicBezTo>
                    <a:cubicBezTo>
                      <a:pt x="604" y="121"/>
                      <a:pt x="492" y="0"/>
                      <a:pt x="417" y="30"/>
                    </a:cubicBezTo>
                    <a:lnTo>
                      <a:pt x="417" y="30"/>
                    </a:lnTo>
                  </a:path>
                </a:pathLst>
              </a:custGeom>
              <a:solidFill>
                <a:schemeClr val="lt1"/>
              </a:solidFill>
              <a:ln>
                <a:noFill/>
              </a:ln>
            </p:spPr>
          </p:sp>
          <p:sp>
            <p:nvSpPr>
              <p:cNvPr id="1048978" name="任意多边形 1048977"/>
              <p:cNvSpPr/>
              <p:nvPr/>
            </p:nvSpPr>
            <p:spPr>
              <a:xfrm>
                <a:off x="5481" y="482"/>
                <a:ext cx="247" cy="46"/>
              </a:xfrm>
              <a:custGeom>
                <a:avLst/>
                <a:gdLst/>
                <a:ahLst/>
                <a:cxnLst/>
                <a:rect l="0" t="0" r="r" b="b"/>
                <a:pathLst>
                  <a:path w="616" h="115">
                    <a:moveTo>
                      <a:pt x="93" y="0"/>
                    </a:moveTo>
                    <a:cubicBezTo>
                      <a:pt x="0" y="0"/>
                      <a:pt x="118" y="115"/>
                      <a:pt x="249" y="90"/>
                    </a:cubicBezTo>
                    <a:cubicBezTo>
                      <a:pt x="616" y="6"/>
                      <a:pt x="93" y="0"/>
                      <a:pt x="93" y="0"/>
                    </a:cubicBezTo>
                    <a:lnTo>
                      <a:pt x="93" y="0"/>
                    </a:lnTo>
                  </a:path>
                </a:pathLst>
              </a:custGeom>
              <a:solidFill>
                <a:schemeClr val="lt1"/>
              </a:solidFill>
              <a:ln>
                <a:noFill/>
              </a:ln>
            </p:spPr>
          </p:sp>
          <p:sp>
            <p:nvSpPr>
              <p:cNvPr id="1048979" name="任意多边形 1048978"/>
              <p:cNvSpPr/>
              <p:nvPr/>
            </p:nvSpPr>
            <p:spPr>
              <a:xfrm>
                <a:off x="5563" y="472"/>
                <a:ext cx="190" cy="114"/>
              </a:xfrm>
              <a:custGeom>
                <a:avLst/>
                <a:gdLst/>
                <a:ahLst/>
                <a:cxnLst/>
                <a:rect l="0" t="0" r="r" b="b"/>
                <a:pathLst>
                  <a:path w="475" h="284">
                    <a:moveTo>
                      <a:pt x="131" y="223"/>
                    </a:moveTo>
                    <a:cubicBezTo>
                      <a:pt x="131" y="223"/>
                      <a:pt x="312" y="284"/>
                      <a:pt x="437" y="102"/>
                    </a:cubicBezTo>
                    <a:cubicBezTo>
                      <a:pt x="475" y="42"/>
                      <a:pt x="406" y="0"/>
                      <a:pt x="300" y="18"/>
                    </a:cubicBezTo>
                    <a:cubicBezTo>
                      <a:pt x="243" y="30"/>
                      <a:pt x="243" y="193"/>
                      <a:pt x="118" y="193"/>
                    </a:cubicBezTo>
                    <a:cubicBezTo>
                      <a:pt x="0" y="193"/>
                      <a:pt x="131" y="223"/>
                      <a:pt x="131" y="223"/>
                    </a:cubicBezTo>
                    <a:lnTo>
                      <a:pt x="131" y="223"/>
                    </a:lnTo>
                  </a:path>
                </a:pathLst>
              </a:custGeom>
              <a:solidFill>
                <a:schemeClr val="lt1"/>
              </a:solidFill>
              <a:ln>
                <a:noFill/>
              </a:ln>
            </p:spPr>
          </p:sp>
          <p:sp>
            <p:nvSpPr>
              <p:cNvPr id="1048980" name="任意多边形 1048979"/>
              <p:cNvSpPr/>
              <p:nvPr/>
            </p:nvSpPr>
            <p:spPr>
              <a:xfrm>
                <a:off x="5556" y="567"/>
                <a:ext cx="205" cy="90"/>
              </a:xfrm>
              <a:custGeom>
                <a:avLst/>
                <a:gdLst/>
                <a:ahLst/>
                <a:cxnLst/>
                <a:rect l="0" t="0" r="r" b="b"/>
                <a:pathLst>
                  <a:path w="512" h="224">
                    <a:moveTo>
                      <a:pt x="449" y="36"/>
                    </a:moveTo>
                    <a:cubicBezTo>
                      <a:pt x="355" y="139"/>
                      <a:pt x="149" y="103"/>
                      <a:pt x="149" y="103"/>
                    </a:cubicBezTo>
                    <a:cubicBezTo>
                      <a:pt x="149" y="103"/>
                      <a:pt x="0" y="97"/>
                      <a:pt x="106" y="157"/>
                    </a:cubicBezTo>
                    <a:cubicBezTo>
                      <a:pt x="206" y="224"/>
                      <a:pt x="330" y="194"/>
                      <a:pt x="474" y="139"/>
                    </a:cubicBezTo>
                    <a:cubicBezTo>
                      <a:pt x="487" y="133"/>
                      <a:pt x="499" y="127"/>
                      <a:pt x="512" y="121"/>
                    </a:cubicBezTo>
                    <a:lnTo>
                      <a:pt x="512" y="0"/>
                    </a:lnTo>
                    <a:cubicBezTo>
                      <a:pt x="493" y="6"/>
                      <a:pt x="468" y="12"/>
                      <a:pt x="449" y="36"/>
                    </a:cubicBezTo>
                    <a:lnTo>
                      <a:pt x="449" y="36"/>
                    </a:lnTo>
                  </a:path>
                </a:pathLst>
              </a:custGeom>
              <a:solidFill>
                <a:schemeClr val="lt1"/>
              </a:solidFill>
              <a:ln>
                <a:noFill/>
              </a:ln>
            </p:spPr>
          </p:sp>
          <p:sp>
            <p:nvSpPr>
              <p:cNvPr id="1048981" name="任意多边形 1048980"/>
              <p:cNvSpPr/>
              <p:nvPr/>
            </p:nvSpPr>
            <p:spPr>
              <a:xfrm>
                <a:off x="5396" y="652"/>
                <a:ext cx="345" cy="80"/>
              </a:xfrm>
              <a:custGeom>
                <a:avLst/>
                <a:gdLst/>
                <a:ahLst/>
                <a:cxnLst/>
                <a:rect l="0" t="0" r="r" b="b"/>
                <a:pathLst>
                  <a:path w="862" h="200">
                    <a:moveTo>
                      <a:pt x="131" y="6"/>
                    </a:moveTo>
                    <a:cubicBezTo>
                      <a:pt x="131" y="6"/>
                      <a:pt x="0" y="48"/>
                      <a:pt x="50" y="85"/>
                    </a:cubicBezTo>
                    <a:cubicBezTo>
                      <a:pt x="93" y="121"/>
                      <a:pt x="300" y="133"/>
                      <a:pt x="356" y="133"/>
                    </a:cubicBezTo>
                    <a:cubicBezTo>
                      <a:pt x="412" y="133"/>
                      <a:pt x="600" y="200"/>
                      <a:pt x="731" y="139"/>
                    </a:cubicBezTo>
                    <a:cubicBezTo>
                      <a:pt x="862" y="72"/>
                      <a:pt x="768" y="54"/>
                      <a:pt x="712" y="48"/>
                    </a:cubicBezTo>
                    <a:cubicBezTo>
                      <a:pt x="656" y="36"/>
                      <a:pt x="637" y="0"/>
                      <a:pt x="512" y="18"/>
                    </a:cubicBezTo>
                    <a:cubicBezTo>
                      <a:pt x="231" y="66"/>
                      <a:pt x="131" y="6"/>
                      <a:pt x="131" y="6"/>
                    </a:cubicBezTo>
                    <a:lnTo>
                      <a:pt x="131" y="6"/>
                    </a:lnTo>
                  </a:path>
                </a:pathLst>
              </a:custGeom>
              <a:solidFill>
                <a:schemeClr val="lt1"/>
              </a:solidFill>
              <a:ln>
                <a:noFill/>
              </a:ln>
            </p:spPr>
          </p:sp>
          <p:sp>
            <p:nvSpPr>
              <p:cNvPr id="1048982" name="任意多边形 1048981"/>
              <p:cNvSpPr/>
              <p:nvPr/>
            </p:nvSpPr>
            <p:spPr>
              <a:xfrm>
                <a:off x="5434" y="730"/>
                <a:ext cx="279" cy="70"/>
              </a:xfrm>
              <a:custGeom>
                <a:avLst/>
                <a:gdLst/>
                <a:ahLst/>
                <a:cxnLst/>
                <a:rect l="0" t="0" r="r" b="b"/>
                <a:pathLst>
                  <a:path w="697" h="175">
                    <a:moveTo>
                      <a:pt x="610" y="114"/>
                    </a:moveTo>
                    <a:cubicBezTo>
                      <a:pt x="697" y="78"/>
                      <a:pt x="690" y="0"/>
                      <a:pt x="641" y="24"/>
                    </a:cubicBezTo>
                    <a:cubicBezTo>
                      <a:pt x="597" y="54"/>
                      <a:pt x="516" y="60"/>
                      <a:pt x="460" y="60"/>
                    </a:cubicBezTo>
                    <a:cubicBezTo>
                      <a:pt x="404" y="66"/>
                      <a:pt x="280" y="18"/>
                      <a:pt x="224" y="36"/>
                    </a:cubicBezTo>
                    <a:cubicBezTo>
                      <a:pt x="168" y="54"/>
                      <a:pt x="12" y="24"/>
                      <a:pt x="12" y="24"/>
                    </a:cubicBezTo>
                    <a:cubicBezTo>
                      <a:pt x="0" y="175"/>
                      <a:pt x="516" y="151"/>
                      <a:pt x="610" y="114"/>
                    </a:cubicBezTo>
                    <a:lnTo>
                      <a:pt x="610" y="114"/>
                    </a:lnTo>
                  </a:path>
                </a:pathLst>
              </a:custGeom>
              <a:solidFill>
                <a:schemeClr val="lt1"/>
              </a:solidFill>
              <a:ln>
                <a:noFill/>
              </a:ln>
            </p:spPr>
          </p:sp>
          <p:sp>
            <p:nvSpPr>
              <p:cNvPr id="1048983" name="任意多边形 1048982"/>
              <p:cNvSpPr/>
              <p:nvPr/>
            </p:nvSpPr>
            <p:spPr>
              <a:xfrm>
                <a:off x="5416" y="786"/>
                <a:ext cx="287" cy="230"/>
              </a:xfrm>
              <a:custGeom>
                <a:avLst/>
                <a:gdLst/>
                <a:ahLst/>
                <a:cxnLst/>
                <a:rect l="0" t="0" r="r" b="b"/>
                <a:pathLst>
                  <a:path w="716" h="574">
                    <a:moveTo>
                      <a:pt x="18" y="320"/>
                    </a:moveTo>
                    <a:cubicBezTo>
                      <a:pt x="31" y="363"/>
                      <a:pt x="87" y="411"/>
                      <a:pt x="162" y="326"/>
                    </a:cubicBezTo>
                    <a:cubicBezTo>
                      <a:pt x="299" y="175"/>
                      <a:pt x="299" y="435"/>
                      <a:pt x="311" y="465"/>
                    </a:cubicBezTo>
                    <a:cubicBezTo>
                      <a:pt x="317" y="490"/>
                      <a:pt x="336" y="574"/>
                      <a:pt x="367" y="508"/>
                    </a:cubicBezTo>
                    <a:cubicBezTo>
                      <a:pt x="392" y="447"/>
                      <a:pt x="436" y="236"/>
                      <a:pt x="504" y="314"/>
                    </a:cubicBezTo>
                    <a:cubicBezTo>
                      <a:pt x="623" y="459"/>
                      <a:pt x="716" y="326"/>
                      <a:pt x="691" y="314"/>
                    </a:cubicBezTo>
                    <a:cubicBezTo>
                      <a:pt x="660" y="308"/>
                      <a:pt x="492" y="223"/>
                      <a:pt x="492" y="163"/>
                    </a:cubicBezTo>
                    <a:cubicBezTo>
                      <a:pt x="492" y="96"/>
                      <a:pt x="261" y="0"/>
                      <a:pt x="230" y="96"/>
                    </a:cubicBezTo>
                    <a:cubicBezTo>
                      <a:pt x="205" y="199"/>
                      <a:pt x="74" y="248"/>
                      <a:pt x="74" y="248"/>
                    </a:cubicBezTo>
                    <a:cubicBezTo>
                      <a:pt x="0" y="266"/>
                      <a:pt x="12" y="272"/>
                      <a:pt x="18" y="320"/>
                    </a:cubicBezTo>
                    <a:lnTo>
                      <a:pt x="18" y="320"/>
                    </a:lnTo>
                  </a:path>
                </a:pathLst>
              </a:custGeom>
              <a:solidFill>
                <a:schemeClr val="lt1"/>
              </a:solidFill>
              <a:ln>
                <a:noFill/>
              </a:ln>
            </p:spPr>
          </p:sp>
          <p:sp>
            <p:nvSpPr>
              <p:cNvPr id="1048984" name="任意多边形 1048983"/>
              <p:cNvSpPr/>
              <p:nvPr/>
            </p:nvSpPr>
            <p:spPr>
              <a:xfrm>
                <a:off x="5603" y="693"/>
                <a:ext cx="163" cy="410"/>
              </a:xfrm>
              <a:custGeom>
                <a:avLst/>
                <a:gdLst/>
                <a:ahLst/>
                <a:cxnLst/>
                <a:rect l="0" t="0" r="r" b="b"/>
                <a:pathLst>
                  <a:path w="407" h="1025">
                    <a:moveTo>
                      <a:pt x="319" y="242"/>
                    </a:moveTo>
                    <a:cubicBezTo>
                      <a:pt x="275" y="279"/>
                      <a:pt x="187" y="297"/>
                      <a:pt x="137" y="297"/>
                    </a:cubicBezTo>
                    <a:cubicBezTo>
                      <a:pt x="81" y="291"/>
                      <a:pt x="87" y="339"/>
                      <a:pt x="137" y="357"/>
                    </a:cubicBezTo>
                    <a:cubicBezTo>
                      <a:pt x="187" y="376"/>
                      <a:pt x="306" y="454"/>
                      <a:pt x="313" y="545"/>
                    </a:cubicBezTo>
                    <a:cubicBezTo>
                      <a:pt x="313" y="630"/>
                      <a:pt x="319" y="697"/>
                      <a:pt x="212" y="715"/>
                    </a:cubicBezTo>
                    <a:cubicBezTo>
                      <a:pt x="112" y="739"/>
                      <a:pt x="18" y="752"/>
                      <a:pt x="0" y="897"/>
                    </a:cubicBezTo>
                    <a:cubicBezTo>
                      <a:pt x="0" y="897"/>
                      <a:pt x="62" y="934"/>
                      <a:pt x="106" y="940"/>
                    </a:cubicBezTo>
                    <a:cubicBezTo>
                      <a:pt x="144" y="940"/>
                      <a:pt x="263" y="988"/>
                      <a:pt x="294" y="1006"/>
                    </a:cubicBezTo>
                    <a:cubicBezTo>
                      <a:pt x="319" y="1025"/>
                      <a:pt x="363" y="1012"/>
                      <a:pt x="394" y="982"/>
                    </a:cubicBezTo>
                    <a:lnTo>
                      <a:pt x="407" y="0"/>
                    </a:lnTo>
                    <a:cubicBezTo>
                      <a:pt x="400" y="48"/>
                      <a:pt x="363" y="218"/>
                      <a:pt x="319" y="242"/>
                    </a:cubicBezTo>
                    <a:lnTo>
                      <a:pt x="319" y="242"/>
                    </a:lnTo>
                  </a:path>
                </a:pathLst>
              </a:custGeom>
              <a:solidFill>
                <a:schemeClr val="lt1"/>
              </a:solidFill>
              <a:ln>
                <a:noFill/>
              </a:ln>
            </p:spPr>
          </p:sp>
        </p:grpSp>
      </p:grpSp>
      <p:sp>
        <p:nvSpPr>
          <p:cNvPr id="1048985" name="标题 1048984"/>
          <p:cNvSpPr/>
          <p:nvPr>
            <p:ph type="title"/>
          </p:nvPr>
        </p:nvSpPr>
        <p:spPr>
          <a:xfrm>
            <a:off x="298450" y="228600"/>
            <a:ext cx="8540750" cy="1143000"/>
          </a:xfrm>
          <a:prstGeom prst="rect">
            <a:avLst/>
          </a:prstGeom>
          <a:noFill/>
          <a:ln>
            <a:noFill/>
          </a:ln>
        </p:spPr>
        <p:txBody>
          <a:bodyPr vert="horz" lIns="91440" tIns="45720" rIns="91440" bIns="45720" anchor="ctr"/>
          <a:p>
            <a:pPr lvl="0"/>
            <a:r>
              <a:t>单击此处编辑母版标题样式</a:t>
            </a:r>
          </a:p>
        </p:txBody>
      </p:sp>
      <p:sp>
        <p:nvSpPr>
          <p:cNvPr id="1048986" name="文本占位符 1048985"/>
          <p:cNvSpPr/>
          <p:nvPr>
            <p:ph type="body" idx="1"/>
          </p:nvPr>
        </p:nvSpPr>
        <p:spPr>
          <a:xfrm>
            <a:off x="609600" y="1600200"/>
            <a:ext cx="8153400" cy="4498975"/>
          </a:xfrm>
          <a:prstGeom prst="rect">
            <a:avLst/>
          </a:prstGeom>
          <a:noFill/>
          <a:ln>
            <a:noFill/>
          </a:ln>
        </p:spPr>
        <p:txBody>
          <a:bodyPr vert="horz" lIns="91440" tIns="45720" rIns="91440" bIns="45720" anchor="t"/>
          <a:p>
            <a:pPr lvl="0"/>
            <a:r>
              <a:t>单击此处编辑母版文本样式</a:t>
            </a:r>
          </a:p>
          <a:p>
            <a:pPr lvl="1"/>
            <a:r>
              <a:t>第二级</a:t>
            </a:r>
          </a:p>
          <a:p>
            <a:pPr lvl="2"/>
            <a:r>
              <a:t>第三级</a:t>
            </a:r>
          </a:p>
          <a:p>
            <a:pPr lvl="3"/>
            <a:r>
              <a:t>第四级</a:t>
            </a:r>
          </a:p>
          <a:p>
            <a:pPr lvl="4"/>
            <a:r>
              <a:t>第五级</a:t>
            </a:r>
          </a:p>
        </p:txBody>
      </p:sp>
      <p:sp>
        <p:nvSpPr>
          <p:cNvPr id="1048987" name="日期占位符 1048986"/>
          <p:cNvSpPr/>
          <p:nvPr>
            <p:ph type="dt" sz="half" idx="2"/>
          </p:nvPr>
        </p:nvSpPr>
        <p:spPr>
          <a:xfrm>
            <a:off x="298450"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8988" name="页脚占位符 1048987"/>
          <p:cNvSpPr/>
          <p:nvPr>
            <p:ph type="ftr" sz="quarter" idx="3"/>
          </p:nvPr>
        </p:nvSpPr>
        <p:spPr>
          <a:xfrm>
            <a:off x="3121025"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
        <p:nvSpPr>
          <p:cNvPr id="1048989" name="灯片编号占位符 1048988"/>
          <p:cNvSpPr/>
          <p:nvPr>
            <p:ph type="sldNum" sz="quarter" idx="4"/>
          </p:nvPr>
        </p:nvSpPr>
        <p:spPr>
          <a:xfrm>
            <a:off x="6550025" y="6245225"/>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ftr="0" dt="0"/>
  <p:txStyles>
    <p:title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p:titleStyle>
    <p:body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p:bodyStyle>
    <p:other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257" name=""/>
        <p:cNvGrpSpPr/>
        <p:nvPr/>
      </p:nvGrpSpPr>
      <p:grpSpPr>
        <a:xfrm rot="0">
          <a:off x="0" y="0"/>
          <a:ext cx="0" cy="0"/>
          <a:chOff x="0" y="0"/>
          <a:chExt cx="0" cy="0"/>
        </a:xfrm>
      </p:grpSpPr>
      <p:sp>
        <p:nvSpPr>
          <p:cNvPr id="1049148" name="任意多边形 1049147"/>
          <p:cNvSpPr/>
          <p:nvPr/>
        </p:nvSpPr>
        <p:spPr>
          <a:xfrm>
            <a:off x="4760912" y="20637"/>
            <a:ext cx="4438650" cy="4038600"/>
          </a:xfrm>
          <a:custGeom>
            <a:avLst/>
            <a:gdLst/>
            <a:ahLst/>
            <a:cxnLst/>
            <a:rect l="0" t="0" r="r" b="b"/>
            <a:pathLst>
              <a:path w="6989" h="6359">
                <a:moveTo>
                  <a:pt x="294" y="51"/>
                </a:moveTo>
                <a:cubicBezTo>
                  <a:pt x="294" y="51"/>
                  <a:pt x="0" y="435"/>
                  <a:pt x="140" y="908"/>
                </a:cubicBezTo>
                <a:cubicBezTo>
                  <a:pt x="243" y="1279"/>
                  <a:pt x="320" y="5029"/>
                  <a:pt x="320" y="5029"/>
                </a:cubicBezTo>
                <a:cubicBezTo>
                  <a:pt x="320" y="5029"/>
                  <a:pt x="537" y="5784"/>
                  <a:pt x="691" y="5848"/>
                </a:cubicBezTo>
                <a:cubicBezTo>
                  <a:pt x="844" y="5912"/>
                  <a:pt x="2022" y="6168"/>
                  <a:pt x="2022" y="6168"/>
                </a:cubicBezTo>
                <a:cubicBezTo>
                  <a:pt x="2022" y="6168"/>
                  <a:pt x="2445" y="6360"/>
                  <a:pt x="2611" y="6334"/>
                </a:cubicBezTo>
                <a:cubicBezTo>
                  <a:pt x="2778" y="6321"/>
                  <a:pt x="6477" y="6232"/>
                  <a:pt x="6657" y="6078"/>
                </a:cubicBezTo>
                <a:cubicBezTo>
                  <a:pt x="6823" y="5924"/>
                  <a:pt x="6990" y="2789"/>
                  <a:pt x="6823" y="2137"/>
                </a:cubicBezTo>
                <a:cubicBezTo>
                  <a:pt x="6657" y="1497"/>
                  <a:pt x="5172" y="179"/>
                  <a:pt x="4724" y="204"/>
                </a:cubicBezTo>
                <a:cubicBezTo>
                  <a:pt x="4288" y="217"/>
                  <a:pt x="3187" y="371"/>
                  <a:pt x="3187" y="371"/>
                </a:cubicBezTo>
                <a:lnTo>
                  <a:pt x="2534" y="140"/>
                </a:lnTo>
                <a:lnTo>
                  <a:pt x="1933" y="25"/>
                </a:lnTo>
                <a:cubicBezTo>
                  <a:pt x="1933" y="25"/>
                  <a:pt x="1011" y="0"/>
                  <a:pt x="294" y="51"/>
                </a:cubicBezTo>
                <a:lnTo>
                  <a:pt x="294" y="51"/>
                </a:lnTo>
              </a:path>
            </a:pathLst>
          </a:custGeom>
          <a:solidFill>
            <a:schemeClr val="accent2"/>
          </a:solidFill>
          <a:ln>
            <a:noFill/>
          </a:ln>
        </p:spPr>
      </p:sp>
      <p:grpSp>
        <p:nvGrpSpPr>
          <p:cNvPr id="258" name="组合 257"/>
          <p:cNvGrpSpPr/>
          <p:nvPr/>
        </p:nvGrpSpPr>
        <p:grpSpPr>
          <a:xfrm rot="0">
            <a:off x="4572000" y="28575"/>
            <a:ext cx="4756150" cy="4338637"/>
            <a:chOff x="2880" y="18"/>
            <a:chExt cx="2996" cy="2733"/>
          </a:xfrm>
        </p:grpSpPr>
        <p:sp>
          <p:nvSpPr>
            <p:cNvPr id="1049149" name="任意多边形 1049148"/>
            <p:cNvSpPr/>
            <p:nvPr/>
          </p:nvSpPr>
          <p:spPr>
            <a:xfrm>
              <a:off x="3024" y="18"/>
              <a:ext cx="496" cy="189"/>
            </a:xfrm>
            <a:custGeom>
              <a:avLst/>
              <a:gdLst/>
              <a:ahLst/>
              <a:cxnLst/>
              <a:rect l="0" t="0" r="r" b="b"/>
              <a:pathLst>
                <a:path w="1240" h="473">
                  <a:moveTo>
                    <a:pt x="908" y="319"/>
                  </a:moveTo>
                  <a:cubicBezTo>
                    <a:pt x="1036" y="281"/>
                    <a:pt x="1112" y="268"/>
                    <a:pt x="1163" y="255"/>
                  </a:cubicBezTo>
                  <a:cubicBezTo>
                    <a:pt x="1163" y="243"/>
                    <a:pt x="1163" y="243"/>
                    <a:pt x="1176" y="217"/>
                  </a:cubicBezTo>
                  <a:cubicBezTo>
                    <a:pt x="1240" y="140"/>
                    <a:pt x="1215" y="51"/>
                    <a:pt x="1125" y="0"/>
                  </a:cubicBezTo>
                  <a:lnTo>
                    <a:pt x="319" y="0"/>
                  </a:lnTo>
                  <a:cubicBezTo>
                    <a:pt x="127" y="38"/>
                    <a:pt x="0" y="127"/>
                    <a:pt x="127" y="281"/>
                  </a:cubicBezTo>
                  <a:cubicBezTo>
                    <a:pt x="127" y="281"/>
                    <a:pt x="358" y="473"/>
                    <a:pt x="908" y="319"/>
                  </a:cubicBezTo>
                  <a:lnTo>
                    <a:pt x="908" y="319"/>
                  </a:lnTo>
                </a:path>
              </a:pathLst>
            </a:custGeom>
            <a:solidFill>
              <a:schemeClr val="lt1"/>
            </a:solidFill>
            <a:ln>
              <a:noFill/>
            </a:ln>
          </p:spPr>
        </p:sp>
        <p:sp>
          <p:nvSpPr>
            <p:cNvPr id="1049150" name="任意多边形 1049149"/>
            <p:cNvSpPr/>
            <p:nvPr/>
          </p:nvSpPr>
          <p:spPr>
            <a:xfrm>
              <a:off x="2880" y="18"/>
              <a:ext cx="2996" cy="2733"/>
            </a:xfrm>
            <a:custGeom>
              <a:avLst/>
              <a:gdLst/>
              <a:ahLst/>
              <a:cxnLst/>
              <a:rect l="0" t="0" r="r" b="b"/>
              <a:pathLst>
                <a:path w="7489" h="6832">
                  <a:moveTo>
                    <a:pt x="7093" y="972"/>
                  </a:moveTo>
                  <a:cubicBezTo>
                    <a:pt x="7054" y="409"/>
                    <a:pt x="6952" y="115"/>
                    <a:pt x="6452" y="12"/>
                  </a:cubicBezTo>
                  <a:cubicBezTo>
                    <a:pt x="6401" y="12"/>
                    <a:pt x="6324" y="0"/>
                    <a:pt x="6222" y="0"/>
                  </a:cubicBezTo>
                  <a:lnTo>
                    <a:pt x="2010" y="0"/>
                  </a:lnTo>
                  <a:cubicBezTo>
                    <a:pt x="1997" y="63"/>
                    <a:pt x="1958" y="217"/>
                    <a:pt x="2022" y="217"/>
                  </a:cubicBezTo>
                  <a:cubicBezTo>
                    <a:pt x="2189" y="217"/>
                    <a:pt x="2855" y="268"/>
                    <a:pt x="2880" y="268"/>
                  </a:cubicBezTo>
                  <a:cubicBezTo>
                    <a:pt x="2893" y="268"/>
                    <a:pt x="3200" y="204"/>
                    <a:pt x="3034" y="358"/>
                  </a:cubicBezTo>
                  <a:cubicBezTo>
                    <a:pt x="2855" y="524"/>
                    <a:pt x="2458" y="524"/>
                    <a:pt x="2227" y="499"/>
                  </a:cubicBezTo>
                  <a:cubicBezTo>
                    <a:pt x="1677" y="460"/>
                    <a:pt x="1946" y="716"/>
                    <a:pt x="2150" y="716"/>
                  </a:cubicBezTo>
                  <a:cubicBezTo>
                    <a:pt x="2791" y="716"/>
                    <a:pt x="2919" y="870"/>
                    <a:pt x="2650" y="908"/>
                  </a:cubicBezTo>
                  <a:cubicBezTo>
                    <a:pt x="2381" y="946"/>
                    <a:pt x="2330" y="934"/>
                    <a:pt x="2074" y="972"/>
                  </a:cubicBezTo>
                  <a:cubicBezTo>
                    <a:pt x="89" y="1292"/>
                    <a:pt x="755" y="767"/>
                    <a:pt x="947" y="767"/>
                  </a:cubicBezTo>
                  <a:cubicBezTo>
                    <a:pt x="1779" y="754"/>
                    <a:pt x="1574" y="473"/>
                    <a:pt x="1369" y="537"/>
                  </a:cubicBezTo>
                  <a:cubicBezTo>
                    <a:pt x="1165" y="588"/>
                    <a:pt x="435" y="345"/>
                    <a:pt x="332" y="806"/>
                  </a:cubicBezTo>
                  <a:cubicBezTo>
                    <a:pt x="243" y="1279"/>
                    <a:pt x="537" y="3608"/>
                    <a:pt x="460" y="4055"/>
                  </a:cubicBezTo>
                  <a:cubicBezTo>
                    <a:pt x="0" y="6832"/>
                    <a:pt x="2547" y="6231"/>
                    <a:pt x="2547" y="6231"/>
                  </a:cubicBezTo>
                  <a:cubicBezTo>
                    <a:pt x="1997" y="5796"/>
                    <a:pt x="2227" y="5386"/>
                    <a:pt x="2189" y="5156"/>
                  </a:cubicBezTo>
                  <a:cubicBezTo>
                    <a:pt x="2061" y="4414"/>
                    <a:pt x="1971" y="4311"/>
                    <a:pt x="1843" y="4363"/>
                  </a:cubicBezTo>
                  <a:cubicBezTo>
                    <a:pt x="1549" y="4503"/>
                    <a:pt x="1574" y="4580"/>
                    <a:pt x="1613" y="4695"/>
                  </a:cubicBezTo>
                  <a:cubicBezTo>
                    <a:pt x="1818" y="5322"/>
                    <a:pt x="1344" y="4810"/>
                    <a:pt x="1344" y="4810"/>
                  </a:cubicBezTo>
                  <a:cubicBezTo>
                    <a:pt x="1254" y="4862"/>
                    <a:pt x="1216" y="4990"/>
                    <a:pt x="1267" y="5105"/>
                  </a:cubicBezTo>
                  <a:cubicBezTo>
                    <a:pt x="1677" y="5924"/>
                    <a:pt x="1293" y="5706"/>
                    <a:pt x="1203" y="5565"/>
                  </a:cubicBezTo>
                  <a:cubicBezTo>
                    <a:pt x="781" y="4990"/>
                    <a:pt x="1177" y="4682"/>
                    <a:pt x="1126" y="4503"/>
                  </a:cubicBezTo>
                  <a:cubicBezTo>
                    <a:pt x="960" y="3774"/>
                    <a:pt x="1510" y="3505"/>
                    <a:pt x="1587" y="3390"/>
                  </a:cubicBezTo>
                  <a:cubicBezTo>
                    <a:pt x="1664" y="3275"/>
                    <a:pt x="1626" y="3237"/>
                    <a:pt x="1651" y="2994"/>
                  </a:cubicBezTo>
                  <a:cubicBezTo>
                    <a:pt x="1741" y="2495"/>
                    <a:pt x="1984" y="2763"/>
                    <a:pt x="1958" y="2917"/>
                  </a:cubicBezTo>
                  <a:cubicBezTo>
                    <a:pt x="1894" y="3505"/>
                    <a:pt x="2253" y="3096"/>
                    <a:pt x="2381" y="2917"/>
                  </a:cubicBezTo>
                  <a:cubicBezTo>
                    <a:pt x="2791" y="2379"/>
                    <a:pt x="2739" y="2930"/>
                    <a:pt x="2675" y="3032"/>
                  </a:cubicBezTo>
                  <a:cubicBezTo>
                    <a:pt x="2599" y="3121"/>
                    <a:pt x="2535" y="3262"/>
                    <a:pt x="2560" y="3326"/>
                  </a:cubicBezTo>
                  <a:cubicBezTo>
                    <a:pt x="2663" y="3620"/>
                    <a:pt x="2471" y="3902"/>
                    <a:pt x="2407" y="3915"/>
                  </a:cubicBezTo>
                  <a:cubicBezTo>
                    <a:pt x="2355" y="3940"/>
                    <a:pt x="2176" y="4017"/>
                    <a:pt x="2176" y="4247"/>
                  </a:cubicBezTo>
                  <a:cubicBezTo>
                    <a:pt x="2189" y="4478"/>
                    <a:pt x="2458" y="4887"/>
                    <a:pt x="2458" y="5054"/>
                  </a:cubicBezTo>
                  <a:cubicBezTo>
                    <a:pt x="2471" y="6295"/>
                    <a:pt x="3021" y="6384"/>
                    <a:pt x="3264" y="6359"/>
                  </a:cubicBezTo>
                  <a:cubicBezTo>
                    <a:pt x="3520" y="6346"/>
                    <a:pt x="5697" y="6269"/>
                    <a:pt x="6593" y="6179"/>
                  </a:cubicBezTo>
                  <a:cubicBezTo>
                    <a:pt x="7490" y="6103"/>
                    <a:pt x="6888" y="5860"/>
                    <a:pt x="6632" y="5860"/>
                  </a:cubicBezTo>
                  <a:cubicBezTo>
                    <a:pt x="5979" y="5860"/>
                    <a:pt x="5812" y="5463"/>
                    <a:pt x="5812" y="5463"/>
                  </a:cubicBezTo>
                  <a:cubicBezTo>
                    <a:pt x="5812" y="5463"/>
                    <a:pt x="5799" y="5181"/>
                    <a:pt x="5518" y="5117"/>
                  </a:cubicBezTo>
                  <a:cubicBezTo>
                    <a:pt x="4814" y="4926"/>
                    <a:pt x="5262" y="4516"/>
                    <a:pt x="5441" y="4414"/>
                  </a:cubicBezTo>
                  <a:cubicBezTo>
                    <a:pt x="5607" y="4324"/>
                    <a:pt x="5505" y="4286"/>
                    <a:pt x="5377" y="4209"/>
                  </a:cubicBezTo>
                  <a:cubicBezTo>
                    <a:pt x="5095" y="4043"/>
                    <a:pt x="5044" y="3838"/>
                    <a:pt x="5070" y="3454"/>
                  </a:cubicBezTo>
                  <a:cubicBezTo>
                    <a:pt x="5082" y="3070"/>
                    <a:pt x="5326" y="3185"/>
                    <a:pt x="5326" y="3185"/>
                  </a:cubicBezTo>
                  <a:cubicBezTo>
                    <a:pt x="5326" y="3185"/>
                    <a:pt x="5735" y="3352"/>
                    <a:pt x="5889" y="3275"/>
                  </a:cubicBezTo>
                  <a:cubicBezTo>
                    <a:pt x="6043" y="3198"/>
                    <a:pt x="5979" y="3057"/>
                    <a:pt x="5902" y="3121"/>
                  </a:cubicBezTo>
                  <a:cubicBezTo>
                    <a:pt x="5825" y="3173"/>
                    <a:pt x="5275" y="3121"/>
                    <a:pt x="5210" y="2853"/>
                  </a:cubicBezTo>
                  <a:cubicBezTo>
                    <a:pt x="5159" y="2584"/>
                    <a:pt x="5351" y="2725"/>
                    <a:pt x="5403" y="2738"/>
                  </a:cubicBezTo>
                  <a:cubicBezTo>
                    <a:pt x="5467" y="2763"/>
                    <a:pt x="5467" y="2814"/>
                    <a:pt x="5620" y="2891"/>
                  </a:cubicBezTo>
                  <a:cubicBezTo>
                    <a:pt x="5991" y="3083"/>
                    <a:pt x="5812" y="2866"/>
                    <a:pt x="5812" y="2866"/>
                  </a:cubicBezTo>
                  <a:cubicBezTo>
                    <a:pt x="5812" y="2866"/>
                    <a:pt x="5812" y="2866"/>
                    <a:pt x="5607" y="2674"/>
                  </a:cubicBezTo>
                  <a:cubicBezTo>
                    <a:pt x="5415" y="2482"/>
                    <a:pt x="5198" y="2546"/>
                    <a:pt x="4980" y="2546"/>
                  </a:cubicBezTo>
                  <a:cubicBezTo>
                    <a:pt x="4775" y="2546"/>
                    <a:pt x="4814" y="2699"/>
                    <a:pt x="4814" y="2699"/>
                  </a:cubicBezTo>
                  <a:cubicBezTo>
                    <a:pt x="4814" y="2699"/>
                    <a:pt x="4775" y="3096"/>
                    <a:pt x="4737" y="3723"/>
                  </a:cubicBezTo>
                  <a:cubicBezTo>
                    <a:pt x="4711" y="4363"/>
                    <a:pt x="4609" y="4439"/>
                    <a:pt x="4570" y="4388"/>
                  </a:cubicBezTo>
                  <a:cubicBezTo>
                    <a:pt x="4532" y="4324"/>
                    <a:pt x="4481" y="4004"/>
                    <a:pt x="4481" y="3902"/>
                  </a:cubicBezTo>
                  <a:cubicBezTo>
                    <a:pt x="4481" y="3812"/>
                    <a:pt x="4417" y="3377"/>
                    <a:pt x="4442" y="2942"/>
                  </a:cubicBezTo>
                  <a:cubicBezTo>
                    <a:pt x="4481" y="2495"/>
                    <a:pt x="4558" y="2686"/>
                    <a:pt x="4276" y="2571"/>
                  </a:cubicBezTo>
                  <a:cubicBezTo>
                    <a:pt x="3981" y="2456"/>
                    <a:pt x="4135" y="2328"/>
                    <a:pt x="4237" y="2328"/>
                  </a:cubicBezTo>
                  <a:cubicBezTo>
                    <a:pt x="4327" y="2328"/>
                    <a:pt x="4481" y="2418"/>
                    <a:pt x="4506" y="2315"/>
                  </a:cubicBezTo>
                  <a:cubicBezTo>
                    <a:pt x="4558" y="2047"/>
                    <a:pt x="4596" y="1804"/>
                    <a:pt x="4442" y="1740"/>
                  </a:cubicBezTo>
                  <a:cubicBezTo>
                    <a:pt x="4122" y="1624"/>
                    <a:pt x="4250" y="1548"/>
                    <a:pt x="4365" y="1509"/>
                  </a:cubicBezTo>
                  <a:cubicBezTo>
                    <a:pt x="4481" y="1471"/>
                    <a:pt x="4506" y="1202"/>
                    <a:pt x="4340" y="1266"/>
                  </a:cubicBezTo>
                  <a:cubicBezTo>
                    <a:pt x="4007" y="1369"/>
                    <a:pt x="4045" y="1087"/>
                    <a:pt x="4109" y="1049"/>
                  </a:cubicBezTo>
                  <a:cubicBezTo>
                    <a:pt x="4161" y="1010"/>
                    <a:pt x="4276" y="1061"/>
                    <a:pt x="4237" y="793"/>
                  </a:cubicBezTo>
                  <a:cubicBezTo>
                    <a:pt x="4199" y="524"/>
                    <a:pt x="4442" y="435"/>
                    <a:pt x="4493" y="678"/>
                  </a:cubicBezTo>
                  <a:cubicBezTo>
                    <a:pt x="4532" y="934"/>
                    <a:pt x="4647" y="1433"/>
                    <a:pt x="4724" y="1317"/>
                  </a:cubicBezTo>
                  <a:cubicBezTo>
                    <a:pt x="4801" y="1202"/>
                    <a:pt x="4929" y="729"/>
                    <a:pt x="5057" y="524"/>
                  </a:cubicBezTo>
                  <a:cubicBezTo>
                    <a:pt x="5198" y="307"/>
                    <a:pt x="5351" y="486"/>
                    <a:pt x="5313" y="601"/>
                  </a:cubicBezTo>
                  <a:cubicBezTo>
                    <a:pt x="5134" y="1125"/>
                    <a:pt x="5454" y="1151"/>
                    <a:pt x="5454" y="1151"/>
                  </a:cubicBezTo>
                  <a:cubicBezTo>
                    <a:pt x="5454" y="1151"/>
                    <a:pt x="5415" y="1228"/>
                    <a:pt x="5236" y="1215"/>
                  </a:cubicBezTo>
                  <a:cubicBezTo>
                    <a:pt x="4890" y="1177"/>
                    <a:pt x="5031" y="1407"/>
                    <a:pt x="5185" y="1471"/>
                  </a:cubicBezTo>
                  <a:cubicBezTo>
                    <a:pt x="5518" y="1586"/>
                    <a:pt x="5300" y="1663"/>
                    <a:pt x="5134" y="1663"/>
                  </a:cubicBezTo>
                  <a:cubicBezTo>
                    <a:pt x="4954" y="1663"/>
                    <a:pt x="4878" y="1714"/>
                    <a:pt x="4839" y="1893"/>
                  </a:cubicBezTo>
                  <a:cubicBezTo>
                    <a:pt x="4724" y="2443"/>
                    <a:pt x="5134" y="2315"/>
                    <a:pt x="5134" y="2315"/>
                  </a:cubicBezTo>
                  <a:cubicBezTo>
                    <a:pt x="5787" y="2495"/>
                    <a:pt x="6760" y="2405"/>
                    <a:pt x="6760" y="2405"/>
                  </a:cubicBezTo>
                  <a:cubicBezTo>
                    <a:pt x="6952" y="2456"/>
                    <a:pt x="7067" y="2418"/>
                    <a:pt x="7144" y="2315"/>
                  </a:cubicBezTo>
                  <a:lnTo>
                    <a:pt x="7144" y="1317"/>
                  </a:lnTo>
                  <a:cubicBezTo>
                    <a:pt x="7118" y="1189"/>
                    <a:pt x="7105" y="1074"/>
                    <a:pt x="7093" y="972"/>
                  </a:cubicBezTo>
                  <a:moveTo>
                    <a:pt x="2957" y="985"/>
                  </a:moveTo>
                  <a:cubicBezTo>
                    <a:pt x="2983" y="831"/>
                    <a:pt x="3188" y="882"/>
                    <a:pt x="3188" y="882"/>
                  </a:cubicBezTo>
                  <a:cubicBezTo>
                    <a:pt x="3188" y="882"/>
                    <a:pt x="3559" y="1010"/>
                    <a:pt x="3712" y="998"/>
                  </a:cubicBezTo>
                  <a:cubicBezTo>
                    <a:pt x="3853" y="972"/>
                    <a:pt x="4071" y="1189"/>
                    <a:pt x="3751" y="1189"/>
                  </a:cubicBezTo>
                  <a:cubicBezTo>
                    <a:pt x="3418" y="1189"/>
                    <a:pt x="2919" y="1330"/>
                    <a:pt x="2957" y="985"/>
                  </a:cubicBezTo>
                  <a:moveTo>
                    <a:pt x="2189" y="2495"/>
                  </a:moveTo>
                  <a:cubicBezTo>
                    <a:pt x="1958" y="2495"/>
                    <a:pt x="588" y="3032"/>
                    <a:pt x="576" y="1637"/>
                  </a:cubicBezTo>
                  <a:cubicBezTo>
                    <a:pt x="576" y="1330"/>
                    <a:pt x="499" y="1061"/>
                    <a:pt x="883" y="1253"/>
                  </a:cubicBezTo>
                  <a:cubicBezTo>
                    <a:pt x="1267" y="1433"/>
                    <a:pt x="921" y="1420"/>
                    <a:pt x="1754" y="1381"/>
                  </a:cubicBezTo>
                  <a:cubicBezTo>
                    <a:pt x="1754" y="1381"/>
                    <a:pt x="2355" y="1407"/>
                    <a:pt x="2445" y="1356"/>
                  </a:cubicBezTo>
                  <a:cubicBezTo>
                    <a:pt x="2547" y="1292"/>
                    <a:pt x="2458" y="1164"/>
                    <a:pt x="2650" y="1164"/>
                  </a:cubicBezTo>
                  <a:cubicBezTo>
                    <a:pt x="2842" y="1151"/>
                    <a:pt x="2816" y="1343"/>
                    <a:pt x="2816" y="1343"/>
                  </a:cubicBezTo>
                  <a:cubicBezTo>
                    <a:pt x="2816" y="1343"/>
                    <a:pt x="2650" y="1586"/>
                    <a:pt x="3905" y="1420"/>
                  </a:cubicBezTo>
                  <a:cubicBezTo>
                    <a:pt x="4058" y="1394"/>
                    <a:pt x="4186" y="1548"/>
                    <a:pt x="3866" y="1548"/>
                  </a:cubicBezTo>
                  <a:cubicBezTo>
                    <a:pt x="3712" y="1560"/>
                    <a:pt x="3482" y="1637"/>
                    <a:pt x="3559" y="1829"/>
                  </a:cubicBezTo>
                  <a:cubicBezTo>
                    <a:pt x="3636" y="2021"/>
                    <a:pt x="3533" y="3275"/>
                    <a:pt x="3533" y="3275"/>
                  </a:cubicBezTo>
                  <a:cubicBezTo>
                    <a:pt x="3533" y="3275"/>
                    <a:pt x="3469" y="3505"/>
                    <a:pt x="3354" y="3134"/>
                  </a:cubicBezTo>
                  <a:cubicBezTo>
                    <a:pt x="3316" y="3006"/>
                    <a:pt x="3354" y="1842"/>
                    <a:pt x="3328" y="1752"/>
                  </a:cubicBezTo>
                  <a:cubicBezTo>
                    <a:pt x="3316" y="1650"/>
                    <a:pt x="2778" y="1560"/>
                    <a:pt x="2752" y="1970"/>
                  </a:cubicBezTo>
                  <a:cubicBezTo>
                    <a:pt x="2739" y="2367"/>
                    <a:pt x="2624" y="2495"/>
                    <a:pt x="2189" y="2495"/>
                  </a:cubicBezTo>
                  <a:moveTo>
                    <a:pt x="3034" y="2955"/>
                  </a:moveTo>
                  <a:cubicBezTo>
                    <a:pt x="2944" y="3070"/>
                    <a:pt x="2803" y="3160"/>
                    <a:pt x="2855" y="2878"/>
                  </a:cubicBezTo>
                  <a:cubicBezTo>
                    <a:pt x="2919" y="2584"/>
                    <a:pt x="2970" y="2175"/>
                    <a:pt x="2970" y="1983"/>
                  </a:cubicBezTo>
                  <a:cubicBezTo>
                    <a:pt x="2970" y="1983"/>
                    <a:pt x="3124" y="1727"/>
                    <a:pt x="3162" y="2021"/>
                  </a:cubicBezTo>
                  <a:cubicBezTo>
                    <a:pt x="3200" y="2315"/>
                    <a:pt x="3124" y="2827"/>
                    <a:pt x="3034" y="2955"/>
                  </a:cubicBezTo>
                  <a:moveTo>
                    <a:pt x="4173" y="3736"/>
                  </a:moveTo>
                  <a:cubicBezTo>
                    <a:pt x="4186" y="4094"/>
                    <a:pt x="4545" y="5117"/>
                    <a:pt x="3661" y="5105"/>
                  </a:cubicBezTo>
                  <a:cubicBezTo>
                    <a:pt x="2778" y="5092"/>
                    <a:pt x="2739" y="5233"/>
                    <a:pt x="2752" y="4107"/>
                  </a:cubicBezTo>
                  <a:cubicBezTo>
                    <a:pt x="2765" y="3019"/>
                    <a:pt x="2880" y="3237"/>
                    <a:pt x="2944" y="3377"/>
                  </a:cubicBezTo>
                  <a:cubicBezTo>
                    <a:pt x="2944" y="3377"/>
                    <a:pt x="3239" y="4068"/>
                    <a:pt x="3956" y="3544"/>
                  </a:cubicBezTo>
                  <a:cubicBezTo>
                    <a:pt x="4084" y="3441"/>
                    <a:pt x="4148" y="3365"/>
                    <a:pt x="4173" y="3736"/>
                  </a:cubicBezTo>
                  <a:moveTo>
                    <a:pt x="4071" y="1701"/>
                  </a:moveTo>
                  <a:cubicBezTo>
                    <a:pt x="4327" y="1893"/>
                    <a:pt x="4045" y="2111"/>
                    <a:pt x="4045" y="2111"/>
                  </a:cubicBezTo>
                  <a:cubicBezTo>
                    <a:pt x="4045" y="2111"/>
                    <a:pt x="3866" y="2418"/>
                    <a:pt x="4007" y="2725"/>
                  </a:cubicBezTo>
                  <a:cubicBezTo>
                    <a:pt x="4148" y="3032"/>
                    <a:pt x="4148" y="3390"/>
                    <a:pt x="3853" y="3057"/>
                  </a:cubicBezTo>
                  <a:cubicBezTo>
                    <a:pt x="3572" y="2738"/>
                    <a:pt x="3751" y="1996"/>
                    <a:pt x="3828" y="1842"/>
                  </a:cubicBezTo>
                  <a:cubicBezTo>
                    <a:pt x="3828" y="1842"/>
                    <a:pt x="3828" y="1509"/>
                    <a:pt x="4071" y="1701"/>
                  </a:cubicBezTo>
                  <a:moveTo>
                    <a:pt x="6491" y="2290"/>
                  </a:moveTo>
                  <a:cubicBezTo>
                    <a:pt x="6376" y="2367"/>
                    <a:pt x="6491" y="2290"/>
                    <a:pt x="5953" y="2264"/>
                  </a:cubicBezTo>
                  <a:cubicBezTo>
                    <a:pt x="5415" y="2251"/>
                    <a:pt x="5902" y="2072"/>
                    <a:pt x="5902" y="2072"/>
                  </a:cubicBezTo>
                  <a:cubicBezTo>
                    <a:pt x="7233" y="2123"/>
                    <a:pt x="6606" y="2213"/>
                    <a:pt x="6491" y="2290"/>
                  </a:cubicBezTo>
                </a:path>
              </a:pathLst>
            </a:custGeom>
            <a:solidFill>
              <a:schemeClr val="lt1"/>
            </a:solidFill>
            <a:ln>
              <a:noFill/>
            </a:ln>
          </p:spPr>
        </p:sp>
        <p:sp>
          <p:nvSpPr>
            <p:cNvPr id="1049151" name="任意多边形 1049150"/>
            <p:cNvSpPr/>
            <p:nvPr/>
          </p:nvSpPr>
          <p:spPr>
            <a:xfrm>
              <a:off x="3592" y="1303"/>
              <a:ext cx="241" cy="287"/>
            </a:xfrm>
            <a:custGeom>
              <a:avLst/>
              <a:gdLst/>
              <a:ahLst/>
              <a:cxnLst/>
              <a:rect l="0" t="0" r="r" b="b"/>
              <a:pathLst>
                <a:path w="602" h="716">
                  <a:moveTo>
                    <a:pt x="512" y="191"/>
                  </a:moveTo>
                  <a:cubicBezTo>
                    <a:pt x="474" y="0"/>
                    <a:pt x="0" y="294"/>
                    <a:pt x="346" y="716"/>
                  </a:cubicBezTo>
                  <a:cubicBezTo>
                    <a:pt x="346" y="716"/>
                    <a:pt x="602" y="626"/>
                    <a:pt x="512" y="191"/>
                  </a:cubicBezTo>
                  <a:lnTo>
                    <a:pt x="512" y="191"/>
                  </a:lnTo>
                </a:path>
              </a:pathLst>
            </a:custGeom>
            <a:solidFill>
              <a:schemeClr val="lt1"/>
            </a:solidFill>
            <a:ln>
              <a:noFill/>
            </a:ln>
          </p:spPr>
        </p:sp>
        <p:sp>
          <p:nvSpPr>
            <p:cNvPr id="1049152" name="任意多边形 1049151"/>
            <p:cNvSpPr/>
            <p:nvPr/>
          </p:nvSpPr>
          <p:spPr>
            <a:xfrm>
              <a:off x="3371" y="1420"/>
              <a:ext cx="211" cy="384"/>
            </a:xfrm>
            <a:custGeom>
              <a:avLst/>
              <a:gdLst/>
              <a:ahLst/>
              <a:cxnLst/>
              <a:rect l="0" t="0" r="r" b="b"/>
              <a:pathLst>
                <a:path w="526" h="959">
                  <a:moveTo>
                    <a:pt x="244" y="345"/>
                  </a:moveTo>
                  <a:cubicBezTo>
                    <a:pt x="0" y="690"/>
                    <a:pt x="77" y="805"/>
                    <a:pt x="154" y="882"/>
                  </a:cubicBezTo>
                  <a:cubicBezTo>
                    <a:pt x="231" y="959"/>
                    <a:pt x="385" y="946"/>
                    <a:pt x="513" y="575"/>
                  </a:cubicBezTo>
                  <a:cubicBezTo>
                    <a:pt x="513" y="575"/>
                    <a:pt x="411" y="396"/>
                    <a:pt x="475" y="307"/>
                  </a:cubicBezTo>
                  <a:cubicBezTo>
                    <a:pt x="526" y="204"/>
                    <a:pt x="488" y="0"/>
                    <a:pt x="244" y="345"/>
                  </a:cubicBezTo>
                  <a:lnTo>
                    <a:pt x="244" y="345"/>
                  </a:lnTo>
                </a:path>
              </a:pathLst>
            </a:custGeom>
            <a:solidFill>
              <a:schemeClr val="lt1"/>
            </a:solidFill>
            <a:ln>
              <a:noFill/>
            </a:ln>
          </p:spPr>
        </p:sp>
        <p:sp>
          <p:nvSpPr>
            <p:cNvPr id="1049153" name="任意多边形 1049152"/>
            <p:cNvSpPr/>
            <p:nvPr/>
          </p:nvSpPr>
          <p:spPr>
            <a:xfrm>
              <a:off x="3239" y="653"/>
              <a:ext cx="689" cy="322"/>
            </a:xfrm>
            <a:custGeom>
              <a:avLst/>
              <a:gdLst/>
              <a:ahLst/>
              <a:cxnLst/>
              <a:rect l="0" t="0" r="r" b="b"/>
              <a:pathLst>
                <a:path w="1724" h="805">
                  <a:moveTo>
                    <a:pt x="1430" y="51"/>
                  </a:moveTo>
                  <a:cubicBezTo>
                    <a:pt x="1341" y="115"/>
                    <a:pt x="306" y="51"/>
                    <a:pt x="306" y="51"/>
                  </a:cubicBezTo>
                  <a:cubicBezTo>
                    <a:pt x="191" y="51"/>
                    <a:pt x="38" y="12"/>
                    <a:pt x="25" y="319"/>
                  </a:cubicBezTo>
                  <a:cubicBezTo>
                    <a:pt x="0" y="805"/>
                    <a:pt x="613" y="741"/>
                    <a:pt x="766" y="741"/>
                  </a:cubicBezTo>
                  <a:cubicBezTo>
                    <a:pt x="919" y="741"/>
                    <a:pt x="1072" y="613"/>
                    <a:pt x="1226" y="690"/>
                  </a:cubicBezTo>
                  <a:cubicBezTo>
                    <a:pt x="1226" y="690"/>
                    <a:pt x="1366" y="805"/>
                    <a:pt x="1443" y="677"/>
                  </a:cubicBezTo>
                  <a:cubicBezTo>
                    <a:pt x="1724" y="166"/>
                    <a:pt x="1532" y="0"/>
                    <a:pt x="1430" y="51"/>
                  </a:cubicBezTo>
                  <a:lnTo>
                    <a:pt x="1430" y="51"/>
                  </a:lnTo>
                </a:path>
              </a:pathLst>
            </a:custGeom>
            <a:solidFill>
              <a:schemeClr val="lt1"/>
            </a:solidFill>
            <a:ln>
              <a:noFill/>
            </a:ln>
          </p:spPr>
        </p:sp>
        <p:sp>
          <p:nvSpPr>
            <p:cNvPr id="1049154" name="任意多边形 1049153"/>
            <p:cNvSpPr/>
            <p:nvPr/>
          </p:nvSpPr>
          <p:spPr>
            <a:xfrm>
              <a:off x="4022" y="1564"/>
              <a:ext cx="499" cy="523"/>
            </a:xfrm>
            <a:custGeom>
              <a:avLst/>
              <a:gdLst/>
              <a:ahLst/>
              <a:cxnLst/>
              <a:rect l="0" t="0" r="r" b="b"/>
              <a:pathLst>
                <a:path w="1245" h="1306">
                  <a:moveTo>
                    <a:pt x="860" y="64"/>
                  </a:moveTo>
                  <a:cubicBezTo>
                    <a:pt x="706" y="128"/>
                    <a:pt x="398" y="64"/>
                    <a:pt x="398" y="64"/>
                  </a:cubicBezTo>
                  <a:cubicBezTo>
                    <a:pt x="0" y="76"/>
                    <a:pt x="205" y="499"/>
                    <a:pt x="154" y="729"/>
                  </a:cubicBezTo>
                  <a:cubicBezTo>
                    <a:pt x="102" y="973"/>
                    <a:pt x="809" y="1306"/>
                    <a:pt x="1014" y="793"/>
                  </a:cubicBezTo>
                  <a:cubicBezTo>
                    <a:pt x="1245" y="256"/>
                    <a:pt x="1014" y="0"/>
                    <a:pt x="860" y="64"/>
                  </a:cubicBezTo>
                  <a:lnTo>
                    <a:pt x="860" y="64"/>
                  </a:lnTo>
                </a:path>
              </a:pathLst>
            </a:custGeom>
            <a:solidFill>
              <a:schemeClr val="lt1"/>
            </a:solidFill>
            <a:ln>
              <a:noFill/>
            </a:ln>
          </p:spPr>
        </p:sp>
        <p:sp>
          <p:nvSpPr>
            <p:cNvPr id="1049155" name="任意多边形 1049154"/>
            <p:cNvSpPr/>
            <p:nvPr/>
          </p:nvSpPr>
          <p:spPr>
            <a:xfrm>
              <a:off x="5164" y="1037"/>
              <a:ext cx="507" cy="97"/>
            </a:xfrm>
            <a:custGeom>
              <a:avLst/>
              <a:gdLst/>
              <a:ahLst/>
              <a:cxnLst/>
              <a:rect l="0" t="0" r="r" b="b"/>
              <a:pathLst>
                <a:path w="1268" h="243">
                  <a:moveTo>
                    <a:pt x="192" y="0"/>
                  </a:moveTo>
                  <a:cubicBezTo>
                    <a:pt x="0" y="0"/>
                    <a:pt x="243" y="243"/>
                    <a:pt x="512" y="191"/>
                  </a:cubicBezTo>
                  <a:cubicBezTo>
                    <a:pt x="1268" y="12"/>
                    <a:pt x="192" y="0"/>
                    <a:pt x="192" y="0"/>
                  </a:cubicBezTo>
                  <a:lnTo>
                    <a:pt x="192" y="0"/>
                  </a:lnTo>
                </a:path>
              </a:pathLst>
            </a:custGeom>
            <a:solidFill>
              <a:schemeClr val="lt1"/>
            </a:solidFill>
            <a:ln>
              <a:noFill/>
            </a:ln>
          </p:spPr>
        </p:sp>
        <p:sp>
          <p:nvSpPr>
            <p:cNvPr id="1049156" name="任意多边形 1049155"/>
            <p:cNvSpPr/>
            <p:nvPr/>
          </p:nvSpPr>
          <p:spPr>
            <a:xfrm>
              <a:off x="5333" y="1016"/>
              <a:ext cx="390" cy="240"/>
            </a:xfrm>
            <a:custGeom>
              <a:avLst/>
              <a:gdLst/>
              <a:ahLst/>
              <a:cxnLst/>
              <a:rect l="0" t="0" r="r" b="b"/>
              <a:pathLst>
                <a:path w="974" h="599">
                  <a:moveTo>
                    <a:pt x="269" y="472"/>
                  </a:moveTo>
                  <a:cubicBezTo>
                    <a:pt x="269" y="472"/>
                    <a:pt x="641" y="599"/>
                    <a:pt x="897" y="217"/>
                  </a:cubicBezTo>
                  <a:cubicBezTo>
                    <a:pt x="974" y="89"/>
                    <a:pt x="833" y="0"/>
                    <a:pt x="615" y="38"/>
                  </a:cubicBezTo>
                  <a:cubicBezTo>
                    <a:pt x="500" y="63"/>
                    <a:pt x="500" y="408"/>
                    <a:pt x="243" y="408"/>
                  </a:cubicBezTo>
                  <a:cubicBezTo>
                    <a:pt x="0" y="408"/>
                    <a:pt x="269" y="472"/>
                    <a:pt x="269" y="472"/>
                  </a:cubicBezTo>
                  <a:lnTo>
                    <a:pt x="269" y="472"/>
                  </a:lnTo>
                </a:path>
              </a:pathLst>
            </a:custGeom>
            <a:solidFill>
              <a:schemeClr val="lt1"/>
            </a:solidFill>
            <a:ln>
              <a:noFill/>
            </a:ln>
          </p:spPr>
        </p:sp>
        <p:sp>
          <p:nvSpPr>
            <p:cNvPr id="1049157" name="任意多边形 1049156"/>
            <p:cNvSpPr/>
            <p:nvPr/>
          </p:nvSpPr>
          <p:spPr>
            <a:xfrm>
              <a:off x="5318" y="1216"/>
              <a:ext cx="420" cy="189"/>
            </a:xfrm>
            <a:custGeom>
              <a:avLst/>
              <a:gdLst/>
              <a:ahLst/>
              <a:cxnLst/>
              <a:rect l="0" t="0" r="r" b="b"/>
              <a:pathLst>
                <a:path w="1050" h="473">
                  <a:moveTo>
                    <a:pt x="922" y="76"/>
                  </a:moveTo>
                  <a:cubicBezTo>
                    <a:pt x="730" y="294"/>
                    <a:pt x="307" y="217"/>
                    <a:pt x="307" y="217"/>
                  </a:cubicBezTo>
                  <a:cubicBezTo>
                    <a:pt x="307" y="217"/>
                    <a:pt x="0" y="204"/>
                    <a:pt x="217" y="332"/>
                  </a:cubicBezTo>
                  <a:cubicBezTo>
                    <a:pt x="422" y="473"/>
                    <a:pt x="679" y="409"/>
                    <a:pt x="973" y="294"/>
                  </a:cubicBezTo>
                  <a:cubicBezTo>
                    <a:pt x="999" y="281"/>
                    <a:pt x="1025" y="268"/>
                    <a:pt x="1050" y="255"/>
                  </a:cubicBezTo>
                  <a:lnTo>
                    <a:pt x="1050" y="0"/>
                  </a:lnTo>
                  <a:cubicBezTo>
                    <a:pt x="1012" y="12"/>
                    <a:pt x="961" y="25"/>
                    <a:pt x="922" y="76"/>
                  </a:cubicBezTo>
                  <a:lnTo>
                    <a:pt x="922" y="76"/>
                  </a:lnTo>
                </a:path>
              </a:pathLst>
            </a:custGeom>
            <a:solidFill>
              <a:schemeClr val="lt1"/>
            </a:solidFill>
            <a:ln>
              <a:noFill/>
            </a:ln>
          </p:spPr>
        </p:sp>
        <p:sp>
          <p:nvSpPr>
            <p:cNvPr id="1049158" name="任意多边形 1049157"/>
            <p:cNvSpPr/>
            <p:nvPr/>
          </p:nvSpPr>
          <p:spPr>
            <a:xfrm>
              <a:off x="4990" y="1395"/>
              <a:ext cx="707" cy="169"/>
            </a:xfrm>
            <a:custGeom>
              <a:avLst/>
              <a:gdLst/>
              <a:ahLst/>
              <a:cxnLst/>
              <a:rect l="0" t="0" r="r" b="b"/>
              <a:pathLst>
                <a:path w="1767" h="422">
                  <a:moveTo>
                    <a:pt x="268" y="12"/>
                  </a:moveTo>
                  <a:cubicBezTo>
                    <a:pt x="268" y="12"/>
                    <a:pt x="0" y="102"/>
                    <a:pt x="102" y="179"/>
                  </a:cubicBezTo>
                  <a:cubicBezTo>
                    <a:pt x="192" y="256"/>
                    <a:pt x="614" y="281"/>
                    <a:pt x="730" y="281"/>
                  </a:cubicBezTo>
                  <a:cubicBezTo>
                    <a:pt x="845" y="281"/>
                    <a:pt x="1229" y="422"/>
                    <a:pt x="1498" y="294"/>
                  </a:cubicBezTo>
                  <a:cubicBezTo>
                    <a:pt x="1767" y="153"/>
                    <a:pt x="1575" y="115"/>
                    <a:pt x="1460" y="102"/>
                  </a:cubicBezTo>
                  <a:cubicBezTo>
                    <a:pt x="1344" y="76"/>
                    <a:pt x="1306" y="0"/>
                    <a:pt x="1050" y="38"/>
                  </a:cubicBezTo>
                  <a:cubicBezTo>
                    <a:pt x="473" y="140"/>
                    <a:pt x="268" y="12"/>
                    <a:pt x="268" y="12"/>
                  </a:cubicBezTo>
                  <a:lnTo>
                    <a:pt x="268" y="12"/>
                  </a:lnTo>
                </a:path>
              </a:pathLst>
            </a:custGeom>
            <a:solidFill>
              <a:schemeClr val="lt1"/>
            </a:solidFill>
            <a:ln>
              <a:noFill/>
            </a:ln>
          </p:spPr>
        </p:sp>
        <p:sp>
          <p:nvSpPr>
            <p:cNvPr id="1049159" name="任意多边形 1049158"/>
            <p:cNvSpPr/>
            <p:nvPr/>
          </p:nvSpPr>
          <p:spPr>
            <a:xfrm>
              <a:off x="5067" y="1559"/>
              <a:ext cx="574" cy="148"/>
            </a:xfrm>
            <a:custGeom>
              <a:avLst/>
              <a:gdLst/>
              <a:ahLst/>
              <a:cxnLst/>
              <a:rect l="0" t="0" r="r" b="b"/>
              <a:pathLst>
                <a:path w="1435" h="369">
                  <a:moveTo>
                    <a:pt x="1256" y="242"/>
                  </a:moveTo>
                  <a:cubicBezTo>
                    <a:pt x="1435" y="165"/>
                    <a:pt x="1422" y="0"/>
                    <a:pt x="1320" y="50"/>
                  </a:cubicBezTo>
                  <a:cubicBezTo>
                    <a:pt x="1230" y="114"/>
                    <a:pt x="1063" y="127"/>
                    <a:pt x="948" y="127"/>
                  </a:cubicBezTo>
                  <a:cubicBezTo>
                    <a:pt x="833" y="140"/>
                    <a:pt x="576" y="38"/>
                    <a:pt x="461" y="76"/>
                  </a:cubicBezTo>
                  <a:cubicBezTo>
                    <a:pt x="346" y="114"/>
                    <a:pt x="25" y="50"/>
                    <a:pt x="25" y="50"/>
                  </a:cubicBezTo>
                  <a:cubicBezTo>
                    <a:pt x="0" y="369"/>
                    <a:pt x="1063" y="318"/>
                    <a:pt x="1256" y="242"/>
                  </a:cubicBezTo>
                  <a:lnTo>
                    <a:pt x="1256" y="242"/>
                  </a:lnTo>
                </a:path>
              </a:pathLst>
            </a:custGeom>
            <a:solidFill>
              <a:schemeClr val="lt1"/>
            </a:solidFill>
            <a:ln>
              <a:noFill/>
            </a:ln>
          </p:spPr>
        </p:sp>
        <p:sp>
          <p:nvSpPr>
            <p:cNvPr id="1049160" name="任意多边形 1049159"/>
            <p:cNvSpPr/>
            <p:nvPr/>
          </p:nvSpPr>
          <p:spPr>
            <a:xfrm>
              <a:off x="5031" y="1677"/>
              <a:ext cx="591" cy="486"/>
            </a:xfrm>
            <a:custGeom>
              <a:avLst/>
              <a:gdLst/>
              <a:ahLst/>
              <a:cxnLst/>
              <a:rect l="0" t="0" r="r" b="b"/>
              <a:pathLst>
                <a:path w="1476" h="1215">
                  <a:moveTo>
                    <a:pt x="38" y="677"/>
                  </a:moveTo>
                  <a:cubicBezTo>
                    <a:pt x="64" y="767"/>
                    <a:pt x="179" y="869"/>
                    <a:pt x="333" y="690"/>
                  </a:cubicBezTo>
                  <a:cubicBezTo>
                    <a:pt x="616" y="370"/>
                    <a:pt x="616" y="920"/>
                    <a:pt x="641" y="984"/>
                  </a:cubicBezTo>
                  <a:cubicBezTo>
                    <a:pt x="654" y="1036"/>
                    <a:pt x="693" y="1215"/>
                    <a:pt x="757" y="1074"/>
                  </a:cubicBezTo>
                  <a:cubicBezTo>
                    <a:pt x="808" y="946"/>
                    <a:pt x="898" y="498"/>
                    <a:pt x="1039" y="665"/>
                  </a:cubicBezTo>
                  <a:cubicBezTo>
                    <a:pt x="1283" y="972"/>
                    <a:pt x="1476" y="690"/>
                    <a:pt x="1424" y="665"/>
                  </a:cubicBezTo>
                  <a:cubicBezTo>
                    <a:pt x="1360" y="652"/>
                    <a:pt x="1014" y="473"/>
                    <a:pt x="1014" y="345"/>
                  </a:cubicBezTo>
                  <a:cubicBezTo>
                    <a:pt x="1014" y="204"/>
                    <a:pt x="539" y="0"/>
                    <a:pt x="474" y="204"/>
                  </a:cubicBezTo>
                  <a:cubicBezTo>
                    <a:pt x="423" y="422"/>
                    <a:pt x="154" y="524"/>
                    <a:pt x="154" y="524"/>
                  </a:cubicBezTo>
                  <a:cubicBezTo>
                    <a:pt x="0" y="562"/>
                    <a:pt x="25" y="575"/>
                    <a:pt x="38" y="677"/>
                  </a:cubicBezTo>
                  <a:lnTo>
                    <a:pt x="38" y="677"/>
                  </a:lnTo>
                </a:path>
              </a:pathLst>
            </a:custGeom>
            <a:solidFill>
              <a:schemeClr val="lt1"/>
            </a:solidFill>
            <a:ln>
              <a:noFill/>
            </a:ln>
          </p:spPr>
        </p:sp>
        <p:sp>
          <p:nvSpPr>
            <p:cNvPr id="1049161" name="任意多边形 1049160"/>
            <p:cNvSpPr/>
            <p:nvPr/>
          </p:nvSpPr>
          <p:spPr>
            <a:xfrm>
              <a:off x="5415" y="1482"/>
              <a:ext cx="333" cy="865"/>
            </a:xfrm>
            <a:custGeom>
              <a:avLst/>
              <a:gdLst/>
              <a:ahLst/>
              <a:cxnLst/>
              <a:rect l="0" t="0" r="r" b="b"/>
              <a:pathLst>
                <a:path w="833" h="2161">
                  <a:moveTo>
                    <a:pt x="653" y="511"/>
                  </a:moveTo>
                  <a:cubicBezTo>
                    <a:pt x="563" y="588"/>
                    <a:pt x="384" y="626"/>
                    <a:pt x="281" y="626"/>
                  </a:cubicBezTo>
                  <a:cubicBezTo>
                    <a:pt x="166" y="614"/>
                    <a:pt x="179" y="716"/>
                    <a:pt x="281" y="754"/>
                  </a:cubicBezTo>
                  <a:cubicBezTo>
                    <a:pt x="384" y="793"/>
                    <a:pt x="628" y="959"/>
                    <a:pt x="640" y="1151"/>
                  </a:cubicBezTo>
                  <a:cubicBezTo>
                    <a:pt x="640" y="1330"/>
                    <a:pt x="653" y="1471"/>
                    <a:pt x="435" y="1509"/>
                  </a:cubicBezTo>
                  <a:cubicBezTo>
                    <a:pt x="230" y="1560"/>
                    <a:pt x="38" y="1586"/>
                    <a:pt x="0" y="1893"/>
                  </a:cubicBezTo>
                  <a:cubicBezTo>
                    <a:pt x="0" y="1893"/>
                    <a:pt x="128" y="1970"/>
                    <a:pt x="217" y="1982"/>
                  </a:cubicBezTo>
                  <a:cubicBezTo>
                    <a:pt x="294" y="1982"/>
                    <a:pt x="538" y="2085"/>
                    <a:pt x="602" y="2123"/>
                  </a:cubicBezTo>
                  <a:cubicBezTo>
                    <a:pt x="653" y="2161"/>
                    <a:pt x="743" y="2136"/>
                    <a:pt x="807" y="2072"/>
                  </a:cubicBezTo>
                  <a:lnTo>
                    <a:pt x="833" y="0"/>
                  </a:lnTo>
                  <a:cubicBezTo>
                    <a:pt x="820" y="102"/>
                    <a:pt x="743" y="460"/>
                    <a:pt x="653" y="511"/>
                  </a:cubicBezTo>
                  <a:lnTo>
                    <a:pt x="653" y="511"/>
                  </a:lnTo>
                </a:path>
              </a:pathLst>
            </a:custGeom>
            <a:solidFill>
              <a:schemeClr val="lt1"/>
            </a:solidFill>
            <a:ln>
              <a:noFill/>
            </a:ln>
          </p:spPr>
        </p:sp>
      </p:grpSp>
      <p:grpSp>
        <p:nvGrpSpPr>
          <p:cNvPr id="259" name="组合 258"/>
          <p:cNvGrpSpPr/>
          <p:nvPr/>
        </p:nvGrpSpPr>
        <p:grpSpPr>
          <a:xfrm rot="0">
            <a:off x="554037" y="36512"/>
            <a:ext cx="7891462" cy="6821487"/>
            <a:chOff x="349" y="23"/>
            <a:chExt cx="4971" cy="4297"/>
          </a:xfrm>
        </p:grpSpPr>
        <p:sp>
          <p:nvSpPr>
            <p:cNvPr id="1049162" name="矩形 1049161"/>
            <p:cNvSpPr/>
            <p:nvPr/>
          </p:nvSpPr>
          <p:spPr>
            <a:xfrm>
              <a:off x="384" y="23"/>
              <a:ext cx="21"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163" name="任意多边形 1049162"/>
            <p:cNvSpPr/>
            <p:nvPr/>
          </p:nvSpPr>
          <p:spPr>
            <a:xfrm>
              <a:off x="384" y="225"/>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164" name="任意多边形 1049163"/>
            <p:cNvSpPr/>
            <p:nvPr/>
          </p:nvSpPr>
          <p:spPr>
            <a:xfrm>
              <a:off x="384" y="630"/>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165" name="任意多边形 1049164"/>
            <p:cNvSpPr/>
            <p:nvPr/>
          </p:nvSpPr>
          <p:spPr>
            <a:xfrm>
              <a:off x="384" y="1034"/>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66" name="任意多边形 1049165"/>
            <p:cNvSpPr/>
            <p:nvPr/>
          </p:nvSpPr>
          <p:spPr>
            <a:xfrm>
              <a:off x="384" y="1438"/>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167" name="任意多边形 1049166"/>
            <p:cNvSpPr/>
            <p:nvPr/>
          </p:nvSpPr>
          <p:spPr>
            <a:xfrm>
              <a:off x="384" y="1843"/>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68" name="任意多边形 1049167"/>
            <p:cNvSpPr/>
            <p:nvPr/>
          </p:nvSpPr>
          <p:spPr>
            <a:xfrm>
              <a:off x="384" y="2247"/>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169" name="任意多边形 1049168"/>
            <p:cNvSpPr/>
            <p:nvPr/>
          </p:nvSpPr>
          <p:spPr>
            <a:xfrm>
              <a:off x="384" y="265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70" name="任意多边形 1049169"/>
            <p:cNvSpPr/>
            <p:nvPr/>
          </p:nvSpPr>
          <p:spPr>
            <a:xfrm>
              <a:off x="384" y="3056"/>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171" name="任意多边形 1049170"/>
            <p:cNvSpPr/>
            <p:nvPr/>
          </p:nvSpPr>
          <p:spPr>
            <a:xfrm>
              <a:off x="384" y="346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72" name="任意多边形 1049171"/>
            <p:cNvSpPr/>
            <p:nvPr/>
          </p:nvSpPr>
          <p:spPr>
            <a:xfrm>
              <a:off x="384" y="3865"/>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73" name="矩形 1049172"/>
            <p:cNvSpPr/>
            <p:nvPr/>
          </p:nvSpPr>
          <p:spPr>
            <a:xfrm>
              <a:off x="384" y="4269"/>
              <a:ext cx="21"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174" name="矩形 1049173"/>
            <p:cNvSpPr/>
            <p:nvPr/>
          </p:nvSpPr>
          <p:spPr>
            <a:xfrm>
              <a:off x="829" y="23"/>
              <a:ext cx="21"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175" name="任意多边形 1049174"/>
            <p:cNvSpPr/>
            <p:nvPr/>
          </p:nvSpPr>
          <p:spPr>
            <a:xfrm>
              <a:off x="829" y="225"/>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176" name="任意多边形 1049175"/>
            <p:cNvSpPr/>
            <p:nvPr/>
          </p:nvSpPr>
          <p:spPr>
            <a:xfrm>
              <a:off x="829" y="630"/>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177" name="任意多边形 1049176"/>
            <p:cNvSpPr/>
            <p:nvPr/>
          </p:nvSpPr>
          <p:spPr>
            <a:xfrm>
              <a:off x="829" y="1034"/>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78" name="任意多边形 1049177"/>
            <p:cNvSpPr/>
            <p:nvPr/>
          </p:nvSpPr>
          <p:spPr>
            <a:xfrm>
              <a:off x="829" y="1438"/>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179" name="任意多边形 1049178"/>
            <p:cNvSpPr/>
            <p:nvPr/>
          </p:nvSpPr>
          <p:spPr>
            <a:xfrm>
              <a:off x="829" y="1843"/>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80" name="任意多边形 1049179"/>
            <p:cNvSpPr/>
            <p:nvPr/>
          </p:nvSpPr>
          <p:spPr>
            <a:xfrm>
              <a:off x="829" y="2247"/>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181" name="任意多边形 1049180"/>
            <p:cNvSpPr/>
            <p:nvPr/>
          </p:nvSpPr>
          <p:spPr>
            <a:xfrm>
              <a:off x="829" y="265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82" name="任意多边形 1049181"/>
            <p:cNvSpPr/>
            <p:nvPr/>
          </p:nvSpPr>
          <p:spPr>
            <a:xfrm>
              <a:off x="829" y="3056"/>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183" name="任意多边形 1049182"/>
            <p:cNvSpPr/>
            <p:nvPr/>
          </p:nvSpPr>
          <p:spPr>
            <a:xfrm>
              <a:off x="829" y="346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84" name="任意多边形 1049183"/>
            <p:cNvSpPr/>
            <p:nvPr/>
          </p:nvSpPr>
          <p:spPr>
            <a:xfrm>
              <a:off x="829" y="3865"/>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85" name="矩形 1049184"/>
            <p:cNvSpPr/>
            <p:nvPr/>
          </p:nvSpPr>
          <p:spPr>
            <a:xfrm>
              <a:off x="829" y="4269"/>
              <a:ext cx="21"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186" name="矩形 1049185"/>
            <p:cNvSpPr/>
            <p:nvPr/>
          </p:nvSpPr>
          <p:spPr>
            <a:xfrm>
              <a:off x="1279" y="23"/>
              <a:ext cx="21"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187" name="任意多边形 1049186"/>
            <p:cNvSpPr/>
            <p:nvPr/>
          </p:nvSpPr>
          <p:spPr>
            <a:xfrm>
              <a:off x="1279" y="225"/>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188" name="任意多边形 1049187"/>
            <p:cNvSpPr/>
            <p:nvPr/>
          </p:nvSpPr>
          <p:spPr>
            <a:xfrm>
              <a:off x="1279" y="630"/>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189" name="任意多边形 1049188"/>
            <p:cNvSpPr/>
            <p:nvPr/>
          </p:nvSpPr>
          <p:spPr>
            <a:xfrm>
              <a:off x="1279" y="1034"/>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90" name="任意多边形 1049189"/>
            <p:cNvSpPr/>
            <p:nvPr/>
          </p:nvSpPr>
          <p:spPr>
            <a:xfrm>
              <a:off x="1279" y="1438"/>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191" name="任意多边形 1049190"/>
            <p:cNvSpPr/>
            <p:nvPr/>
          </p:nvSpPr>
          <p:spPr>
            <a:xfrm>
              <a:off x="1279" y="1843"/>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92" name="任意多边形 1049191"/>
            <p:cNvSpPr/>
            <p:nvPr/>
          </p:nvSpPr>
          <p:spPr>
            <a:xfrm>
              <a:off x="1279" y="2247"/>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193" name="任意多边形 1049192"/>
            <p:cNvSpPr/>
            <p:nvPr/>
          </p:nvSpPr>
          <p:spPr>
            <a:xfrm>
              <a:off x="1279" y="265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94" name="任意多边形 1049193"/>
            <p:cNvSpPr/>
            <p:nvPr/>
          </p:nvSpPr>
          <p:spPr>
            <a:xfrm>
              <a:off x="1279" y="3056"/>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195" name="任意多边形 1049194"/>
            <p:cNvSpPr/>
            <p:nvPr/>
          </p:nvSpPr>
          <p:spPr>
            <a:xfrm>
              <a:off x="1279" y="346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96" name="任意多边形 1049195"/>
            <p:cNvSpPr/>
            <p:nvPr/>
          </p:nvSpPr>
          <p:spPr>
            <a:xfrm>
              <a:off x="1279" y="3865"/>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197" name="矩形 1049196"/>
            <p:cNvSpPr/>
            <p:nvPr/>
          </p:nvSpPr>
          <p:spPr>
            <a:xfrm>
              <a:off x="1279" y="4269"/>
              <a:ext cx="21"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198" name="矩形 1049197"/>
            <p:cNvSpPr/>
            <p:nvPr/>
          </p:nvSpPr>
          <p:spPr>
            <a:xfrm>
              <a:off x="1724" y="23"/>
              <a:ext cx="21"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199" name="任意多边形 1049198"/>
            <p:cNvSpPr/>
            <p:nvPr/>
          </p:nvSpPr>
          <p:spPr>
            <a:xfrm>
              <a:off x="1724" y="225"/>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200" name="任意多边形 1049199"/>
            <p:cNvSpPr/>
            <p:nvPr/>
          </p:nvSpPr>
          <p:spPr>
            <a:xfrm>
              <a:off x="1724" y="630"/>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201" name="任意多边形 1049200"/>
            <p:cNvSpPr/>
            <p:nvPr/>
          </p:nvSpPr>
          <p:spPr>
            <a:xfrm>
              <a:off x="1724" y="1034"/>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02" name="任意多边形 1049201"/>
            <p:cNvSpPr/>
            <p:nvPr/>
          </p:nvSpPr>
          <p:spPr>
            <a:xfrm>
              <a:off x="1724" y="1438"/>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203" name="任意多边形 1049202"/>
            <p:cNvSpPr/>
            <p:nvPr/>
          </p:nvSpPr>
          <p:spPr>
            <a:xfrm>
              <a:off x="1724" y="1843"/>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04" name="任意多边形 1049203"/>
            <p:cNvSpPr/>
            <p:nvPr/>
          </p:nvSpPr>
          <p:spPr>
            <a:xfrm>
              <a:off x="1724" y="2247"/>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205" name="任意多边形 1049204"/>
            <p:cNvSpPr/>
            <p:nvPr/>
          </p:nvSpPr>
          <p:spPr>
            <a:xfrm>
              <a:off x="1724" y="265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06" name="任意多边形 1049205"/>
            <p:cNvSpPr/>
            <p:nvPr/>
          </p:nvSpPr>
          <p:spPr>
            <a:xfrm>
              <a:off x="1724" y="3056"/>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207" name="任意多边形 1049206"/>
            <p:cNvSpPr/>
            <p:nvPr/>
          </p:nvSpPr>
          <p:spPr>
            <a:xfrm>
              <a:off x="1724" y="346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08" name="任意多边形 1049207"/>
            <p:cNvSpPr/>
            <p:nvPr/>
          </p:nvSpPr>
          <p:spPr>
            <a:xfrm>
              <a:off x="1724" y="3865"/>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09" name="矩形 1049208"/>
            <p:cNvSpPr/>
            <p:nvPr/>
          </p:nvSpPr>
          <p:spPr>
            <a:xfrm>
              <a:off x="1724" y="4269"/>
              <a:ext cx="21"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10" name="矩形 1049209"/>
            <p:cNvSpPr/>
            <p:nvPr/>
          </p:nvSpPr>
          <p:spPr>
            <a:xfrm>
              <a:off x="2169" y="23"/>
              <a:ext cx="21"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11" name="任意多边形 1049210"/>
            <p:cNvSpPr/>
            <p:nvPr/>
          </p:nvSpPr>
          <p:spPr>
            <a:xfrm>
              <a:off x="2169" y="225"/>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212" name="任意多边形 1049211"/>
            <p:cNvSpPr/>
            <p:nvPr/>
          </p:nvSpPr>
          <p:spPr>
            <a:xfrm>
              <a:off x="2169" y="630"/>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213" name="任意多边形 1049212"/>
            <p:cNvSpPr/>
            <p:nvPr/>
          </p:nvSpPr>
          <p:spPr>
            <a:xfrm>
              <a:off x="2169" y="1034"/>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14" name="任意多边形 1049213"/>
            <p:cNvSpPr/>
            <p:nvPr/>
          </p:nvSpPr>
          <p:spPr>
            <a:xfrm>
              <a:off x="2169" y="1438"/>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215" name="任意多边形 1049214"/>
            <p:cNvSpPr/>
            <p:nvPr/>
          </p:nvSpPr>
          <p:spPr>
            <a:xfrm>
              <a:off x="2169" y="1843"/>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16" name="任意多边形 1049215"/>
            <p:cNvSpPr/>
            <p:nvPr/>
          </p:nvSpPr>
          <p:spPr>
            <a:xfrm>
              <a:off x="2169" y="2247"/>
              <a:ext cx="21" cy="304"/>
            </a:xfrm>
            <a:custGeom>
              <a:avLst/>
              <a:gdLst/>
              <a:ahLst/>
              <a:cxnLst/>
              <a:rect l="0" t="0" r="r" b="b"/>
              <a:pathLst>
                <a:path w="52" h="760">
                  <a:moveTo>
                    <a:pt x="0" y="0"/>
                  </a:moveTo>
                  <a:lnTo>
                    <a:pt x="0" y="253"/>
                  </a:lnTo>
                  <a:lnTo>
                    <a:pt x="52" y="253"/>
                  </a:lnTo>
                  <a:lnTo>
                    <a:pt x="52" y="0"/>
                  </a:lnTo>
                  <a:lnTo>
                    <a:pt x="0" y="0"/>
                  </a:lnTo>
                  <a:moveTo>
                    <a:pt x="0" y="506"/>
                  </a:moveTo>
                  <a:lnTo>
                    <a:pt x="0" y="760"/>
                  </a:lnTo>
                  <a:lnTo>
                    <a:pt x="52" y="760"/>
                  </a:lnTo>
                  <a:lnTo>
                    <a:pt x="52" y="506"/>
                  </a:lnTo>
                  <a:lnTo>
                    <a:pt x="0" y="506"/>
                  </a:lnTo>
                </a:path>
              </a:pathLst>
            </a:custGeom>
            <a:solidFill>
              <a:schemeClr val="dk2">
                <a:alpha val="50000"/>
              </a:schemeClr>
            </a:solidFill>
            <a:ln>
              <a:noFill/>
            </a:ln>
          </p:spPr>
        </p:sp>
        <p:sp>
          <p:nvSpPr>
            <p:cNvPr id="1049217" name="任意多边形 1049216"/>
            <p:cNvSpPr/>
            <p:nvPr/>
          </p:nvSpPr>
          <p:spPr>
            <a:xfrm>
              <a:off x="2169" y="2652"/>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18" name="任意多边形 1049217"/>
            <p:cNvSpPr/>
            <p:nvPr/>
          </p:nvSpPr>
          <p:spPr>
            <a:xfrm>
              <a:off x="2169" y="3056"/>
              <a:ext cx="21" cy="303"/>
            </a:xfrm>
            <a:custGeom>
              <a:avLst/>
              <a:gdLst/>
              <a:ahLst/>
              <a:cxnLst/>
              <a:rect l="0" t="0" r="r" b="b"/>
              <a:pathLst>
                <a:path w="52" h="757">
                  <a:moveTo>
                    <a:pt x="0" y="0"/>
                  </a:moveTo>
                  <a:lnTo>
                    <a:pt x="0" y="252"/>
                  </a:lnTo>
                  <a:lnTo>
                    <a:pt x="52" y="252"/>
                  </a:lnTo>
                  <a:lnTo>
                    <a:pt x="52" y="0"/>
                  </a:lnTo>
                  <a:lnTo>
                    <a:pt x="0" y="0"/>
                  </a:lnTo>
                  <a:moveTo>
                    <a:pt x="0" y="505"/>
                  </a:moveTo>
                  <a:lnTo>
                    <a:pt x="0" y="757"/>
                  </a:lnTo>
                  <a:lnTo>
                    <a:pt x="52" y="757"/>
                  </a:lnTo>
                  <a:lnTo>
                    <a:pt x="52" y="505"/>
                  </a:lnTo>
                  <a:lnTo>
                    <a:pt x="0" y="505"/>
                  </a:lnTo>
                </a:path>
              </a:pathLst>
            </a:custGeom>
            <a:solidFill>
              <a:schemeClr val="dk2">
                <a:alpha val="50000"/>
              </a:schemeClr>
            </a:solidFill>
            <a:ln>
              <a:noFill/>
            </a:ln>
          </p:spPr>
        </p:sp>
        <p:sp>
          <p:nvSpPr>
            <p:cNvPr id="1049219" name="任意多边形 1049218"/>
            <p:cNvSpPr/>
            <p:nvPr/>
          </p:nvSpPr>
          <p:spPr>
            <a:xfrm>
              <a:off x="2169" y="3461"/>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20" name="任意多边形 1049219"/>
            <p:cNvSpPr/>
            <p:nvPr/>
          </p:nvSpPr>
          <p:spPr>
            <a:xfrm>
              <a:off x="2169" y="3865"/>
              <a:ext cx="21" cy="303"/>
            </a:xfrm>
            <a:custGeom>
              <a:avLst/>
              <a:gdLst/>
              <a:ahLst/>
              <a:cxnLst/>
              <a:rect l="0" t="0" r="r" b="b"/>
              <a:pathLst>
                <a:path w="52" h="757">
                  <a:moveTo>
                    <a:pt x="0" y="0"/>
                  </a:moveTo>
                  <a:lnTo>
                    <a:pt x="0" y="252"/>
                  </a:lnTo>
                  <a:lnTo>
                    <a:pt x="52" y="252"/>
                  </a:lnTo>
                  <a:lnTo>
                    <a:pt x="52" y="0"/>
                  </a:lnTo>
                  <a:lnTo>
                    <a:pt x="0" y="0"/>
                  </a:lnTo>
                  <a:moveTo>
                    <a:pt x="0" y="504"/>
                  </a:moveTo>
                  <a:lnTo>
                    <a:pt x="0" y="757"/>
                  </a:lnTo>
                  <a:lnTo>
                    <a:pt x="52" y="757"/>
                  </a:lnTo>
                  <a:lnTo>
                    <a:pt x="52" y="504"/>
                  </a:lnTo>
                  <a:lnTo>
                    <a:pt x="0" y="504"/>
                  </a:lnTo>
                </a:path>
              </a:pathLst>
            </a:custGeom>
            <a:solidFill>
              <a:schemeClr val="dk2">
                <a:alpha val="50000"/>
              </a:schemeClr>
            </a:solidFill>
            <a:ln>
              <a:noFill/>
            </a:ln>
          </p:spPr>
        </p:sp>
        <p:sp>
          <p:nvSpPr>
            <p:cNvPr id="1049221" name="矩形 1049220"/>
            <p:cNvSpPr/>
            <p:nvPr/>
          </p:nvSpPr>
          <p:spPr>
            <a:xfrm>
              <a:off x="2169" y="4269"/>
              <a:ext cx="21"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22" name="矩形 1049221"/>
            <p:cNvSpPr/>
            <p:nvPr/>
          </p:nvSpPr>
          <p:spPr>
            <a:xfrm>
              <a:off x="2620" y="23"/>
              <a:ext cx="20"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23" name="任意多边形 1049222"/>
            <p:cNvSpPr/>
            <p:nvPr/>
          </p:nvSpPr>
          <p:spPr>
            <a:xfrm>
              <a:off x="2620" y="225"/>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24" name="任意多边形 1049223"/>
            <p:cNvSpPr/>
            <p:nvPr/>
          </p:nvSpPr>
          <p:spPr>
            <a:xfrm>
              <a:off x="2620" y="630"/>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25" name="任意多边形 1049224"/>
            <p:cNvSpPr/>
            <p:nvPr/>
          </p:nvSpPr>
          <p:spPr>
            <a:xfrm>
              <a:off x="2620" y="1034"/>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26" name="任意多边形 1049225"/>
            <p:cNvSpPr/>
            <p:nvPr/>
          </p:nvSpPr>
          <p:spPr>
            <a:xfrm>
              <a:off x="2620" y="1438"/>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27" name="任意多边形 1049226"/>
            <p:cNvSpPr/>
            <p:nvPr/>
          </p:nvSpPr>
          <p:spPr>
            <a:xfrm>
              <a:off x="2620" y="1843"/>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28" name="任意多边形 1049227"/>
            <p:cNvSpPr/>
            <p:nvPr/>
          </p:nvSpPr>
          <p:spPr>
            <a:xfrm>
              <a:off x="2620" y="2247"/>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29" name="任意多边形 1049228"/>
            <p:cNvSpPr/>
            <p:nvPr/>
          </p:nvSpPr>
          <p:spPr>
            <a:xfrm>
              <a:off x="2620" y="265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30" name="任意多边形 1049229"/>
            <p:cNvSpPr/>
            <p:nvPr/>
          </p:nvSpPr>
          <p:spPr>
            <a:xfrm>
              <a:off x="2620" y="3056"/>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31" name="任意多边形 1049230"/>
            <p:cNvSpPr/>
            <p:nvPr/>
          </p:nvSpPr>
          <p:spPr>
            <a:xfrm>
              <a:off x="2620" y="346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32" name="任意多边形 1049231"/>
            <p:cNvSpPr/>
            <p:nvPr/>
          </p:nvSpPr>
          <p:spPr>
            <a:xfrm>
              <a:off x="2620" y="3865"/>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33" name="矩形 1049232"/>
            <p:cNvSpPr/>
            <p:nvPr/>
          </p:nvSpPr>
          <p:spPr>
            <a:xfrm>
              <a:off x="2620" y="4269"/>
              <a:ext cx="20"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34" name="矩形 1049233"/>
            <p:cNvSpPr/>
            <p:nvPr/>
          </p:nvSpPr>
          <p:spPr>
            <a:xfrm>
              <a:off x="3065" y="23"/>
              <a:ext cx="20"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35" name="任意多边形 1049234"/>
            <p:cNvSpPr/>
            <p:nvPr/>
          </p:nvSpPr>
          <p:spPr>
            <a:xfrm>
              <a:off x="3065" y="225"/>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36" name="任意多边形 1049235"/>
            <p:cNvSpPr/>
            <p:nvPr/>
          </p:nvSpPr>
          <p:spPr>
            <a:xfrm>
              <a:off x="3065" y="630"/>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37" name="任意多边形 1049236"/>
            <p:cNvSpPr/>
            <p:nvPr/>
          </p:nvSpPr>
          <p:spPr>
            <a:xfrm>
              <a:off x="3065" y="1034"/>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38" name="任意多边形 1049237"/>
            <p:cNvSpPr/>
            <p:nvPr/>
          </p:nvSpPr>
          <p:spPr>
            <a:xfrm>
              <a:off x="3065" y="1438"/>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39" name="任意多边形 1049238"/>
            <p:cNvSpPr/>
            <p:nvPr/>
          </p:nvSpPr>
          <p:spPr>
            <a:xfrm>
              <a:off x="3065" y="1843"/>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40" name="任意多边形 1049239"/>
            <p:cNvSpPr/>
            <p:nvPr/>
          </p:nvSpPr>
          <p:spPr>
            <a:xfrm>
              <a:off x="3065" y="2247"/>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41" name="任意多边形 1049240"/>
            <p:cNvSpPr/>
            <p:nvPr/>
          </p:nvSpPr>
          <p:spPr>
            <a:xfrm>
              <a:off x="3065" y="265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42" name="任意多边形 1049241"/>
            <p:cNvSpPr/>
            <p:nvPr/>
          </p:nvSpPr>
          <p:spPr>
            <a:xfrm>
              <a:off x="3065" y="3056"/>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43" name="任意多边形 1049242"/>
            <p:cNvSpPr/>
            <p:nvPr/>
          </p:nvSpPr>
          <p:spPr>
            <a:xfrm>
              <a:off x="3065" y="346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44" name="任意多边形 1049243"/>
            <p:cNvSpPr/>
            <p:nvPr/>
          </p:nvSpPr>
          <p:spPr>
            <a:xfrm>
              <a:off x="3065" y="3865"/>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45" name="矩形 1049244"/>
            <p:cNvSpPr/>
            <p:nvPr/>
          </p:nvSpPr>
          <p:spPr>
            <a:xfrm>
              <a:off x="3065" y="4269"/>
              <a:ext cx="20"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46" name="矩形 1049245"/>
            <p:cNvSpPr/>
            <p:nvPr/>
          </p:nvSpPr>
          <p:spPr>
            <a:xfrm>
              <a:off x="3510" y="23"/>
              <a:ext cx="20"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47" name="任意多边形 1049246"/>
            <p:cNvSpPr/>
            <p:nvPr/>
          </p:nvSpPr>
          <p:spPr>
            <a:xfrm>
              <a:off x="3510" y="225"/>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48" name="任意多边形 1049247"/>
            <p:cNvSpPr/>
            <p:nvPr/>
          </p:nvSpPr>
          <p:spPr>
            <a:xfrm>
              <a:off x="3510" y="630"/>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49" name="任意多边形 1049248"/>
            <p:cNvSpPr/>
            <p:nvPr/>
          </p:nvSpPr>
          <p:spPr>
            <a:xfrm>
              <a:off x="3510" y="1034"/>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50" name="任意多边形 1049249"/>
            <p:cNvSpPr/>
            <p:nvPr/>
          </p:nvSpPr>
          <p:spPr>
            <a:xfrm>
              <a:off x="3510" y="1438"/>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51" name="任意多边形 1049250"/>
            <p:cNvSpPr/>
            <p:nvPr/>
          </p:nvSpPr>
          <p:spPr>
            <a:xfrm>
              <a:off x="3510" y="1843"/>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52" name="任意多边形 1049251"/>
            <p:cNvSpPr/>
            <p:nvPr/>
          </p:nvSpPr>
          <p:spPr>
            <a:xfrm>
              <a:off x="3510" y="2247"/>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53" name="任意多边形 1049252"/>
            <p:cNvSpPr/>
            <p:nvPr/>
          </p:nvSpPr>
          <p:spPr>
            <a:xfrm>
              <a:off x="3510" y="265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54" name="任意多边形 1049253"/>
            <p:cNvSpPr/>
            <p:nvPr/>
          </p:nvSpPr>
          <p:spPr>
            <a:xfrm>
              <a:off x="3510" y="3056"/>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55" name="任意多边形 1049254"/>
            <p:cNvSpPr/>
            <p:nvPr/>
          </p:nvSpPr>
          <p:spPr>
            <a:xfrm>
              <a:off x="3510" y="346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56" name="任意多边形 1049255"/>
            <p:cNvSpPr/>
            <p:nvPr/>
          </p:nvSpPr>
          <p:spPr>
            <a:xfrm>
              <a:off x="3510" y="3865"/>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57" name="矩形 1049256"/>
            <p:cNvSpPr/>
            <p:nvPr/>
          </p:nvSpPr>
          <p:spPr>
            <a:xfrm>
              <a:off x="3510" y="4269"/>
              <a:ext cx="20"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58" name="矩形 1049257"/>
            <p:cNvSpPr/>
            <p:nvPr/>
          </p:nvSpPr>
          <p:spPr>
            <a:xfrm>
              <a:off x="3960" y="23"/>
              <a:ext cx="20"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59" name="任意多边形 1049258"/>
            <p:cNvSpPr/>
            <p:nvPr/>
          </p:nvSpPr>
          <p:spPr>
            <a:xfrm>
              <a:off x="3960" y="225"/>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60" name="任意多边形 1049259"/>
            <p:cNvSpPr/>
            <p:nvPr/>
          </p:nvSpPr>
          <p:spPr>
            <a:xfrm>
              <a:off x="3960" y="630"/>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61" name="任意多边形 1049260"/>
            <p:cNvSpPr/>
            <p:nvPr/>
          </p:nvSpPr>
          <p:spPr>
            <a:xfrm>
              <a:off x="3960" y="1034"/>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62" name="任意多边形 1049261"/>
            <p:cNvSpPr/>
            <p:nvPr/>
          </p:nvSpPr>
          <p:spPr>
            <a:xfrm>
              <a:off x="3960" y="1438"/>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63" name="任意多边形 1049262"/>
            <p:cNvSpPr/>
            <p:nvPr/>
          </p:nvSpPr>
          <p:spPr>
            <a:xfrm>
              <a:off x="3960" y="1843"/>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64" name="任意多边形 1049263"/>
            <p:cNvSpPr/>
            <p:nvPr/>
          </p:nvSpPr>
          <p:spPr>
            <a:xfrm>
              <a:off x="3960" y="2247"/>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65" name="任意多边形 1049264"/>
            <p:cNvSpPr/>
            <p:nvPr/>
          </p:nvSpPr>
          <p:spPr>
            <a:xfrm>
              <a:off x="3960" y="265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66" name="任意多边形 1049265"/>
            <p:cNvSpPr/>
            <p:nvPr/>
          </p:nvSpPr>
          <p:spPr>
            <a:xfrm>
              <a:off x="3960" y="3056"/>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67" name="任意多边形 1049266"/>
            <p:cNvSpPr/>
            <p:nvPr/>
          </p:nvSpPr>
          <p:spPr>
            <a:xfrm>
              <a:off x="3960" y="346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68" name="任意多边形 1049267"/>
            <p:cNvSpPr/>
            <p:nvPr/>
          </p:nvSpPr>
          <p:spPr>
            <a:xfrm>
              <a:off x="3960" y="3865"/>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69" name="矩形 1049268"/>
            <p:cNvSpPr/>
            <p:nvPr/>
          </p:nvSpPr>
          <p:spPr>
            <a:xfrm>
              <a:off x="3960" y="4269"/>
              <a:ext cx="20"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70" name="矩形 1049269"/>
            <p:cNvSpPr/>
            <p:nvPr/>
          </p:nvSpPr>
          <p:spPr>
            <a:xfrm>
              <a:off x="4405" y="23"/>
              <a:ext cx="20"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71" name="任意多边形 1049270"/>
            <p:cNvSpPr/>
            <p:nvPr/>
          </p:nvSpPr>
          <p:spPr>
            <a:xfrm>
              <a:off x="4405" y="225"/>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72" name="任意多边形 1049271"/>
            <p:cNvSpPr/>
            <p:nvPr/>
          </p:nvSpPr>
          <p:spPr>
            <a:xfrm>
              <a:off x="4405" y="630"/>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73" name="任意多边形 1049272"/>
            <p:cNvSpPr/>
            <p:nvPr/>
          </p:nvSpPr>
          <p:spPr>
            <a:xfrm>
              <a:off x="4405" y="1034"/>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74" name="任意多边形 1049273"/>
            <p:cNvSpPr/>
            <p:nvPr/>
          </p:nvSpPr>
          <p:spPr>
            <a:xfrm>
              <a:off x="4405" y="1438"/>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75" name="任意多边形 1049274"/>
            <p:cNvSpPr/>
            <p:nvPr/>
          </p:nvSpPr>
          <p:spPr>
            <a:xfrm>
              <a:off x="4405" y="1843"/>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76" name="任意多边形 1049275"/>
            <p:cNvSpPr/>
            <p:nvPr/>
          </p:nvSpPr>
          <p:spPr>
            <a:xfrm>
              <a:off x="4405" y="2247"/>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77" name="任意多边形 1049276"/>
            <p:cNvSpPr/>
            <p:nvPr/>
          </p:nvSpPr>
          <p:spPr>
            <a:xfrm>
              <a:off x="4405" y="265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78" name="任意多边形 1049277"/>
            <p:cNvSpPr/>
            <p:nvPr/>
          </p:nvSpPr>
          <p:spPr>
            <a:xfrm>
              <a:off x="4405" y="3056"/>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79" name="任意多边形 1049278"/>
            <p:cNvSpPr/>
            <p:nvPr/>
          </p:nvSpPr>
          <p:spPr>
            <a:xfrm>
              <a:off x="4405" y="346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80" name="任意多边形 1049279"/>
            <p:cNvSpPr/>
            <p:nvPr/>
          </p:nvSpPr>
          <p:spPr>
            <a:xfrm>
              <a:off x="4405" y="3865"/>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81" name="矩形 1049280"/>
            <p:cNvSpPr/>
            <p:nvPr/>
          </p:nvSpPr>
          <p:spPr>
            <a:xfrm>
              <a:off x="4405" y="4269"/>
              <a:ext cx="20"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82" name="矩形 1049281"/>
            <p:cNvSpPr/>
            <p:nvPr/>
          </p:nvSpPr>
          <p:spPr>
            <a:xfrm>
              <a:off x="4850" y="23"/>
              <a:ext cx="20"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83" name="任意多边形 1049282"/>
            <p:cNvSpPr/>
            <p:nvPr/>
          </p:nvSpPr>
          <p:spPr>
            <a:xfrm>
              <a:off x="4850" y="225"/>
              <a:ext cx="20" cy="304"/>
            </a:xfrm>
            <a:custGeom>
              <a:avLst/>
              <a:gdLst/>
              <a:ahLst/>
              <a:cxnLst/>
              <a:rect l="0" t="0" r="r" b="b"/>
              <a:pathLst>
                <a:path w="50" h="760">
                  <a:moveTo>
                    <a:pt x="0" y="0"/>
                  </a:moveTo>
                  <a:lnTo>
                    <a:pt x="0" y="253"/>
                  </a:lnTo>
                  <a:lnTo>
                    <a:pt x="50" y="253"/>
                  </a:lnTo>
                  <a:lnTo>
                    <a:pt x="50" y="0"/>
                  </a:lnTo>
                  <a:lnTo>
                    <a:pt x="0" y="0"/>
                  </a:lnTo>
                  <a:moveTo>
                    <a:pt x="0" y="506"/>
                  </a:moveTo>
                  <a:lnTo>
                    <a:pt x="0" y="760"/>
                  </a:lnTo>
                  <a:lnTo>
                    <a:pt x="50" y="760"/>
                  </a:lnTo>
                  <a:lnTo>
                    <a:pt x="50" y="506"/>
                  </a:lnTo>
                  <a:lnTo>
                    <a:pt x="0" y="506"/>
                  </a:lnTo>
                </a:path>
              </a:pathLst>
            </a:custGeom>
            <a:solidFill>
              <a:schemeClr val="dk2">
                <a:alpha val="50000"/>
              </a:schemeClr>
            </a:solidFill>
            <a:ln>
              <a:noFill/>
            </a:ln>
          </p:spPr>
        </p:sp>
        <p:sp>
          <p:nvSpPr>
            <p:cNvPr id="1049284" name="任意多边形 1049283"/>
            <p:cNvSpPr/>
            <p:nvPr/>
          </p:nvSpPr>
          <p:spPr>
            <a:xfrm>
              <a:off x="4850" y="630"/>
              <a:ext cx="20" cy="303"/>
            </a:xfrm>
            <a:custGeom>
              <a:avLst/>
              <a:gdLst/>
              <a:ahLst/>
              <a:cxnLst/>
              <a:rect l="0" t="0" r="r" b="b"/>
              <a:pathLst>
                <a:path w="50" h="757">
                  <a:moveTo>
                    <a:pt x="0" y="0"/>
                  </a:moveTo>
                  <a:lnTo>
                    <a:pt x="0" y="252"/>
                  </a:lnTo>
                  <a:lnTo>
                    <a:pt x="50" y="252"/>
                  </a:lnTo>
                  <a:lnTo>
                    <a:pt x="50" y="0"/>
                  </a:lnTo>
                  <a:lnTo>
                    <a:pt x="0" y="0"/>
                  </a:lnTo>
                  <a:moveTo>
                    <a:pt x="0" y="505"/>
                  </a:moveTo>
                  <a:lnTo>
                    <a:pt x="0" y="757"/>
                  </a:lnTo>
                  <a:lnTo>
                    <a:pt x="50" y="757"/>
                  </a:lnTo>
                  <a:lnTo>
                    <a:pt x="50" y="505"/>
                  </a:lnTo>
                  <a:lnTo>
                    <a:pt x="0" y="505"/>
                  </a:lnTo>
                </a:path>
              </a:pathLst>
            </a:custGeom>
            <a:solidFill>
              <a:schemeClr val="dk2">
                <a:alpha val="50000"/>
              </a:schemeClr>
            </a:solidFill>
            <a:ln>
              <a:noFill/>
            </a:ln>
          </p:spPr>
        </p:sp>
        <p:sp>
          <p:nvSpPr>
            <p:cNvPr id="1049285" name="任意多边形 1049284"/>
            <p:cNvSpPr/>
            <p:nvPr/>
          </p:nvSpPr>
          <p:spPr>
            <a:xfrm>
              <a:off x="4850" y="1034"/>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0000"/>
              </a:schemeClr>
            </a:solidFill>
            <a:ln>
              <a:noFill/>
            </a:ln>
          </p:spPr>
        </p:sp>
        <p:sp>
          <p:nvSpPr>
            <p:cNvPr id="1049286" name="任意多边形 1049285"/>
            <p:cNvSpPr/>
            <p:nvPr/>
          </p:nvSpPr>
          <p:spPr>
            <a:xfrm>
              <a:off x="4850" y="1438"/>
              <a:ext cx="20" cy="304"/>
            </a:xfrm>
            <a:custGeom>
              <a:avLst/>
              <a:gdLst/>
              <a:ahLst/>
              <a:cxnLst/>
              <a:rect l="0" t="0" r="r" b="b"/>
              <a:pathLst>
                <a:path w="50" h="760">
                  <a:moveTo>
                    <a:pt x="0" y="0"/>
                  </a:moveTo>
                  <a:lnTo>
                    <a:pt x="0" y="253"/>
                  </a:lnTo>
                  <a:lnTo>
                    <a:pt x="50" y="253"/>
                  </a:lnTo>
                  <a:lnTo>
                    <a:pt x="50" y="0"/>
                  </a:lnTo>
                  <a:lnTo>
                    <a:pt x="0" y="0"/>
                  </a:lnTo>
                  <a:moveTo>
                    <a:pt x="0" y="506"/>
                  </a:moveTo>
                  <a:lnTo>
                    <a:pt x="0" y="760"/>
                  </a:lnTo>
                  <a:lnTo>
                    <a:pt x="50" y="760"/>
                  </a:lnTo>
                  <a:lnTo>
                    <a:pt x="50" y="506"/>
                  </a:lnTo>
                  <a:lnTo>
                    <a:pt x="0" y="506"/>
                  </a:lnTo>
                </a:path>
              </a:pathLst>
            </a:custGeom>
            <a:solidFill>
              <a:schemeClr val="dk2">
                <a:alpha val="50000"/>
              </a:schemeClr>
            </a:solidFill>
            <a:ln>
              <a:noFill/>
            </a:ln>
          </p:spPr>
        </p:sp>
        <p:sp>
          <p:nvSpPr>
            <p:cNvPr id="1049287" name="任意多边形 1049286"/>
            <p:cNvSpPr/>
            <p:nvPr/>
          </p:nvSpPr>
          <p:spPr>
            <a:xfrm>
              <a:off x="4850" y="1843"/>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0000"/>
              </a:schemeClr>
            </a:solidFill>
            <a:ln>
              <a:noFill/>
            </a:ln>
          </p:spPr>
        </p:sp>
        <p:sp>
          <p:nvSpPr>
            <p:cNvPr id="1049288" name="任意多边形 1049287"/>
            <p:cNvSpPr/>
            <p:nvPr/>
          </p:nvSpPr>
          <p:spPr>
            <a:xfrm>
              <a:off x="4850" y="2247"/>
              <a:ext cx="20" cy="304"/>
            </a:xfrm>
            <a:custGeom>
              <a:avLst/>
              <a:gdLst/>
              <a:ahLst/>
              <a:cxnLst/>
              <a:rect l="0" t="0" r="r" b="b"/>
              <a:pathLst>
                <a:path w="50" h="760">
                  <a:moveTo>
                    <a:pt x="0" y="0"/>
                  </a:moveTo>
                  <a:lnTo>
                    <a:pt x="0" y="253"/>
                  </a:lnTo>
                  <a:lnTo>
                    <a:pt x="50" y="253"/>
                  </a:lnTo>
                  <a:lnTo>
                    <a:pt x="50" y="0"/>
                  </a:lnTo>
                  <a:lnTo>
                    <a:pt x="0" y="0"/>
                  </a:lnTo>
                  <a:moveTo>
                    <a:pt x="0" y="506"/>
                  </a:moveTo>
                  <a:lnTo>
                    <a:pt x="0" y="760"/>
                  </a:lnTo>
                  <a:lnTo>
                    <a:pt x="50" y="760"/>
                  </a:lnTo>
                  <a:lnTo>
                    <a:pt x="50" y="506"/>
                  </a:lnTo>
                  <a:lnTo>
                    <a:pt x="0" y="506"/>
                  </a:lnTo>
                </a:path>
              </a:pathLst>
            </a:custGeom>
            <a:solidFill>
              <a:schemeClr val="dk2">
                <a:alpha val="50000"/>
              </a:schemeClr>
            </a:solidFill>
            <a:ln>
              <a:noFill/>
            </a:ln>
          </p:spPr>
        </p:sp>
        <p:sp>
          <p:nvSpPr>
            <p:cNvPr id="1049289" name="任意多边形 1049288"/>
            <p:cNvSpPr/>
            <p:nvPr/>
          </p:nvSpPr>
          <p:spPr>
            <a:xfrm>
              <a:off x="4850" y="2652"/>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0000"/>
              </a:schemeClr>
            </a:solidFill>
            <a:ln>
              <a:noFill/>
            </a:ln>
          </p:spPr>
        </p:sp>
        <p:sp>
          <p:nvSpPr>
            <p:cNvPr id="1049290" name="任意多边形 1049289"/>
            <p:cNvSpPr/>
            <p:nvPr/>
          </p:nvSpPr>
          <p:spPr>
            <a:xfrm>
              <a:off x="4850" y="3056"/>
              <a:ext cx="20" cy="303"/>
            </a:xfrm>
            <a:custGeom>
              <a:avLst/>
              <a:gdLst/>
              <a:ahLst/>
              <a:cxnLst/>
              <a:rect l="0" t="0" r="r" b="b"/>
              <a:pathLst>
                <a:path w="50" h="757">
                  <a:moveTo>
                    <a:pt x="0" y="0"/>
                  </a:moveTo>
                  <a:lnTo>
                    <a:pt x="0" y="252"/>
                  </a:lnTo>
                  <a:lnTo>
                    <a:pt x="50" y="252"/>
                  </a:lnTo>
                  <a:lnTo>
                    <a:pt x="50" y="0"/>
                  </a:lnTo>
                  <a:lnTo>
                    <a:pt x="0" y="0"/>
                  </a:lnTo>
                  <a:moveTo>
                    <a:pt x="0" y="505"/>
                  </a:moveTo>
                  <a:lnTo>
                    <a:pt x="0" y="757"/>
                  </a:lnTo>
                  <a:lnTo>
                    <a:pt x="50" y="757"/>
                  </a:lnTo>
                  <a:lnTo>
                    <a:pt x="50" y="505"/>
                  </a:lnTo>
                  <a:lnTo>
                    <a:pt x="0" y="505"/>
                  </a:lnTo>
                </a:path>
              </a:pathLst>
            </a:custGeom>
            <a:solidFill>
              <a:schemeClr val="dk2">
                <a:alpha val="50000"/>
              </a:schemeClr>
            </a:solidFill>
            <a:ln>
              <a:noFill/>
            </a:ln>
          </p:spPr>
        </p:sp>
        <p:sp>
          <p:nvSpPr>
            <p:cNvPr id="1049291" name="任意多边形 1049290"/>
            <p:cNvSpPr/>
            <p:nvPr/>
          </p:nvSpPr>
          <p:spPr>
            <a:xfrm>
              <a:off x="4850" y="3461"/>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0000"/>
              </a:schemeClr>
            </a:solidFill>
            <a:ln>
              <a:noFill/>
            </a:ln>
          </p:spPr>
        </p:sp>
        <p:sp>
          <p:nvSpPr>
            <p:cNvPr id="1049292" name="任意多边形 1049291"/>
            <p:cNvSpPr/>
            <p:nvPr/>
          </p:nvSpPr>
          <p:spPr>
            <a:xfrm>
              <a:off x="4850" y="3865"/>
              <a:ext cx="20" cy="303"/>
            </a:xfrm>
            <a:custGeom>
              <a:avLst/>
              <a:gdLst/>
              <a:ahLst/>
              <a:cxnLst/>
              <a:rect l="0" t="0" r="r" b="b"/>
              <a:pathLst>
                <a:path w="50" h="757">
                  <a:moveTo>
                    <a:pt x="0" y="0"/>
                  </a:moveTo>
                  <a:lnTo>
                    <a:pt x="0" y="252"/>
                  </a:lnTo>
                  <a:lnTo>
                    <a:pt x="50" y="252"/>
                  </a:lnTo>
                  <a:lnTo>
                    <a:pt x="50" y="0"/>
                  </a:lnTo>
                  <a:lnTo>
                    <a:pt x="0" y="0"/>
                  </a:lnTo>
                  <a:moveTo>
                    <a:pt x="0" y="504"/>
                  </a:moveTo>
                  <a:lnTo>
                    <a:pt x="0" y="757"/>
                  </a:lnTo>
                  <a:lnTo>
                    <a:pt x="50" y="757"/>
                  </a:lnTo>
                  <a:lnTo>
                    <a:pt x="50" y="504"/>
                  </a:lnTo>
                  <a:lnTo>
                    <a:pt x="0" y="504"/>
                  </a:lnTo>
                </a:path>
              </a:pathLst>
            </a:custGeom>
            <a:solidFill>
              <a:schemeClr val="dk2">
                <a:alpha val="50000"/>
              </a:schemeClr>
            </a:solidFill>
            <a:ln>
              <a:noFill/>
            </a:ln>
          </p:spPr>
        </p:sp>
        <p:sp>
          <p:nvSpPr>
            <p:cNvPr id="1049293" name="矩形 1049292"/>
            <p:cNvSpPr/>
            <p:nvPr/>
          </p:nvSpPr>
          <p:spPr>
            <a:xfrm>
              <a:off x="4850" y="4269"/>
              <a:ext cx="20"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94" name="矩形 1049293"/>
            <p:cNvSpPr/>
            <p:nvPr/>
          </p:nvSpPr>
          <p:spPr>
            <a:xfrm>
              <a:off x="5300" y="23"/>
              <a:ext cx="20" cy="10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295" name="任意多边形 1049294"/>
            <p:cNvSpPr/>
            <p:nvPr/>
          </p:nvSpPr>
          <p:spPr>
            <a:xfrm>
              <a:off x="5300" y="225"/>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96" name="任意多边形 1049295"/>
            <p:cNvSpPr/>
            <p:nvPr/>
          </p:nvSpPr>
          <p:spPr>
            <a:xfrm>
              <a:off x="5300" y="630"/>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297" name="任意多边形 1049296"/>
            <p:cNvSpPr/>
            <p:nvPr/>
          </p:nvSpPr>
          <p:spPr>
            <a:xfrm>
              <a:off x="5300" y="1034"/>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298" name="任意多边形 1049297"/>
            <p:cNvSpPr/>
            <p:nvPr/>
          </p:nvSpPr>
          <p:spPr>
            <a:xfrm>
              <a:off x="5300" y="1438"/>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299" name="任意多边形 1049298"/>
            <p:cNvSpPr/>
            <p:nvPr/>
          </p:nvSpPr>
          <p:spPr>
            <a:xfrm>
              <a:off x="5300" y="1843"/>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300" name="任意多边形 1049299"/>
            <p:cNvSpPr/>
            <p:nvPr/>
          </p:nvSpPr>
          <p:spPr>
            <a:xfrm>
              <a:off x="5300" y="2247"/>
              <a:ext cx="20" cy="304"/>
            </a:xfrm>
            <a:custGeom>
              <a:avLst/>
              <a:gdLst/>
              <a:ahLst/>
              <a:cxnLst/>
              <a:rect l="0" t="0" r="r" b="b"/>
              <a:pathLst>
                <a:path w="49" h="760">
                  <a:moveTo>
                    <a:pt x="0" y="0"/>
                  </a:moveTo>
                  <a:lnTo>
                    <a:pt x="0" y="253"/>
                  </a:lnTo>
                  <a:lnTo>
                    <a:pt x="49" y="253"/>
                  </a:lnTo>
                  <a:lnTo>
                    <a:pt x="49" y="0"/>
                  </a:lnTo>
                  <a:lnTo>
                    <a:pt x="0" y="0"/>
                  </a:lnTo>
                  <a:moveTo>
                    <a:pt x="0" y="506"/>
                  </a:moveTo>
                  <a:lnTo>
                    <a:pt x="0" y="760"/>
                  </a:lnTo>
                  <a:lnTo>
                    <a:pt x="49" y="760"/>
                  </a:lnTo>
                  <a:lnTo>
                    <a:pt x="49" y="506"/>
                  </a:lnTo>
                  <a:lnTo>
                    <a:pt x="0" y="506"/>
                  </a:lnTo>
                </a:path>
              </a:pathLst>
            </a:custGeom>
            <a:solidFill>
              <a:schemeClr val="dk2">
                <a:alpha val="50000"/>
              </a:schemeClr>
            </a:solidFill>
            <a:ln>
              <a:noFill/>
            </a:ln>
          </p:spPr>
        </p:sp>
        <p:sp>
          <p:nvSpPr>
            <p:cNvPr id="1049301" name="任意多边形 1049300"/>
            <p:cNvSpPr/>
            <p:nvPr/>
          </p:nvSpPr>
          <p:spPr>
            <a:xfrm>
              <a:off x="5300" y="2652"/>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302" name="任意多边形 1049301"/>
            <p:cNvSpPr/>
            <p:nvPr/>
          </p:nvSpPr>
          <p:spPr>
            <a:xfrm>
              <a:off x="5300" y="3056"/>
              <a:ext cx="20" cy="303"/>
            </a:xfrm>
            <a:custGeom>
              <a:avLst/>
              <a:gdLst/>
              <a:ahLst/>
              <a:cxnLst/>
              <a:rect l="0" t="0" r="r" b="b"/>
              <a:pathLst>
                <a:path w="49" h="757">
                  <a:moveTo>
                    <a:pt x="0" y="0"/>
                  </a:moveTo>
                  <a:lnTo>
                    <a:pt x="0" y="252"/>
                  </a:lnTo>
                  <a:lnTo>
                    <a:pt x="49" y="252"/>
                  </a:lnTo>
                  <a:lnTo>
                    <a:pt x="49" y="0"/>
                  </a:lnTo>
                  <a:lnTo>
                    <a:pt x="0" y="0"/>
                  </a:lnTo>
                  <a:moveTo>
                    <a:pt x="0" y="505"/>
                  </a:moveTo>
                  <a:lnTo>
                    <a:pt x="0" y="757"/>
                  </a:lnTo>
                  <a:lnTo>
                    <a:pt x="49" y="757"/>
                  </a:lnTo>
                  <a:lnTo>
                    <a:pt x="49" y="505"/>
                  </a:lnTo>
                  <a:lnTo>
                    <a:pt x="0" y="505"/>
                  </a:lnTo>
                </a:path>
              </a:pathLst>
            </a:custGeom>
            <a:solidFill>
              <a:schemeClr val="dk2">
                <a:alpha val="50000"/>
              </a:schemeClr>
            </a:solidFill>
            <a:ln>
              <a:noFill/>
            </a:ln>
          </p:spPr>
        </p:sp>
        <p:sp>
          <p:nvSpPr>
            <p:cNvPr id="1049303" name="任意多边形 1049302"/>
            <p:cNvSpPr/>
            <p:nvPr/>
          </p:nvSpPr>
          <p:spPr>
            <a:xfrm>
              <a:off x="5300" y="3461"/>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304" name="任意多边形 1049303"/>
            <p:cNvSpPr/>
            <p:nvPr/>
          </p:nvSpPr>
          <p:spPr>
            <a:xfrm>
              <a:off x="5300" y="3865"/>
              <a:ext cx="20" cy="303"/>
            </a:xfrm>
            <a:custGeom>
              <a:avLst/>
              <a:gdLst/>
              <a:ahLst/>
              <a:cxnLst/>
              <a:rect l="0" t="0" r="r" b="b"/>
              <a:pathLst>
                <a:path w="49" h="757">
                  <a:moveTo>
                    <a:pt x="0" y="0"/>
                  </a:moveTo>
                  <a:lnTo>
                    <a:pt x="0" y="252"/>
                  </a:lnTo>
                  <a:lnTo>
                    <a:pt x="49" y="252"/>
                  </a:lnTo>
                  <a:lnTo>
                    <a:pt x="49" y="0"/>
                  </a:lnTo>
                  <a:lnTo>
                    <a:pt x="0" y="0"/>
                  </a:lnTo>
                  <a:moveTo>
                    <a:pt x="0" y="504"/>
                  </a:moveTo>
                  <a:lnTo>
                    <a:pt x="0" y="757"/>
                  </a:lnTo>
                  <a:lnTo>
                    <a:pt x="49" y="757"/>
                  </a:lnTo>
                  <a:lnTo>
                    <a:pt x="49" y="504"/>
                  </a:lnTo>
                  <a:lnTo>
                    <a:pt x="0" y="504"/>
                  </a:lnTo>
                </a:path>
              </a:pathLst>
            </a:custGeom>
            <a:solidFill>
              <a:schemeClr val="dk2">
                <a:alpha val="50000"/>
              </a:schemeClr>
            </a:solidFill>
            <a:ln>
              <a:noFill/>
            </a:ln>
          </p:spPr>
        </p:sp>
        <p:sp>
          <p:nvSpPr>
            <p:cNvPr id="1049305" name="矩形 1049304"/>
            <p:cNvSpPr/>
            <p:nvPr/>
          </p:nvSpPr>
          <p:spPr>
            <a:xfrm>
              <a:off x="5300" y="4269"/>
              <a:ext cx="20" cy="51"/>
            </a:xfrm>
            <a:prstGeom prst="rect">
              <a:avLst/>
            </a:prstGeom>
            <a:solidFill>
              <a:schemeClr val="dk2">
                <a:alpha val="50000"/>
              </a:schemeClr>
            </a:solid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306" name="任意多边形 1049305"/>
            <p:cNvSpPr/>
            <p:nvPr/>
          </p:nvSpPr>
          <p:spPr>
            <a:xfrm>
              <a:off x="349" y="3304"/>
              <a:ext cx="20" cy="10"/>
            </a:xfrm>
            <a:custGeom>
              <a:avLst/>
              <a:gdLst/>
              <a:ahLst/>
              <a:cxnLst/>
              <a:rect l="0" t="0" r="r" b="b"/>
              <a:pathLst>
                <a:path w="50" h="24">
                  <a:moveTo>
                    <a:pt x="0" y="12"/>
                  </a:moveTo>
                  <a:cubicBezTo>
                    <a:pt x="12" y="24"/>
                    <a:pt x="50" y="0"/>
                    <a:pt x="0" y="12"/>
                  </a:cubicBezTo>
                  <a:lnTo>
                    <a:pt x="0" y="12"/>
                  </a:lnTo>
                </a:path>
              </a:pathLst>
            </a:custGeom>
            <a:solidFill>
              <a:schemeClr val="dk2">
                <a:alpha val="50000"/>
              </a:schemeClr>
            </a:solidFill>
            <a:ln>
              <a:noFill/>
            </a:ln>
          </p:spPr>
        </p:sp>
      </p:grpSp>
      <p:grpSp>
        <p:nvGrpSpPr>
          <p:cNvPr id="260" name="组合 259"/>
          <p:cNvGrpSpPr/>
          <p:nvPr/>
        </p:nvGrpSpPr>
        <p:grpSpPr>
          <a:xfrm rot="0">
            <a:off x="152400" y="4724400"/>
            <a:ext cx="1685925" cy="1557337"/>
            <a:chOff x="96" y="2976"/>
            <a:chExt cx="1062" cy="981"/>
          </a:xfrm>
        </p:grpSpPr>
        <p:sp>
          <p:nvSpPr>
            <p:cNvPr id="1049307" name="任意多边形 1049306"/>
            <p:cNvSpPr/>
            <p:nvPr/>
          </p:nvSpPr>
          <p:spPr>
            <a:xfrm>
              <a:off x="121" y="2976"/>
              <a:ext cx="207" cy="81"/>
            </a:xfrm>
            <a:custGeom>
              <a:avLst/>
              <a:gdLst/>
              <a:ahLst/>
              <a:cxnLst/>
              <a:rect l="0" t="0" r="r" b="b"/>
              <a:pathLst>
                <a:path w="517" h="202">
                  <a:moveTo>
                    <a:pt x="378" y="151"/>
                  </a:moveTo>
                  <a:cubicBezTo>
                    <a:pt x="429" y="139"/>
                    <a:pt x="454" y="126"/>
                    <a:pt x="467" y="126"/>
                  </a:cubicBezTo>
                  <a:cubicBezTo>
                    <a:pt x="467" y="126"/>
                    <a:pt x="479" y="113"/>
                    <a:pt x="479" y="113"/>
                  </a:cubicBezTo>
                  <a:cubicBezTo>
                    <a:pt x="517" y="75"/>
                    <a:pt x="467" y="12"/>
                    <a:pt x="391" y="12"/>
                  </a:cubicBezTo>
                  <a:cubicBezTo>
                    <a:pt x="391" y="12"/>
                    <a:pt x="0" y="0"/>
                    <a:pt x="100" y="139"/>
                  </a:cubicBezTo>
                  <a:cubicBezTo>
                    <a:pt x="100" y="139"/>
                    <a:pt x="189" y="202"/>
                    <a:pt x="378" y="151"/>
                  </a:cubicBezTo>
                  <a:lnTo>
                    <a:pt x="378" y="151"/>
                  </a:lnTo>
                </a:path>
              </a:pathLst>
            </a:custGeom>
            <a:solidFill>
              <a:schemeClr val="folHlink"/>
            </a:solidFill>
            <a:ln>
              <a:noFill/>
            </a:ln>
          </p:spPr>
        </p:sp>
        <p:sp>
          <p:nvSpPr>
            <p:cNvPr id="1049308" name="任意多边形 1049307"/>
            <p:cNvSpPr/>
            <p:nvPr/>
          </p:nvSpPr>
          <p:spPr>
            <a:xfrm>
              <a:off x="96" y="2981"/>
              <a:ext cx="1062" cy="976"/>
            </a:xfrm>
            <a:custGeom>
              <a:avLst/>
              <a:gdLst/>
              <a:ahLst/>
              <a:cxnLst/>
              <a:rect l="0" t="0" r="r" b="b"/>
              <a:pathLst>
                <a:path w="2654" h="2440">
                  <a:moveTo>
                    <a:pt x="2351" y="2098"/>
                  </a:moveTo>
                  <a:cubicBezTo>
                    <a:pt x="2111" y="2098"/>
                    <a:pt x="2060" y="1959"/>
                    <a:pt x="2060" y="1959"/>
                  </a:cubicBezTo>
                  <a:cubicBezTo>
                    <a:pt x="2060" y="1959"/>
                    <a:pt x="2048" y="1858"/>
                    <a:pt x="1947" y="1833"/>
                  </a:cubicBezTo>
                  <a:cubicBezTo>
                    <a:pt x="1706" y="1769"/>
                    <a:pt x="1858" y="1618"/>
                    <a:pt x="1921" y="1580"/>
                  </a:cubicBezTo>
                  <a:cubicBezTo>
                    <a:pt x="1984" y="1555"/>
                    <a:pt x="1947" y="1542"/>
                    <a:pt x="1896" y="1517"/>
                  </a:cubicBezTo>
                  <a:cubicBezTo>
                    <a:pt x="1795" y="1453"/>
                    <a:pt x="1782" y="1378"/>
                    <a:pt x="1795" y="1251"/>
                  </a:cubicBezTo>
                  <a:cubicBezTo>
                    <a:pt x="1795" y="1112"/>
                    <a:pt x="1883" y="1150"/>
                    <a:pt x="1883" y="1150"/>
                  </a:cubicBezTo>
                  <a:cubicBezTo>
                    <a:pt x="1883" y="1150"/>
                    <a:pt x="2022" y="1213"/>
                    <a:pt x="2086" y="1175"/>
                  </a:cubicBezTo>
                  <a:cubicBezTo>
                    <a:pt x="2136" y="1150"/>
                    <a:pt x="2111" y="1112"/>
                    <a:pt x="2086" y="1125"/>
                  </a:cubicBezTo>
                  <a:cubicBezTo>
                    <a:pt x="2060" y="1150"/>
                    <a:pt x="1871" y="1125"/>
                    <a:pt x="1845" y="1036"/>
                  </a:cubicBezTo>
                  <a:cubicBezTo>
                    <a:pt x="1820" y="935"/>
                    <a:pt x="1896" y="986"/>
                    <a:pt x="1909" y="986"/>
                  </a:cubicBezTo>
                  <a:cubicBezTo>
                    <a:pt x="1934" y="998"/>
                    <a:pt x="1934" y="1024"/>
                    <a:pt x="1984" y="1049"/>
                  </a:cubicBezTo>
                  <a:cubicBezTo>
                    <a:pt x="2124" y="1112"/>
                    <a:pt x="2048" y="1036"/>
                    <a:pt x="2048" y="1036"/>
                  </a:cubicBezTo>
                  <a:cubicBezTo>
                    <a:pt x="2048" y="1036"/>
                    <a:pt x="2048" y="1036"/>
                    <a:pt x="1984" y="973"/>
                  </a:cubicBezTo>
                  <a:cubicBezTo>
                    <a:pt x="1921" y="897"/>
                    <a:pt x="1833" y="922"/>
                    <a:pt x="1757" y="922"/>
                  </a:cubicBezTo>
                  <a:cubicBezTo>
                    <a:pt x="1681" y="922"/>
                    <a:pt x="1706" y="986"/>
                    <a:pt x="1706" y="986"/>
                  </a:cubicBezTo>
                  <a:cubicBezTo>
                    <a:pt x="1706" y="986"/>
                    <a:pt x="1694" y="1112"/>
                    <a:pt x="1681" y="1340"/>
                  </a:cubicBezTo>
                  <a:cubicBezTo>
                    <a:pt x="1668" y="1567"/>
                    <a:pt x="1630" y="1592"/>
                    <a:pt x="1618" y="1580"/>
                  </a:cubicBezTo>
                  <a:cubicBezTo>
                    <a:pt x="1605" y="1555"/>
                    <a:pt x="1580" y="1441"/>
                    <a:pt x="1580" y="1403"/>
                  </a:cubicBezTo>
                  <a:cubicBezTo>
                    <a:pt x="1580" y="1365"/>
                    <a:pt x="1555" y="1226"/>
                    <a:pt x="1567" y="1061"/>
                  </a:cubicBezTo>
                  <a:cubicBezTo>
                    <a:pt x="1580" y="910"/>
                    <a:pt x="1618" y="973"/>
                    <a:pt x="1517" y="935"/>
                  </a:cubicBezTo>
                  <a:cubicBezTo>
                    <a:pt x="1403" y="897"/>
                    <a:pt x="1466" y="847"/>
                    <a:pt x="1491" y="847"/>
                  </a:cubicBezTo>
                  <a:cubicBezTo>
                    <a:pt x="1529" y="847"/>
                    <a:pt x="1580" y="872"/>
                    <a:pt x="1593" y="847"/>
                  </a:cubicBezTo>
                  <a:cubicBezTo>
                    <a:pt x="1605" y="745"/>
                    <a:pt x="1618" y="657"/>
                    <a:pt x="1567" y="644"/>
                  </a:cubicBezTo>
                  <a:cubicBezTo>
                    <a:pt x="1453" y="594"/>
                    <a:pt x="1504" y="568"/>
                    <a:pt x="1542" y="556"/>
                  </a:cubicBezTo>
                  <a:cubicBezTo>
                    <a:pt x="1580" y="543"/>
                    <a:pt x="1593" y="442"/>
                    <a:pt x="1529" y="467"/>
                  </a:cubicBezTo>
                  <a:cubicBezTo>
                    <a:pt x="1416" y="505"/>
                    <a:pt x="1428" y="404"/>
                    <a:pt x="1453" y="391"/>
                  </a:cubicBezTo>
                  <a:cubicBezTo>
                    <a:pt x="1479" y="379"/>
                    <a:pt x="1517" y="404"/>
                    <a:pt x="1504" y="303"/>
                  </a:cubicBezTo>
                  <a:cubicBezTo>
                    <a:pt x="1479" y="214"/>
                    <a:pt x="1567" y="176"/>
                    <a:pt x="1593" y="265"/>
                  </a:cubicBezTo>
                  <a:cubicBezTo>
                    <a:pt x="1605" y="353"/>
                    <a:pt x="1643" y="530"/>
                    <a:pt x="1668" y="493"/>
                  </a:cubicBezTo>
                  <a:cubicBezTo>
                    <a:pt x="1694" y="442"/>
                    <a:pt x="1744" y="278"/>
                    <a:pt x="1795" y="202"/>
                  </a:cubicBezTo>
                  <a:cubicBezTo>
                    <a:pt x="1833" y="126"/>
                    <a:pt x="1896" y="189"/>
                    <a:pt x="1883" y="227"/>
                  </a:cubicBezTo>
                  <a:cubicBezTo>
                    <a:pt x="1820" y="417"/>
                    <a:pt x="1921" y="429"/>
                    <a:pt x="1921" y="429"/>
                  </a:cubicBezTo>
                  <a:cubicBezTo>
                    <a:pt x="1921" y="429"/>
                    <a:pt x="1909" y="455"/>
                    <a:pt x="1858" y="455"/>
                  </a:cubicBezTo>
                  <a:cubicBezTo>
                    <a:pt x="1732" y="442"/>
                    <a:pt x="1782" y="518"/>
                    <a:pt x="1833" y="543"/>
                  </a:cubicBezTo>
                  <a:cubicBezTo>
                    <a:pt x="1947" y="581"/>
                    <a:pt x="1871" y="606"/>
                    <a:pt x="1807" y="606"/>
                  </a:cubicBezTo>
                  <a:cubicBezTo>
                    <a:pt x="1757" y="606"/>
                    <a:pt x="1719" y="632"/>
                    <a:pt x="1706" y="695"/>
                  </a:cubicBezTo>
                  <a:cubicBezTo>
                    <a:pt x="1668" y="884"/>
                    <a:pt x="1820" y="847"/>
                    <a:pt x="1820" y="847"/>
                  </a:cubicBezTo>
                  <a:cubicBezTo>
                    <a:pt x="2048" y="910"/>
                    <a:pt x="2389" y="872"/>
                    <a:pt x="2389" y="872"/>
                  </a:cubicBezTo>
                  <a:cubicBezTo>
                    <a:pt x="2642" y="948"/>
                    <a:pt x="2528" y="568"/>
                    <a:pt x="2515" y="366"/>
                  </a:cubicBezTo>
                  <a:cubicBezTo>
                    <a:pt x="2490" y="164"/>
                    <a:pt x="2465" y="63"/>
                    <a:pt x="2288" y="25"/>
                  </a:cubicBezTo>
                  <a:cubicBezTo>
                    <a:pt x="2124" y="0"/>
                    <a:pt x="1137" y="12"/>
                    <a:pt x="1137" y="12"/>
                  </a:cubicBezTo>
                  <a:cubicBezTo>
                    <a:pt x="1099" y="25"/>
                    <a:pt x="708" y="12"/>
                    <a:pt x="708" y="12"/>
                  </a:cubicBezTo>
                  <a:cubicBezTo>
                    <a:pt x="708" y="12"/>
                    <a:pt x="682" y="101"/>
                    <a:pt x="708" y="101"/>
                  </a:cubicBezTo>
                  <a:cubicBezTo>
                    <a:pt x="771" y="101"/>
                    <a:pt x="1011" y="113"/>
                    <a:pt x="1011" y="113"/>
                  </a:cubicBezTo>
                  <a:cubicBezTo>
                    <a:pt x="1024" y="113"/>
                    <a:pt x="1137" y="101"/>
                    <a:pt x="1074" y="151"/>
                  </a:cubicBezTo>
                  <a:cubicBezTo>
                    <a:pt x="1011" y="202"/>
                    <a:pt x="872" y="202"/>
                    <a:pt x="783" y="202"/>
                  </a:cubicBezTo>
                  <a:cubicBezTo>
                    <a:pt x="594" y="189"/>
                    <a:pt x="682" y="278"/>
                    <a:pt x="758" y="278"/>
                  </a:cubicBezTo>
                  <a:cubicBezTo>
                    <a:pt x="986" y="278"/>
                    <a:pt x="1036" y="328"/>
                    <a:pt x="935" y="341"/>
                  </a:cubicBezTo>
                  <a:cubicBezTo>
                    <a:pt x="847" y="353"/>
                    <a:pt x="821" y="353"/>
                    <a:pt x="733" y="366"/>
                  </a:cubicBezTo>
                  <a:cubicBezTo>
                    <a:pt x="25" y="480"/>
                    <a:pt x="265" y="290"/>
                    <a:pt x="328" y="290"/>
                  </a:cubicBezTo>
                  <a:cubicBezTo>
                    <a:pt x="619" y="290"/>
                    <a:pt x="556" y="189"/>
                    <a:pt x="480" y="214"/>
                  </a:cubicBezTo>
                  <a:cubicBezTo>
                    <a:pt x="404" y="227"/>
                    <a:pt x="151" y="139"/>
                    <a:pt x="113" y="303"/>
                  </a:cubicBezTo>
                  <a:cubicBezTo>
                    <a:pt x="88" y="467"/>
                    <a:pt x="189" y="1302"/>
                    <a:pt x="164" y="1453"/>
                  </a:cubicBezTo>
                  <a:cubicBezTo>
                    <a:pt x="0" y="2440"/>
                    <a:pt x="897" y="2225"/>
                    <a:pt x="897" y="2225"/>
                  </a:cubicBezTo>
                  <a:cubicBezTo>
                    <a:pt x="708" y="2073"/>
                    <a:pt x="783" y="1934"/>
                    <a:pt x="771" y="1845"/>
                  </a:cubicBezTo>
                  <a:cubicBezTo>
                    <a:pt x="720" y="1580"/>
                    <a:pt x="695" y="1542"/>
                    <a:pt x="644" y="1567"/>
                  </a:cubicBezTo>
                  <a:cubicBezTo>
                    <a:pt x="543" y="1618"/>
                    <a:pt x="556" y="1643"/>
                    <a:pt x="568" y="1681"/>
                  </a:cubicBezTo>
                  <a:cubicBezTo>
                    <a:pt x="644" y="1909"/>
                    <a:pt x="467" y="1732"/>
                    <a:pt x="467" y="1732"/>
                  </a:cubicBezTo>
                  <a:cubicBezTo>
                    <a:pt x="442" y="1744"/>
                    <a:pt x="429" y="1795"/>
                    <a:pt x="442" y="1833"/>
                  </a:cubicBezTo>
                  <a:cubicBezTo>
                    <a:pt x="594" y="2123"/>
                    <a:pt x="455" y="2048"/>
                    <a:pt x="417" y="1997"/>
                  </a:cubicBezTo>
                  <a:cubicBezTo>
                    <a:pt x="278" y="1795"/>
                    <a:pt x="417" y="1681"/>
                    <a:pt x="404" y="1618"/>
                  </a:cubicBezTo>
                  <a:cubicBezTo>
                    <a:pt x="341" y="1365"/>
                    <a:pt x="531" y="1264"/>
                    <a:pt x="556" y="1226"/>
                  </a:cubicBezTo>
                  <a:cubicBezTo>
                    <a:pt x="581" y="1175"/>
                    <a:pt x="568" y="1163"/>
                    <a:pt x="581" y="1087"/>
                  </a:cubicBezTo>
                  <a:cubicBezTo>
                    <a:pt x="606" y="910"/>
                    <a:pt x="695" y="998"/>
                    <a:pt x="695" y="1061"/>
                  </a:cubicBezTo>
                  <a:cubicBezTo>
                    <a:pt x="670" y="1264"/>
                    <a:pt x="796" y="1112"/>
                    <a:pt x="847" y="1049"/>
                  </a:cubicBezTo>
                  <a:cubicBezTo>
                    <a:pt x="986" y="859"/>
                    <a:pt x="973" y="1061"/>
                    <a:pt x="948" y="1099"/>
                  </a:cubicBezTo>
                  <a:cubicBezTo>
                    <a:pt x="910" y="1125"/>
                    <a:pt x="897" y="1175"/>
                    <a:pt x="897" y="1201"/>
                  </a:cubicBezTo>
                  <a:cubicBezTo>
                    <a:pt x="935" y="1302"/>
                    <a:pt x="872" y="1403"/>
                    <a:pt x="847" y="1415"/>
                  </a:cubicBezTo>
                  <a:cubicBezTo>
                    <a:pt x="834" y="1415"/>
                    <a:pt x="771" y="1441"/>
                    <a:pt x="771" y="1529"/>
                  </a:cubicBezTo>
                  <a:cubicBezTo>
                    <a:pt x="771" y="1605"/>
                    <a:pt x="872" y="1757"/>
                    <a:pt x="872" y="1807"/>
                  </a:cubicBezTo>
                  <a:cubicBezTo>
                    <a:pt x="872" y="2250"/>
                    <a:pt x="1062" y="2288"/>
                    <a:pt x="1150" y="2275"/>
                  </a:cubicBezTo>
                  <a:cubicBezTo>
                    <a:pt x="1239" y="2263"/>
                    <a:pt x="2010" y="2237"/>
                    <a:pt x="2338" y="2212"/>
                  </a:cubicBezTo>
                  <a:cubicBezTo>
                    <a:pt x="2655" y="2187"/>
                    <a:pt x="2440" y="2098"/>
                    <a:pt x="2351" y="2098"/>
                  </a:cubicBezTo>
                  <a:moveTo>
                    <a:pt x="2086" y="758"/>
                  </a:moveTo>
                  <a:cubicBezTo>
                    <a:pt x="2566" y="771"/>
                    <a:pt x="2338" y="809"/>
                    <a:pt x="2301" y="834"/>
                  </a:cubicBezTo>
                  <a:cubicBezTo>
                    <a:pt x="2250" y="859"/>
                    <a:pt x="2301" y="834"/>
                    <a:pt x="2111" y="821"/>
                  </a:cubicBezTo>
                  <a:cubicBezTo>
                    <a:pt x="1921" y="821"/>
                    <a:pt x="2086" y="758"/>
                    <a:pt x="2086" y="758"/>
                  </a:cubicBezTo>
                  <a:moveTo>
                    <a:pt x="1441" y="632"/>
                  </a:moveTo>
                  <a:cubicBezTo>
                    <a:pt x="1529" y="695"/>
                    <a:pt x="1428" y="771"/>
                    <a:pt x="1428" y="771"/>
                  </a:cubicBezTo>
                  <a:cubicBezTo>
                    <a:pt x="1428" y="771"/>
                    <a:pt x="1365" y="884"/>
                    <a:pt x="1416" y="986"/>
                  </a:cubicBezTo>
                  <a:cubicBezTo>
                    <a:pt x="1466" y="1099"/>
                    <a:pt x="1466" y="1226"/>
                    <a:pt x="1365" y="1099"/>
                  </a:cubicBezTo>
                  <a:cubicBezTo>
                    <a:pt x="1264" y="986"/>
                    <a:pt x="1327" y="733"/>
                    <a:pt x="1352" y="670"/>
                  </a:cubicBezTo>
                  <a:cubicBezTo>
                    <a:pt x="1352" y="670"/>
                    <a:pt x="1352" y="556"/>
                    <a:pt x="1441" y="632"/>
                  </a:cubicBezTo>
                  <a:moveTo>
                    <a:pt x="1049" y="366"/>
                  </a:moveTo>
                  <a:cubicBezTo>
                    <a:pt x="1049" y="316"/>
                    <a:pt x="1125" y="328"/>
                    <a:pt x="1125" y="328"/>
                  </a:cubicBezTo>
                  <a:cubicBezTo>
                    <a:pt x="1125" y="328"/>
                    <a:pt x="1251" y="379"/>
                    <a:pt x="1314" y="379"/>
                  </a:cubicBezTo>
                  <a:cubicBezTo>
                    <a:pt x="1365" y="366"/>
                    <a:pt x="1441" y="442"/>
                    <a:pt x="1327" y="442"/>
                  </a:cubicBezTo>
                  <a:cubicBezTo>
                    <a:pt x="1213" y="442"/>
                    <a:pt x="1036" y="493"/>
                    <a:pt x="1049" y="366"/>
                  </a:cubicBezTo>
                  <a:moveTo>
                    <a:pt x="771" y="910"/>
                  </a:moveTo>
                  <a:cubicBezTo>
                    <a:pt x="695" y="910"/>
                    <a:pt x="202" y="1099"/>
                    <a:pt x="202" y="606"/>
                  </a:cubicBezTo>
                  <a:cubicBezTo>
                    <a:pt x="202" y="493"/>
                    <a:pt x="177" y="391"/>
                    <a:pt x="303" y="467"/>
                  </a:cubicBezTo>
                  <a:cubicBezTo>
                    <a:pt x="442" y="530"/>
                    <a:pt x="316" y="530"/>
                    <a:pt x="619" y="505"/>
                  </a:cubicBezTo>
                  <a:cubicBezTo>
                    <a:pt x="619" y="505"/>
                    <a:pt x="834" y="518"/>
                    <a:pt x="859" y="505"/>
                  </a:cubicBezTo>
                  <a:cubicBezTo>
                    <a:pt x="897" y="480"/>
                    <a:pt x="872" y="429"/>
                    <a:pt x="935" y="429"/>
                  </a:cubicBezTo>
                  <a:cubicBezTo>
                    <a:pt x="1011" y="429"/>
                    <a:pt x="998" y="505"/>
                    <a:pt x="998" y="505"/>
                  </a:cubicBezTo>
                  <a:cubicBezTo>
                    <a:pt x="998" y="505"/>
                    <a:pt x="935" y="581"/>
                    <a:pt x="1378" y="518"/>
                  </a:cubicBezTo>
                  <a:cubicBezTo>
                    <a:pt x="1428" y="518"/>
                    <a:pt x="1479" y="568"/>
                    <a:pt x="1365" y="568"/>
                  </a:cubicBezTo>
                  <a:cubicBezTo>
                    <a:pt x="1314" y="568"/>
                    <a:pt x="1226" y="606"/>
                    <a:pt x="1264" y="670"/>
                  </a:cubicBezTo>
                  <a:cubicBezTo>
                    <a:pt x="1289" y="733"/>
                    <a:pt x="1251" y="1175"/>
                    <a:pt x="1251" y="1175"/>
                  </a:cubicBezTo>
                  <a:cubicBezTo>
                    <a:pt x="1251" y="1175"/>
                    <a:pt x="1226" y="1264"/>
                    <a:pt x="1188" y="1137"/>
                  </a:cubicBezTo>
                  <a:cubicBezTo>
                    <a:pt x="1175" y="1087"/>
                    <a:pt x="1188" y="670"/>
                    <a:pt x="1175" y="644"/>
                  </a:cubicBezTo>
                  <a:cubicBezTo>
                    <a:pt x="1175" y="606"/>
                    <a:pt x="973" y="568"/>
                    <a:pt x="973" y="720"/>
                  </a:cubicBezTo>
                  <a:cubicBezTo>
                    <a:pt x="973" y="859"/>
                    <a:pt x="922" y="897"/>
                    <a:pt x="771" y="910"/>
                  </a:cubicBezTo>
                  <a:moveTo>
                    <a:pt x="1074" y="1061"/>
                  </a:moveTo>
                  <a:cubicBezTo>
                    <a:pt x="1036" y="1112"/>
                    <a:pt x="986" y="1137"/>
                    <a:pt x="1011" y="1036"/>
                  </a:cubicBezTo>
                  <a:cubicBezTo>
                    <a:pt x="1024" y="935"/>
                    <a:pt x="1049" y="796"/>
                    <a:pt x="1049" y="720"/>
                  </a:cubicBezTo>
                  <a:cubicBezTo>
                    <a:pt x="1049" y="720"/>
                    <a:pt x="1099" y="632"/>
                    <a:pt x="1112" y="733"/>
                  </a:cubicBezTo>
                  <a:cubicBezTo>
                    <a:pt x="1125" y="834"/>
                    <a:pt x="1099" y="1024"/>
                    <a:pt x="1074" y="1061"/>
                  </a:cubicBezTo>
                  <a:moveTo>
                    <a:pt x="1289" y="1833"/>
                  </a:moveTo>
                  <a:cubicBezTo>
                    <a:pt x="986" y="1820"/>
                    <a:pt x="973" y="1871"/>
                    <a:pt x="973" y="1479"/>
                  </a:cubicBezTo>
                  <a:cubicBezTo>
                    <a:pt x="973" y="1087"/>
                    <a:pt x="1024" y="1175"/>
                    <a:pt x="1036" y="1213"/>
                  </a:cubicBezTo>
                  <a:cubicBezTo>
                    <a:pt x="1036" y="1213"/>
                    <a:pt x="1137" y="1466"/>
                    <a:pt x="1403" y="1276"/>
                  </a:cubicBezTo>
                  <a:cubicBezTo>
                    <a:pt x="1441" y="1238"/>
                    <a:pt x="1466" y="1213"/>
                    <a:pt x="1479" y="1340"/>
                  </a:cubicBezTo>
                  <a:cubicBezTo>
                    <a:pt x="1479" y="1479"/>
                    <a:pt x="1605" y="1833"/>
                    <a:pt x="1289" y="1833"/>
                  </a:cubicBezTo>
                </a:path>
              </a:pathLst>
            </a:custGeom>
            <a:solidFill>
              <a:schemeClr val="folHlink"/>
            </a:solidFill>
            <a:ln>
              <a:noFill/>
            </a:ln>
          </p:spPr>
        </p:sp>
        <p:sp>
          <p:nvSpPr>
            <p:cNvPr id="1049309" name="任意多边形 1049308"/>
            <p:cNvSpPr/>
            <p:nvPr/>
          </p:nvSpPr>
          <p:spPr>
            <a:xfrm>
              <a:off x="348" y="3446"/>
              <a:ext cx="86" cy="102"/>
            </a:xfrm>
            <a:custGeom>
              <a:avLst/>
              <a:gdLst/>
              <a:ahLst/>
              <a:cxnLst/>
              <a:rect l="0" t="0" r="r" b="b"/>
              <a:pathLst>
                <a:path w="214" h="254">
                  <a:moveTo>
                    <a:pt x="177" y="63"/>
                  </a:moveTo>
                  <a:cubicBezTo>
                    <a:pt x="164" y="0"/>
                    <a:pt x="0" y="102"/>
                    <a:pt x="113" y="254"/>
                  </a:cubicBezTo>
                  <a:cubicBezTo>
                    <a:pt x="113" y="254"/>
                    <a:pt x="214" y="216"/>
                    <a:pt x="177" y="63"/>
                  </a:cubicBezTo>
                  <a:lnTo>
                    <a:pt x="177" y="63"/>
                  </a:lnTo>
                </a:path>
              </a:pathLst>
            </a:custGeom>
            <a:solidFill>
              <a:schemeClr val="folHlink"/>
            </a:solidFill>
            <a:ln>
              <a:noFill/>
            </a:ln>
          </p:spPr>
        </p:sp>
        <p:sp>
          <p:nvSpPr>
            <p:cNvPr id="1049310" name="任意多边形 1049309"/>
            <p:cNvSpPr/>
            <p:nvPr/>
          </p:nvSpPr>
          <p:spPr>
            <a:xfrm>
              <a:off x="267" y="3487"/>
              <a:ext cx="76" cy="136"/>
            </a:xfrm>
            <a:custGeom>
              <a:avLst/>
              <a:gdLst/>
              <a:ahLst/>
              <a:cxnLst/>
              <a:rect l="0" t="0" r="r" b="b"/>
              <a:pathLst>
                <a:path w="189" h="339">
                  <a:moveTo>
                    <a:pt x="88" y="125"/>
                  </a:moveTo>
                  <a:cubicBezTo>
                    <a:pt x="0" y="239"/>
                    <a:pt x="25" y="289"/>
                    <a:pt x="50" y="314"/>
                  </a:cubicBezTo>
                  <a:cubicBezTo>
                    <a:pt x="88" y="339"/>
                    <a:pt x="139" y="327"/>
                    <a:pt x="189" y="201"/>
                  </a:cubicBezTo>
                  <a:cubicBezTo>
                    <a:pt x="189" y="201"/>
                    <a:pt x="152" y="138"/>
                    <a:pt x="164" y="100"/>
                  </a:cubicBezTo>
                  <a:cubicBezTo>
                    <a:pt x="189" y="75"/>
                    <a:pt x="177" y="0"/>
                    <a:pt x="88" y="125"/>
                  </a:cubicBezTo>
                  <a:lnTo>
                    <a:pt x="88" y="125"/>
                  </a:lnTo>
                </a:path>
              </a:pathLst>
            </a:custGeom>
            <a:solidFill>
              <a:schemeClr val="folHlink"/>
            </a:solidFill>
            <a:ln>
              <a:noFill/>
            </a:ln>
          </p:spPr>
        </p:sp>
        <p:sp>
          <p:nvSpPr>
            <p:cNvPr id="1049311" name="任意多边形 1049310"/>
            <p:cNvSpPr/>
            <p:nvPr/>
          </p:nvSpPr>
          <p:spPr>
            <a:xfrm>
              <a:off x="222" y="3214"/>
              <a:ext cx="243" cy="116"/>
            </a:xfrm>
            <a:custGeom>
              <a:avLst/>
              <a:gdLst/>
              <a:ahLst/>
              <a:cxnLst/>
              <a:rect l="0" t="0" r="r" b="b"/>
              <a:pathLst>
                <a:path w="607" h="290">
                  <a:moveTo>
                    <a:pt x="506" y="25"/>
                  </a:moveTo>
                  <a:cubicBezTo>
                    <a:pt x="480" y="37"/>
                    <a:pt x="113" y="12"/>
                    <a:pt x="113" y="12"/>
                  </a:cubicBezTo>
                  <a:cubicBezTo>
                    <a:pt x="63" y="12"/>
                    <a:pt x="12" y="0"/>
                    <a:pt x="12" y="113"/>
                  </a:cubicBezTo>
                  <a:cubicBezTo>
                    <a:pt x="0" y="290"/>
                    <a:pt x="215" y="264"/>
                    <a:pt x="278" y="264"/>
                  </a:cubicBezTo>
                  <a:cubicBezTo>
                    <a:pt x="329" y="264"/>
                    <a:pt x="379" y="226"/>
                    <a:pt x="430" y="252"/>
                  </a:cubicBezTo>
                  <a:cubicBezTo>
                    <a:pt x="430" y="252"/>
                    <a:pt x="480" y="290"/>
                    <a:pt x="506" y="239"/>
                  </a:cubicBezTo>
                  <a:cubicBezTo>
                    <a:pt x="607" y="63"/>
                    <a:pt x="544" y="0"/>
                    <a:pt x="506" y="25"/>
                  </a:cubicBezTo>
                  <a:lnTo>
                    <a:pt x="506" y="25"/>
                  </a:lnTo>
                </a:path>
              </a:pathLst>
            </a:custGeom>
            <a:solidFill>
              <a:schemeClr val="folHlink"/>
            </a:solidFill>
            <a:ln>
              <a:noFill/>
            </a:ln>
          </p:spPr>
        </p:sp>
        <p:sp>
          <p:nvSpPr>
            <p:cNvPr id="1049312" name="任意多边形 1049311"/>
            <p:cNvSpPr/>
            <p:nvPr/>
          </p:nvSpPr>
          <p:spPr>
            <a:xfrm>
              <a:off x="500" y="3537"/>
              <a:ext cx="177" cy="187"/>
            </a:xfrm>
            <a:custGeom>
              <a:avLst/>
              <a:gdLst/>
              <a:ahLst/>
              <a:cxnLst/>
              <a:rect l="0" t="0" r="r" b="b"/>
              <a:pathLst>
                <a:path w="442" h="467">
                  <a:moveTo>
                    <a:pt x="303" y="25"/>
                  </a:moveTo>
                  <a:cubicBezTo>
                    <a:pt x="240" y="37"/>
                    <a:pt x="139" y="25"/>
                    <a:pt x="139" y="25"/>
                  </a:cubicBezTo>
                  <a:cubicBezTo>
                    <a:pt x="0" y="25"/>
                    <a:pt x="63" y="176"/>
                    <a:pt x="50" y="252"/>
                  </a:cubicBezTo>
                  <a:cubicBezTo>
                    <a:pt x="37" y="341"/>
                    <a:pt x="278" y="467"/>
                    <a:pt x="353" y="277"/>
                  </a:cubicBezTo>
                  <a:cubicBezTo>
                    <a:pt x="442" y="88"/>
                    <a:pt x="353" y="0"/>
                    <a:pt x="303" y="25"/>
                  </a:cubicBezTo>
                  <a:lnTo>
                    <a:pt x="303" y="25"/>
                  </a:lnTo>
                </a:path>
              </a:pathLst>
            </a:custGeom>
            <a:solidFill>
              <a:schemeClr val="folHlink"/>
            </a:solidFill>
            <a:ln>
              <a:noFill/>
            </a:ln>
          </p:spPr>
        </p:sp>
        <p:sp>
          <p:nvSpPr>
            <p:cNvPr id="1049313" name="任意多边形 1049312"/>
            <p:cNvSpPr/>
            <p:nvPr/>
          </p:nvSpPr>
          <p:spPr>
            <a:xfrm>
              <a:off x="905" y="3350"/>
              <a:ext cx="177" cy="36"/>
            </a:xfrm>
            <a:custGeom>
              <a:avLst/>
              <a:gdLst/>
              <a:ahLst/>
              <a:cxnLst/>
              <a:rect l="0" t="0" r="r" b="b"/>
              <a:pathLst>
                <a:path w="442" h="89">
                  <a:moveTo>
                    <a:pt x="63" y="0"/>
                  </a:moveTo>
                  <a:cubicBezTo>
                    <a:pt x="0" y="0"/>
                    <a:pt x="88" y="89"/>
                    <a:pt x="177" y="64"/>
                  </a:cubicBezTo>
                  <a:cubicBezTo>
                    <a:pt x="442" y="12"/>
                    <a:pt x="63" y="0"/>
                    <a:pt x="63" y="0"/>
                  </a:cubicBezTo>
                  <a:lnTo>
                    <a:pt x="63" y="0"/>
                  </a:lnTo>
                </a:path>
              </a:pathLst>
            </a:custGeom>
            <a:solidFill>
              <a:schemeClr val="folHlink"/>
            </a:solidFill>
            <a:ln>
              <a:noFill/>
            </a:ln>
          </p:spPr>
        </p:sp>
        <p:sp>
          <p:nvSpPr>
            <p:cNvPr id="1049314" name="任意多边形 1049313"/>
            <p:cNvSpPr/>
            <p:nvPr/>
          </p:nvSpPr>
          <p:spPr>
            <a:xfrm>
              <a:off x="965" y="3345"/>
              <a:ext cx="137" cy="81"/>
            </a:xfrm>
            <a:custGeom>
              <a:avLst/>
              <a:gdLst/>
              <a:ahLst/>
              <a:cxnLst/>
              <a:rect l="0" t="0" r="r" b="b"/>
              <a:pathLst>
                <a:path w="342" h="202">
                  <a:moveTo>
                    <a:pt x="88" y="164"/>
                  </a:moveTo>
                  <a:cubicBezTo>
                    <a:pt x="88" y="164"/>
                    <a:pt x="228" y="202"/>
                    <a:pt x="317" y="75"/>
                  </a:cubicBezTo>
                  <a:cubicBezTo>
                    <a:pt x="342" y="25"/>
                    <a:pt x="291" y="0"/>
                    <a:pt x="215" y="12"/>
                  </a:cubicBezTo>
                  <a:cubicBezTo>
                    <a:pt x="164" y="12"/>
                    <a:pt x="177" y="139"/>
                    <a:pt x="88" y="139"/>
                  </a:cubicBezTo>
                  <a:cubicBezTo>
                    <a:pt x="0" y="139"/>
                    <a:pt x="88" y="164"/>
                    <a:pt x="88" y="164"/>
                  </a:cubicBezTo>
                  <a:lnTo>
                    <a:pt x="88" y="164"/>
                  </a:lnTo>
                </a:path>
              </a:pathLst>
            </a:custGeom>
            <a:solidFill>
              <a:schemeClr val="folHlink"/>
            </a:solidFill>
            <a:ln>
              <a:noFill/>
            </a:ln>
          </p:spPr>
        </p:sp>
        <p:sp>
          <p:nvSpPr>
            <p:cNvPr id="1049315" name="任意多边形 1049314"/>
            <p:cNvSpPr/>
            <p:nvPr/>
          </p:nvSpPr>
          <p:spPr>
            <a:xfrm>
              <a:off x="960" y="3396"/>
              <a:ext cx="177" cy="86"/>
            </a:xfrm>
            <a:custGeom>
              <a:avLst/>
              <a:gdLst/>
              <a:ahLst/>
              <a:cxnLst/>
              <a:rect l="0" t="0" r="r" b="b"/>
              <a:pathLst>
                <a:path w="442" h="214">
                  <a:moveTo>
                    <a:pt x="316" y="75"/>
                  </a:moveTo>
                  <a:cubicBezTo>
                    <a:pt x="252" y="151"/>
                    <a:pt x="101" y="126"/>
                    <a:pt x="101" y="126"/>
                  </a:cubicBezTo>
                  <a:cubicBezTo>
                    <a:pt x="101" y="126"/>
                    <a:pt x="0" y="113"/>
                    <a:pt x="75" y="164"/>
                  </a:cubicBezTo>
                  <a:cubicBezTo>
                    <a:pt x="139" y="214"/>
                    <a:pt x="227" y="189"/>
                    <a:pt x="341" y="151"/>
                  </a:cubicBezTo>
                  <a:cubicBezTo>
                    <a:pt x="442" y="101"/>
                    <a:pt x="391" y="0"/>
                    <a:pt x="316" y="75"/>
                  </a:cubicBezTo>
                  <a:lnTo>
                    <a:pt x="316" y="75"/>
                  </a:lnTo>
                </a:path>
              </a:pathLst>
            </a:custGeom>
            <a:solidFill>
              <a:schemeClr val="folHlink"/>
            </a:solidFill>
            <a:ln>
              <a:noFill/>
            </a:ln>
          </p:spPr>
        </p:sp>
        <p:sp>
          <p:nvSpPr>
            <p:cNvPr id="1049316" name="任意多边形 1049315"/>
            <p:cNvSpPr/>
            <p:nvPr/>
          </p:nvSpPr>
          <p:spPr>
            <a:xfrm>
              <a:off x="844" y="3477"/>
              <a:ext cx="248" cy="60"/>
            </a:xfrm>
            <a:custGeom>
              <a:avLst/>
              <a:gdLst/>
              <a:ahLst/>
              <a:cxnLst/>
              <a:rect l="0" t="0" r="r" b="b"/>
              <a:pathLst>
                <a:path w="620" h="149">
                  <a:moveTo>
                    <a:pt x="506" y="37"/>
                  </a:moveTo>
                  <a:cubicBezTo>
                    <a:pt x="468" y="24"/>
                    <a:pt x="455" y="0"/>
                    <a:pt x="366" y="12"/>
                  </a:cubicBezTo>
                  <a:cubicBezTo>
                    <a:pt x="164" y="49"/>
                    <a:pt x="88" y="0"/>
                    <a:pt x="88" y="0"/>
                  </a:cubicBezTo>
                  <a:cubicBezTo>
                    <a:pt x="88" y="0"/>
                    <a:pt x="0" y="37"/>
                    <a:pt x="25" y="62"/>
                  </a:cubicBezTo>
                  <a:cubicBezTo>
                    <a:pt x="63" y="87"/>
                    <a:pt x="215" y="99"/>
                    <a:pt x="253" y="99"/>
                  </a:cubicBezTo>
                  <a:cubicBezTo>
                    <a:pt x="291" y="99"/>
                    <a:pt x="430" y="149"/>
                    <a:pt x="518" y="99"/>
                  </a:cubicBezTo>
                  <a:cubicBezTo>
                    <a:pt x="620" y="49"/>
                    <a:pt x="556" y="37"/>
                    <a:pt x="506" y="37"/>
                  </a:cubicBezTo>
                  <a:lnTo>
                    <a:pt x="506" y="37"/>
                  </a:lnTo>
                </a:path>
              </a:pathLst>
            </a:custGeom>
            <a:solidFill>
              <a:schemeClr val="folHlink"/>
            </a:solidFill>
            <a:ln>
              <a:noFill/>
            </a:ln>
          </p:spPr>
        </p:sp>
        <p:sp>
          <p:nvSpPr>
            <p:cNvPr id="1049317" name="任意多边形 1049316"/>
            <p:cNvSpPr/>
            <p:nvPr/>
          </p:nvSpPr>
          <p:spPr>
            <a:xfrm>
              <a:off x="869" y="3532"/>
              <a:ext cx="203" cy="56"/>
            </a:xfrm>
            <a:custGeom>
              <a:avLst/>
              <a:gdLst/>
              <a:ahLst/>
              <a:cxnLst/>
              <a:rect l="0" t="0" r="r" b="b"/>
              <a:pathLst>
                <a:path w="507" h="140">
                  <a:moveTo>
                    <a:pt x="469" y="25"/>
                  </a:moveTo>
                  <a:cubicBezTo>
                    <a:pt x="431" y="50"/>
                    <a:pt x="380" y="50"/>
                    <a:pt x="329" y="50"/>
                  </a:cubicBezTo>
                  <a:cubicBezTo>
                    <a:pt x="291" y="50"/>
                    <a:pt x="202" y="25"/>
                    <a:pt x="164" y="38"/>
                  </a:cubicBezTo>
                  <a:cubicBezTo>
                    <a:pt x="126" y="50"/>
                    <a:pt x="12" y="25"/>
                    <a:pt x="12" y="25"/>
                  </a:cubicBezTo>
                  <a:cubicBezTo>
                    <a:pt x="0" y="140"/>
                    <a:pt x="380" y="127"/>
                    <a:pt x="444" y="101"/>
                  </a:cubicBezTo>
                  <a:cubicBezTo>
                    <a:pt x="507" y="63"/>
                    <a:pt x="507" y="0"/>
                    <a:pt x="469" y="25"/>
                  </a:cubicBezTo>
                  <a:lnTo>
                    <a:pt x="469" y="25"/>
                  </a:lnTo>
                </a:path>
              </a:pathLst>
            </a:custGeom>
            <a:solidFill>
              <a:schemeClr val="folHlink"/>
            </a:solidFill>
            <a:ln>
              <a:noFill/>
            </a:ln>
          </p:spPr>
        </p:sp>
        <p:sp>
          <p:nvSpPr>
            <p:cNvPr id="1049318" name="任意多边形 1049317"/>
            <p:cNvSpPr/>
            <p:nvPr/>
          </p:nvSpPr>
          <p:spPr>
            <a:xfrm>
              <a:off x="859" y="3578"/>
              <a:ext cx="207" cy="172"/>
            </a:xfrm>
            <a:custGeom>
              <a:avLst/>
              <a:gdLst/>
              <a:ahLst/>
              <a:cxnLst/>
              <a:rect l="0" t="0" r="r" b="b"/>
              <a:pathLst>
                <a:path w="517" h="430">
                  <a:moveTo>
                    <a:pt x="353" y="113"/>
                  </a:moveTo>
                  <a:cubicBezTo>
                    <a:pt x="353" y="75"/>
                    <a:pt x="176" y="0"/>
                    <a:pt x="164" y="75"/>
                  </a:cubicBezTo>
                  <a:cubicBezTo>
                    <a:pt x="138" y="151"/>
                    <a:pt x="50" y="189"/>
                    <a:pt x="50" y="189"/>
                  </a:cubicBezTo>
                  <a:cubicBezTo>
                    <a:pt x="0" y="202"/>
                    <a:pt x="0" y="202"/>
                    <a:pt x="12" y="240"/>
                  </a:cubicBezTo>
                  <a:cubicBezTo>
                    <a:pt x="12" y="278"/>
                    <a:pt x="50" y="303"/>
                    <a:pt x="113" y="240"/>
                  </a:cubicBezTo>
                  <a:cubicBezTo>
                    <a:pt x="214" y="126"/>
                    <a:pt x="214" y="328"/>
                    <a:pt x="214" y="341"/>
                  </a:cubicBezTo>
                  <a:cubicBezTo>
                    <a:pt x="227" y="366"/>
                    <a:pt x="239" y="430"/>
                    <a:pt x="265" y="379"/>
                  </a:cubicBezTo>
                  <a:cubicBezTo>
                    <a:pt x="277" y="328"/>
                    <a:pt x="315" y="177"/>
                    <a:pt x="366" y="240"/>
                  </a:cubicBezTo>
                  <a:cubicBezTo>
                    <a:pt x="441" y="341"/>
                    <a:pt x="517" y="240"/>
                    <a:pt x="492" y="240"/>
                  </a:cubicBezTo>
                  <a:cubicBezTo>
                    <a:pt x="479" y="227"/>
                    <a:pt x="353" y="164"/>
                    <a:pt x="353" y="113"/>
                  </a:cubicBezTo>
                  <a:lnTo>
                    <a:pt x="353" y="113"/>
                  </a:lnTo>
                </a:path>
              </a:pathLst>
            </a:custGeom>
            <a:solidFill>
              <a:schemeClr val="folHlink"/>
            </a:solidFill>
            <a:ln>
              <a:noFill/>
            </a:ln>
          </p:spPr>
        </p:sp>
        <p:sp>
          <p:nvSpPr>
            <p:cNvPr id="1049319" name="任意多边形 1049318"/>
            <p:cNvSpPr/>
            <p:nvPr/>
          </p:nvSpPr>
          <p:spPr>
            <a:xfrm>
              <a:off x="996" y="3497"/>
              <a:ext cx="126" cy="318"/>
            </a:xfrm>
            <a:custGeom>
              <a:avLst/>
              <a:gdLst/>
              <a:ahLst/>
              <a:cxnLst/>
              <a:rect l="0" t="0" r="r" b="b"/>
              <a:pathLst>
                <a:path w="314" h="794">
                  <a:moveTo>
                    <a:pt x="277" y="25"/>
                  </a:moveTo>
                  <a:cubicBezTo>
                    <a:pt x="277" y="25"/>
                    <a:pt x="252" y="189"/>
                    <a:pt x="226" y="214"/>
                  </a:cubicBezTo>
                  <a:cubicBezTo>
                    <a:pt x="188" y="239"/>
                    <a:pt x="126" y="252"/>
                    <a:pt x="88" y="252"/>
                  </a:cubicBezTo>
                  <a:cubicBezTo>
                    <a:pt x="50" y="239"/>
                    <a:pt x="50" y="277"/>
                    <a:pt x="88" y="290"/>
                  </a:cubicBezTo>
                  <a:cubicBezTo>
                    <a:pt x="126" y="302"/>
                    <a:pt x="214" y="365"/>
                    <a:pt x="214" y="429"/>
                  </a:cubicBezTo>
                  <a:cubicBezTo>
                    <a:pt x="214" y="504"/>
                    <a:pt x="214" y="555"/>
                    <a:pt x="151" y="567"/>
                  </a:cubicBezTo>
                  <a:cubicBezTo>
                    <a:pt x="75" y="580"/>
                    <a:pt x="0" y="593"/>
                    <a:pt x="0" y="694"/>
                  </a:cubicBezTo>
                  <a:cubicBezTo>
                    <a:pt x="0" y="694"/>
                    <a:pt x="37" y="719"/>
                    <a:pt x="62" y="731"/>
                  </a:cubicBezTo>
                  <a:cubicBezTo>
                    <a:pt x="100" y="731"/>
                    <a:pt x="176" y="769"/>
                    <a:pt x="201" y="782"/>
                  </a:cubicBezTo>
                  <a:cubicBezTo>
                    <a:pt x="226" y="794"/>
                    <a:pt x="289" y="769"/>
                    <a:pt x="289" y="719"/>
                  </a:cubicBezTo>
                  <a:cubicBezTo>
                    <a:pt x="302" y="656"/>
                    <a:pt x="302" y="252"/>
                    <a:pt x="315" y="176"/>
                  </a:cubicBezTo>
                  <a:cubicBezTo>
                    <a:pt x="315" y="113"/>
                    <a:pt x="315" y="37"/>
                    <a:pt x="315" y="25"/>
                  </a:cubicBezTo>
                  <a:cubicBezTo>
                    <a:pt x="315" y="12"/>
                    <a:pt x="277" y="0"/>
                    <a:pt x="277" y="25"/>
                  </a:cubicBezTo>
                  <a:lnTo>
                    <a:pt x="277" y="25"/>
                  </a:lnTo>
                </a:path>
              </a:pathLst>
            </a:custGeom>
            <a:solidFill>
              <a:schemeClr val="folHlink"/>
            </a:solidFill>
            <a:ln>
              <a:noFill/>
            </a:ln>
          </p:spPr>
        </p:sp>
      </p:grpSp>
      <p:sp>
        <p:nvSpPr>
          <p:cNvPr id="1049320" name="标题 1049319"/>
          <p:cNvSpPr/>
          <p:nvPr>
            <p:ph type="title"/>
          </p:nvPr>
        </p:nvSpPr>
        <p:spPr>
          <a:xfrm>
            <a:off x="298450" y="228600"/>
            <a:ext cx="8540750" cy="1143000"/>
          </a:xfrm>
          <a:prstGeom prst="rect">
            <a:avLst/>
          </a:prstGeom>
          <a:noFill/>
          <a:ln>
            <a:noFill/>
          </a:ln>
        </p:spPr>
        <p:txBody>
          <a:bodyPr vert="horz" lIns="91440" tIns="45720" rIns="91440" bIns="45720" anchor="ctr"/>
          <a:p>
            <a:pPr lvl="0"/>
            <a:r>
              <a:t>单击此处编辑母版标题样式</a:t>
            </a:r>
          </a:p>
        </p:txBody>
      </p:sp>
      <p:sp>
        <p:nvSpPr>
          <p:cNvPr id="1049321" name="文本占位符 1049320"/>
          <p:cNvSpPr/>
          <p:nvPr>
            <p:ph type="body" idx="1"/>
          </p:nvPr>
        </p:nvSpPr>
        <p:spPr>
          <a:xfrm>
            <a:off x="609600" y="1600200"/>
            <a:ext cx="8153400" cy="4498975"/>
          </a:xfrm>
          <a:prstGeom prst="rect">
            <a:avLst/>
          </a:prstGeom>
          <a:noFill/>
          <a:ln>
            <a:noFill/>
          </a:ln>
        </p:spPr>
        <p:txBody>
          <a:bodyPr vert="horz" lIns="91440" tIns="45720" rIns="91440" bIns="45720" anchor="t"/>
          <a:p>
            <a:pPr lvl="0"/>
            <a:r>
              <a:t>单击此处编辑母版文本样式</a:t>
            </a:r>
          </a:p>
          <a:p>
            <a:pPr lvl="1"/>
            <a:r>
              <a:t>第二级</a:t>
            </a:r>
          </a:p>
          <a:p>
            <a:pPr lvl="2"/>
            <a:r>
              <a:t>第三级</a:t>
            </a:r>
          </a:p>
          <a:p>
            <a:pPr lvl="3"/>
            <a:r>
              <a:t>第四级</a:t>
            </a:r>
          </a:p>
          <a:p>
            <a:pPr lvl="4"/>
            <a:r>
              <a:t>第五级</a:t>
            </a:r>
          </a:p>
        </p:txBody>
      </p:sp>
      <p:sp>
        <p:nvSpPr>
          <p:cNvPr id="1049322" name="日期占位符 1049321"/>
          <p:cNvSpPr/>
          <p:nvPr>
            <p:ph type="dt" sz="half" idx="2"/>
          </p:nvPr>
        </p:nvSpPr>
        <p:spPr>
          <a:xfrm>
            <a:off x="301625"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23" name="页脚占位符 1049322"/>
          <p:cNvSpPr/>
          <p:nvPr>
            <p:ph type="ftr" sz="quarter" idx="3"/>
          </p:nvPr>
        </p:nvSpPr>
        <p:spPr>
          <a:xfrm>
            <a:off x="3124200" y="6248400"/>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
        <p:nvSpPr>
          <p:cNvPr id="1049324" name="灯片编号占位符 1049323"/>
          <p:cNvSpPr/>
          <p:nvPr>
            <p:ph type="sldNum" sz="quarter" idx="4"/>
          </p:nvPr>
        </p:nvSpPr>
        <p:spPr>
          <a:xfrm>
            <a:off x="6553200" y="6248400"/>
            <a:ext cx="22891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ftr="0" dt="0"/>
  <p:txStyles>
    <p:title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p:titleStyle>
    <p:body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p:bodyStyle>
    <p:other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white">
      <p:bgPr>
        <a:blipFill rotWithShape="0">
          <a:blip r:embed="rId12">
            <a:alphaModFix amt="100000"/>
          </a:blip>
          <a:srcRect/>
          <a:stretch>
            <a:fillRect/>
          </a:stretch>
        </a:blipFill>
        <a:effectLst/>
      </p:bgPr>
    </p:bg>
    <p:spTree>
      <p:nvGrpSpPr>
        <p:cNvPr id="296" name=""/>
        <p:cNvGrpSpPr/>
        <p:nvPr/>
      </p:nvGrpSpPr>
      <p:grpSpPr>
        <a:xfrm rot="0">
          <a:off x="0" y="0"/>
          <a:ext cx="0" cy="0"/>
          <a:chOff x="0" y="0"/>
          <a:chExt cx="0" cy="0"/>
        </a:xfrm>
      </p:grpSpPr>
      <p:sp>
        <p:nvSpPr>
          <p:cNvPr id="1049356" name="标题 1049355"/>
          <p:cNvSpPr/>
          <p:nvPr>
            <p:ph type="title"/>
          </p:nvPr>
        </p:nvSpPr>
        <p:spPr>
          <a:xfrm>
            <a:off x="539750" y="274637"/>
            <a:ext cx="9721850" cy="1143000"/>
          </a:xfrm>
          <a:prstGeom prst="rect">
            <a:avLst/>
          </a:prstGeom>
          <a:noFill/>
          <a:ln>
            <a:noFill/>
          </a:ln>
        </p:spPr>
        <p:txBody>
          <a:bodyPr vert="horz" lIns="91440" tIns="45720" rIns="91440" bIns="45720" anchor="ctr"/>
          <a:p>
            <a:pPr lvl="0"/>
            <a:r>
              <a:t>单击此处编辑母版标题样式</a:t>
            </a:r>
          </a:p>
        </p:txBody>
      </p:sp>
      <p:sp>
        <p:nvSpPr>
          <p:cNvPr id="1049357" name="文本占位符 1049356"/>
          <p:cNvSpPr/>
          <p:nvPr>
            <p:ph type="body" idx="1"/>
          </p:nvPr>
        </p:nvSpPr>
        <p:spPr>
          <a:xfrm>
            <a:off x="539750" y="1600200"/>
            <a:ext cx="9721850" cy="4525962"/>
          </a:xfrm>
          <a:prstGeom prst="rect">
            <a:avLst/>
          </a:prstGeom>
          <a:noFill/>
          <a:ln>
            <a:noFill/>
          </a:ln>
        </p:spPr>
        <p:txBody>
          <a:bodyPr vert="horz" lIns="91440" tIns="45720" rIns="91440" bIns="45720" anchor="t"/>
          <a:p>
            <a:pPr lvl="0"/>
            <a:r>
              <a:t>单击此处编辑母版文本样式</a:t>
            </a:r>
          </a:p>
          <a:p>
            <a:pPr lvl="1"/>
            <a:r>
              <a:t>第二级</a:t>
            </a:r>
          </a:p>
          <a:p>
            <a:pPr lvl="2"/>
            <a:r>
              <a:t>第三级</a:t>
            </a:r>
          </a:p>
          <a:p>
            <a:pPr lvl="3"/>
            <a:r>
              <a:t>第四级</a:t>
            </a:r>
          </a:p>
          <a:p>
            <a:pPr lvl="4"/>
            <a:r>
              <a:t>第五级</a:t>
            </a:r>
          </a:p>
        </p:txBody>
      </p:sp>
      <p:sp>
        <p:nvSpPr>
          <p:cNvPr id="1049358" name="日期占位符 1049357"/>
          <p:cNvSpPr/>
          <p:nvPr>
            <p:ph type="dt" sz="half" idx="2"/>
          </p:nvPr>
        </p:nvSpPr>
        <p:spPr>
          <a:xfrm>
            <a:off x="5397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359" name="页脚占位符 1049358"/>
          <p:cNvSpPr/>
          <p:nvPr>
            <p:ph type="ftr" sz="quarter" idx="3"/>
          </p:nvPr>
        </p:nvSpPr>
        <p:spPr>
          <a:xfrm>
            <a:off x="3690937" y="6245225"/>
            <a:ext cx="3419475"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
        <p:nvSpPr>
          <p:cNvPr id="1049360" name="灯片编号占位符 1049359"/>
          <p:cNvSpPr/>
          <p:nvPr>
            <p:ph type="sldNum" sz="quarter" idx="4"/>
          </p:nvPr>
        </p:nvSpPr>
        <p:spPr>
          <a:xfrm>
            <a:off x="7740650" y="6245225"/>
            <a:ext cx="252095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pic>
        <p:nvPicPr>
          <p:cNvPr id="2097217" name="图片 2097216" descr="image4"/>
          <p:cNvPicPr/>
          <p:nvPr/>
        </p:nvPicPr>
        <p:blipFill>
          <a:blip r:embed="rId13"/>
          <a:srcRect/>
          <a:stretch>
            <a:fillRect/>
          </a:stretch>
        </p:blipFill>
        <p:spPr>
          <a:xfrm>
            <a:off x="0" y="0"/>
            <a:ext cx="1169987" cy="695325"/>
          </a:xfrm>
          <a:prstGeom prst="rect">
            <a:avLst/>
          </a:prstGeom>
          <a:noFill/>
          <a:ln>
            <a:noFill/>
          </a:ln>
        </p:spPr>
      </p:pic>
      <p:pic>
        <p:nvPicPr>
          <p:cNvPr id="2097218" name="图片 2097217" descr="image5"/>
          <p:cNvPicPr/>
          <p:nvPr/>
        </p:nvPicPr>
        <p:blipFill>
          <a:blip r:embed="rId14"/>
          <a:srcRect/>
          <a:stretch>
            <a:fillRect/>
          </a:stretch>
        </p:blipFill>
        <p:spPr>
          <a:xfrm>
            <a:off x="9640888" y="0"/>
            <a:ext cx="1203325" cy="742950"/>
          </a:xfrm>
          <a:prstGeom prst="rect">
            <a:avLst/>
          </a:prstGeom>
          <a:noFill/>
          <a:ln>
            <a:noFill/>
          </a:ln>
        </p:spPr>
      </p:pic>
      <p:pic>
        <p:nvPicPr>
          <p:cNvPr id="2097219" name="图片 2097218" descr="image3"/>
          <p:cNvPicPr/>
          <p:nvPr/>
        </p:nvPicPr>
        <p:blipFill>
          <a:blip r:embed="rId15"/>
          <a:srcRect/>
          <a:stretch>
            <a:fillRect/>
          </a:stretch>
        </p:blipFill>
        <p:spPr>
          <a:xfrm>
            <a:off x="0" y="6427787"/>
            <a:ext cx="10801350" cy="457200"/>
          </a:xfrm>
          <a:prstGeom prst="rect">
            <a:avLst/>
          </a:prstGeom>
          <a:noFill/>
          <a:ln>
            <a:noFill/>
          </a:ln>
        </p:spPr>
      </p:pic>
      <p:pic>
        <p:nvPicPr>
          <p:cNvPr id="2097220" name="图片 2097219" descr="image6"/>
          <p:cNvPicPr/>
          <p:nvPr/>
        </p:nvPicPr>
        <p:blipFill>
          <a:blip r:embed="rId16"/>
          <a:srcRect/>
          <a:stretch>
            <a:fillRect/>
          </a:stretch>
        </p:blipFill>
        <p:spPr>
          <a:xfrm>
            <a:off x="5465762" y="5284787"/>
            <a:ext cx="5378450" cy="1600200"/>
          </a:xfrm>
          <a:prstGeom prst="rect">
            <a:avLst/>
          </a:prstGeom>
          <a:noFill/>
          <a:ln>
            <a:noFill/>
          </a:ln>
        </p:spPr>
      </p:pic>
      <p:grpSp>
        <p:nvGrpSpPr>
          <p:cNvPr id="297" name="组合 296"/>
          <p:cNvGrpSpPr/>
          <p:nvPr/>
        </p:nvGrpSpPr>
        <p:grpSpPr>
          <a:xfrm rot="0">
            <a:off x="-93662" y="5957887"/>
            <a:ext cx="1325562" cy="1143000"/>
            <a:chOff x="-59" y="3753"/>
            <a:chExt cx="835" cy="720"/>
          </a:xfrm>
        </p:grpSpPr>
        <p:pic>
          <p:nvPicPr>
            <p:cNvPr id="2097221" name="图片 2097220" descr="image7"/>
            <p:cNvPicPr/>
            <p:nvPr/>
          </p:nvPicPr>
          <p:blipFill>
            <a:blip r:embed="rId17"/>
            <a:srcRect/>
            <a:stretch>
              <a:fillRect/>
            </a:stretch>
          </p:blipFill>
          <p:spPr>
            <a:xfrm>
              <a:off x="-59" y="3753"/>
              <a:ext cx="835" cy="720"/>
            </a:xfrm>
            <a:prstGeom prst="rect">
              <a:avLst/>
            </a:prstGeom>
            <a:noFill/>
            <a:ln>
              <a:noFill/>
            </a:ln>
          </p:spPr>
        </p:pic>
        <p:pic>
          <p:nvPicPr>
            <p:cNvPr id="2097222" name="图片 2097221" descr="image8"/>
            <p:cNvPicPr/>
            <p:nvPr/>
          </p:nvPicPr>
          <p:blipFill>
            <a:blip r:embed="rId18"/>
            <a:srcRect/>
            <a:stretch>
              <a:fillRect/>
            </a:stretch>
          </p:blipFill>
          <p:spPr>
            <a:xfrm>
              <a:off x="182" y="3917"/>
              <a:ext cx="375" cy="336"/>
            </a:xfrm>
            <a:prstGeom prst="rect">
              <a:avLst/>
            </a:prstGeom>
            <a:noFill/>
            <a:ln>
              <a:noFill/>
            </a:ln>
          </p:spPr>
        </p:pic>
      </p:grpSp>
      <p:pic>
        <p:nvPicPr>
          <p:cNvPr id="2097223" name="图片 2097222" descr="image9"/>
          <p:cNvPicPr/>
          <p:nvPr/>
        </p:nvPicPr>
        <p:blipFill>
          <a:blip r:embed="rId19"/>
          <a:srcRect/>
          <a:stretch>
            <a:fillRect/>
          </a:stretch>
        </p:blipFill>
        <p:spPr>
          <a:xfrm>
            <a:off x="1063625" y="6170612"/>
            <a:ext cx="2959100" cy="66675"/>
          </a:xfrm>
          <a:prstGeom prst="rect">
            <a:avLst/>
          </a:prstGeom>
          <a:noFill/>
          <a:ln>
            <a:noFill/>
          </a:ln>
        </p:spPr>
      </p:pic>
      <p:pic>
        <p:nvPicPr>
          <p:cNvPr id="2097224" name="图片 2097223" descr="image10"/>
          <p:cNvPicPr/>
          <p:nvPr/>
        </p:nvPicPr>
        <p:blipFill>
          <a:blip r:embed="rId20"/>
          <a:srcRect/>
          <a:stretch>
            <a:fillRect/>
          </a:stretch>
        </p:blipFill>
        <p:spPr>
          <a:xfrm>
            <a:off x="7100887" y="6375400"/>
            <a:ext cx="530225" cy="438150"/>
          </a:xfrm>
          <a:prstGeom prst="rect">
            <a:avLst/>
          </a:prstGeom>
          <a:noFill/>
          <a:ln>
            <a:noFill/>
          </a:ln>
        </p:spPr>
      </p:pic>
      <p:pic>
        <p:nvPicPr>
          <p:cNvPr id="2097225" name="图片 2097224" descr="image11"/>
          <p:cNvPicPr/>
          <p:nvPr/>
        </p:nvPicPr>
        <p:blipFill>
          <a:blip r:embed="rId21"/>
          <a:srcRect/>
          <a:stretch>
            <a:fillRect/>
          </a:stretch>
        </p:blipFill>
        <p:spPr>
          <a:xfrm>
            <a:off x="6335712" y="6308725"/>
            <a:ext cx="788987" cy="476250"/>
          </a:xfrm>
          <a:prstGeom prst="rect">
            <a:avLst/>
          </a:prstGeom>
          <a:noFill/>
          <a:ln>
            <a:noFill/>
          </a:ln>
        </p:spPr>
      </p:pic>
      <p:pic>
        <p:nvPicPr>
          <p:cNvPr id="2097226" name="图片 2097225" descr="image12"/>
          <p:cNvPicPr/>
          <p:nvPr/>
        </p:nvPicPr>
        <p:blipFill>
          <a:blip r:embed="rId22"/>
          <a:srcRect/>
          <a:stretch>
            <a:fillRect/>
          </a:stretch>
        </p:blipFill>
        <p:spPr>
          <a:xfrm>
            <a:off x="7612062" y="6165850"/>
            <a:ext cx="865187" cy="609600"/>
          </a:xfrm>
          <a:prstGeom prst="rect">
            <a:avLst/>
          </a:prstGeom>
          <a:noFill/>
          <a:ln>
            <a:noFill/>
          </a:ln>
        </p:spPr>
      </p:pic>
      <p:pic>
        <p:nvPicPr>
          <p:cNvPr id="2097227" name="图片 2097226" descr="image13"/>
          <p:cNvPicPr/>
          <p:nvPr/>
        </p:nvPicPr>
        <p:blipFill>
          <a:blip r:embed="rId23"/>
          <a:srcRect/>
          <a:stretch>
            <a:fillRect/>
          </a:stretch>
        </p:blipFill>
        <p:spPr>
          <a:xfrm>
            <a:off x="9228138" y="5876925"/>
            <a:ext cx="225425" cy="190500"/>
          </a:xfrm>
          <a:prstGeom prst="rect">
            <a:avLst/>
          </a:prstGeom>
          <a:noFill/>
          <a:ln>
            <a:noFill/>
          </a:ln>
        </p:spPr>
      </p:pic>
      <p:pic>
        <p:nvPicPr>
          <p:cNvPr id="2097228" name="图片 2097227" descr="image14"/>
          <p:cNvPicPr/>
          <p:nvPr/>
        </p:nvPicPr>
        <p:blipFill>
          <a:blip r:embed="rId24"/>
          <a:srcRect/>
          <a:stretch>
            <a:fillRect/>
          </a:stretch>
        </p:blipFill>
        <p:spPr>
          <a:xfrm>
            <a:off x="3700462" y="5357812"/>
            <a:ext cx="1270000" cy="1095375"/>
          </a:xfrm>
          <a:prstGeom prst="rect">
            <a:avLst/>
          </a:prstGeom>
          <a:noFill/>
          <a:ln>
            <a:noFill/>
          </a:ln>
        </p:spPr>
      </p:pic>
      <p:pic>
        <p:nvPicPr>
          <p:cNvPr id="2097229" name="图片 2097228" descr="image10"/>
          <p:cNvPicPr/>
          <p:nvPr/>
        </p:nvPicPr>
        <p:blipFill>
          <a:blip r:embed="rId20"/>
          <a:srcRect/>
          <a:stretch>
            <a:fillRect/>
          </a:stretch>
        </p:blipFill>
        <p:spPr>
          <a:xfrm>
            <a:off x="8378825" y="6308725"/>
            <a:ext cx="528637" cy="438150"/>
          </a:xfrm>
          <a:prstGeom prst="rect">
            <a:avLst/>
          </a:prstGeom>
          <a:noFill/>
          <a:ln>
            <a:noFill/>
          </a:ln>
        </p:spPr>
      </p:pic>
      <p:grpSp>
        <p:nvGrpSpPr>
          <p:cNvPr id="298" name="组合 297"/>
          <p:cNvGrpSpPr/>
          <p:nvPr/>
        </p:nvGrpSpPr>
        <p:grpSpPr>
          <a:xfrm rot="0">
            <a:off x="8983662" y="6157912"/>
            <a:ext cx="1282700" cy="511175"/>
            <a:chOff x="5659" y="3879"/>
            <a:chExt cx="808" cy="322"/>
          </a:xfrm>
        </p:grpSpPr>
        <p:pic>
          <p:nvPicPr>
            <p:cNvPr id="2097230" name="图片 2097229" descr="image2"/>
            <p:cNvPicPr/>
            <p:nvPr/>
          </p:nvPicPr>
          <p:blipFill>
            <a:blip r:embed="rId25"/>
            <a:srcRect/>
            <a:stretch>
              <a:fillRect/>
            </a:stretch>
          </p:blipFill>
          <p:spPr>
            <a:xfrm>
              <a:off x="5659" y="3879"/>
              <a:ext cx="475" cy="318"/>
            </a:xfrm>
            <a:prstGeom prst="rect">
              <a:avLst/>
            </a:prstGeom>
            <a:noFill/>
            <a:ln>
              <a:noFill/>
            </a:ln>
          </p:spPr>
        </p:pic>
        <p:pic>
          <p:nvPicPr>
            <p:cNvPr id="2097231" name="图片 2097230" descr="image1"/>
            <p:cNvPicPr/>
            <p:nvPr/>
          </p:nvPicPr>
          <p:blipFill>
            <a:blip r:embed="rId26"/>
            <a:srcRect/>
            <a:stretch>
              <a:fillRect/>
            </a:stretch>
          </p:blipFill>
          <p:spPr>
            <a:xfrm>
              <a:off x="6134" y="3925"/>
              <a:ext cx="333" cy="276"/>
            </a:xfrm>
            <a:prstGeom prst="rect">
              <a:avLst/>
            </a:prstGeom>
            <a:noFill/>
            <a:ln>
              <a:noFill/>
            </a:ln>
          </p:spPr>
        </p:pic>
      </p:grpSp>
    </p:spTree>
  </p:cSld>
  <p:clrMap bg1="lt1" tx1="dk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ftr="0" dt="0"/>
  <p:txStyles>
    <p:title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p:titleStyle>
    <p:body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p:bodyStyle>
    <p:other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386" name=""/>
        <p:cNvGrpSpPr/>
        <p:nvPr/>
      </p:nvGrpSpPr>
      <p:grpSpPr>
        <a:xfrm rot="0">
          <a:off x="0" y="0"/>
          <a:ext cx="0" cy="0"/>
          <a:chOff x="0" y="0"/>
          <a:chExt cx="0" cy="0"/>
        </a:xfrm>
      </p:grpSpPr>
      <p:sp>
        <p:nvSpPr>
          <p:cNvPr id="1049477" name="标题 1049476"/>
          <p:cNvSpPr/>
          <p:nvPr>
            <p:ph type="title"/>
          </p:nvPr>
        </p:nvSpPr>
        <p:spPr>
          <a:xfrm>
            <a:off x="685800" y="609600"/>
            <a:ext cx="7772400" cy="1143000"/>
          </a:xfrm>
          <a:prstGeom prst="rect">
            <a:avLst/>
          </a:prstGeom>
          <a:noFill/>
          <a:ln>
            <a:noFill/>
          </a:ln>
        </p:spPr>
        <p:txBody>
          <a:bodyPr vert="horz" lIns="91440" tIns="45720" rIns="91440" bIns="45720" anchor="ctr"/>
          <a:p>
            <a:pPr lvl="0"/>
            <a:r>
              <a:t>单击此处编辑母版标题样式</a:t>
            </a:r>
          </a:p>
        </p:txBody>
      </p:sp>
      <p:sp>
        <p:nvSpPr>
          <p:cNvPr id="1049478" name="文本占位符 1049477"/>
          <p:cNvSpPr/>
          <p:nvPr>
            <p:ph type="body" idx="1"/>
          </p:nvPr>
        </p:nvSpPr>
        <p:spPr>
          <a:xfrm>
            <a:off x="685800" y="1981200"/>
            <a:ext cx="7772400" cy="4114800"/>
          </a:xfrm>
          <a:prstGeom prst="rect">
            <a:avLst/>
          </a:prstGeom>
          <a:noFill/>
          <a:ln>
            <a:noFill/>
          </a:ln>
        </p:spPr>
        <p:txBody>
          <a:bodyPr vert="horz" lIns="91440" tIns="45720" rIns="91440" bIns="45720" anchor="t"/>
          <a:p>
            <a:pPr lvl="0"/>
            <a:r>
              <a:t>单击此处编辑母版文本样式</a:t>
            </a:r>
          </a:p>
          <a:p>
            <a:pPr lvl="1"/>
            <a:r>
              <a:t>第二级</a:t>
            </a:r>
          </a:p>
          <a:p>
            <a:pPr lvl="2"/>
            <a:r>
              <a:t>第三级</a:t>
            </a:r>
          </a:p>
          <a:p>
            <a:pPr lvl="3"/>
            <a:r>
              <a:t>第四级</a:t>
            </a:r>
          </a:p>
          <a:p>
            <a:pPr lvl="4"/>
            <a:r>
              <a:t>第五级</a:t>
            </a:r>
          </a:p>
        </p:txBody>
      </p:sp>
      <p:sp>
        <p:nvSpPr>
          <p:cNvPr id="1049479" name="日期占位符 1049478"/>
          <p:cNvSpPr/>
          <p:nvPr>
            <p:ph type="dt" sz="half" idx="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400"/>
          </a:p>
        </p:txBody>
      </p:sp>
      <p:sp>
        <p:nvSpPr>
          <p:cNvPr id="1049480" name="页脚占位符 1049479"/>
          <p:cNvSpPr/>
          <p:nvPr>
            <p:ph type="ftr" sz="quarter" idx="3"/>
          </p:nvPr>
        </p:nvSpPr>
        <p:spPr>
          <a:xfrm>
            <a:off x="3124200" y="6248400"/>
            <a:ext cx="28956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400"/>
          </a:p>
        </p:txBody>
      </p:sp>
      <p:sp>
        <p:nvSpPr>
          <p:cNvPr id="1049481" name="灯片编号占位符 1049480"/>
          <p:cNvSpPr/>
          <p:nvPr>
            <p:ph type="sldNum" sz="quarter" idx="4"/>
          </p:nvPr>
        </p:nvSpPr>
        <p:spPr>
          <a:xfrm>
            <a:off x="65532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400"/>
            </a:fld>
            <a:endParaRPr lang="zh-CN" altLang="en-US" sz="1400"/>
          </a:p>
        </p:txBody>
      </p:sp>
    </p:spTree>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ftr="0" dt="0"/>
  <p:txStyles>
    <p:titleStyle>
      <a:lvl1pPr marL="0" indent="0" algn="ctr" rtl="0" fontAlgn="base">
        <a:lnSpc>
          <a:spcPct val="100000"/>
        </a:lnSpc>
        <a:spcBef>
          <a:spcPct val="0"/>
        </a:spcBef>
        <a:spcAft>
          <a:spcPct val="0"/>
        </a:spcAft>
        <a:buFont typeface="Times New Roman" panose="02020603050405020304" charset="0"/>
        <a:buNone/>
        <a:defRPr sz="4400" u="none" baseline="0">
          <a:solidFill>
            <a:schemeClr val="lt2"/>
          </a:solidFill>
          <a:latin typeface="Times New Roman" panose="02020603050405020304" charset="0"/>
          <a:ea typeface="宋体" panose="02010600030101010101" pitchFamily="2" charset="-122"/>
        </a:defRPr>
      </a:lvl1pPr>
    </p:titleStyle>
    <p:bodyStyle>
      <a:lvl1pPr marL="342900" indent="-342900" algn="l" rtl="0" fontAlgn="base">
        <a:lnSpc>
          <a:spcPct val="100000"/>
        </a:lnSpc>
        <a:spcBef>
          <a:spcPct val="20000"/>
        </a:spcBef>
        <a:spcAft>
          <a:spcPct val="0"/>
        </a:spcAft>
        <a:buSzPct val="100000"/>
        <a:buFont typeface="Times New Roman" panose="02020603050405020304" charset="0"/>
        <a:buChar char="•"/>
        <a:defRPr sz="3200" u="none" baseline="0">
          <a:solidFill>
            <a:srgbClr val="000000"/>
          </a:solidFill>
          <a:latin typeface="Times New Roman" panose="02020603050405020304" charset="0"/>
          <a:ea typeface="宋体" panose="02010600030101010101" pitchFamily="2" charset="-122"/>
        </a:defRPr>
      </a:lvl1pPr>
      <a:lvl2pPr marL="342900" indent="-342900" algn="l" rtl="0" fontAlgn="base">
        <a:lnSpc>
          <a:spcPct val="100000"/>
        </a:lnSpc>
        <a:spcBef>
          <a:spcPct val="20000"/>
        </a:spcBef>
        <a:spcAft>
          <a:spcPct val="0"/>
        </a:spcAft>
        <a:buFont typeface="Times New Roman" panose="02020603050405020304" charset="0"/>
        <a:buNone/>
        <a:defRPr sz="3200" u="none" baseline="0">
          <a:solidFill>
            <a:srgbClr val="000000"/>
          </a:solidFill>
          <a:latin typeface="Times New Roman" panose="02020603050405020304" charset="0"/>
          <a:ea typeface="宋体" panose="02010600030101010101" pitchFamily="2" charset="-122"/>
        </a:defRPr>
      </a:lvl2pPr>
      <a:lvl3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Times New Roman" panose="02020603050405020304" charset="0"/>
          <a:ea typeface="宋体" panose="02010600030101010101" pitchFamily="2" charset="-122"/>
        </a:defRPr>
      </a:lvl3pPr>
      <a:lvl4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Times New Roman" panose="02020603050405020304" charset="0"/>
          <a:ea typeface="宋体" panose="02010600030101010101" pitchFamily="2" charset="-122"/>
        </a:defRPr>
      </a:lvl4pPr>
      <a:lvl5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Times New Roman" panose="02020603050405020304" charset="0"/>
          <a:ea typeface="宋体" panose="02010600030101010101" pitchFamily="2" charset="-122"/>
        </a:defRPr>
      </a:lvl5pPr>
    </p:bodyStyle>
    <p:other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479" name=""/>
        <p:cNvGrpSpPr/>
        <p:nvPr/>
      </p:nvGrpSpPr>
      <p:grpSpPr>
        <a:xfrm rot="0">
          <a:off x="0" y="0"/>
          <a:ext cx="0" cy="0"/>
          <a:chOff x="0" y="0"/>
          <a:chExt cx="0" cy="0"/>
        </a:xfrm>
      </p:grpSpPr>
      <p:sp>
        <p:nvSpPr>
          <p:cNvPr id="1049622" name="标题 1049621"/>
          <p:cNvSpPr/>
          <p:nvPr>
            <p:ph type="title"/>
          </p:nvPr>
        </p:nvSpPr>
        <p:spPr>
          <a:xfrm>
            <a:off x="457200" y="277812"/>
            <a:ext cx="8229600" cy="1139825"/>
          </a:xfrm>
          <a:prstGeom prst="rect">
            <a:avLst/>
          </a:prstGeom>
          <a:noFill/>
          <a:ln>
            <a:noFill/>
          </a:ln>
        </p:spPr>
        <p:txBody>
          <a:bodyPr vert="horz" lIns="91440" tIns="45720" rIns="91440" bIns="45720" anchor="t"/>
          <a:p>
            <a:pPr lvl="0"/>
            <a:r>
              <a:t>单击此处编辑母版标题样式</a:t>
            </a:r>
          </a:p>
        </p:txBody>
      </p:sp>
      <p:sp>
        <p:nvSpPr>
          <p:cNvPr id="1049623" name="文本占位符 1049622"/>
          <p:cNvSpPr/>
          <p:nvPr>
            <p:ph type="body" idx="1"/>
          </p:nvPr>
        </p:nvSpPr>
        <p:spPr>
          <a:xfrm>
            <a:off x="457200" y="1600200"/>
            <a:ext cx="8229600" cy="4530725"/>
          </a:xfrm>
          <a:prstGeom prst="rect">
            <a:avLst/>
          </a:prstGeom>
          <a:noFill/>
          <a:ln>
            <a:noFill/>
          </a:ln>
        </p:spPr>
        <p:txBody>
          <a:bodyPr vert="horz" lIns="91440" tIns="45720" rIns="91440" bIns="45720" anchor="t"/>
          <a:p>
            <a:pPr lvl="0"/>
            <a:r>
              <a:t>单击此处编辑母版文本样式</a:t>
            </a:r>
          </a:p>
          <a:p>
            <a:pPr lvl="1"/>
            <a:r>
              <a:t>第二级</a:t>
            </a:r>
          </a:p>
          <a:p>
            <a:pPr lvl="2"/>
            <a:r>
              <a:t>第三级</a:t>
            </a:r>
          </a:p>
          <a:p>
            <a:pPr lvl="3"/>
            <a:r>
              <a:t>第四级</a:t>
            </a:r>
          </a:p>
          <a:p>
            <a:pPr lvl="4"/>
            <a:r>
              <a:t>第五级</a:t>
            </a:r>
          </a:p>
        </p:txBody>
      </p:sp>
      <p:sp>
        <p:nvSpPr>
          <p:cNvPr id="1049624" name="日期占位符 1049623"/>
          <p:cNvSpPr/>
          <p:nvPr>
            <p:ph type="dt" sz="half" idx="2"/>
          </p:nvPr>
        </p:nvSpPr>
        <p:spPr>
          <a:xfrm>
            <a:off x="457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zh-CN" altLang="en-US" sz="1200">
              <a:latin typeface="Garamond" panose="02020404030301010803" pitchFamily="18" charset="0"/>
            </a:endParaRPr>
          </a:p>
        </p:txBody>
      </p:sp>
      <p:sp>
        <p:nvSpPr>
          <p:cNvPr id="1049625" name="页脚占位符 1049624"/>
          <p:cNvSpPr/>
          <p:nvPr>
            <p:ph type="ftr" sz="quarter" idx="3"/>
          </p:nvPr>
        </p:nvSpPr>
        <p:spPr>
          <a:xfrm>
            <a:off x="3124200" y="6248400"/>
            <a:ext cx="2895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zh-CN" altLang="en-US" sz="1200">
              <a:latin typeface="Garamond" panose="02020404030301010803" pitchFamily="18" charset="0"/>
            </a:endParaRPr>
          </a:p>
        </p:txBody>
      </p:sp>
      <p:sp>
        <p:nvSpPr>
          <p:cNvPr id="1049626" name="灯片编号占位符 1049625"/>
          <p:cNvSpPr/>
          <p:nvPr>
            <p:ph type="sldNum" sz="quarter" idx="4"/>
          </p:nvPr>
        </p:nvSpPr>
        <p:spPr>
          <a:xfrm>
            <a:off x="6553200" y="6243637"/>
            <a:ext cx="2133600" cy="457200"/>
          </a:xfrm>
          <a:prstGeom prst="rect">
            <a:avLst/>
          </a:prstGeom>
          <a:noFill/>
          <a:ln>
            <a:noFill/>
          </a:ln>
        </p:spPr>
        <p:txBody>
          <a:bodyPr vert="horz" lIns="91440" tIns="45720" rIns="91440" bIns="45720" anchor="b"/>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r">
              <a:buFontTx/>
              <a:buNone/>
            </a:pPr>
            <a:fld id="{566ABCEB-ACFC-4714-9973-3DA970169C29}" type="slidenum">
              <a:rPr lang="zh-CN" altLang="en-US" sz="1200">
                <a:latin typeface="Garamond" panose="02020404030301010803" pitchFamily="18" charset="0"/>
              </a:rPr>
            </a:fld>
            <a:endParaRPr lang="zh-CN" altLang="en-US" sz="1200">
              <a:latin typeface="Garamond" panose="02020404030301010803" pitchFamily="18" charset="0"/>
            </a:endParaRPr>
          </a:p>
        </p:txBody>
      </p:sp>
      <p:sp>
        <p:nvSpPr>
          <p:cNvPr id="1049627" name="任意多边形 1049626"/>
          <p:cNvSpPr/>
          <p:nvPr/>
        </p:nvSpPr>
        <p:spPr>
          <a:xfrm>
            <a:off x="381000" y="228600"/>
            <a:ext cx="8229600" cy="609600"/>
          </a:xfrm>
          <a:custGeom>
            <a:avLst/>
            <a:gdLst/>
            <a:ahLst/>
            <a:cxnLst/>
            <a:rect l="0" t="0" r="r" b="b"/>
            <a:pathLst>
              <a:path w="12959" h="959">
                <a:moveTo>
                  <a:pt x="0" y="960"/>
                </a:moveTo>
                <a:lnTo>
                  <a:pt x="0" y="0"/>
                </a:lnTo>
                <a:lnTo>
                  <a:pt x="12960" y="0"/>
                </a:lnTo>
              </a:path>
            </a:pathLst>
          </a:custGeom>
          <a:noFill/>
          <a:ln w="19050" cap="flat" cmpd="sng">
            <a:solidFill>
              <a:schemeClr val="accent1">
                <a:alpha val="100000"/>
              </a:schemeClr>
            </a:solidFill>
            <a:prstDash val="solid"/>
            <a:round/>
          </a:ln>
        </p:spPr>
      </p:sp>
      <p:sp>
        <p:nvSpPr>
          <p:cNvPr id="1049628" name="直接连接符 1049627"/>
          <p:cNvSpPr/>
          <p:nvPr/>
        </p:nvSpPr>
        <p:spPr>
          <a:xfrm>
            <a:off x="457200" y="6172200"/>
            <a:ext cx="8229600" cy="0"/>
          </a:xfrm>
          <a:prstGeom prst="line">
            <a:avLst/>
          </a:prstGeom>
          <a:noFill/>
          <a:ln w="19050" cap="flat" cmpd="sng">
            <a:solidFill>
              <a:schemeClr val="accent1">
                <a:alpha val="100000"/>
              </a:schemeClr>
            </a:solidFill>
            <a:prstDash val="solid"/>
            <a:round/>
          </a:ln>
        </p:spPr>
      </p:sp>
    </p:spTree>
  </p:cSld>
  <p:clrMap bg1="lt1" tx1="dk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ftr="0" dt="0"/>
  <p:txStyles>
    <p:title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p:titleStyle>
    <p:body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p:bodyStyle>
    <p:other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white">
      <p:bgPr>
        <a:blipFill rotWithShape="0">
          <a:blip r:embed="rId12">
            <a:alphaModFix amt="100000"/>
          </a:blip>
          <a:srcRect/>
          <a:stretch>
            <a:fillRect/>
          </a:stretch>
        </a:blipFill>
        <a:effectLst/>
      </p:bgPr>
    </p:bg>
    <p:spTree>
      <p:nvGrpSpPr>
        <p:cNvPr id="570" name=""/>
        <p:cNvGrpSpPr/>
        <p:nvPr/>
      </p:nvGrpSpPr>
      <p:grpSpPr>
        <a:xfrm rot="0">
          <a:off x="0" y="0"/>
          <a:ext cx="0" cy="0"/>
          <a:chOff x="0" y="0"/>
          <a:chExt cx="0" cy="0"/>
        </a:xfrm>
      </p:grpSpPr>
      <p:sp>
        <p:nvSpPr>
          <p:cNvPr id="1049735" name="标题 1049734"/>
          <p:cNvSpPr/>
          <p:nvPr>
            <p:ph type="title"/>
          </p:nvPr>
        </p:nvSpPr>
        <p:spPr>
          <a:xfrm>
            <a:off x="457200" y="274637"/>
            <a:ext cx="8229600" cy="1143000"/>
          </a:xfrm>
          <a:prstGeom prst="rect">
            <a:avLst/>
          </a:prstGeom>
          <a:noFill/>
          <a:ln>
            <a:noFill/>
          </a:ln>
        </p:spPr>
        <p:txBody>
          <a:bodyPr vert="horz" lIns="91440" tIns="45720" rIns="91440" bIns="45720" anchor="ctr"/>
          <a:p>
            <a:pPr lvl="0"/>
            <a:r>
              <a:t>单击此处编辑母版标题样式</a:t>
            </a:r>
          </a:p>
        </p:txBody>
      </p:sp>
      <p:sp>
        <p:nvSpPr>
          <p:cNvPr id="1049736" name="文本占位符 1049735"/>
          <p:cNvSpPr/>
          <p:nvPr>
            <p:ph type="body" idx="1"/>
          </p:nvPr>
        </p:nvSpPr>
        <p:spPr>
          <a:xfrm>
            <a:off x="457200" y="1600200"/>
            <a:ext cx="8229600" cy="4525962"/>
          </a:xfrm>
          <a:prstGeom prst="rect">
            <a:avLst/>
          </a:prstGeom>
          <a:noFill/>
          <a:ln>
            <a:noFill/>
          </a:ln>
        </p:spPr>
        <p:txBody>
          <a:bodyPr vert="horz" lIns="91440" tIns="45720" rIns="91440" bIns="45720" anchor="t"/>
          <a:p>
            <a:pPr lvl="0"/>
            <a:r>
              <a:t>单击此处编辑母版文本样式</a:t>
            </a:r>
          </a:p>
          <a:p>
            <a:pPr lvl="1"/>
            <a:r>
              <a:t>第二级</a:t>
            </a:r>
          </a:p>
          <a:p>
            <a:pPr lvl="2"/>
            <a:r>
              <a:t>第三级</a:t>
            </a:r>
          </a:p>
          <a:p>
            <a:pPr lvl="3"/>
            <a:r>
              <a:t>第四级</a:t>
            </a:r>
          </a:p>
          <a:p>
            <a:pPr lvl="4"/>
            <a:r>
              <a:t>第五级</a:t>
            </a:r>
          </a:p>
        </p:txBody>
      </p:sp>
      <p:sp>
        <p:nvSpPr>
          <p:cNvPr id="1049737" name="日期占位符 1049736"/>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738" name="页脚占位符 1049737"/>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
        <p:nvSpPr>
          <p:cNvPr id="1049739" name="灯片编号占位符 1049738"/>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Tree>
  </p:cSld>
  <p:clrMap bg1="lt1" tx1="dk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ftr="0" dt="0"/>
  <p:txStyles>
    <p:title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p:titleStyle>
    <p:body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p:bodyStyle>
    <p:other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739" name=""/>
        <p:cNvGrpSpPr/>
        <p:nvPr/>
      </p:nvGrpSpPr>
      <p:grpSpPr>
        <a:xfrm rot="0">
          <a:off x="0" y="0"/>
          <a:ext cx="0" cy="0"/>
          <a:chOff x="0" y="0"/>
          <a:chExt cx="0" cy="0"/>
        </a:xfrm>
      </p:grpSpPr>
      <p:sp>
        <p:nvSpPr>
          <p:cNvPr id="1049909" name="标题 1049908"/>
          <p:cNvSpPr/>
          <p:nvPr>
            <p:ph type="title"/>
          </p:nvPr>
        </p:nvSpPr>
        <p:spPr>
          <a:xfrm>
            <a:off x="457200" y="274637"/>
            <a:ext cx="8229600" cy="1143000"/>
          </a:xfrm>
          <a:prstGeom prst="rect">
            <a:avLst/>
          </a:prstGeom>
          <a:noFill/>
          <a:ln>
            <a:noFill/>
          </a:ln>
        </p:spPr>
        <p:txBody>
          <a:bodyPr vert="horz" lIns="91440" tIns="45720" rIns="91440" bIns="45720" anchor="ctr"/>
          <a:p>
            <a:pPr lvl="0"/>
            <a:r>
              <a:t>单击此处编辑母版标题样式</a:t>
            </a:r>
          </a:p>
        </p:txBody>
      </p:sp>
      <p:sp>
        <p:nvSpPr>
          <p:cNvPr id="1049910" name="文本占位符 1049909"/>
          <p:cNvSpPr/>
          <p:nvPr>
            <p:ph type="body" idx="1"/>
          </p:nvPr>
        </p:nvSpPr>
        <p:spPr>
          <a:xfrm>
            <a:off x="457200" y="1600200"/>
            <a:ext cx="8229600" cy="4525962"/>
          </a:xfrm>
          <a:prstGeom prst="rect">
            <a:avLst/>
          </a:prstGeom>
          <a:noFill/>
          <a:ln>
            <a:noFill/>
          </a:ln>
        </p:spPr>
        <p:txBody>
          <a:bodyPr vert="horz" lIns="91440" tIns="45720" rIns="91440" bIns="45720" anchor="t"/>
          <a:p>
            <a:pPr lvl="0"/>
            <a:r>
              <a:t>单击此处编辑母版文本样式</a:t>
            </a:r>
          </a:p>
          <a:p>
            <a:pPr lvl="1"/>
            <a:r>
              <a:t>第二级</a:t>
            </a:r>
          </a:p>
          <a:p>
            <a:pPr lvl="2"/>
            <a:r>
              <a:t>第三级</a:t>
            </a:r>
          </a:p>
          <a:p>
            <a:pPr lvl="3"/>
            <a:r>
              <a:t>第四级</a:t>
            </a:r>
          </a:p>
          <a:p>
            <a:pPr lvl="4"/>
            <a:r>
              <a:t>第五级</a:t>
            </a:r>
          </a:p>
        </p:txBody>
      </p:sp>
      <p:sp>
        <p:nvSpPr>
          <p:cNvPr id="1049911" name="日期占位符 1049910"/>
          <p:cNvSpPr/>
          <p:nvPr>
            <p:ph type="dt" sz="half" idx="2"/>
          </p:nvPr>
        </p:nvSpPr>
        <p:spPr>
          <a:xfrm>
            <a:off x="457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1400"/>
          </a:p>
        </p:txBody>
      </p:sp>
      <p:sp>
        <p:nvSpPr>
          <p:cNvPr id="1049912" name="页脚占位符 1049911"/>
          <p:cNvSpPr/>
          <p:nvPr>
            <p:ph type="ftr" sz="quarter" idx="3"/>
          </p:nvPr>
        </p:nvSpPr>
        <p:spPr>
          <a:xfrm>
            <a:off x="3124200" y="6245225"/>
            <a:ext cx="2895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1400"/>
          </a:p>
        </p:txBody>
      </p:sp>
      <p:sp>
        <p:nvSpPr>
          <p:cNvPr id="1049913" name="灯片编号占位符 1049912"/>
          <p:cNvSpPr/>
          <p:nvPr>
            <p:ph type="sldNum" sz="quarter" idx="4"/>
          </p:nvPr>
        </p:nvSpPr>
        <p:spPr>
          <a:xfrm>
            <a:off x="6553200" y="6245225"/>
            <a:ext cx="2133600" cy="476250"/>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1400"/>
            </a:fld>
            <a:endParaRPr lang="zh-CN" altLang="en-US" sz="1400"/>
          </a:p>
        </p:txBody>
      </p:sp>
    </p:spTree>
  </p:cSld>
  <p:clrMap bg1="lt1" tx1="dk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ftr="0" dt="0"/>
  <p:txStyles>
    <p:title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p:titleStyle>
    <p:body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p:bodyStyle>
    <p:other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685" name=""/>
        <p:cNvGrpSpPr/>
        <p:nvPr/>
      </p:nvGrpSpPr>
      <p:grpSpPr>
        <a:xfrm rot="0">
          <a:off x="0" y="0"/>
          <a:ext cx="0" cy="0"/>
          <a:chOff x="0" y="0"/>
          <a:chExt cx="0" cy="0"/>
        </a:xfrm>
      </p:grpSpPr>
      <p:pic>
        <p:nvPicPr>
          <p:cNvPr id="2097271" name="图片 2097270"/>
          <p:cNvPicPr/>
          <p:nvPr/>
        </p:nvPicPr>
        <p:blipFill>
          <a:blip r:embed="rId12"/>
          <a:srcRect/>
          <a:stretch>
            <a:fillRect/>
          </a:stretch>
        </p:blipFill>
        <p:spPr>
          <a:xfrm>
            <a:off x="0" y="0"/>
            <a:ext cx="9144000" cy="6858000"/>
          </a:xfrm>
          <a:prstGeom prst="rect">
            <a:avLst/>
          </a:prstGeom>
          <a:noFill/>
          <a:ln>
            <a:noFill/>
          </a:ln>
        </p:spPr>
      </p:pic>
      <p:sp>
        <p:nvSpPr>
          <p:cNvPr id="1049864" name="日期占位符 1049863"/>
          <p:cNvSpPr/>
          <p:nvPr>
            <p:ph type="dt" sz="half" idx="2"/>
          </p:nvPr>
        </p:nvSpPr>
        <p:spPr>
          <a:xfrm>
            <a:off x="6286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900"/>
          </a:p>
        </p:txBody>
      </p:sp>
      <p:sp>
        <p:nvSpPr>
          <p:cNvPr id="1049865" name="页脚占位符 1049864"/>
          <p:cNvSpPr/>
          <p:nvPr>
            <p:ph type="ftr" sz="quarter" idx="3"/>
          </p:nvPr>
        </p:nvSpPr>
        <p:spPr>
          <a:xfrm>
            <a:off x="3028950" y="6356350"/>
            <a:ext cx="30861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900"/>
          </a:p>
        </p:txBody>
      </p:sp>
      <p:sp>
        <p:nvSpPr>
          <p:cNvPr id="1049866" name="灯片编号占位符 1049865"/>
          <p:cNvSpPr/>
          <p:nvPr>
            <p:ph type="sldNum" sz="quarter" idx="4"/>
          </p:nvPr>
        </p:nvSpPr>
        <p:spPr>
          <a:xfrm>
            <a:off x="6457950" y="6356350"/>
            <a:ext cx="2057400" cy="365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r" eaLnBrk="1" latinLnBrk="1" hangingPunct="1">
              <a:buFontTx/>
              <a:buNone/>
            </a:pPr>
            <a:fld id="{566ABCEB-ACFC-4714-9973-3DA970169C29}" type="slidenum">
              <a:rPr lang="zh-CN" altLang="en-US" sz="900"/>
            </a:fld>
            <a:endParaRPr lang="zh-CN" altLang="en-US" sz="900"/>
          </a:p>
        </p:txBody>
      </p:sp>
      <p:sp>
        <p:nvSpPr>
          <p:cNvPr id="1049867" name="文本占位符 1049866"/>
          <p:cNvSpPr/>
          <p:nvPr>
            <p:ph type="body" idx="1"/>
          </p:nvPr>
        </p:nvSpPr>
        <p:spPr>
          <a:xfrm>
            <a:off x="504825" y="1133475"/>
            <a:ext cx="8215312" cy="5100637"/>
          </a:xfrm>
          <a:prstGeom prst="rect">
            <a:avLst/>
          </a:prstGeom>
          <a:noFill/>
          <a:ln>
            <a:noFill/>
          </a:ln>
        </p:spPr>
        <p:txBody>
          <a:bodyPr vert="horz" lIns="91440" tIns="45720" rIns="91440" bIns="45720" anchor="t"/>
          <a:p>
            <a:pPr lvl="0"/>
            <a:r>
              <a:t>单击此处编辑母版文本样式</a:t>
            </a:r>
          </a:p>
          <a:p>
            <a:pPr lvl="1"/>
            <a:r>
              <a:t>第二级</a:t>
            </a:r>
          </a:p>
        </p:txBody>
      </p:sp>
      <p:sp>
        <p:nvSpPr>
          <p:cNvPr id="1049868" name="标题 1049867"/>
          <p:cNvSpPr/>
          <p:nvPr>
            <p:ph type="title"/>
          </p:nvPr>
        </p:nvSpPr>
        <p:spPr>
          <a:xfrm>
            <a:off x="504825" y="214312"/>
            <a:ext cx="8215312" cy="795337"/>
          </a:xfrm>
          <a:prstGeom prst="rect">
            <a:avLst/>
          </a:prstGeom>
          <a:noFill/>
          <a:ln>
            <a:noFill/>
          </a:ln>
        </p:spPr>
        <p:txBody>
          <a:bodyPr vert="horz" lIns="91440" tIns="45720" rIns="91440" bIns="45720" anchor="ctr"/>
          <a:p>
            <a:pPr lvl="0"/>
            <a:r>
              <a:t>单击此处编辑母版标题样式</a:t>
            </a:r>
          </a:p>
        </p:txBody>
      </p:sp>
    </p:spTree>
  </p:cSld>
  <p:clrMap bg1="lt1" tx1="dk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ftr="0" dt="0"/>
  <p:txStyles>
    <p:titleStyle>
      <a:lvl1pPr marL="0" indent="0" algn="l" rtl="0" fontAlgn="base" latinLnBrk="1">
        <a:lnSpc>
          <a:spcPct val="90000"/>
        </a:lnSpc>
        <a:spcBef>
          <a:spcPct val="0"/>
        </a:spcBef>
        <a:spcAft>
          <a:spcPct val="0"/>
        </a:spcAft>
        <a:buFont typeface="Times New Roman" panose="02020603050405020304" charset="0"/>
        <a:buNone/>
        <a:defRPr sz="3200" b="1" u="none" baseline="0">
          <a:solidFill>
            <a:schemeClr val="accent1"/>
          </a:solidFill>
          <a:latin typeface="Arial" panose="020B0604020202020204" pitchFamily="34" charset="0"/>
          <a:ea typeface="宋体" panose="02010600030101010101" pitchFamily="2" charset="-122"/>
        </a:defRPr>
      </a:lvl1pPr>
    </p:titleStyle>
    <p:bodyStyle>
      <a:lvl1pPr marL="361950" indent="-361950" algn="just" rtl="0" fontAlgn="base" latinLnBrk="1">
        <a:lnSpc>
          <a:spcPct val="110000"/>
        </a:lnSpc>
        <a:spcBef>
          <a:spcPts val="1200"/>
        </a:spcBef>
        <a:spcAft>
          <a:spcPct val="0"/>
        </a:spcAft>
        <a:buClr>
          <a:schemeClr val="accent1"/>
        </a:buClr>
        <a:buSzPct val="50000"/>
        <a:buFont typeface="Wingdings 2" panose="05020102010507070707" pitchFamily="18" charset="2"/>
        <a:buChar char=""/>
        <a:defRPr sz="2400" u="none" baseline="0">
          <a:solidFill>
            <a:srgbClr val="976A4F"/>
          </a:solidFill>
          <a:latin typeface="Arial" panose="020B0604020202020204" pitchFamily="34" charset="0"/>
          <a:ea typeface="宋体" panose="02010600030101010101" pitchFamily="2" charset="-122"/>
        </a:defRPr>
      </a:lvl1pPr>
      <a:lvl2pPr marL="361950" indent="-361950" algn="l" rtl="0" fontAlgn="base" latinLnBrk="1">
        <a:lnSpc>
          <a:spcPct val="120000"/>
        </a:lnSpc>
        <a:spcBef>
          <a:spcPct val="0"/>
        </a:spcBef>
        <a:spcAft>
          <a:spcPts val="1200"/>
        </a:spcAft>
        <a:buClr>
          <a:srgbClr val="D5BDAF"/>
        </a:buClr>
        <a:buSzPct val="100000"/>
        <a:buFont typeface="幼圆" pitchFamily="49" charset="-122"/>
        <a:buChar char=" "/>
        <a:defRPr sz="1600" u="none" baseline="0">
          <a:solidFill>
            <a:schemeClr val="dk1"/>
          </a:solidFill>
          <a:latin typeface="Arial" panose="020B0604020202020204" pitchFamily="34" charset="0"/>
          <a:ea typeface="宋体" panose="02010600030101010101" pitchFamily="2" charset="-122"/>
        </a:defRPr>
      </a:lvl2pPr>
      <a:lvl3pPr marL="857250" indent="-171450" algn="l" rtl="0" fontAlgn="base" latinLnBrk="1">
        <a:lnSpc>
          <a:spcPct val="90000"/>
        </a:lnSpc>
        <a:spcBef>
          <a:spcPts val="375"/>
        </a:spcBef>
        <a:spcAft>
          <a:spcPct val="0"/>
        </a:spcAft>
        <a:buSzPct val="100000"/>
        <a:buFont typeface="Arial" panose="020B0604020202020204" pitchFamily="34" charset="0"/>
        <a:buChar char="•"/>
        <a:defRPr sz="1500" u="none" baseline="0">
          <a:solidFill>
            <a:schemeClr val="dk1"/>
          </a:solidFill>
          <a:latin typeface="Arial" panose="020B0604020202020204" pitchFamily="34" charset="0"/>
          <a:ea typeface="宋体" panose="02010600030101010101" pitchFamily="2" charset="-122"/>
        </a:defRPr>
      </a:lvl3pPr>
      <a:lvl4pPr marL="1200150" indent="-171450" algn="l" rtl="0" fontAlgn="base" latinLnBrk="1">
        <a:lnSpc>
          <a:spcPct val="90000"/>
        </a:lnSpc>
        <a:spcBef>
          <a:spcPts val="375"/>
        </a:spcBef>
        <a:spcAft>
          <a:spcPct val="0"/>
        </a:spcAft>
        <a:buSzPct val="100000"/>
        <a:buFont typeface="Arial" panose="020B0604020202020204" pitchFamily="34" charset="0"/>
        <a:buChar char="•"/>
        <a:defRPr sz="1300" u="none" baseline="0">
          <a:solidFill>
            <a:schemeClr val="dk1"/>
          </a:solidFill>
          <a:latin typeface="Arial" panose="020B0604020202020204" pitchFamily="34" charset="0"/>
          <a:ea typeface="宋体" panose="02010600030101010101" pitchFamily="2" charset="-122"/>
        </a:defRPr>
      </a:lvl4pPr>
      <a:lvl5pPr marL="1543050" indent="-171450" algn="l" rtl="0" fontAlgn="base" latinLnBrk="1">
        <a:lnSpc>
          <a:spcPct val="90000"/>
        </a:lnSpc>
        <a:spcBef>
          <a:spcPts val="375"/>
        </a:spcBef>
        <a:spcAft>
          <a:spcPct val="0"/>
        </a:spcAft>
        <a:buSzPct val="100000"/>
        <a:buFont typeface="Arial" panose="020B0604020202020204" pitchFamily="34" charset="0"/>
        <a:buChar char="•"/>
        <a:defRPr sz="1300" u="none" baseline="0">
          <a:solidFill>
            <a:schemeClr val="dk1"/>
          </a:solidFill>
          <a:latin typeface="Arial" panose="020B0604020202020204" pitchFamily="34" charset="0"/>
          <a:ea typeface="宋体" panose="02010600030101010101" pitchFamily="2" charset="-122"/>
        </a:defRPr>
      </a:lvl5pPr>
    </p:bodyStyle>
    <p:other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100.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image" Target="../media/image60.jpe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63.jpeg"/></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63.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2.jpeg"/><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9.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 Target="slide1.xml"/><Relationship Id="rId1" Type="http://schemas.openxmlformats.org/officeDocument/2006/relationships/image" Target="../media/image64.jpe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65.jpeg"/></Relationships>
</file>

<file path=ppt/slides/_rels/slide12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0.xml"/><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image" Target="../media/image66.jpeg"/></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26.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 Target="slide1.xml"/><Relationship Id="rId1" Type="http://schemas.openxmlformats.org/officeDocument/2006/relationships/image" Target="../media/image64.jpeg"/></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69.jpeg"/></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0.jpeg"/></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jpeg"/><Relationship Id="rId2" Type="http://schemas.openxmlformats.org/officeDocument/2006/relationships/image" Target="../media/image38.jpeg"/><Relationship Id="rId1" Type="http://schemas.openxmlformats.org/officeDocument/2006/relationships/image" Target="../media/image37.jpeg"/></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1.jpeg"/></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2.jpeg"/></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3.jpeg"/></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1.jpeg"/></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1.jpe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9.jpeg"/></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4.png"/></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4.png"/></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1.jpeg"/></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0.jpeg"/></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2.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5.jpeg"/></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5.jpeg"/></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5.jpeg"/></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58.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76.png"/></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62.xml"/><Relationship Id="rId1" Type="http://schemas.openxmlformats.org/officeDocument/2006/relationships/image" Target="../media/image77.jpeg"/></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78.jpeg"/></Relationships>
</file>

<file path=ppt/slides/_rels/slide194.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image" Target="../media/image78.jpeg"/></Relationships>
</file>

<file path=ppt/slides/_rels/slide195.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78.jpeg"/></Relationships>
</file>

<file path=ppt/slides/_rels/slide196.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image" Target="../media/image80.png"/><Relationship Id="rId1" Type="http://schemas.openxmlformats.org/officeDocument/2006/relationships/image" Target="../media/image79.jpeg"/></Relationships>
</file>

<file path=ppt/slides/_rels/slide197.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image" Target="../media/image57.png"/><Relationship Id="rId1" Type="http://schemas.openxmlformats.org/officeDocument/2006/relationships/image" Target="../media/image78.jpeg"/></Relationships>
</file>

<file path=ppt/slides/_rels/slide198.xml.rels><?xml version="1.0" encoding="UTF-8" standalone="yes"?>
<Relationships xmlns="http://schemas.openxmlformats.org/package/2006/relationships"><Relationship Id="rId2" Type="http://schemas.openxmlformats.org/officeDocument/2006/relationships/slideLayout" Target="../slideLayouts/slideLayout73.xml"/><Relationship Id="rId1" Type="http://schemas.openxmlformats.org/officeDocument/2006/relationships/image" Target="../media/image78.jpeg"/></Relationships>
</file>

<file path=ppt/slides/_rels/slide199.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78.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200.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78.jpeg"/></Relationships>
</file>

<file path=ppt/slides/_rels/slide201.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78.jpeg"/></Relationships>
</file>

<file path=ppt/slides/_rels/slide202.xml.rels><?xml version="1.0" encoding="UTF-8" standalone="yes"?>
<Relationships xmlns="http://schemas.openxmlformats.org/package/2006/relationships"><Relationship Id="rId2" Type="http://schemas.openxmlformats.org/officeDocument/2006/relationships/slideLayout" Target="../slideLayouts/slideLayout68.xml"/><Relationship Id="rId1" Type="http://schemas.openxmlformats.org/officeDocument/2006/relationships/image" Target="../media/image78.jpeg"/></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2.jpeg"/></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95.xml"/></Relationships>
</file>

<file path=ppt/slides/_rels/slide238.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81.png"/></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1.jpeg"/></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5.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image" Target="../media/image82.jpeg"/></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51.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slide" Target="slide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06.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267.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slide" Target="slide2.xml"/></Relationships>
</file>

<file path=ppt/slides/_rels/slide268.xml.rels><?xml version="1.0" encoding="UTF-8" standalone="yes"?>
<Relationships xmlns="http://schemas.openxmlformats.org/package/2006/relationships"><Relationship Id="rId2" Type="http://schemas.openxmlformats.org/officeDocument/2006/relationships/slideLayout" Target="../slideLayouts/slideLayout106.xml"/><Relationship Id="rId1" Type="http://schemas.openxmlformats.org/officeDocument/2006/relationships/image" Target="../media/image83.jpeg"/></Relationships>
</file>

<file path=ppt/slides/_rels/slide269.xml.rels><?xml version="1.0" encoding="UTF-8" standalone="yes"?>
<Relationships xmlns="http://schemas.openxmlformats.org/package/2006/relationships"><Relationship Id="rId4" Type="http://schemas.openxmlformats.org/officeDocument/2006/relationships/slideLayout" Target="../slideLayouts/slideLayout117.xml"/><Relationship Id="rId3" Type="http://schemas.openxmlformats.org/officeDocument/2006/relationships/image" Target="../media/image84.emf"/><Relationship Id="rId2" Type="http://schemas.microsoft.com/office/2007/relationships/media" Target="ppt/slides/ppt/slides/" TargetMode="External"/><Relationship Id="rId1" Type="http://schemas.openxmlformats.org/officeDocument/2006/relationships/audio" Target="ppt/slides/ppt/slides/" TargetMode="Externa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1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12.xml"/></Relationships>
</file>

<file path=ppt/slides/_rels/slide291.xml.rels><?xml version="1.0" encoding="UTF-8" standalone="yes"?>
<Relationships xmlns="http://schemas.openxmlformats.org/package/2006/relationships"><Relationship Id="rId2" Type="http://schemas.openxmlformats.org/officeDocument/2006/relationships/slideLayout" Target="../slideLayouts/slideLayout112.xml"/><Relationship Id="rId1" Type="http://schemas.openxmlformats.org/officeDocument/2006/relationships/image" Target="../media/image8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5.jpeg"/><Relationship Id="rId1" Type="http://schemas.openxmlformats.org/officeDocument/2006/relationships/image" Target="../media/image4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6.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7.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jpe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0.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1.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2.jpe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3.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slide" Target="slide14.xml"/><Relationship Id="rId5" Type="http://schemas.openxmlformats.org/officeDocument/2006/relationships/slide" Target="slide13.xml"/><Relationship Id="rId4" Type="http://schemas.openxmlformats.org/officeDocument/2006/relationships/slide" Target="slide15.xml"/><Relationship Id="rId3" Type="http://schemas.openxmlformats.org/officeDocument/2006/relationships/slide" Target="slide11.xml"/><Relationship Id="rId2" Type="http://schemas.openxmlformats.org/officeDocument/2006/relationships/slide" Target="slide10.xml"/><Relationship Id="rId1" Type="http://schemas.openxmlformats.org/officeDocument/2006/relationships/slide" Target="slide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jpeg"/><Relationship Id="rId1" Type="http://schemas.openxmlformats.org/officeDocument/2006/relationships/image" Target="../media/image24.jpeg"/></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 Target="slide7.xml"/><Relationship Id="rId1" Type="http://schemas.openxmlformats.org/officeDocument/2006/relationships/image" Target="../media/image54.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slide" Target="slide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 Target="slide7.xml"/><Relationship Id="rId1" Type="http://schemas.openxmlformats.org/officeDocument/2006/relationships/image" Target="../media/image55.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slide" Target="slide7.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slide" Target="slide7.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slide" Target="slide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6.jpe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5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8.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59.png"/></Relationships>
</file>

<file path=ppt/slides/slide1.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12" name=""/>
        <p:cNvGrpSpPr/>
        <p:nvPr/>
      </p:nvGrpSpPr>
      <p:grpSpPr>
        <a:xfrm rot="0">
          <a:off x="0" y="0"/>
          <a:ext cx="0" cy="0"/>
          <a:chOff x="0" y="0"/>
          <a:chExt cx="0" cy="0"/>
        </a:xfrm>
      </p:grpSpPr>
      <p:sp>
        <p:nvSpPr>
          <p:cNvPr id="1048581" name="文本占位符 1048580"/>
          <p:cNvSpPr/>
          <p:nvPr>
            <p:ph type="body" idx="1"/>
          </p:nvPr>
        </p:nvSpPr>
        <p:spPr>
          <a:xfrm>
            <a:off x="457200" y="1600200"/>
            <a:ext cx="8229600" cy="820737"/>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4400" b="1">
                <a:solidFill>
                  <a:srgbClr val="FF0000"/>
                </a:solidFill>
                <a:latin typeface="华文楷体" charset="-122"/>
                <a:ea typeface="华文楷体" charset="-122"/>
              </a:rPr>
              <a:t>温故而知新</a:t>
            </a:r>
            <a:endParaRPr lang="en-US" altLang="en-US" sz="4400" b="1">
              <a:solidFill>
                <a:srgbClr val="FF0000"/>
              </a:solidFill>
              <a:latin typeface="华文楷体" charset="-122"/>
              <a:ea typeface="华文楷体" charset="-122"/>
            </a:endParaRPr>
          </a:p>
        </p:txBody>
      </p:sp>
      <p:sp>
        <p:nvSpPr>
          <p:cNvPr id="1048582" name="文本框 1048581"/>
          <p:cNvSpPr txBox="1"/>
          <p:nvPr/>
        </p:nvSpPr>
        <p:spPr>
          <a:xfrm>
            <a:off x="468312" y="2636837"/>
            <a:ext cx="4751387" cy="2235200"/>
          </a:xfrm>
          <a:prstGeom prst="rect">
            <a:avLst/>
          </a:prstGeom>
          <a:solidFill>
            <a:srgbClr val="FFFFFF"/>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t>空山新雨后，天气晚来秋。明月松间照，清泉石上流。竹喧归浣女，莲动下渔舟。随意春芳歇，王孙自可留。</a:t>
            </a:r>
            <a:endParaRPr lang="zh-CN" altLang="en-US" sz="2800" b="1"/>
          </a:p>
          <a:p>
            <a:pPr marL="0" lvl="0" indent="0">
              <a:buFontTx/>
              <a:buNone/>
            </a:pPr>
            <a:r>
              <a:rPr lang="zh-CN" altLang="en-US" sz="2800" b="1"/>
              <a:t>    ——王维《山居秋暝》</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48582"/>
                                        </p:tgtEl>
                                        <p:attrNameLst>
                                          <p:attrName>style.visibility</p:attrName>
                                        </p:attrNameLst>
                                      </p:cBhvr>
                                      <p:to>
                                        <p:strVal val="visible"/>
                                      </p:to>
                                    </p:set>
                                    <p:animEffect transition="in" filter="diamond(in)">
                                      <p:cBhvr>
                                        <p:cTn id="7" dur="2000"/>
                                        <p:tgtEl>
                                          <p:spTgt spid="1048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81" name=""/>
        <p:cNvGrpSpPr/>
        <p:nvPr/>
      </p:nvGrpSpPr>
      <p:grpSpPr>
        <a:xfrm rot="0">
          <a:off x="0" y="0"/>
          <a:ext cx="0" cy="0"/>
          <a:chOff x="0" y="0"/>
          <a:chExt cx="0" cy="0"/>
        </a:xfrm>
      </p:grpSpPr>
      <p:pic>
        <p:nvPicPr>
          <p:cNvPr id="2097155" name="图片 2097154"/>
          <p:cNvPicPr/>
          <p:nvPr/>
        </p:nvPicPr>
        <p:blipFill>
          <a:blip r:embed="rId1"/>
          <a:srcRect/>
          <a:stretch>
            <a:fillRect/>
          </a:stretch>
        </p:blipFill>
        <p:spPr>
          <a:xfrm>
            <a:off x="5638800" y="4229100"/>
            <a:ext cx="3505200" cy="2628900"/>
          </a:xfrm>
          <a:prstGeom prst="rect">
            <a:avLst/>
          </a:prstGeom>
          <a:noFill/>
          <a:ln>
            <a:noFill/>
          </a:ln>
        </p:spPr>
      </p:pic>
      <p:sp>
        <p:nvSpPr>
          <p:cNvPr id="1048597" name="标题 1048596"/>
          <p:cNvSpPr/>
          <p:nvPr>
            <p:ph type="title"/>
          </p:nvPr>
        </p:nvSpPr>
        <p:spPr>
          <a:xfrm>
            <a:off x="533400" y="228600"/>
            <a:ext cx="8229600" cy="762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b="1">
                <a:solidFill>
                  <a:srgbClr val="FF0000"/>
                </a:solidFill>
                <a:latin typeface="黑体" panose="02010609060101010101" pitchFamily="2" charset="-122"/>
                <a:ea typeface="黑体" panose="02010609060101010101" pitchFamily="2" charset="-122"/>
              </a:rPr>
              <a:t>1、把握意象，体味意境</a:t>
            </a:r>
            <a:endParaRPr lang="zh-CN" altLang="en-US" b="1">
              <a:solidFill>
                <a:srgbClr val="FF0000"/>
              </a:solidFill>
              <a:latin typeface="黑体" panose="02010609060101010101" pitchFamily="2" charset="-122"/>
              <a:ea typeface="黑体" panose="02010609060101010101" pitchFamily="2" charset="-122"/>
            </a:endParaRPr>
          </a:p>
        </p:txBody>
      </p:sp>
      <p:sp>
        <p:nvSpPr>
          <p:cNvPr id="1048598" name="文本占位符 1048597"/>
          <p:cNvSpPr/>
          <p:nvPr>
            <p:ph type="body" idx="1"/>
          </p:nvPr>
        </p:nvSpPr>
        <p:spPr>
          <a:xfrm>
            <a:off x="228600" y="10668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10000"/>
              </a:lnSpc>
            </a:pPr>
            <a:r>
              <a:rPr lang="zh-CN" altLang="en-US" b="1">
                <a:ea typeface="黑体" panose="02010609060101010101" pitchFamily="2" charset="-122"/>
              </a:rPr>
              <a:t>意象：客观物象经过创作者独特的情感活动而创造的艺术形象。</a:t>
            </a:r>
            <a:endParaRPr lang="zh-CN" altLang="en-US" b="1">
              <a:ea typeface="黑体" panose="02010609060101010101" pitchFamily="2" charset="-122"/>
            </a:endParaRPr>
          </a:p>
          <a:p>
            <a:pPr marL="342900" lvl="0" indent="-342900">
              <a:lnSpc>
                <a:spcPct val="110000"/>
              </a:lnSpc>
              <a:spcBef>
                <a:spcPct val="0"/>
              </a:spcBef>
              <a:buFontTx/>
              <a:buNone/>
            </a:pPr>
            <a:r>
              <a:rPr lang="zh-CN" altLang="en-US" b="1">
                <a:ea typeface="黑体" panose="02010609060101010101" pitchFamily="2" charset="-122"/>
              </a:rPr>
              <a:t>   意境：诗人主观情思与客观物象相互融合，创造出来的艺术境界。</a:t>
            </a:r>
            <a:endParaRPr lang="zh-CN" altLang="en-US" b="1">
              <a:ea typeface="黑体" panose="02010609060101010101" pitchFamily="2" charset="-122"/>
            </a:endParaRPr>
          </a:p>
          <a:p>
            <a:pPr marL="342900" lvl="0" indent="-342900">
              <a:lnSpc>
                <a:spcPct val="110000"/>
              </a:lnSpc>
              <a:spcBef>
                <a:spcPct val="0"/>
              </a:spcBef>
              <a:buFontTx/>
              <a:buNone/>
            </a:pPr>
            <a:r>
              <a:rPr lang="zh-CN" altLang="en-US" b="1">
                <a:ea typeface="黑体" panose="02010609060101010101" pitchFamily="2" charset="-122"/>
              </a:rPr>
              <a:t>           山水田园诗的意象多为美丽的自然景物，多个意象共同的特点，就是山水田园诗的意境所在。</a:t>
            </a:r>
            <a:endParaRPr lang="zh-CN" altLang="en-US" b="1">
              <a:ea typeface="黑体" panose="02010609060101010101" pitchFamily="2" charset="-122"/>
            </a:endParaRPr>
          </a:p>
          <a:p>
            <a:pPr marL="342900" lvl="0" indent="-342900">
              <a:lnSpc>
                <a:spcPct val="110000"/>
              </a:lnSpc>
              <a:spcBef>
                <a:spcPct val="0"/>
              </a:spcBef>
              <a:buFontTx/>
              <a:buNone/>
            </a:pPr>
            <a:endParaRPr lang="zh-CN" altLang="en-US" b="1">
              <a:ea typeface="黑体" panose="02010609060101010101" pitchFamily="2" charset="-122"/>
            </a:endParaRPr>
          </a:p>
          <a:p>
            <a:pPr marL="342900" lvl="0" indent="-342900">
              <a:lnSpc>
                <a:spcPct val="110000"/>
              </a:lnSpc>
              <a:spcBef>
                <a:spcPct val="0"/>
              </a:spcBef>
              <a:buFontTx/>
              <a:buNone/>
            </a:pPr>
            <a:endParaRPr lang="zh-CN" altLang="en-US" b="1">
              <a:ea typeface="黑体" panose="02010609060101010101" pitchFamily="2" charset="-122"/>
            </a:endParaRPr>
          </a:p>
          <a:p>
            <a:pPr marL="342900" lvl="0" indent="-342900">
              <a:lnSpc>
                <a:spcPct val="110000"/>
              </a:lnSpc>
            </a:pPr>
            <a:endParaRPr lang="zh-CN" altLang="en-US" b="1">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598">
                                            <p:txEl>
                                              <p:charRg st="0" end="29"/>
                                            </p:txEl>
                                          </p:spTgt>
                                        </p:tgtEl>
                                        <p:attrNameLst>
                                          <p:attrName>style.visibility</p:attrName>
                                        </p:attrNameLst>
                                      </p:cBhvr>
                                      <p:to>
                                        <p:strVal val="visible"/>
                                      </p:to>
                                    </p:set>
                                    <p:animEffect transition="in" filter="box(in)">
                                      <p:cBhvr>
                                        <p:cTn id="7" dur="500"/>
                                        <p:tgtEl>
                                          <p:spTgt spid="1048598">
                                            <p:txEl>
                                              <p:charRg st="0" end="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598">
                                            <p:txEl>
                                              <p:charRg st="29" end="62"/>
                                            </p:txEl>
                                          </p:spTgt>
                                        </p:tgtEl>
                                        <p:attrNameLst>
                                          <p:attrName>style.visibility</p:attrName>
                                        </p:attrNameLst>
                                      </p:cBhvr>
                                      <p:to>
                                        <p:strVal val="visible"/>
                                      </p:to>
                                    </p:set>
                                    <p:animEffect transition="in" filter="box(in)">
                                      <p:cBhvr>
                                        <p:cTn id="12" dur="500"/>
                                        <p:tgtEl>
                                          <p:spTgt spid="1048598">
                                            <p:txEl>
                                              <p:charRg st="29" end="6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48598">
                                            <p:txEl>
                                              <p:charRg st="62" end="115"/>
                                            </p:txEl>
                                          </p:spTgt>
                                        </p:tgtEl>
                                        <p:attrNameLst>
                                          <p:attrName>style.visibility</p:attrName>
                                        </p:attrNameLst>
                                      </p:cBhvr>
                                      <p:to>
                                        <p:strVal val="visible"/>
                                      </p:to>
                                    </p:set>
                                    <p:animEffect transition="in" filter="box(in)">
                                      <p:cBhvr>
                                        <p:cTn id="17" dur="500"/>
                                        <p:tgtEl>
                                          <p:spTgt spid="1048598">
                                            <p:txEl>
                                              <p:charRg st="62"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328" name=""/>
        <p:cNvGrpSpPr/>
        <p:nvPr/>
      </p:nvGrpSpPr>
      <p:grpSpPr>
        <a:xfrm rot="0">
          <a:off x="0" y="0"/>
          <a:ext cx="0" cy="0"/>
          <a:chOff x="0" y="0"/>
          <a:chExt cx="0" cy="0"/>
        </a:xfrm>
      </p:grpSpPr>
      <p:pic>
        <p:nvPicPr>
          <p:cNvPr id="2097233" name="图片 2097232" descr="0232"/>
          <p:cNvPicPr/>
          <p:nvPr/>
        </p:nvPicPr>
        <p:blipFill>
          <a:blip r:embed="rId1"/>
          <a:srcRect t="12000" r="52499" b="49001"/>
          <a:stretch>
            <a:fillRect/>
          </a:stretch>
        </p:blipFill>
        <p:spPr>
          <a:xfrm>
            <a:off x="647700" y="3573462"/>
            <a:ext cx="2598737" cy="2667000"/>
          </a:xfrm>
          <a:prstGeom prst="rect">
            <a:avLst/>
          </a:prstGeom>
          <a:noFill/>
          <a:ln>
            <a:noFill/>
          </a:ln>
        </p:spPr>
      </p:pic>
      <p:pic>
        <p:nvPicPr>
          <p:cNvPr id="2097234" name="图片 2097233" descr="白牡丹"/>
          <p:cNvPicPr/>
          <p:nvPr/>
        </p:nvPicPr>
        <p:blipFill>
          <a:blip r:embed="rId2"/>
          <a:srcRect l="7500" t="24454" r="9999"/>
          <a:stretch>
            <a:fillRect/>
          </a:stretch>
        </p:blipFill>
        <p:spPr>
          <a:xfrm>
            <a:off x="4176712" y="3644900"/>
            <a:ext cx="2819400" cy="2182812"/>
          </a:xfrm>
          <a:prstGeom prst="rect">
            <a:avLst/>
          </a:prstGeom>
          <a:noFill/>
          <a:ln>
            <a:noFill/>
          </a:ln>
        </p:spPr>
      </p:pic>
      <p:pic>
        <p:nvPicPr>
          <p:cNvPr id="2097235" name="图片 2097234" descr="30118"/>
          <p:cNvPicPr/>
          <p:nvPr/>
        </p:nvPicPr>
        <p:blipFill>
          <a:blip r:embed="rId3"/>
          <a:srcRect t="10963" b="12296"/>
          <a:stretch>
            <a:fillRect/>
          </a:stretch>
        </p:blipFill>
        <p:spPr>
          <a:xfrm>
            <a:off x="8208962" y="2492375"/>
            <a:ext cx="2298700" cy="3200400"/>
          </a:xfrm>
          <a:prstGeom prst="rect">
            <a:avLst/>
          </a:prstGeom>
          <a:noFill/>
          <a:ln>
            <a:noFill/>
          </a:ln>
        </p:spPr>
      </p:pic>
      <p:sp>
        <p:nvSpPr>
          <p:cNvPr id="1049366" name="文本框 1049365"/>
          <p:cNvSpPr txBox="1"/>
          <p:nvPr/>
        </p:nvSpPr>
        <p:spPr>
          <a:xfrm>
            <a:off x="863600" y="404812"/>
            <a:ext cx="9217025" cy="20923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4400">
                <a:solidFill>
                  <a:srgbClr val="00B050"/>
                </a:solidFill>
                <a:latin typeface="华文行楷" pitchFamily="2" charset="-122"/>
                <a:ea typeface="华文行楷" pitchFamily="2" charset="-122"/>
              </a:rPr>
              <a:t>  绘尽天下万物态，寄寓世间感慨情</a:t>
            </a:r>
            <a:endParaRPr lang="en-US" altLang="en-US" sz="4400">
              <a:solidFill>
                <a:srgbClr val="00B050"/>
              </a:solidFill>
              <a:latin typeface="华文行楷" pitchFamily="2" charset="-122"/>
              <a:ea typeface="华文行楷" pitchFamily="2" charset="-122"/>
            </a:endParaRPr>
          </a:p>
          <a:p>
            <a:pPr marL="0" lvl="0" indent="0" eaLnBrk="1" latinLnBrk="1" hangingPunct="1">
              <a:buFontTx/>
              <a:buNone/>
            </a:pPr>
            <a:r>
              <a:rPr lang="en-US" altLang="en-US" sz="8800">
                <a:solidFill>
                  <a:srgbClr val="FF0000"/>
                </a:solidFill>
                <a:latin typeface="华文行楷" pitchFamily="2" charset="-122"/>
                <a:ea typeface="华文行楷" pitchFamily="2" charset="-122"/>
              </a:rPr>
              <a:t>   </a:t>
            </a:r>
            <a:r>
              <a:rPr lang="zh-CN" altLang="en-US" sz="8800" b="1">
                <a:solidFill>
                  <a:srgbClr val="FF0000"/>
                </a:solidFill>
                <a:latin typeface="华文隶书" charset="-122"/>
                <a:ea typeface="华文隶书" charset="-122"/>
              </a:rPr>
              <a:t> 咏物诗鉴赏</a:t>
            </a:r>
            <a:endParaRPr lang="zh-CN" altLang="en-US" sz="8800" b="1">
              <a:solidFill>
                <a:srgbClr val="FF0000"/>
              </a:solidFill>
              <a:latin typeface="华文隶书" charset="-122"/>
              <a:ea typeface="华文隶书"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49366">
                                            <p:txEl>
                                              <p:charRg st="18" end="28"/>
                                            </p:txEl>
                                          </p:spTgt>
                                        </p:tgtEl>
                                        <p:attrNameLst>
                                          <p:attrName>style.visibility</p:attrName>
                                        </p:attrNameLst>
                                      </p:cBhvr>
                                      <p:to>
                                        <p:strVal val="visible"/>
                                      </p:to>
                                    </p:set>
                                    <p:animEffect transition="in" filter="diamond(in)">
                                      <p:cBhvr>
                                        <p:cTn id="7" dur="2000"/>
                                        <p:tgtEl>
                                          <p:spTgt spid="1049366">
                                            <p:txEl>
                                              <p:charRg st="18" end="2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329" name=""/>
        <p:cNvGrpSpPr/>
        <p:nvPr/>
      </p:nvGrpSpPr>
      <p:grpSpPr>
        <a:xfrm rot="0">
          <a:off x="0" y="0"/>
          <a:ext cx="0" cy="0"/>
          <a:chOff x="0" y="0"/>
          <a:chExt cx="0" cy="0"/>
        </a:xfrm>
      </p:grpSpPr>
      <p:sp>
        <p:nvSpPr>
          <p:cNvPr id="1049367" name="矩形 1049366"/>
          <p:cNvSpPr/>
          <p:nvPr/>
        </p:nvSpPr>
        <p:spPr>
          <a:xfrm>
            <a:off x="287337" y="692150"/>
            <a:ext cx="10298112" cy="39782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en-US" altLang="en-US" sz="3200" b="1">
                <a:solidFill>
                  <a:srgbClr val="0000FF"/>
                </a:solidFill>
                <a:latin typeface="微软雅黑" panose="020B0503020204020204" charset="-122"/>
                <a:ea typeface="微软雅黑" panose="020B0503020204020204" charset="-122"/>
              </a:rPr>
              <a:t>蝉</a:t>
            </a:r>
            <a:endParaRPr lang="en-US" altLang="en-US" sz="3200" b="1">
              <a:solidFill>
                <a:srgbClr val="0000FF"/>
              </a:solidFill>
              <a:latin typeface="微软雅黑" panose="020B0503020204020204" charset="-122"/>
              <a:ea typeface="微软雅黑" panose="020B0503020204020204" charset="-122"/>
            </a:endParaRPr>
          </a:p>
          <a:p>
            <a:pPr marL="0" lvl="0" indent="0" algn="ctr" eaLnBrk="1" latinLnBrk="1" hangingPunct="1">
              <a:buFontTx/>
              <a:buNone/>
            </a:pPr>
            <a:r>
              <a:rPr lang="en-US" altLang="en-US" sz="3200" b="1">
                <a:solidFill>
                  <a:srgbClr val="0000FF"/>
                </a:solidFill>
                <a:latin typeface="微软雅黑" panose="020B0503020204020204" charset="-122"/>
                <a:ea typeface="微软雅黑" panose="020B0503020204020204" charset="-122"/>
              </a:rPr>
              <a:t>                           </a:t>
            </a:r>
            <a:r>
              <a:rPr lang="en-US" altLang="en-US" sz="2400" b="1">
                <a:solidFill>
                  <a:srgbClr val="0000FF"/>
                </a:solidFill>
                <a:latin typeface="微软雅黑" panose="020B0503020204020204" charset="-122"/>
                <a:ea typeface="微软雅黑" panose="020B0503020204020204" charset="-122"/>
              </a:rPr>
              <a:t>虞世南</a:t>
            </a:r>
            <a:r>
              <a:rPr lang="en-US" altLang="en-US" sz="2400" b="1" baseline="30000">
                <a:solidFill>
                  <a:srgbClr val="0000FF"/>
                </a:solidFill>
                <a:latin typeface="微软雅黑" panose="020B0503020204020204" charset="-122"/>
                <a:ea typeface="微软雅黑" panose="020B0503020204020204" charset="-122"/>
              </a:rPr>
              <a:t>①</a:t>
            </a:r>
            <a:endParaRPr lang="en-US" altLang="en-US" sz="2400" b="1" baseline="30000">
              <a:solidFill>
                <a:srgbClr val="0000FF"/>
              </a:solidFill>
              <a:latin typeface="微软雅黑" panose="020B0503020204020204" charset="-122"/>
              <a:ea typeface="微软雅黑" panose="020B0503020204020204" charset="-122"/>
            </a:endParaRPr>
          </a:p>
          <a:p>
            <a:pPr marL="0" lvl="0" indent="0" algn="ctr" eaLnBrk="1" latinLnBrk="1" hangingPunct="1">
              <a:buFontTx/>
              <a:buNone/>
            </a:pPr>
            <a:r>
              <a:rPr lang="en-US" altLang="en-US" sz="3200" b="1">
                <a:solidFill>
                  <a:srgbClr val="0000FF"/>
                </a:solidFill>
                <a:latin typeface="微软雅黑" panose="020B0503020204020204" charset="-122"/>
                <a:ea typeface="微软雅黑" panose="020B0503020204020204" charset="-122"/>
              </a:rPr>
              <a:t>垂緌</a:t>
            </a:r>
            <a:r>
              <a:rPr lang="en-US" altLang="en-US" sz="3200" b="1" baseline="30000">
                <a:solidFill>
                  <a:srgbClr val="0000FF"/>
                </a:solidFill>
                <a:latin typeface="微软雅黑" panose="020B0503020204020204" charset="-122"/>
                <a:ea typeface="微软雅黑" panose="020B0503020204020204" charset="-122"/>
              </a:rPr>
              <a:t>②</a:t>
            </a:r>
            <a:r>
              <a:rPr lang="en-US" altLang="en-US" sz="3200" b="1">
                <a:solidFill>
                  <a:srgbClr val="0000FF"/>
                </a:solidFill>
                <a:latin typeface="微软雅黑" panose="020B0503020204020204" charset="-122"/>
                <a:ea typeface="微软雅黑" panose="020B0503020204020204" charset="-122"/>
              </a:rPr>
              <a:t>饮清露，流响出疏桐。</a:t>
            </a:r>
            <a:endParaRPr lang="en-US" altLang="en-US" sz="3200" b="1">
              <a:solidFill>
                <a:srgbClr val="0000FF"/>
              </a:solidFill>
              <a:latin typeface="微软雅黑" panose="020B0503020204020204" charset="-122"/>
              <a:ea typeface="微软雅黑" panose="020B0503020204020204" charset="-122"/>
            </a:endParaRPr>
          </a:p>
          <a:p>
            <a:pPr marL="0" lvl="0" indent="0" eaLnBrk="1" latinLnBrk="1" hangingPunct="1">
              <a:buFontTx/>
              <a:buNone/>
            </a:pPr>
            <a:r>
              <a:rPr lang="en-US" altLang="en-US" sz="3200" b="1">
                <a:solidFill>
                  <a:srgbClr val="0000FF"/>
                </a:solidFill>
                <a:latin typeface="微软雅黑" panose="020B0503020204020204" charset="-122"/>
                <a:ea typeface="微软雅黑" panose="020B0503020204020204" charset="-122"/>
              </a:rPr>
              <a:t>                     居高声自远，非是藉秋风。</a:t>
            </a:r>
            <a:endParaRPr lang="en-US" altLang="en-US" sz="3200" b="1">
              <a:solidFill>
                <a:srgbClr val="0000FF"/>
              </a:solidFill>
              <a:latin typeface="微软雅黑" panose="020B0503020204020204" charset="-122"/>
              <a:ea typeface="微软雅黑" panose="020B0503020204020204" charset="-122"/>
            </a:endParaRPr>
          </a:p>
          <a:p>
            <a:pPr marL="0" lvl="0" indent="0" eaLnBrk="1" latinLnBrk="1" hangingPunct="1">
              <a:buFontTx/>
              <a:buNone/>
            </a:pPr>
            <a:r>
              <a:rPr lang="zh-CN" altLang="en-US" sz="3200" b="1">
                <a:latin typeface="黑体" panose="02010609060101010101" pitchFamily="2" charset="-122"/>
                <a:ea typeface="黑体" panose="02010609060101010101" pitchFamily="2" charset="-122"/>
              </a:rPr>
              <a:t>注</a:t>
            </a:r>
            <a:r>
              <a:rPr lang="zh-CN" altLang="en-US" sz="3200" b="1">
                <a:solidFill>
                  <a:srgbClr val="000000"/>
                </a:solidFill>
                <a:latin typeface="黑体" panose="02010609060101010101" pitchFamily="2" charset="-122"/>
                <a:ea typeface="黑体" panose="02010609060101010101" pitchFamily="2" charset="-122"/>
              </a:rPr>
              <a:t>：</a:t>
            </a:r>
            <a:r>
              <a:rPr lang="en-US" altLang="en-US" sz="3200" b="1">
                <a:solidFill>
                  <a:srgbClr val="2D2D8A"/>
                </a:solidFill>
                <a:latin typeface="宋体" panose="02010600030101010101" pitchFamily="2" charset="-122"/>
              </a:rPr>
              <a:t>①虞世南原是陈隋旧臣，入唐后以文才和德行受到唐太宗的器重，他生性耿直孤傲，不合于世。②緌：是古人结在颔下的帽带下垂部分，蝉的头部有伸出的触须，形状好象下垂的冠缨，故说“垂緌”。</a:t>
            </a:r>
            <a:r>
              <a:rPr lang="en-US" altLang="en-US" sz="3200">
                <a:solidFill>
                  <a:srgbClr val="2D2D8A"/>
                </a:solidFill>
                <a:latin typeface="宋体" panose="02010600030101010101" pitchFamily="2" charset="-122"/>
              </a:rPr>
              <a:t> </a:t>
            </a:r>
            <a:endParaRPr lang="en-US" altLang="en-US" sz="3200">
              <a:solidFill>
                <a:srgbClr val="2D2D8A"/>
              </a:solidFill>
              <a:latin typeface="宋体" panose="02010600030101010101" pitchFamily="2" charset="-122"/>
            </a:endParaRPr>
          </a:p>
        </p:txBody>
      </p:sp>
      <p:sp>
        <p:nvSpPr>
          <p:cNvPr id="1049368" name="文本框 1049367"/>
          <p:cNvSpPr txBox="1"/>
          <p:nvPr/>
        </p:nvSpPr>
        <p:spPr>
          <a:xfrm>
            <a:off x="357187" y="4724400"/>
            <a:ext cx="9072562" cy="11779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3600" b="1">
                <a:solidFill>
                  <a:srgbClr val="FF0000"/>
                </a:solidFill>
              </a:rPr>
              <a:t>问：本诗用什么样的手法抒发了作者怎样的情感？</a:t>
            </a:r>
            <a:endParaRPr lang="zh-CN" altLang="en-US" sz="3600" b="1">
              <a:solidFill>
                <a:srgbClr val="FF0000"/>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332" name=""/>
        <p:cNvGrpSpPr/>
        <p:nvPr/>
      </p:nvGrpSpPr>
      <p:grpSpPr>
        <a:xfrm rot="0">
          <a:off x="0" y="0"/>
          <a:ext cx="0" cy="0"/>
          <a:chOff x="0" y="0"/>
          <a:chExt cx="0" cy="0"/>
        </a:xfrm>
      </p:grpSpPr>
      <p:sp>
        <p:nvSpPr>
          <p:cNvPr id="1049372" name="文本框 1049371"/>
          <p:cNvSpPr txBox="1"/>
          <p:nvPr/>
        </p:nvSpPr>
        <p:spPr>
          <a:xfrm>
            <a:off x="792162" y="1196975"/>
            <a:ext cx="9361488" cy="36925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4000" b="1">
                <a:latin typeface="华文楷体" charset="-122"/>
                <a:ea typeface="华文楷体" charset="-122"/>
              </a:rPr>
              <a:t>答案：本诗运用</a:t>
            </a:r>
            <a:r>
              <a:rPr lang="en-US" altLang="en-US" sz="4000" b="1">
                <a:solidFill>
                  <a:srgbClr val="FF0000"/>
                </a:solidFill>
                <a:latin typeface="华文楷体" charset="-122"/>
                <a:ea typeface="华文楷体" charset="-122"/>
              </a:rPr>
              <a:t>托物言志</a:t>
            </a:r>
            <a:r>
              <a:rPr lang="en-US" altLang="en-US" sz="4000" b="1">
                <a:latin typeface="华文楷体" charset="-122"/>
                <a:ea typeface="华文楷体" charset="-122"/>
              </a:rPr>
              <a:t>的手法，写一只在梧桐树上鸣叫的蝉，它饮着清露，蝉声悦耳远传，但并非借助秋风。诗人</a:t>
            </a:r>
            <a:r>
              <a:rPr lang="en-US" altLang="en-US" sz="4000" b="1">
                <a:solidFill>
                  <a:srgbClr val="FF0000"/>
                </a:solidFill>
                <a:latin typeface="华文楷体" charset="-122"/>
                <a:ea typeface="华文楷体" charset="-122"/>
              </a:rPr>
              <a:t>用蝉自比</a:t>
            </a:r>
            <a:r>
              <a:rPr lang="en-US" altLang="en-US" sz="4000" b="1">
                <a:latin typeface="华文楷体" charset="-122"/>
                <a:ea typeface="华文楷体" charset="-122"/>
              </a:rPr>
              <a:t>，寓意</a:t>
            </a:r>
            <a:r>
              <a:rPr lang="en-US" altLang="en-US" sz="4000" b="1">
                <a:solidFill>
                  <a:srgbClr val="FF0000"/>
                </a:solidFill>
                <a:latin typeface="华文楷体" charset="-122"/>
                <a:ea typeface="华文楷体" charset="-122"/>
              </a:rPr>
              <a:t>立身品格高洁的人</a:t>
            </a:r>
            <a:r>
              <a:rPr lang="en-US" altLang="en-US" sz="4000" b="1">
                <a:latin typeface="华文楷体" charset="-122"/>
                <a:ea typeface="华文楷体" charset="-122"/>
              </a:rPr>
              <a:t>，并不需要某种外在的凭藉，自能声名远播。表达出对</a:t>
            </a:r>
            <a:r>
              <a:rPr lang="en-US" altLang="en-US" sz="4000" b="1">
                <a:solidFill>
                  <a:srgbClr val="FF0000"/>
                </a:solidFill>
                <a:latin typeface="华文楷体" charset="-122"/>
                <a:ea typeface="华文楷体" charset="-122"/>
              </a:rPr>
              <a:t>高洁自守品格</a:t>
            </a:r>
            <a:r>
              <a:rPr lang="en-US" altLang="en-US" sz="4000" b="1">
                <a:latin typeface="华文楷体" charset="-122"/>
                <a:ea typeface="华文楷体" charset="-122"/>
              </a:rPr>
              <a:t>的热情赞颂。</a:t>
            </a:r>
            <a:endParaRPr lang="en-US" altLang="en-US" sz="4000" b="1">
              <a:latin typeface="华文楷体" charset="-122"/>
              <a:ea typeface="华文楷体"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333" name=""/>
        <p:cNvGrpSpPr/>
        <p:nvPr/>
      </p:nvGrpSpPr>
      <p:grpSpPr>
        <a:xfrm rot="0">
          <a:off x="0" y="0"/>
          <a:ext cx="0" cy="0"/>
          <a:chOff x="0" y="0"/>
          <a:chExt cx="0" cy="0"/>
        </a:xfrm>
      </p:grpSpPr>
      <p:sp>
        <p:nvSpPr>
          <p:cNvPr id="1049373" name="文本框 1049372"/>
          <p:cNvSpPr txBox="1"/>
          <p:nvPr/>
        </p:nvSpPr>
        <p:spPr>
          <a:xfrm>
            <a:off x="0" y="260350"/>
            <a:ext cx="10801350" cy="57594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5400" b="1">
                <a:latin typeface="华文楷体" charset="-122"/>
                <a:ea typeface="华文楷体" charset="-122"/>
              </a:rPr>
              <a:t>                  </a:t>
            </a:r>
            <a:r>
              <a:rPr lang="en-US" altLang="en-US" sz="5400" b="1">
                <a:solidFill>
                  <a:srgbClr val="0000CC"/>
                </a:solidFill>
                <a:latin typeface="华文楷体" charset="-122"/>
                <a:ea typeface="华文楷体" charset="-122"/>
              </a:rPr>
              <a:t>【学习目标】</a:t>
            </a:r>
            <a:endParaRPr lang="en-US" altLang="en-US" sz="5400" b="1">
              <a:solidFill>
                <a:srgbClr val="0000CC"/>
              </a:solidFill>
              <a:latin typeface="华文楷体" charset="-122"/>
              <a:ea typeface="华文楷体" charset="-122"/>
            </a:endParaRPr>
          </a:p>
          <a:p>
            <a:pPr marL="0" lvl="0" indent="0" eaLnBrk="1" latinLnBrk="1" hangingPunct="1">
              <a:buFontTx/>
              <a:buNone/>
            </a:pPr>
            <a:r>
              <a:rPr lang="en-US" altLang="en-US" sz="4800" b="1">
                <a:latin typeface="华文细黑" charset="-122"/>
                <a:ea typeface="华文细黑" charset="-122"/>
              </a:rPr>
              <a:t>     1、明确咏物诗的概念及特点。</a:t>
            </a:r>
            <a:endParaRPr lang="en-US" altLang="en-US" sz="4800" b="1">
              <a:latin typeface="华文细黑" charset="-122"/>
              <a:ea typeface="华文细黑" charset="-122"/>
            </a:endParaRPr>
          </a:p>
          <a:p>
            <a:pPr marL="0" lvl="0" indent="0" eaLnBrk="1" latinLnBrk="1" hangingPunct="1">
              <a:buFontTx/>
              <a:buNone/>
            </a:pPr>
            <a:r>
              <a:rPr lang="en-US" altLang="en-US" sz="4800" b="1">
                <a:latin typeface="华文细黑" charset="-122"/>
                <a:ea typeface="华文细黑" charset="-122"/>
              </a:rPr>
              <a:t>     2、初步明确欣赏咏物诗的步骤和方法。</a:t>
            </a:r>
            <a:endParaRPr lang="en-US" altLang="en-US" sz="4800" b="1">
              <a:latin typeface="华文细黑" charset="-122"/>
              <a:ea typeface="华文细黑" charset="-122"/>
            </a:endParaRPr>
          </a:p>
          <a:p>
            <a:pPr marL="0" lvl="0" indent="0" eaLnBrk="1" latinLnBrk="1" hangingPunct="1">
              <a:buFontTx/>
              <a:buNone/>
            </a:pPr>
            <a:r>
              <a:rPr lang="en-US" altLang="en-US" sz="4800" b="1">
                <a:latin typeface="华文细黑" charset="-122"/>
                <a:ea typeface="华文细黑" charset="-122"/>
              </a:rPr>
              <a:t>     3、把握作者在描摹事物中所寄托的情感。</a:t>
            </a:r>
            <a:endParaRPr lang="en-US" altLang="en-US" sz="4800" b="1">
              <a:latin typeface="华文细黑" charset="-122"/>
              <a:ea typeface="华文细黑" charset="-122"/>
            </a:endParaRPr>
          </a:p>
          <a:p>
            <a:pPr marL="0" lvl="0" indent="0" eaLnBrk="1" latinLnBrk="1" hangingPunct="1">
              <a:spcBef>
                <a:spcPct val="50000"/>
              </a:spcBef>
              <a:buFontTx/>
              <a:buNone/>
            </a:pPr>
            <a:endParaRPr lang="en-US" altLang="en-US" sz="5400" b="1">
              <a:solidFill>
                <a:srgbClr val="0000CC"/>
              </a:solidFill>
              <a:latin typeface="华文楷体" charset="-122"/>
              <a:ea typeface="华文楷体"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334" name=""/>
        <p:cNvGrpSpPr/>
        <p:nvPr/>
      </p:nvGrpSpPr>
      <p:grpSpPr>
        <a:xfrm rot="0">
          <a:off x="0" y="0"/>
          <a:ext cx="0" cy="0"/>
          <a:chOff x="0" y="0"/>
          <a:chExt cx="0" cy="0"/>
        </a:xfrm>
      </p:grpSpPr>
      <p:sp>
        <p:nvSpPr>
          <p:cNvPr id="1049374" name="文本框 1049373"/>
          <p:cNvSpPr txBox="1"/>
          <p:nvPr/>
        </p:nvSpPr>
        <p:spPr>
          <a:xfrm>
            <a:off x="808037" y="1700212"/>
            <a:ext cx="9696450" cy="18923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600" b="1">
                <a:solidFill>
                  <a:srgbClr val="000000"/>
                </a:solidFill>
                <a:latin typeface="楷体_GB2312" pitchFamily="49" charset="-122"/>
                <a:ea typeface="楷体_GB2312" pitchFamily="49" charset="-122"/>
              </a:rPr>
              <a:t>    </a:t>
            </a:r>
            <a:r>
              <a:rPr lang="zh-CN" altLang="en-US" sz="4000" b="1">
                <a:solidFill>
                  <a:srgbClr val="000000"/>
                </a:solidFill>
                <a:latin typeface="黑体" panose="02010609060101010101" pitchFamily="2" charset="-122"/>
                <a:ea typeface="黑体" panose="02010609060101010101" pitchFamily="2" charset="-122"/>
              </a:rPr>
              <a:t>咏物诗是指内容上以</a:t>
            </a:r>
            <a:r>
              <a:rPr lang="zh-CN" altLang="en-US" sz="4000" b="1">
                <a:solidFill>
                  <a:srgbClr val="CC0099"/>
                </a:solidFill>
                <a:latin typeface="黑体" panose="02010609060101010101" pitchFamily="2" charset="-122"/>
                <a:ea typeface="黑体" panose="02010609060101010101" pitchFamily="2" charset="-122"/>
              </a:rPr>
              <a:t>某一物</a:t>
            </a:r>
            <a:r>
              <a:rPr lang="zh-CN" altLang="en-US" sz="4000" b="1">
                <a:solidFill>
                  <a:srgbClr val="000000"/>
                </a:solidFill>
                <a:latin typeface="黑体" panose="02010609060101010101" pitchFamily="2" charset="-122"/>
                <a:ea typeface="黑体" panose="02010609060101010101" pitchFamily="2" charset="-122"/>
              </a:rPr>
              <a:t>为描写对象，抓住其</a:t>
            </a:r>
            <a:r>
              <a:rPr lang="zh-CN" altLang="en-US" sz="4000" b="1">
                <a:solidFill>
                  <a:srgbClr val="D60093"/>
                </a:solidFill>
                <a:latin typeface="黑体" panose="02010609060101010101" pitchFamily="2" charset="-122"/>
                <a:ea typeface="黑体" panose="02010609060101010101" pitchFamily="2" charset="-122"/>
              </a:rPr>
              <a:t>某些特征</a:t>
            </a:r>
            <a:r>
              <a:rPr lang="zh-CN" altLang="en-US" sz="4000" b="1">
                <a:solidFill>
                  <a:srgbClr val="CC0099"/>
                </a:solidFill>
                <a:latin typeface="黑体" panose="02010609060101010101" pitchFamily="2" charset="-122"/>
                <a:ea typeface="黑体" panose="02010609060101010101" pitchFamily="2" charset="-122"/>
              </a:rPr>
              <a:t>着意描摹</a:t>
            </a:r>
            <a:r>
              <a:rPr lang="zh-CN" altLang="en-US" sz="4000" b="1">
                <a:solidFill>
                  <a:srgbClr val="000000"/>
                </a:solidFill>
                <a:latin typeface="黑体" panose="02010609060101010101" pitchFamily="2" charset="-122"/>
                <a:ea typeface="黑体" panose="02010609060101010101" pitchFamily="2" charset="-122"/>
              </a:rPr>
              <a:t>，</a:t>
            </a:r>
            <a:r>
              <a:rPr lang="zh-CN" altLang="en-US" sz="4000" b="1">
                <a:solidFill>
                  <a:srgbClr val="800080"/>
                </a:solidFill>
                <a:latin typeface="黑体" panose="02010609060101010101" pitchFamily="2" charset="-122"/>
                <a:ea typeface="黑体" panose="02010609060101010101" pitchFamily="2" charset="-122"/>
              </a:rPr>
              <a:t>借以抒发思想感情</a:t>
            </a:r>
            <a:r>
              <a:rPr lang="zh-CN" altLang="en-US" sz="4000" b="1">
                <a:solidFill>
                  <a:srgbClr val="000000"/>
                </a:solidFill>
                <a:latin typeface="黑体" panose="02010609060101010101" pitchFamily="2" charset="-122"/>
                <a:ea typeface="黑体" panose="02010609060101010101" pitchFamily="2" charset="-122"/>
              </a:rPr>
              <a:t>的诗歌。 </a:t>
            </a:r>
            <a:endParaRPr lang="zh-CN" altLang="en-US" sz="4000" b="1">
              <a:solidFill>
                <a:srgbClr val="000000"/>
              </a:solidFill>
              <a:latin typeface="黑体" panose="02010609060101010101" pitchFamily="2" charset="-122"/>
              <a:ea typeface="黑体" panose="02010609060101010101" pitchFamily="2" charset="-122"/>
            </a:endParaRPr>
          </a:p>
        </p:txBody>
      </p:sp>
      <p:sp>
        <p:nvSpPr>
          <p:cNvPr id="1049375" name="文本框 1049374"/>
          <p:cNvSpPr txBox="1"/>
          <p:nvPr/>
        </p:nvSpPr>
        <p:spPr>
          <a:xfrm>
            <a:off x="0" y="4652962"/>
            <a:ext cx="2849562" cy="5794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3200" b="1">
                <a:solidFill>
                  <a:srgbClr val="0000FF"/>
                </a:solidFill>
                <a:latin typeface="黑体" panose="02010609060101010101" pitchFamily="2" charset="-122"/>
                <a:ea typeface="黑体" panose="02010609060101010101" pitchFamily="2" charset="-122"/>
              </a:rPr>
              <a:t>形式标志</a:t>
            </a:r>
            <a:endParaRPr lang="zh-CN" altLang="en-US" sz="3200" b="1">
              <a:solidFill>
                <a:srgbClr val="0000FF"/>
              </a:solidFill>
              <a:latin typeface="黑体" panose="02010609060101010101" pitchFamily="2" charset="-122"/>
              <a:ea typeface="黑体" panose="02010609060101010101" pitchFamily="2" charset="-122"/>
            </a:endParaRPr>
          </a:p>
        </p:txBody>
      </p:sp>
      <p:sp>
        <p:nvSpPr>
          <p:cNvPr id="1049376" name="左大括号 1049375"/>
          <p:cNvSpPr/>
          <p:nvPr/>
        </p:nvSpPr>
        <p:spPr>
          <a:xfrm>
            <a:off x="1800225" y="4365625"/>
            <a:ext cx="252412" cy="1214437"/>
          </a:xfrm>
          <a:prstGeom prst="leftBrace">
            <a:avLst>
              <a:gd name="adj1" fmla="val 8330"/>
              <a:gd name="adj2" fmla="val 50000"/>
            </a:avLst>
          </a:prstGeom>
          <a:noFill/>
          <a:ln w="25400" cap="flat" cmpd="sng">
            <a:solidFill>
              <a:schemeClr val="accent2">
                <a:alpha val="100000"/>
              </a:schemeClr>
            </a:solidFill>
            <a:prstDash val="solid"/>
            <a:round/>
          </a:ln>
          <a:effectLst>
            <a:outerShdw dist="12700" dir="5400000">
              <a:srgbClr val="000000">
                <a:alpha val="50000"/>
              </a:srgbClr>
            </a:outerShdw>
          </a:effectLst>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3200">
              <a:latin typeface="黑体" panose="02010609060101010101" pitchFamily="2" charset="-122"/>
              <a:ea typeface="黑体" panose="02010609060101010101" pitchFamily="2" charset="-122"/>
            </a:endParaRPr>
          </a:p>
        </p:txBody>
      </p:sp>
      <p:sp>
        <p:nvSpPr>
          <p:cNvPr id="1049377" name="文本框 1049376"/>
          <p:cNvSpPr txBox="1"/>
          <p:nvPr/>
        </p:nvSpPr>
        <p:spPr>
          <a:xfrm>
            <a:off x="2089150" y="4149725"/>
            <a:ext cx="8712200" cy="154940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3200" b="1">
                <a:solidFill>
                  <a:srgbClr val="FF0000"/>
                </a:solidFill>
                <a:latin typeface="黑体" panose="02010609060101010101" pitchFamily="2" charset="-122"/>
                <a:ea typeface="黑体" panose="02010609060101010101" pitchFamily="2" charset="-122"/>
              </a:rPr>
              <a:t>以物象为题</a:t>
            </a:r>
            <a:r>
              <a:rPr lang="zh-CN" altLang="en-US" sz="3200" b="1">
                <a:latin typeface="黑体" panose="02010609060101010101" pitchFamily="2" charset="-122"/>
                <a:ea typeface="黑体" panose="02010609060101010101" pitchFamily="2" charset="-122"/>
              </a:rPr>
              <a:t>，如《小松》、《蝉》</a:t>
            </a:r>
            <a:endParaRPr lang="zh-CN" altLang="en-US" sz="3200" b="1">
              <a:latin typeface="黑体" panose="02010609060101010101" pitchFamily="2" charset="-122"/>
              <a:ea typeface="黑体" panose="02010609060101010101" pitchFamily="2" charset="-122"/>
            </a:endParaRPr>
          </a:p>
          <a:p>
            <a:pPr marL="0" lvl="0" indent="0" eaLnBrk="1" latinLnBrk="1" hangingPunct="1">
              <a:buFontTx/>
              <a:buNone/>
            </a:pPr>
            <a:endParaRPr lang="zh-CN" altLang="en-US" sz="3200" b="1">
              <a:latin typeface="黑体" panose="02010609060101010101" pitchFamily="2" charset="-122"/>
              <a:ea typeface="黑体" panose="02010609060101010101" pitchFamily="2" charset="-122"/>
            </a:endParaRPr>
          </a:p>
          <a:p>
            <a:pPr marL="0" lvl="0" indent="0" eaLnBrk="1" latinLnBrk="1" hangingPunct="1">
              <a:buFontTx/>
              <a:buNone/>
            </a:pPr>
            <a:r>
              <a:rPr lang="zh-CN" altLang="en-US" sz="3200" b="1">
                <a:solidFill>
                  <a:srgbClr val="FF0000"/>
                </a:solidFill>
                <a:latin typeface="黑体" panose="02010609060101010101" pitchFamily="2" charset="-122"/>
                <a:ea typeface="黑体" panose="02010609060101010101" pitchFamily="2" charset="-122"/>
              </a:rPr>
              <a:t>咏（题、赠、赞）+物象</a:t>
            </a:r>
            <a:r>
              <a:rPr lang="zh-CN" altLang="en-US" sz="3200" b="1">
                <a:latin typeface="黑体" panose="02010609060101010101" pitchFamily="2" charset="-122"/>
                <a:ea typeface="黑体" panose="02010609060101010101" pitchFamily="2" charset="-122"/>
              </a:rPr>
              <a:t>，如《咏梅》、《咏柳》</a:t>
            </a:r>
            <a:endParaRPr lang="zh-CN" altLang="en-US" sz="3200" b="1">
              <a:latin typeface="黑体" panose="02010609060101010101" pitchFamily="2" charset="-122"/>
              <a:ea typeface="黑体" panose="02010609060101010101" pitchFamily="2" charset="-122"/>
            </a:endParaRPr>
          </a:p>
        </p:txBody>
      </p:sp>
      <p:sp>
        <p:nvSpPr>
          <p:cNvPr id="1049378" name="矩形 1049377"/>
          <p:cNvSpPr/>
          <p:nvPr/>
        </p:nvSpPr>
        <p:spPr>
          <a:xfrm>
            <a:off x="638175" y="404812"/>
            <a:ext cx="4049712" cy="685800"/>
          </a:xfrm>
          <a:prstGeom prst="rect">
            <a:avLst/>
          </a:prstGeom>
        </p:spPr>
        <p:txBody>
          <a:bodyPr vert="horz" wrap="none" lIns="91440" tIns="45720" rIns="91440" bIns="45720" fromWordArt="1" anchor="t">
            <a:prstTxWarp prst="textPlain">
              <a:avLst>
                <a:gd name="adj" fmla="val 50004"/>
              </a:avLst>
            </a:prstTxWarp>
          </a:bodyPr>
          <a:p>
            <a:pPr algn="ctr"/>
            <a:r>
              <a:rPr sz="5400" b="0" i="0" kern="10" spc="0" normalizeH="0">
                <a:ln w="12700" cap="flat" cmpd="sng">
                  <a:solidFill>
                    <a:srgbClr val="000000">
                      <a:alpha val="100000"/>
                    </a:srgbClr>
                  </a:solidFill>
                  <a:prstDash val="solid"/>
                  <a:round/>
                </a:ln>
                <a:solidFill>
                  <a:srgbClr val="A50021"/>
                </a:solidFill>
                <a:effectLst>
                  <a:outerShdw dist="45790" dir="2021403" algn="ctr">
                    <a:srgbClr val="808080">
                      <a:alpha val="50000"/>
                    </a:srgbClr>
                  </a:outerShdw>
                </a:effectLst>
                <a:latin typeface="华文新魏"/>
                <a:ea typeface="华文新魏"/>
              </a:rPr>
              <a:t>一、定义</a:t>
            </a:r>
            <a:endParaRPr sz="5400" b="0" i="0" kern="10" spc="0" normalizeH="0">
              <a:ln w="12700" cap="flat" cmpd="sng">
                <a:solidFill>
                  <a:srgbClr val="000000">
                    <a:alpha val="100000"/>
                  </a:srgbClr>
                </a:solidFill>
                <a:prstDash val="solid"/>
                <a:round/>
              </a:ln>
              <a:solidFill>
                <a:srgbClr val="A50021"/>
              </a:solidFill>
              <a:effectLst>
                <a:outerShdw dist="45790" dir="2021403" algn="ctr">
                  <a:srgbClr val="808080">
                    <a:alpha val="50000"/>
                  </a:srgbClr>
                </a:outerShdw>
              </a:effectLst>
              <a:latin typeface="华文新魏"/>
              <a:ea typeface="华文新魏"/>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374"/>
                                        </p:tgtEl>
                                        <p:attrNameLst>
                                          <p:attrName>style.visibility</p:attrName>
                                        </p:attrNameLst>
                                      </p:cBhvr>
                                      <p:to>
                                        <p:strVal val="visible"/>
                                      </p:to>
                                    </p:set>
                                    <p:animEffect transition="in" filter="blinds(horizontal)">
                                      <p:cBhvr>
                                        <p:cTn id="7" dur="500"/>
                                        <p:tgtEl>
                                          <p:spTgt spid="10493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375"/>
                                        </p:tgtEl>
                                        <p:attrNameLst>
                                          <p:attrName>style.visibility</p:attrName>
                                        </p:attrNameLst>
                                      </p:cBhvr>
                                      <p:to>
                                        <p:strVal val="visible"/>
                                      </p:to>
                                    </p:set>
                                    <p:animEffect transition="in" filter="blinds(horizontal)">
                                      <p:cBhvr>
                                        <p:cTn id="12" dur="500"/>
                                        <p:tgtEl>
                                          <p:spTgt spid="1049375"/>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9376"/>
                                        </p:tgtEl>
                                        <p:attrNameLst>
                                          <p:attrName>style.visibility</p:attrName>
                                        </p:attrNameLst>
                                      </p:cBhvr>
                                      <p:to>
                                        <p:strVal val="visible"/>
                                      </p:to>
                                    </p:set>
                                    <p:animEffect transition="in" filter="blinds(horizontal)">
                                      <p:cBhvr>
                                        <p:cTn id="15" dur="500"/>
                                        <p:tgtEl>
                                          <p:spTgt spid="1049376"/>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49377"/>
                                        </p:tgtEl>
                                        <p:attrNameLst>
                                          <p:attrName>style.visibility</p:attrName>
                                        </p:attrNameLst>
                                      </p:cBhvr>
                                      <p:to>
                                        <p:strVal val="visible"/>
                                      </p:to>
                                    </p:set>
                                    <p:animEffect transition="in" filter="blinds(horizontal)">
                                      <p:cBhvr>
                                        <p:cTn id="18" dur="500"/>
                                        <p:tgtEl>
                                          <p:spTgt spid="1049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374" grpId="0" animBg="1"/>
      <p:bldP spid="1049375" grpId="0" animBg="1"/>
      <p:bldP spid="1049376" grpId="0" animBg="1"/>
      <p:bldP spid="1049377"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335" name=""/>
        <p:cNvGrpSpPr/>
        <p:nvPr/>
      </p:nvGrpSpPr>
      <p:grpSpPr>
        <a:xfrm rot="0">
          <a:off x="0" y="0"/>
          <a:ext cx="0" cy="0"/>
          <a:chOff x="0" y="0"/>
          <a:chExt cx="0" cy="0"/>
        </a:xfrm>
      </p:grpSpPr>
      <p:sp>
        <p:nvSpPr>
          <p:cNvPr id="1049379" name="文本框 1049378"/>
          <p:cNvSpPr txBox="1"/>
          <p:nvPr/>
        </p:nvSpPr>
        <p:spPr>
          <a:xfrm>
            <a:off x="0" y="4508500"/>
            <a:ext cx="10506075" cy="11779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600" b="1">
                <a:ea typeface="黑体" panose="02010609060101010101" pitchFamily="2" charset="-122"/>
              </a:rPr>
              <a:t>枝间新绿一重重，小蕾深藏数点红。</a:t>
            </a:r>
            <a:br>
              <a:rPr lang="zh-CN" altLang="en-US" sz="3600" b="1">
                <a:ea typeface="黑体" panose="02010609060101010101" pitchFamily="2" charset="-122"/>
              </a:rPr>
            </a:br>
            <a:r>
              <a:rPr lang="zh-CN" altLang="en-US" sz="3600" b="1">
                <a:ea typeface="黑体" panose="02010609060101010101" pitchFamily="2" charset="-122"/>
              </a:rPr>
              <a:t>爱惜芳心莫轻吐，且教桃李闹春风。</a:t>
            </a:r>
            <a:endParaRPr lang="zh-CN" altLang="en-US" sz="3600" b="1">
              <a:ea typeface="黑体" panose="02010609060101010101" pitchFamily="2" charset="-122"/>
            </a:endParaRPr>
          </a:p>
        </p:txBody>
      </p:sp>
      <p:sp>
        <p:nvSpPr>
          <p:cNvPr id="1049380" name="文本框 1049379"/>
          <p:cNvSpPr txBox="1"/>
          <p:nvPr/>
        </p:nvSpPr>
        <p:spPr>
          <a:xfrm>
            <a:off x="865187" y="188912"/>
            <a:ext cx="8351837" cy="6921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4000" b="1">
                <a:solidFill>
                  <a:srgbClr val="0000FF"/>
                </a:solidFill>
                <a:ea typeface="黑体" panose="02010609060101010101" pitchFamily="2" charset="-122"/>
              </a:rPr>
              <a:t>判断下列哪首是咏物诗</a:t>
            </a:r>
            <a:endParaRPr lang="zh-CN" altLang="en-US" sz="4000" b="1">
              <a:solidFill>
                <a:srgbClr val="0000FF"/>
              </a:solidFill>
              <a:ea typeface="黑体" panose="02010609060101010101" pitchFamily="2" charset="-122"/>
            </a:endParaRPr>
          </a:p>
        </p:txBody>
      </p:sp>
      <p:sp>
        <p:nvSpPr>
          <p:cNvPr id="1049381" name="矩形 1049380"/>
          <p:cNvSpPr/>
          <p:nvPr/>
        </p:nvSpPr>
        <p:spPr>
          <a:xfrm>
            <a:off x="6913562" y="2060575"/>
            <a:ext cx="2249487" cy="685800"/>
          </a:xfrm>
          <a:prstGeom prst="rect">
            <a:avLst/>
          </a:prstGeom>
        </p:spPr>
        <p:txBody>
          <a:bodyPr vert="horz" wrap="none" lIns="91440" tIns="45720" rIns="91440" bIns="45720" fromWordArt="1" anchor="t">
            <a:prstTxWarp prst="textPlain">
              <a:avLst>
                <a:gd name="adj" fmla="val 50004"/>
              </a:avLst>
            </a:prstTxWarp>
          </a:bodyPr>
          <a:p>
            <a:pPr algn="ctr"/>
            <a:r>
              <a:rPr sz="3600" b="0" i="0" kern="10" spc="0" normalizeH="0">
                <a:ln w="9525" cap="flat" cmpd="sng">
                  <a:solidFill>
                    <a:srgbClr val="800000">
                      <a:alpha val="100000"/>
                    </a:srgbClr>
                  </a:solidFill>
                  <a:prstDash val="solid"/>
                  <a:round/>
                </a:ln>
                <a:solidFill>
                  <a:srgbClr val="800000"/>
                </a:solidFill>
                <a:effectLst>
                  <a:outerShdw dist="35921" dir="2699999" algn="ctr">
                    <a:srgbClr val="C0C0C0">
                      <a:alpha val="100000"/>
                    </a:srgbClr>
                  </a:outerShdw>
                </a:effectLst>
                <a:latin typeface="黑体" panose="02010609060101010101" pitchFamily="2" charset="-122"/>
                <a:ea typeface="黑体" panose="02010609060101010101" pitchFamily="2" charset="-122"/>
              </a:rPr>
              <a:t>写景</a:t>
            </a:r>
            <a:endParaRPr sz="3600" b="0" i="0" kern="10" spc="0" normalizeH="0">
              <a:ln w="9525" cap="flat" cmpd="sng">
                <a:solidFill>
                  <a:srgbClr val="800000">
                    <a:alpha val="100000"/>
                  </a:srgbClr>
                </a:solidFill>
                <a:prstDash val="solid"/>
                <a:round/>
              </a:ln>
              <a:solidFill>
                <a:srgbClr val="800000"/>
              </a:solidFill>
              <a:effectLst>
                <a:outerShdw dist="35921" dir="2699999" algn="ctr">
                  <a:srgbClr val="C0C0C0">
                    <a:alpha val="100000"/>
                  </a:srgbClr>
                </a:outerShdw>
              </a:effectLst>
              <a:latin typeface="黑体" panose="02010609060101010101" pitchFamily="2" charset="-122"/>
              <a:ea typeface="黑体" panose="02010609060101010101" pitchFamily="2" charset="-122"/>
            </a:endParaRPr>
          </a:p>
        </p:txBody>
      </p:sp>
      <p:sp>
        <p:nvSpPr>
          <p:cNvPr id="1049382" name="文本框 1049381"/>
          <p:cNvSpPr txBox="1"/>
          <p:nvPr/>
        </p:nvSpPr>
        <p:spPr>
          <a:xfrm>
            <a:off x="717550" y="1412875"/>
            <a:ext cx="9936162" cy="24923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4000" b="1">
                <a:latin typeface="黑体" panose="02010609060101010101" pitchFamily="2" charset="-122"/>
                <a:ea typeface="黑体" panose="02010609060101010101" pitchFamily="2" charset="-122"/>
              </a:rPr>
              <a:t>四月余杭道，一晴生意繁。</a:t>
            </a:r>
            <a:endParaRPr lang="zh-CN" altLang="en-US" sz="4000" b="1">
              <a:latin typeface="黑体" panose="02010609060101010101" pitchFamily="2" charset="-122"/>
              <a:ea typeface="黑体" panose="02010609060101010101" pitchFamily="2" charset="-122"/>
            </a:endParaRPr>
          </a:p>
          <a:p>
            <a:pPr marL="0" lvl="0" indent="0" eaLnBrk="1" latinLnBrk="1" hangingPunct="1">
              <a:buFontTx/>
              <a:buNone/>
            </a:pPr>
            <a:r>
              <a:rPr lang="zh-CN" altLang="en-US" sz="4000" b="1">
                <a:latin typeface="黑体" panose="02010609060101010101" pitchFamily="2" charset="-122"/>
                <a:ea typeface="黑体" panose="02010609060101010101" pitchFamily="2" charset="-122"/>
              </a:rPr>
              <a:t>朱樱青豆酒，绿草白鹅村。  </a:t>
            </a:r>
            <a:endParaRPr lang="zh-CN" altLang="en-US" sz="4000" b="1">
              <a:latin typeface="黑体" panose="02010609060101010101" pitchFamily="2" charset="-122"/>
              <a:ea typeface="黑体" panose="02010609060101010101" pitchFamily="2" charset="-122"/>
            </a:endParaRPr>
          </a:p>
          <a:p>
            <a:pPr marL="0" lvl="0" indent="0" eaLnBrk="1" latinLnBrk="1" hangingPunct="1">
              <a:buFontTx/>
              <a:buNone/>
            </a:pPr>
            <a:r>
              <a:rPr lang="zh-CN" altLang="en-US" sz="4000" b="1">
                <a:latin typeface="黑体" panose="02010609060101010101" pitchFamily="2" charset="-122"/>
                <a:ea typeface="黑体" panose="02010609060101010101" pitchFamily="2" charset="-122"/>
              </a:rPr>
              <a:t>水满船头滑，风轻袖影翻。</a:t>
            </a:r>
            <a:endParaRPr lang="zh-CN" altLang="en-US" sz="4000" b="1">
              <a:latin typeface="黑体" panose="02010609060101010101" pitchFamily="2" charset="-122"/>
              <a:ea typeface="黑体" panose="02010609060101010101" pitchFamily="2" charset="-122"/>
            </a:endParaRPr>
          </a:p>
          <a:p>
            <a:pPr marL="0" lvl="0" indent="0" eaLnBrk="1" latinLnBrk="1" hangingPunct="1">
              <a:buFontTx/>
              <a:buNone/>
            </a:pPr>
            <a:r>
              <a:rPr lang="zh-CN" altLang="en-US" sz="4000" b="1">
                <a:latin typeface="黑体" panose="02010609060101010101" pitchFamily="2" charset="-122"/>
                <a:ea typeface="黑体" panose="02010609060101010101" pitchFamily="2" charset="-122"/>
              </a:rPr>
              <a:t>几家蚕事动，寂寂昼门关。 </a:t>
            </a:r>
            <a:endParaRPr lang="zh-CN" altLang="en-US" sz="4000" b="1">
              <a:latin typeface="黑体" panose="02010609060101010101" pitchFamily="2" charset="-122"/>
              <a:ea typeface="黑体" panose="02010609060101010101" pitchFamily="2" charset="-122"/>
            </a:endParaRPr>
          </a:p>
        </p:txBody>
      </p:sp>
      <p:sp>
        <p:nvSpPr>
          <p:cNvPr id="1049383" name="矩形 1049382"/>
          <p:cNvSpPr/>
          <p:nvPr/>
        </p:nvSpPr>
        <p:spPr>
          <a:xfrm>
            <a:off x="7342187" y="4724400"/>
            <a:ext cx="2251075" cy="685800"/>
          </a:xfrm>
          <a:prstGeom prst="rect">
            <a:avLst/>
          </a:prstGeom>
        </p:spPr>
        <p:txBody>
          <a:bodyPr vert="horz" wrap="none" lIns="91440" tIns="45720" rIns="91440" bIns="45720" fromWordArt="1" anchor="t">
            <a:prstTxWarp prst="textPlain">
              <a:avLst>
                <a:gd name="adj" fmla="val 50004"/>
              </a:avLst>
            </a:prstTxWarp>
          </a:bodyPr>
          <a:p>
            <a:pPr algn="ctr"/>
            <a:r>
              <a:rPr sz="3600" b="0" i="0" kern="10" spc="0" normalizeH="0">
                <a:ln w="9525" cap="flat" cmpd="sng">
                  <a:solidFill>
                    <a:srgbClr val="800000">
                      <a:alpha val="100000"/>
                    </a:srgbClr>
                  </a:solidFill>
                  <a:prstDash val="solid"/>
                  <a:round/>
                </a:ln>
                <a:solidFill>
                  <a:srgbClr val="800000"/>
                </a:solidFill>
                <a:effectLst>
                  <a:outerShdw dist="35921" dir="2699999" algn="ctr">
                    <a:srgbClr val="C0C0C0">
                      <a:alpha val="100000"/>
                    </a:srgbClr>
                  </a:outerShdw>
                </a:effectLst>
                <a:latin typeface="黑体" panose="02010609060101010101" pitchFamily="2" charset="-122"/>
                <a:ea typeface="黑体" panose="02010609060101010101" pitchFamily="2" charset="-122"/>
              </a:rPr>
              <a:t>咏物</a:t>
            </a:r>
            <a:endParaRPr sz="3600" b="0" i="0" kern="10" spc="0" normalizeH="0">
              <a:ln w="9525" cap="flat" cmpd="sng">
                <a:solidFill>
                  <a:srgbClr val="800000">
                    <a:alpha val="100000"/>
                  </a:srgbClr>
                </a:solidFill>
                <a:prstDash val="solid"/>
                <a:round/>
              </a:ln>
              <a:solidFill>
                <a:srgbClr val="800000"/>
              </a:solidFill>
              <a:effectLst>
                <a:outerShdw dist="35921" dir="2699999" algn="ctr">
                  <a:srgbClr val="C0C0C0">
                    <a:alpha val="100000"/>
                  </a:srgbClr>
                </a:outerShdw>
              </a:effectLst>
              <a:latin typeface="黑体" panose="02010609060101010101" pitchFamily="2" charset="-122"/>
              <a:ea typeface="黑体" panose="02010609060101010101" pitchFamily="2" charset="-122"/>
            </a:endParaRPr>
          </a:p>
        </p:txBody>
      </p:sp>
      <p:sp>
        <p:nvSpPr>
          <p:cNvPr id="1049384" name="矩形 1049383"/>
          <p:cNvSpPr/>
          <p:nvPr/>
        </p:nvSpPr>
        <p:spPr>
          <a:xfrm>
            <a:off x="1800225" y="3933825"/>
            <a:ext cx="4105275" cy="503237"/>
          </a:xfrm>
          <a:prstGeom prst="rect">
            <a:avLst/>
          </a:prstGeom>
        </p:spPr>
        <p:txBody>
          <a:bodyPr vert="horz" wrap="none" lIns="91440" tIns="45720" rIns="91440" bIns="45720" fromWordArt="1" anchor="t">
            <a:prstTxWarp prst="textPlain">
              <a:avLst>
                <a:gd name="adj" fmla="val 50004"/>
              </a:avLst>
            </a:prstTxWarp>
          </a:bodyPr>
          <a:p>
            <a:pPr algn="ctr"/>
            <a:r>
              <a:rPr sz="1000" b="0" i="0" kern="10" spc="0" normalizeH="0">
                <a:ln w="9525" cap="flat" cmpd="sng">
                  <a:solidFill>
                    <a:srgbClr val="800000">
                      <a:alpha val="100000"/>
                    </a:srgbClr>
                  </a:solidFill>
                  <a:prstDash val="solid"/>
                  <a:round/>
                </a:ln>
                <a:solidFill>
                  <a:srgbClr val="FF0000"/>
                </a:solidFill>
                <a:latin typeface="黑体" panose="02010609060101010101" pitchFamily="2" charset="-122"/>
                <a:ea typeface="黑体" panose="02010609060101010101" pitchFamily="2" charset="-122"/>
              </a:rPr>
              <a:t>同儿辈赋未开海棠</a:t>
            </a:r>
            <a:endParaRPr sz="1000" b="0" i="0" kern="10" spc="0" normalizeH="0">
              <a:ln w="9525" cap="flat" cmpd="sng">
                <a:solidFill>
                  <a:srgbClr val="800000">
                    <a:alpha val="100000"/>
                  </a:srgbClr>
                </a:solidFill>
                <a:prstDash val="solid"/>
                <a:round/>
              </a:ln>
              <a:solidFill>
                <a:srgbClr val="FF0000"/>
              </a:solidFill>
              <a:latin typeface="黑体" panose="02010609060101010101" pitchFamily="2" charset="-122"/>
              <a:ea typeface="黑体" panose="02010609060101010101" pitchFamily="2" charset="-122"/>
            </a:endParaRPr>
          </a:p>
        </p:txBody>
      </p:sp>
      <p:sp>
        <p:nvSpPr>
          <p:cNvPr id="1049385" name="文本框 1049384"/>
          <p:cNvSpPr txBox="1"/>
          <p:nvPr/>
        </p:nvSpPr>
        <p:spPr>
          <a:xfrm>
            <a:off x="1655762" y="836612"/>
            <a:ext cx="3382962" cy="6921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4000" b="1">
                <a:solidFill>
                  <a:srgbClr val="FF0000"/>
                </a:solidFill>
              </a:rPr>
              <a:t>余杭四月</a:t>
            </a:r>
            <a:endParaRPr lang="zh-CN" altLang="en-US" sz="4000" b="1">
              <a:solidFill>
                <a:srgbClr val="FF0000"/>
              </a:solidFill>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49381"/>
                                        </p:tgtEl>
                                        <p:attrNameLst>
                                          <p:attrName>style.visibility</p:attrName>
                                        </p:attrNameLst>
                                      </p:cBhvr>
                                      <p:to>
                                        <p:strVal val="visible"/>
                                      </p:to>
                                    </p:set>
                                    <p:anim calcmode="lin" valueType="num">
                                      <p:cBhvr additive="base">
                                        <p:cTn id="7" dur="1000" fill="hold"/>
                                        <p:tgtEl>
                                          <p:spTgt spid="1049381"/>
                                        </p:tgtEl>
                                        <p:attrNameLst>
                                          <p:attrName>ppt_w</p:attrName>
                                        </p:attrNameLst>
                                      </p:cBhvr>
                                      <p:tavLst>
                                        <p:tav tm="0">
                                          <p:val>
                                            <p:fltVal val="0.0"/>
                                          </p:val>
                                        </p:tav>
                                        <p:tav tm="100000">
                                          <p:val>
                                            <p:strVal val="#ppt_w"/>
                                          </p:val>
                                        </p:tav>
                                      </p:tavLst>
                                    </p:anim>
                                    <p:anim calcmode="lin" valueType="num">
                                      <p:cBhvr additive="base">
                                        <p:cTn id="8" dur="1000" fill="hold"/>
                                        <p:tgtEl>
                                          <p:spTgt spid="1049381"/>
                                        </p:tgtEl>
                                        <p:attrNameLst>
                                          <p:attrName>ppt_h</p:attrName>
                                        </p:attrNameLst>
                                      </p:cBhvr>
                                      <p:tavLst>
                                        <p:tav tm="0">
                                          <p:val>
                                            <p:fltVal val="0.0"/>
                                          </p:val>
                                        </p:tav>
                                        <p:tav tm="100000">
                                          <p:val>
                                            <p:strVal val="#ppt_h"/>
                                          </p:val>
                                        </p:tav>
                                      </p:tavLst>
                                    </p:anim>
                                    <p:anim calcmode="lin" valueType="num">
                                      <p:cBhvr>
                                        <p:cTn id="9" dur="1000" fill="hold"/>
                                        <p:tgtEl>
                                          <p:spTgt spid="1049381"/>
                                        </p:tgtEl>
                                        <p:attrNameLst>
                                          <p:attrName>ppt_x</p:attrName>
                                        </p:attrNameLst>
                                      </p:cBhvr>
                                      <p:tavLst>
                                        <p:tav tm="0" fmla="#ppt_x+(cos(-2*pi*(1-$))*-#ppt_x-sin(-2*pi*(1-$))*(1-#ppt_y))*(1-$)">
                                          <p:val>
                                            <p:fltVal val="0.0"/>
                                          </p:val>
                                        </p:tav>
                                        <p:tav tm="100000">
                                          <p:val>
                                            <p:fltVal val="1.0"/>
                                          </p:val>
                                        </p:tav>
                                      </p:tavLst>
                                    </p:anim>
                                    <p:anim calcmode="lin" valueType="num">
                                      <p:cBhvr>
                                        <p:cTn id="10" dur="1000" fill="hold"/>
                                        <p:tgtEl>
                                          <p:spTgt spid="1049381"/>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049383"/>
                                        </p:tgtEl>
                                        <p:attrNameLst>
                                          <p:attrName>style.visibility</p:attrName>
                                        </p:attrNameLst>
                                      </p:cBhvr>
                                      <p:to>
                                        <p:strVal val="visible"/>
                                      </p:to>
                                    </p:set>
                                    <p:anim calcmode="lin" valueType="num">
                                      <p:cBhvr additive="base">
                                        <p:cTn id="15" dur="1000" fill="hold"/>
                                        <p:tgtEl>
                                          <p:spTgt spid="1049383"/>
                                        </p:tgtEl>
                                        <p:attrNameLst>
                                          <p:attrName>ppt_w</p:attrName>
                                        </p:attrNameLst>
                                      </p:cBhvr>
                                      <p:tavLst>
                                        <p:tav tm="0">
                                          <p:val>
                                            <p:fltVal val="0.0"/>
                                          </p:val>
                                        </p:tav>
                                        <p:tav tm="100000">
                                          <p:val>
                                            <p:strVal val="#ppt_w"/>
                                          </p:val>
                                        </p:tav>
                                      </p:tavLst>
                                    </p:anim>
                                    <p:anim calcmode="lin" valueType="num">
                                      <p:cBhvr additive="base">
                                        <p:cTn id="16" dur="1000" fill="hold"/>
                                        <p:tgtEl>
                                          <p:spTgt spid="1049383"/>
                                        </p:tgtEl>
                                        <p:attrNameLst>
                                          <p:attrName>ppt_h</p:attrName>
                                        </p:attrNameLst>
                                      </p:cBhvr>
                                      <p:tavLst>
                                        <p:tav tm="0">
                                          <p:val>
                                            <p:fltVal val="0.0"/>
                                          </p:val>
                                        </p:tav>
                                        <p:tav tm="100000">
                                          <p:val>
                                            <p:strVal val="#ppt_h"/>
                                          </p:val>
                                        </p:tav>
                                      </p:tavLst>
                                    </p:anim>
                                    <p:anim calcmode="lin" valueType="num">
                                      <p:cBhvr>
                                        <p:cTn id="17" dur="1000" fill="hold"/>
                                        <p:tgtEl>
                                          <p:spTgt spid="1049383"/>
                                        </p:tgtEl>
                                        <p:attrNameLst>
                                          <p:attrName>ppt_x</p:attrName>
                                        </p:attrNameLst>
                                      </p:cBhvr>
                                      <p:tavLst>
                                        <p:tav tm="0" fmla="#ppt_x+(cos(-2*pi*(1-$))*-#ppt_x-sin(-2*pi*(1-$))*(1-#ppt_y))*(1-$)">
                                          <p:val>
                                            <p:fltVal val="0.0"/>
                                          </p:val>
                                        </p:tav>
                                        <p:tav tm="100000">
                                          <p:val>
                                            <p:fltVal val="1.0"/>
                                          </p:val>
                                        </p:tav>
                                      </p:tavLst>
                                    </p:anim>
                                    <p:anim calcmode="lin" valueType="num">
                                      <p:cBhvr>
                                        <p:cTn id="18" dur="1000" fill="hold"/>
                                        <p:tgtEl>
                                          <p:spTgt spid="1049383"/>
                                        </p:tgtEl>
                                        <p:attrNameLst>
                                          <p:attrName>ppt_y</p:attrName>
                                        </p:attrNameLst>
                                      </p:cBhvr>
                                      <p:tavLst>
                                        <p:tav tm="0" fmla="#ppt_y+(sin(-2*pi*(1-$))*-#ppt_x+cos(-2*pi*(1-$))*(1-#ppt_y))*(1-$)">
                                          <p:val>
                                            <p:fltVal val="0.0"/>
                                          </p:val>
                                        </p:tav>
                                        <p:tav tm="100000">
                                          <p:val>
                                            <p:fltVal val="1.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336" name=""/>
        <p:cNvGrpSpPr/>
        <p:nvPr/>
      </p:nvGrpSpPr>
      <p:grpSpPr>
        <a:xfrm rot="0">
          <a:off x="0" y="0"/>
          <a:ext cx="0" cy="0"/>
          <a:chOff x="0" y="0"/>
          <a:chExt cx="0" cy="0"/>
        </a:xfrm>
      </p:grpSpPr>
      <p:sp>
        <p:nvSpPr>
          <p:cNvPr id="1049386" name="文本框 1049385"/>
          <p:cNvSpPr txBox="1"/>
          <p:nvPr/>
        </p:nvSpPr>
        <p:spPr>
          <a:xfrm>
            <a:off x="863600" y="2852737"/>
            <a:ext cx="9229725" cy="22637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600">
                <a:ea typeface="隶书" pitchFamily="49" charset="-122"/>
              </a:rPr>
              <a:t>                  </a:t>
            </a:r>
            <a:r>
              <a:rPr lang="en-US" altLang="en-US" sz="3600" b="1">
                <a:latin typeface="宋体" panose="02010600030101010101" pitchFamily="2" charset="-122"/>
              </a:rPr>
              <a:t>移家别湖上亭  </a:t>
            </a:r>
            <a:br>
              <a:rPr lang="en-US" altLang="en-US" sz="3600" b="1">
                <a:latin typeface="宋体" panose="02010600030101010101" pitchFamily="2" charset="-122"/>
              </a:rPr>
            </a:br>
            <a:r>
              <a:rPr lang="en-US" altLang="en-US" sz="3600" b="1">
                <a:solidFill>
                  <a:srgbClr val="800080"/>
                </a:solidFill>
                <a:latin typeface="宋体" panose="02010600030101010101" pitchFamily="2" charset="-122"/>
              </a:rPr>
              <a:t>好是春风湖上亭，柳条藤蔓系离情。</a:t>
            </a:r>
            <a:br>
              <a:rPr lang="en-US" altLang="en-US" sz="3600" b="1">
                <a:solidFill>
                  <a:srgbClr val="800080"/>
                </a:solidFill>
                <a:latin typeface="宋体" panose="02010600030101010101" pitchFamily="2" charset="-122"/>
              </a:rPr>
            </a:br>
            <a:r>
              <a:rPr lang="en-US" altLang="en-US" sz="3600" b="1">
                <a:solidFill>
                  <a:srgbClr val="800080"/>
                </a:solidFill>
                <a:latin typeface="宋体" panose="02010600030101010101" pitchFamily="2" charset="-122"/>
              </a:rPr>
              <a:t>黄莺久住浑相识，欲别频啼四五声。</a:t>
            </a:r>
            <a:br>
              <a:rPr lang="en-US" altLang="en-US" sz="3600" b="1">
                <a:solidFill>
                  <a:srgbClr val="800080"/>
                </a:solidFill>
                <a:latin typeface="宋体" panose="02010600030101010101" pitchFamily="2" charset="-122"/>
              </a:rPr>
            </a:br>
            <a:endParaRPr lang="zh-CN" altLang="en-US" sz="3600" b="1">
              <a:ea typeface="隶书" pitchFamily="49" charset="-122"/>
            </a:endParaRPr>
          </a:p>
        </p:txBody>
      </p:sp>
      <p:sp>
        <p:nvSpPr>
          <p:cNvPr id="1049387" name="文本框 1049386"/>
          <p:cNvSpPr txBox="1"/>
          <p:nvPr/>
        </p:nvSpPr>
        <p:spPr>
          <a:xfrm>
            <a:off x="1223962" y="620712"/>
            <a:ext cx="8675688" cy="20828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3600" b="1">
                <a:latin typeface="宋体" panose="02010600030101010101" pitchFamily="2" charset="-122"/>
              </a:rPr>
              <a:t>              柳</a:t>
            </a:r>
            <a:endParaRPr lang="en-US" altLang="en-US" sz="3600" b="1">
              <a:latin typeface="宋体" panose="02010600030101010101" pitchFamily="2" charset="-122"/>
            </a:endParaRPr>
          </a:p>
          <a:p>
            <a:pPr marL="0" lvl="0" indent="0" eaLnBrk="1" latinLnBrk="1" hangingPunct="1">
              <a:buFontTx/>
              <a:buNone/>
            </a:pPr>
            <a:r>
              <a:rPr lang="en-US" altLang="en-US" sz="3600" b="1">
                <a:solidFill>
                  <a:srgbClr val="800080"/>
                </a:solidFill>
                <a:latin typeface="宋体" panose="02010600030101010101" pitchFamily="2" charset="-122"/>
              </a:rPr>
              <a:t>曾逐东风拂舞筵,乐游春苑断肠天。</a:t>
            </a:r>
            <a:endParaRPr lang="en-US" altLang="en-US" sz="3600" b="1">
              <a:solidFill>
                <a:srgbClr val="800080"/>
              </a:solidFill>
              <a:latin typeface="宋体" panose="02010600030101010101" pitchFamily="2" charset="-122"/>
            </a:endParaRPr>
          </a:p>
          <a:p>
            <a:pPr marL="0" lvl="0" indent="0" eaLnBrk="1" latinLnBrk="1" hangingPunct="1">
              <a:buFontTx/>
              <a:buNone/>
            </a:pPr>
            <a:r>
              <a:rPr lang="en-US" altLang="en-US" sz="3600" b="1">
                <a:solidFill>
                  <a:srgbClr val="800080"/>
                </a:solidFill>
                <a:latin typeface="宋体" panose="02010600030101010101" pitchFamily="2" charset="-122"/>
              </a:rPr>
              <a:t>如何肯到清秋日,已带斜阳又带蝉。</a:t>
            </a:r>
            <a:endParaRPr lang="en-US" altLang="en-US" sz="3600" b="1">
              <a:solidFill>
                <a:srgbClr val="800080"/>
              </a:solidFill>
              <a:latin typeface="宋体" panose="02010600030101010101" pitchFamily="2" charset="-122"/>
            </a:endParaRPr>
          </a:p>
          <a:p>
            <a:pPr marL="0" lvl="0" indent="0" eaLnBrk="1" latinLnBrk="1" hangingPunct="1">
              <a:buFontTx/>
              <a:buNone/>
            </a:pPr>
            <a:r>
              <a:rPr lang="en-US" altLang="en-US" sz="2400" b="1">
                <a:solidFill>
                  <a:srgbClr val="D60093"/>
                </a:solidFill>
                <a:latin typeface="宋体" panose="02010600030101010101" pitchFamily="2" charset="-122"/>
              </a:rPr>
              <a:t>    </a:t>
            </a:r>
            <a:endParaRPr lang="en-US" altLang="en-US" sz="2400" b="1">
              <a:solidFill>
                <a:srgbClr val="D60093"/>
              </a:solidFill>
              <a:latin typeface="宋体" panose="02010600030101010101" pitchFamily="2" charset="-122"/>
            </a:endParaRPr>
          </a:p>
        </p:txBody>
      </p:sp>
      <p:sp>
        <p:nvSpPr>
          <p:cNvPr id="1049388" name="矩形 1049387"/>
          <p:cNvSpPr/>
          <p:nvPr/>
        </p:nvSpPr>
        <p:spPr>
          <a:xfrm>
            <a:off x="8496300" y="1484312"/>
            <a:ext cx="1962150" cy="685800"/>
          </a:xfrm>
          <a:prstGeom prst="rect">
            <a:avLst/>
          </a:prstGeom>
        </p:spPr>
        <p:txBody>
          <a:bodyPr vert="horz" wrap="none" lIns="91440" tIns="45720" rIns="91440" bIns="45720" fromWordArt="1" anchor="t">
            <a:prstTxWarp prst="textPlain">
              <a:avLst>
                <a:gd name="adj" fmla="val 50004"/>
              </a:avLst>
            </a:prstTxWarp>
          </a:bodyPr>
          <a:p>
            <a:pPr algn="ctr"/>
            <a:r>
              <a:rPr sz="3600" b="0" i="0" kern="10" spc="0" normalizeH="0">
                <a:ln w="9525" cap="flat" cmpd="sng">
                  <a:solidFill>
                    <a:srgbClr val="800000">
                      <a:alpha val="100000"/>
                    </a:srgbClr>
                  </a:solidFill>
                  <a:prstDash val="solid"/>
                  <a:round/>
                </a:ln>
                <a:solidFill>
                  <a:srgbClr val="800000"/>
                </a:solidFill>
                <a:effectLst>
                  <a:outerShdw dist="35921" dir="2699999" algn="ctr">
                    <a:srgbClr val="C0C0C0">
                      <a:alpha val="100000"/>
                    </a:srgbClr>
                  </a:outerShdw>
                </a:effectLst>
                <a:latin typeface="隶书"/>
                <a:ea typeface="隶书"/>
              </a:rPr>
              <a:t>咏物</a:t>
            </a:r>
            <a:endParaRPr sz="3600" b="0" i="0" kern="10" spc="0" normalizeH="0">
              <a:ln w="9525" cap="flat" cmpd="sng">
                <a:solidFill>
                  <a:srgbClr val="800000">
                    <a:alpha val="100000"/>
                  </a:srgbClr>
                </a:solidFill>
                <a:prstDash val="solid"/>
                <a:round/>
              </a:ln>
              <a:solidFill>
                <a:srgbClr val="800000"/>
              </a:solidFill>
              <a:effectLst>
                <a:outerShdw dist="35921" dir="2699999" algn="ctr">
                  <a:srgbClr val="C0C0C0">
                    <a:alpha val="100000"/>
                  </a:srgbClr>
                </a:outerShdw>
              </a:effectLst>
              <a:latin typeface="隶书"/>
              <a:ea typeface="隶书"/>
            </a:endParaRPr>
          </a:p>
        </p:txBody>
      </p:sp>
      <p:sp>
        <p:nvSpPr>
          <p:cNvPr id="1049389" name="矩形 1049388"/>
          <p:cNvSpPr/>
          <p:nvPr/>
        </p:nvSpPr>
        <p:spPr>
          <a:xfrm>
            <a:off x="8353425" y="3573462"/>
            <a:ext cx="2232025" cy="838200"/>
          </a:xfrm>
          <a:prstGeom prst="rect">
            <a:avLst/>
          </a:prstGeom>
        </p:spPr>
        <p:txBody>
          <a:bodyPr vert="horz" wrap="none" lIns="91440" tIns="45720" rIns="91440" bIns="45720" fromWordArt="1" anchor="t">
            <a:prstTxWarp prst="textPlain">
              <a:avLst>
                <a:gd name="adj" fmla="val 50004"/>
              </a:avLst>
            </a:prstTxWarp>
          </a:bodyPr>
          <a:p>
            <a:pPr algn="ctr"/>
            <a:r>
              <a:rPr sz="3600" b="1" i="0" kern="10" spc="0" normalizeH="0">
                <a:ln w="12700" cap="flat" cmpd="sng">
                  <a:solidFill>
                    <a:srgbClr val="3333CC">
                      <a:alpha val="100000"/>
                    </a:srgbClr>
                  </a:solidFill>
                  <a:prstDash val="solid"/>
                  <a:round/>
                </a:ln>
                <a:solidFill>
                  <a:srgbClr val="B2B2B2">
                    <a:alpha val="50000"/>
                  </a:srgbClr>
                </a:solidFill>
                <a:effectLst>
                  <a:outerShdw dist="45790" dir="2021403" algn="ctr">
                    <a:srgbClr val="9999FF">
                      <a:alpha val="100000"/>
                    </a:srgbClr>
                  </a:outerShdw>
                </a:effectLst>
                <a:latin typeface="隶书"/>
                <a:ea typeface="隶书"/>
              </a:rPr>
              <a:t>写景</a:t>
            </a:r>
            <a:endParaRPr sz="3600" b="1" i="0" kern="10" spc="0" normalizeH="0">
              <a:ln w="12700" cap="flat" cmpd="sng">
                <a:solidFill>
                  <a:srgbClr val="3333CC">
                    <a:alpha val="100000"/>
                  </a:srgbClr>
                </a:solidFill>
                <a:prstDash val="solid"/>
                <a:round/>
              </a:ln>
              <a:solidFill>
                <a:srgbClr val="B2B2B2">
                  <a:alpha val="50000"/>
                </a:srgbClr>
              </a:solidFill>
              <a:effectLst>
                <a:outerShdw dist="45790" dir="2021403" algn="ctr">
                  <a:srgbClr val="9999FF">
                    <a:alpha val="100000"/>
                  </a:srgbClr>
                </a:outerShdw>
              </a:effectLst>
              <a:latin typeface="隶书"/>
              <a:ea typeface="隶书"/>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49388"/>
                                        </p:tgtEl>
                                        <p:attrNameLst>
                                          <p:attrName>style.visibility</p:attrName>
                                        </p:attrNameLst>
                                      </p:cBhvr>
                                      <p:to>
                                        <p:strVal val="visible"/>
                                      </p:to>
                                    </p:set>
                                    <p:anim calcmode="lin" valueType="num">
                                      <p:cBhvr additive="base">
                                        <p:cTn id="7" dur="1000" fill="hold"/>
                                        <p:tgtEl>
                                          <p:spTgt spid="1049388"/>
                                        </p:tgtEl>
                                        <p:attrNameLst>
                                          <p:attrName>ppt_w</p:attrName>
                                        </p:attrNameLst>
                                      </p:cBhvr>
                                      <p:tavLst>
                                        <p:tav tm="0">
                                          <p:val>
                                            <p:fltVal val="0.0"/>
                                          </p:val>
                                        </p:tav>
                                        <p:tav tm="100000">
                                          <p:val>
                                            <p:strVal val="#ppt_w"/>
                                          </p:val>
                                        </p:tav>
                                      </p:tavLst>
                                    </p:anim>
                                    <p:anim calcmode="lin" valueType="num">
                                      <p:cBhvr additive="base">
                                        <p:cTn id="8" dur="1000" fill="hold"/>
                                        <p:tgtEl>
                                          <p:spTgt spid="1049388"/>
                                        </p:tgtEl>
                                        <p:attrNameLst>
                                          <p:attrName>ppt_h</p:attrName>
                                        </p:attrNameLst>
                                      </p:cBhvr>
                                      <p:tavLst>
                                        <p:tav tm="0">
                                          <p:val>
                                            <p:fltVal val="0.0"/>
                                          </p:val>
                                        </p:tav>
                                        <p:tav tm="100000">
                                          <p:val>
                                            <p:strVal val="#ppt_h"/>
                                          </p:val>
                                        </p:tav>
                                      </p:tavLst>
                                    </p:anim>
                                    <p:anim calcmode="lin" valueType="num">
                                      <p:cBhvr>
                                        <p:cTn id="9" dur="1000" fill="hold"/>
                                        <p:tgtEl>
                                          <p:spTgt spid="1049388"/>
                                        </p:tgtEl>
                                        <p:attrNameLst>
                                          <p:attrName>ppt_x</p:attrName>
                                        </p:attrNameLst>
                                      </p:cBhvr>
                                      <p:tavLst>
                                        <p:tav tm="0" fmla="#ppt_x+(cos(-2*pi*(1-$))*-#ppt_x-sin(-2*pi*(1-$))*(1-#ppt_y))*(1-$)">
                                          <p:val>
                                            <p:fltVal val="0.0"/>
                                          </p:val>
                                        </p:tav>
                                        <p:tav tm="100000">
                                          <p:val>
                                            <p:fltVal val="1.0"/>
                                          </p:val>
                                        </p:tav>
                                      </p:tavLst>
                                    </p:anim>
                                    <p:anim calcmode="lin" valueType="num">
                                      <p:cBhvr>
                                        <p:cTn id="10" dur="1000" fill="hold"/>
                                        <p:tgtEl>
                                          <p:spTgt spid="1049388"/>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049389"/>
                                        </p:tgtEl>
                                        <p:attrNameLst>
                                          <p:attrName>style.visibility</p:attrName>
                                        </p:attrNameLst>
                                      </p:cBhvr>
                                      <p:to>
                                        <p:strVal val="visible"/>
                                      </p:to>
                                    </p:set>
                                    <p:anim calcmode="lin" valueType="num">
                                      <p:cBhvr additive="base">
                                        <p:cTn id="15" dur="1000" fill="hold"/>
                                        <p:tgtEl>
                                          <p:spTgt spid="1049389"/>
                                        </p:tgtEl>
                                        <p:attrNameLst>
                                          <p:attrName>ppt_w</p:attrName>
                                        </p:attrNameLst>
                                      </p:cBhvr>
                                      <p:tavLst>
                                        <p:tav tm="0">
                                          <p:val>
                                            <p:fltVal val="0.0"/>
                                          </p:val>
                                        </p:tav>
                                        <p:tav tm="100000">
                                          <p:val>
                                            <p:strVal val="#ppt_w"/>
                                          </p:val>
                                        </p:tav>
                                      </p:tavLst>
                                    </p:anim>
                                    <p:anim calcmode="lin" valueType="num">
                                      <p:cBhvr additive="base">
                                        <p:cTn id="16" dur="1000" fill="hold"/>
                                        <p:tgtEl>
                                          <p:spTgt spid="1049389"/>
                                        </p:tgtEl>
                                        <p:attrNameLst>
                                          <p:attrName>ppt_h</p:attrName>
                                        </p:attrNameLst>
                                      </p:cBhvr>
                                      <p:tavLst>
                                        <p:tav tm="0">
                                          <p:val>
                                            <p:fltVal val="0.0"/>
                                          </p:val>
                                        </p:tav>
                                        <p:tav tm="100000">
                                          <p:val>
                                            <p:strVal val="#ppt_h"/>
                                          </p:val>
                                        </p:tav>
                                      </p:tavLst>
                                    </p:anim>
                                    <p:anim calcmode="lin" valueType="num">
                                      <p:cBhvr>
                                        <p:cTn id="17" dur="1000" fill="hold"/>
                                        <p:tgtEl>
                                          <p:spTgt spid="1049389"/>
                                        </p:tgtEl>
                                        <p:attrNameLst>
                                          <p:attrName>ppt_x</p:attrName>
                                        </p:attrNameLst>
                                      </p:cBhvr>
                                      <p:tavLst>
                                        <p:tav tm="0" fmla="#ppt_x+(cos(-2*pi*(1-$))*-#ppt_x-sin(-2*pi*(1-$))*(1-#ppt_y))*(1-$)">
                                          <p:val>
                                            <p:fltVal val="0.0"/>
                                          </p:val>
                                        </p:tav>
                                        <p:tav tm="100000">
                                          <p:val>
                                            <p:fltVal val="1.0"/>
                                          </p:val>
                                        </p:tav>
                                      </p:tavLst>
                                    </p:anim>
                                    <p:anim calcmode="lin" valueType="num">
                                      <p:cBhvr>
                                        <p:cTn id="18" dur="1000" fill="hold"/>
                                        <p:tgtEl>
                                          <p:spTgt spid="1049389"/>
                                        </p:tgtEl>
                                        <p:attrNameLst>
                                          <p:attrName>ppt_y</p:attrName>
                                        </p:attrNameLst>
                                      </p:cBhvr>
                                      <p:tavLst>
                                        <p:tav tm="0" fmla="#ppt_y+(sin(-2*pi*(1-$))*-#ppt_x+cos(-2*pi*(1-$))*(1-#ppt_y))*(1-$)">
                                          <p:val>
                                            <p:fltVal val="0.0"/>
                                          </p:val>
                                        </p:tav>
                                        <p:tav tm="100000">
                                          <p:val>
                                            <p:fltVal val="1.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337" name=""/>
        <p:cNvGrpSpPr/>
        <p:nvPr/>
      </p:nvGrpSpPr>
      <p:grpSpPr>
        <a:xfrm rot="0">
          <a:off x="0" y="0"/>
          <a:ext cx="0" cy="0"/>
          <a:chOff x="0" y="0"/>
          <a:chExt cx="0" cy="0"/>
        </a:xfrm>
      </p:grpSpPr>
      <p:sp>
        <p:nvSpPr>
          <p:cNvPr id="1049390" name="文本占位符 1049389"/>
          <p:cNvSpPr/>
          <p:nvPr>
            <p:ph type="body" idx="1"/>
          </p:nvPr>
        </p:nvSpPr>
        <p:spPr>
          <a:xfrm>
            <a:off x="357187" y="404812"/>
            <a:ext cx="9904412" cy="57213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en-US" altLang="en-US" b="1">
              <a:solidFill>
                <a:srgbClr val="0000FF"/>
              </a:solidFill>
              <a:latin typeface="微软雅黑" panose="020B0503020204020204" charset="-122"/>
              <a:ea typeface="微软雅黑" panose="020B0503020204020204" charset="-122"/>
            </a:endParaRPr>
          </a:p>
          <a:p>
            <a:pPr marL="0" lvl="0" indent="0">
              <a:buFontTx/>
              <a:buNone/>
            </a:pPr>
            <a:r>
              <a:rPr lang="en-US" altLang="en-US" b="1">
                <a:solidFill>
                  <a:srgbClr val="0000FF"/>
                </a:solidFill>
                <a:latin typeface="微软雅黑" panose="020B0503020204020204" charset="-122"/>
                <a:ea typeface="微软雅黑" panose="020B0503020204020204" charset="-122"/>
              </a:rPr>
              <a:t>咏物与写景的区别</a:t>
            </a:r>
            <a:endParaRPr lang="en-US" altLang="en-US" b="1">
              <a:solidFill>
                <a:srgbClr val="0000FF"/>
              </a:solidFill>
              <a:latin typeface="微软雅黑" panose="020B0503020204020204" charset="-122"/>
              <a:ea typeface="微软雅黑" panose="020B0503020204020204" charset="-122"/>
            </a:endParaRPr>
          </a:p>
          <a:p>
            <a:pPr marL="0" lvl="0" indent="0">
              <a:buFontTx/>
              <a:buNone/>
            </a:pPr>
            <a:r>
              <a:rPr lang="en-US" altLang="en-US" b="1">
                <a:solidFill>
                  <a:srgbClr val="0000FF"/>
                </a:solidFill>
                <a:latin typeface="微软雅黑" panose="020B0503020204020204" charset="-122"/>
                <a:ea typeface="微软雅黑" panose="020B0503020204020204" charset="-122"/>
              </a:rPr>
              <a:t>　　1、从描写对象上，咏物诗中只有一个主体描写对象，主要描写此物的特点；而其它的诗中多是由多个景物构成一幅总体的画面，没有主次之分。</a:t>
            </a:r>
            <a:endParaRPr lang="en-US" altLang="en-US" b="1">
              <a:solidFill>
                <a:srgbClr val="0000FF"/>
              </a:solidFill>
              <a:latin typeface="微软雅黑" panose="020B0503020204020204" charset="-122"/>
              <a:ea typeface="微软雅黑" panose="020B0503020204020204" charset="-122"/>
            </a:endParaRPr>
          </a:p>
          <a:p>
            <a:pPr marL="0" lvl="0" indent="0">
              <a:buFontTx/>
              <a:buNone/>
            </a:pPr>
            <a:r>
              <a:rPr lang="en-US" altLang="en-US" b="1">
                <a:solidFill>
                  <a:srgbClr val="0000FF"/>
                </a:solidFill>
                <a:latin typeface="微软雅黑" panose="020B0503020204020204" charset="-122"/>
                <a:ea typeface="微软雅黑" panose="020B0503020204020204" charset="-122"/>
              </a:rPr>
              <a:t>　　2、从作用上，咏物诗是借详细描写物的特征来寄托作者的思想感情；而其它诗中的景物描写是通过一幅画面，渲染一种气氛，从侧面烘托作者的思想感情。 </a:t>
            </a:r>
            <a:endParaRPr lang="en-US" altLang="en-US" b="1">
              <a:solidFill>
                <a:srgbClr val="0000FF"/>
              </a:solidFill>
              <a:latin typeface="微软雅黑" panose="020B0503020204020204" charset="-122"/>
              <a:ea typeface="微软雅黑" panose="020B0503020204020204"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339" name=""/>
        <p:cNvGrpSpPr/>
        <p:nvPr/>
      </p:nvGrpSpPr>
      <p:grpSpPr>
        <a:xfrm rot="0">
          <a:off x="0" y="0"/>
          <a:ext cx="0" cy="0"/>
          <a:chOff x="0" y="0"/>
          <a:chExt cx="0" cy="0"/>
        </a:xfrm>
      </p:grpSpPr>
      <p:pic>
        <p:nvPicPr>
          <p:cNvPr id="2097236" name="图片 2097235" descr="杨柳舞春风2"/>
          <p:cNvPicPr/>
          <p:nvPr/>
        </p:nvPicPr>
        <p:blipFill>
          <a:blip r:embed="rId1"/>
          <a:srcRect/>
          <a:stretch>
            <a:fillRect/>
          </a:stretch>
        </p:blipFill>
        <p:spPr>
          <a:xfrm>
            <a:off x="0" y="0"/>
            <a:ext cx="5400675" cy="6858000"/>
          </a:xfrm>
          <a:prstGeom prst="rect">
            <a:avLst/>
          </a:prstGeom>
          <a:noFill/>
          <a:ln>
            <a:noFill/>
          </a:ln>
        </p:spPr>
      </p:pic>
      <p:sp>
        <p:nvSpPr>
          <p:cNvPr id="1049393" name="文本框 1049392"/>
          <p:cNvSpPr txBox="1"/>
          <p:nvPr/>
        </p:nvSpPr>
        <p:spPr>
          <a:xfrm>
            <a:off x="5616575" y="188912"/>
            <a:ext cx="4849812" cy="626268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lnSpc>
                <a:spcPct val="130000"/>
              </a:lnSpc>
              <a:buFontTx/>
              <a:buNone/>
            </a:pPr>
            <a:r>
              <a:rPr lang="zh-CN" altLang="en-US" sz="3600" b="1">
                <a:solidFill>
                  <a:srgbClr val="0000CC"/>
                </a:solidFill>
                <a:ea typeface="黑体" panose="02010609060101010101" pitchFamily="2" charset="-122"/>
              </a:rPr>
              <a:t>         柳    </a:t>
            </a:r>
            <a:r>
              <a:rPr lang="zh-CN" altLang="en-US" sz="2800" b="1">
                <a:solidFill>
                  <a:srgbClr val="0000CC"/>
                </a:solidFill>
                <a:ea typeface="黑体" panose="02010609060101010101" pitchFamily="2" charset="-122"/>
              </a:rPr>
              <a:t>李商隐</a:t>
            </a:r>
            <a:r>
              <a:rPr lang="zh-CN" altLang="en-US" sz="2800" b="1" baseline="30000">
                <a:solidFill>
                  <a:srgbClr val="0000CC"/>
                </a:solidFill>
                <a:ea typeface="黑体" panose="02010609060101010101" pitchFamily="2" charset="-122"/>
              </a:rPr>
              <a:t>②</a:t>
            </a:r>
            <a:endParaRPr lang="zh-CN" altLang="en-US" sz="2800" b="1" baseline="30000">
              <a:solidFill>
                <a:srgbClr val="0000CC"/>
              </a:solidFill>
              <a:ea typeface="黑体" panose="02010609060101010101" pitchFamily="2" charset="-122"/>
            </a:endParaRPr>
          </a:p>
          <a:p>
            <a:pPr marL="0" lvl="0" indent="0" eaLnBrk="1" latinLnBrk="1" hangingPunct="1">
              <a:lnSpc>
                <a:spcPct val="130000"/>
              </a:lnSpc>
              <a:buFontTx/>
              <a:buNone/>
            </a:pPr>
            <a:r>
              <a:rPr lang="zh-CN" altLang="en-US" sz="3600" b="1">
                <a:solidFill>
                  <a:srgbClr val="0000CC"/>
                </a:solidFill>
                <a:ea typeface="黑体" panose="02010609060101010101" pitchFamily="2" charset="-122"/>
              </a:rPr>
              <a:t>曾逐东风拂舞筵，</a:t>
            </a:r>
            <a:endParaRPr lang="zh-CN" altLang="en-US" sz="3600" b="1">
              <a:solidFill>
                <a:srgbClr val="0000CC"/>
              </a:solidFill>
              <a:ea typeface="黑体" panose="02010609060101010101" pitchFamily="2" charset="-122"/>
            </a:endParaRPr>
          </a:p>
          <a:p>
            <a:pPr marL="0" lvl="0" indent="0" eaLnBrk="1" latinLnBrk="1" hangingPunct="1">
              <a:lnSpc>
                <a:spcPct val="130000"/>
              </a:lnSpc>
              <a:buFontTx/>
              <a:buNone/>
            </a:pPr>
            <a:r>
              <a:rPr lang="zh-CN" altLang="en-US" sz="3600" b="1">
                <a:solidFill>
                  <a:srgbClr val="0000CC"/>
                </a:solidFill>
                <a:ea typeface="黑体" panose="02010609060101010101" pitchFamily="2" charset="-122"/>
              </a:rPr>
              <a:t>乐游春苑断肠</a:t>
            </a:r>
            <a:r>
              <a:rPr lang="zh-CN" altLang="en-US" sz="3600" b="1" baseline="30000">
                <a:solidFill>
                  <a:srgbClr val="0000CC"/>
                </a:solidFill>
                <a:ea typeface="黑体" panose="02010609060101010101" pitchFamily="2" charset="-122"/>
              </a:rPr>
              <a:t>①</a:t>
            </a:r>
            <a:r>
              <a:rPr lang="zh-CN" altLang="en-US" sz="3600" b="1">
                <a:solidFill>
                  <a:srgbClr val="0000CC"/>
                </a:solidFill>
                <a:ea typeface="黑体" panose="02010609060101010101" pitchFamily="2" charset="-122"/>
              </a:rPr>
              <a:t>天。</a:t>
            </a:r>
            <a:endParaRPr lang="zh-CN" altLang="en-US" sz="3600" b="1">
              <a:solidFill>
                <a:srgbClr val="0000CC"/>
              </a:solidFill>
              <a:ea typeface="黑体" panose="02010609060101010101" pitchFamily="2" charset="-122"/>
            </a:endParaRPr>
          </a:p>
          <a:p>
            <a:pPr marL="0" lvl="0" indent="0" eaLnBrk="1" latinLnBrk="1" hangingPunct="1">
              <a:lnSpc>
                <a:spcPct val="130000"/>
              </a:lnSpc>
              <a:buFontTx/>
              <a:buNone/>
            </a:pPr>
            <a:r>
              <a:rPr lang="zh-CN" altLang="en-US" sz="3600" b="1">
                <a:solidFill>
                  <a:srgbClr val="0000CC"/>
                </a:solidFill>
                <a:ea typeface="黑体" panose="02010609060101010101" pitchFamily="2" charset="-122"/>
              </a:rPr>
              <a:t>如何肯到清秋日，</a:t>
            </a:r>
            <a:endParaRPr lang="zh-CN" altLang="en-US" sz="3600" b="1">
              <a:solidFill>
                <a:srgbClr val="0000CC"/>
              </a:solidFill>
              <a:ea typeface="黑体" panose="02010609060101010101" pitchFamily="2" charset="-122"/>
            </a:endParaRPr>
          </a:p>
          <a:p>
            <a:pPr marL="0" lvl="0" indent="0" eaLnBrk="1" latinLnBrk="1" hangingPunct="1">
              <a:lnSpc>
                <a:spcPct val="130000"/>
              </a:lnSpc>
              <a:buFontTx/>
              <a:buNone/>
            </a:pPr>
            <a:r>
              <a:rPr lang="zh-CN" altLang="en-US" sz="3600" b="1">
                <a:solidFill>
                  <a:srgbClr val="0000CC"/>
                </a:solidFill>
                <a:ea typeface="黑体" panose="02010609060101010101" pitchFamily="2" charset="-122"/>
              </a:rPr>
              <a:t>已带斜阳又带蝉！</a:t>
            </a:r>
            <a:endParaRPr lang="zh-CN" altLang="en-US" sz="3600" b="1">
              <a:solidFill>
                <a:srgbClr val="0000CC"/>
              </a:solidFill>
              <a:ea typeface="黑体" panose="02010609060101010101" pitchFamily="2" charset="-122"/>
            </a:endParaRPr>
          </a:p>
          <a:p>
            <a:pPr marL="0" lvl="0" indent="0" eaLnBrk="1" latinLnBrk="1" hangingPunct="1">
              <a:buFontTx/>
              <a:buNone/>
            </a:pPr>
            <a:r>
              <a:rPr lang="zh-CN" altLang="en-US" sz="2400" b="1">
                <a:latin typeface="黑体" panose="02010609060101010101" pitchFamily="2" charset="-122"/>
                <a:ea typeface="黑体" panose="02010609060101010101" pitchFamily="2" charset="-122"/>
              </a:rPr>
              <a:t>注：①断肠，销魂②李商隐青年时就考中进士，朝气蓬勃，充满信心，然而由于党争倾轧，使他长期沉沦下僚。诗人写此诗时，妻子刚病故，自己又将只身赴蜀，去过那使人厌倦的幕府生涯。 </a:t>
            </a:r>
            <a:endParaRPr lang="zh-CN" altLang="en-US" sz="2400" b="1">
              <a:latin typeface="黑体" panose="02010609060101010101" pitchFamily="2" charset="-122"/>
              <a:ea typeface="黑体" panose="02010609060101010101" pitchFamily="2" charset="-122"/>
            </a:endParaRPr>
          </a:p>
          <a:p>
            <a:pPr marL="0" lvl="0" indent="0" eaLnBrk="1" latinLnBrk="1" hangingPunct="1">
              <a:lnSpc>
                <a:spcPct val="130000"/>
              </a:lnSpc>
              <a:buFontTx/>
              <a:buNone/>
            </a:pPr>
            <a:endParaRPr lang="zh-CN" altLang="en-US" sz="2400" b="1">
              <a:solidFill>
                <a:srgbClr val="0000CC"/>
              </a:solidFill>
              <a:latin typeface="黑体" panose="02010609060101010101" pitchFamily="2" charset="-122"/>
              <a:ea typeface="黑体" panose="02010609060101010101" pitchFamily="2" charset="-122"/>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340" name=""/>
        <p:cNvGrpSpPr/>
        <p:nvPr/>
      </p:nvGrpSpPr>
      <p:grpSpPr>
        <a:xfrm rot="0">
          <a:off x="0" y="0"/>
          <a:ext cx="0" cy="0"/>
          <a:chOff x="0" y="0"/>
          <a:chExt cx="0" cy="0"/>
        </a:xfrm>
      </p:grpSpPr>
      <p:sp>
        <p:nvSpPr>
          <p:cNvPr id="1049394" name="文本框 1049393"/>
          <p:cNvSpPr txBox="1"/>
          <p:nvPr/>
        </p:nvSpPr>
        <p:spPr>
          <a:xfrm>
            <a:off x="504825" y="692150"/>
            <a:ext cx="9952038" cy="17208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b="1">
                <a:solidFill>
                  <a:srgbClr val="009900"/>
                </a:solidFill>
              </a:rPr>
              <a:t>                                                               </a:t>
            </a:r>
            <a:r>
              <a:rPr lang="zh-CN" altLang="en-US" sz="3600" b="1">
                <a:solidFill>
                  <a:srgbClr val="009900"/>
                </a:solidFill>
                <a:latin typeface="黑体" panose="02010609060101010101" pitchFamily="2" charset="-122"/>
                <a:ea typeface="黑体" panose="02010609060101010101" pitchFamily="2" charset="-122"/>
              </a:rPr>
              <a:t>柳</a:t>
            </a:r>
            <a:endParaRPr lang="zh-CN" altLang="en-US" sz="3600" b="1">
              <a:solidFill>
                <a:srgbClr val="009900"/>
              </a:solidFill>
              <a:latin typeface="黑体" panose="02010609060101010101" pitchFamily="2" charset="-122"/>
              <a:ea typeface="黑体" panose="02010609060101010101" pitchFamily="2" charset="-122"/>
            </a:endParaRPr>
          </a:p>
          <a:p>
            <a:pPr marL="0" lvl="0" indent="0" eaLnBrk="1" latinLnBrk="1" hangingPunct="1">
              <a:buFontTx/>
              <a:buNone/>
            </a:pPr>
            <a:r>
              <a:rPr lang="zh-CN" altLang="en-US" sz="3600" b="1">
                <a:solidFill>
                  <a:srgbClr val="0000CC"/>
                </a:solidFill>
                <a:latin typeface="黑体" panose="02010609060101010101" pitchFamily="2" charset="-122"/>
                <a:ea typeface="黑体" panose="02010609060101010101" pitchFamily="2" charset="-122"/>
              </a:rPr>
              <a:t>   曾逐东风拂舞筵，乐游春苑断肠天。</a:t>
            </a:r>
            <a:endParaRPr lang="zh-CN" altLang="en-US" sz="3600" b="1">
              <a:solidFill>
                <a:srgbClr val="0000CC"/>
              </a:solidFill>
              <a:latin typeface="黑体" panose="02010609060101010101" pitchFamily="2" charset="-122"/>
              <a:ea typeface="黑体" panose="02010609060101010101" pitchFamily="2" charset="-122"/>
            </a:endParaRPr>
          </a:p>
          <a:p>
            <a:pPr marL="0" lvl="0" indent="0" eaLnBrk="1" latinLnBrk="1" hangingPunct="1">
              <a:buFontTx/>
              <a:buNone/>
            </a:pPr>
            <a:r>
              <a:rPr lang="zh-CN" altLang="en-US" sz="3600" b="1">
                <a:solidFill>
                  <a:srgbClr val="0000CC"/>
                </a:solidFill>
                <a:latin typeface="黑体" panose="02010609060101010101" pitchFamily="2" charset="-122"/>
                <a:ea typeface="黑体" panose="02010609060101010101" pitchFamily="2" charset="-122"/>
              </a:rPr>
              <a:t>   如何肯到清秋日，已带斜阳又带蝉！</a:t>
            </a:r>
            <a:endParaRPr lang="zh-CN" altLang="en-US" sz="3600" b="1">
              <a:solidFill>
                <a:srgbClr val="0000CC"/>
              </a:solidFill>
              <a:latin typeface="黑体" panose="02010609060101010101" pitchFamily="2" charset="-122"/>
              <a:ea typeface="黑体" panose="02010609060101010101" pitchFamily="2" charset="-122"/>
            </a:endParaRPr>
          </a:p>
        </p:txBody>
      </p:sp>
      <p:sp>
        <p:nvSpPr>
          <p:cNvPr id="1049395" name="文本框 1049394"/>
          <p:cNvSpPr txBox="1"/>
          <p:nvPr/>
        </p:nvSpPr>
        <p:spPr>
          <a:xfrm>
            <a:off x="6251575" y="620712"/>
            <a:ext cx="3062287" cy="5794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endParaRPr lang="zh-CN" altLang="en-US" sz="3200"/>
          </a:p>
        </p:txBody>
      </p:sp>
      <p:sp>
        <p:nvSpPr>
          <p:cNvPr id="1049396" name="文本框 1049395"/>
          <p:cNvSpPr txBox="1"/>
          <p:nvPr/>
        </p:nvSpPr>
        <p:spPr>
          <a:xfrm>
            <a:off x="215900" y="2492375"/>
            <a:ext cx="10153650" cy="1220787"/>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200" b="1">
                <a:solidFill>
                  <a:srgbClr val="FF0000"/>
                </a:solidFill>
                <a:latin typeface="黑体" panose="02010609060101010101" pitchFamily="2" charset="-122"/>
                <a:ea typeface="黑体" panose="02010609060101010101" pitchFamily="2" charset="-122"/>
              </a:rPr>
              <a:t>1、把握所咏之物的特点。</a:t>
            </a:r>
            <a:endParaRPr lang="zh-CN" altLang="en-US" sz="3200" b="1">
              <a:solidFill>
                <a:srgbClr val="FF0000"/>
              </a:solidFill>
              <a:latin typeface="黑体" panose="02010609060101010101" pitchFamily="2" charset="-122"/>
              <a:ea typeface="黑体" panose="02010609060101010101" pitchFamily="2" charset="-122"/>
            </a:endParaRPr>
          </a:p>
          <a:p>
            <a:pPr marL="0" lvl="0" indent="0" eaLnBrk="1" latinLnBrk="1" hangingPunct="1">
              <a:spcBef>
                <a:spcPct val="50000"/>
              </a:spcBef>
              <a:buFontTx/>
              <a:buNone/>
            </a:pPr>
            <a:r>
              <a:rPr lang="zh-CN" altLang="en-US" sz="2800" b="1">
                <a:solidFill>
                  <a:srgbClr val="FF0000"/>
                </a:solidFill>
                <a:latin typeface="黑体" panose="02010609060101010101" pitchFamily="2" charset="-122"/>
                <a:ea typeface="黑体" panose="02010609060101010101" pitchFamily="2" charset="-122"/>
              </a:rPr>
              <a:t>（声色形味、活动心理、品质特点、所处环境等）</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397" name="文本框 1049396"/>
          <p:cNvSpPr txBox="1"/>
          <p:nvPr/>
        </p:nvSpPr>
        <p:spPr>
          <a:xfrm>
            <a:off x="338137" y="3716337"/>
            <a:ext cx="10463212" cy="519112"/>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ea typeface="黑体" panose="02010609060101010101" pitchFamily="2" charset="-122"/>
              </a:rPr>
              <a:t>外在特征：</a:t>
            </a:r>
            <a:r>
              <a:rPr lang="zh-CN" altLang="en-US" sz="2800" b="1">
                <a:solidFill>
                  <a:srgbClr val="0000FF"/>
                </a:solidFill>
                <a:ea typeface="黑体" panose="02010609060101010101" pitchFamily="2" charset="-122"/>
              </a:rPr>
              <a:t>细长低垂的柳枝随风轻扬。</a:t>
            </a:r>
            <a:endParaRPr lang="zh-CN" altLang="en-US" sz="2800" b="1">
              <a:solidFill>
                <a:srgbClr val="0000FF"/>
              </a:solidFill>
              <a:ea typeface="黑体" panose="02010609060101010101" pitchFamily="2" charset="-122"/>
            </a:endParaRPr>
          </a:p>
        </p:txBody>
      </p:sp>
      <p:sp>
        <p:nvSpPr>
          <p:cNvPr id="1049398" name="文本框 1049397"/>
          <p:cNvSpPr txBox="1"/>
          <p:nvPr/>
        </p:nvSpPr>
        <p:spPr>
          <a:xfrm>
            <a:off x="215900" y="4221162"/>
            <a:ext cx="8589962" cy="2506662"/>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2800" b="1">
                <a:solidFill>
                  <a:srgbClr val="FF0000"/>
                </a:solidFill>
                <a:latin typeface="黑体" panose="02010609060101010101" pitchFamily="2" charset="-122"/>
                <a:ea typeface="黑体" panose="02010609060101010101" pitchFamily="2" charset="-122"/>
              </a:rPr>
              <a:t>（环境特点） </a:t>
            </a:r>
            <a:r>
              <a:rPr lang="zh-CN" altLang="en-US" sz="2800" b="1">
                <a:latin typeface="黑体" panose="02010609060101010101" pitchFamily="2" charset="-122"/>
                <a:ea typeface="黑体" panose="02010609060101010101" pitchFamily="2" charset="-122"/>
              </a:rPr>
              <a:t>“乐游春苑”、“舞筵”</a:t>
            </a:r>
            <a:r>
              <a:rPr lang="zh-CN" altLang="en-US" sz="2800" b="1">
                <a:solidFill>
                  <a:srgbClr val="0000FF"/>
                </a:solidFill>
                <a:latin typeface="黑体" panose="02010609060101010101" pitchFamily="2" charset="-122"/>
                <a:ea typeface="黑体" panose="02010609060101010101" pitchFamily="2" charset="-122"/>
              </a:rPr>
              <a:t>，</a:t>
            </a:r>
            <a:endParaRPr lang="zh-CN" altLang="en-US" sz="2800" b="1">
              <a:solidFill>
                <a:srgbClr val="0000FF"/>
              </a:solidFill>
              <a:latin typeface="黑体" panose="02010609060101010101" pitchFamily="2" charset="-122"/>
              <a:ea typeface="黑体" panose="02010609060101010101" pitchFamily="2" charset="-122"/>
            </a:endParaRPr>
          </a:p>
          <a:p>
            <a:pPr marL="0" lvl="0" indent="0" eaLnBrk="1" latinLnBrk="1" hangingPunct="1">
              <a:buFontTx/>
              <a:buNone/>
            </a:pPr>
            <a:r>
              <a:rPr lang="zh-CN" altLang="en-US" sz="3200" b="1">
                <a:solidFill>
                  <a:srgbClr val="0000FF"/>
                </a:solidFill>
                <a:ea typeface="黑体" panose="02010609060101010101" pitchFamily="2" charset="-122"/>
              </a:rPr>
              <a:t>                  春之柳的繁盛。</a:t>
            </a:r>
            <a:endParaRPr lang="zh-CN" altLang="en-US" sz="3200" b="1">
              <a:solidFill>
                <a:srgbClr val="0000FF"/>
              </a:solidFill>
              <a:ea typeface="黑体" panose="02010609060101010101" pitchFamily="2" charset="-122"/>
            </a:endParaRPr>
          </a:p>
          <a:p>
            <a:pPr marL="0" lvl="0" indent="0" eaLnBrk="1" latinLnBrk="1" hangingPunct="1">
              <a:buFontTx/>
              <a:buNone/>
            </a:pPr>
            <a:r>
              <a:rPr lang="zh-CN" altLang="en-US" sz="2800" b="1">
                <a:latin typeface="黑体" panose="02010609060101010101" pitchFamily="2" charset="-122"/>
                <a:ea typeface="黑体" panose="02010609060101010101" pitchFamily="2" charset="-122"/>
              </a:rPr>
              <a:t>“清秋”、“斜阳”、“秋蝉”</a:t>
            </a:r>
            <a:r>
              <a:rPr lang="zh-CN" altLang="en-US" sz="2800" b="1">
                <a:solidFill>
                  <a:srgbClr val="0000FF"/>
                </a:solidFill>
                <a:latin typeface="黑体" panose="02010609060101010101" pitchFamily="2" charset="-122"/>
                <a:ea typeface="黑体" panose="02010609060101010101" pitchFamily="2" charset="-122"/>
              </a:rPr>
              <a:t> ，</a:t>
            </a:r>
            <a:endParaRPr lang="zh-CN" altLang="en-US" sz="2800" b="1">
              <a:solidFill>
                <a:srgbClr val="0000FF"/>
              </a:solidFill>
              <a:latin typeface="黑体" panose="02010609060101010101" pitchFamily="2" charset="-122"/>
              <a:ea typeface="黑体" panose="02010609060101010101" pitchFamily="2" charset="-122"/>
            </a:endParaRPr>
          </a:p>
          <a:p>
            <a:pPr marL="0" lvl="0" indent="0" eaLnBrk="1" latinLnBrk="1" hangingPunct="1">
              <a:buFontTx/>
              <a:buNone/>
            </a:pPr>
            <a:r>
              <a:rPr lang="zh-CN" altLang="en-US" sz="2800" b="1">
                <a:solidFill>
                  <a:srgbClr val="0000FF"/>
                </a:solidFill>
                <a:latin typeface="黑体" panose="02010609060101010101" pitchFamily="2" charset="-122"/>
                <a:ea typeface="黑体" panose="02010609060101010101" pitchFamily="2" charset="-122"/>
              </a:rPr>
              <a:t>         一派凄凉，秋之柳的稀疏衰落。</a:t>
            </a:r>
            <a:endParaRPr lang="zh-CN" altLang="en-US" sz="2800" b="1">
              <a:solidFill>
                <a:srgbClr val="0000FF"/>
              </a:solidFill>
              <a:latin typeface="黑体" panose="02010609060101010101" pitchFamily="2" charset="-122"/>
              <a:ea typeface="黑体" panose="02010609060101010101" pitchFamily="2" charset="-122"/>
            </a:endParaRPr>
          </a:p>
          <a:p>
            <a:pPr marL="0" lvl="0" indent="0" eaLnBrk="1" latinLnBrk="1" hangingPunct="1">
              <a:spcBef>
                <a:spcPct val="50000"/>
              </a:spcBef>
              <a:buFontTx/>
              <a:buNone/>
            </a:pP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399" name="矩形 1049398"/>
          <p:cNvSpPr/>
          <p:nvPr/>
        </p:nvSpPr>
        <p:spPr>
          <a:xfrm>
            <a:off x="1223962" y="0"/>
            <a:ext cx="4321175" cy="609600"/>
          </a:xfrm>
          <a:prstGeom prst="rect">
            <a:avLst/>
          </a:prstGeom>
        </p:spPr>
        <p:txBody>
          <a:bodyPr vert="horz" wrap="none" lIns="91440" tIns="45720" rIns="91440" bIns="45720" fromWordArt="1" anchor="t">
            <a:prstTxWarp prst="textPlain">
              <a:avLst>
                <a:gd name="adj" fmla="val 50004"/>
              </a:avLst>
            </a:prstTxWarp>
          </a:bodyPr>
          <a:p>
            <a:pPr algn="ctr"/>
            <a:r>
              <a:rPr sz="4800" b="0" i="0" kern="10" spc="0" normalizeH="0">
                <a:ln w="12700" cap="flat" cmpd="sng">
                  <a:solidFill>
                    <a:srgbClr val="000000">
                      <a:alpha val="100000"/>
                    </a:srgbClr>
                  </a:solidFill>
                  <a:prstDash val="solid"/>
                  <a:round/>
                </a:ln>
                <a:solidFill>
                  <a:srgbClr val="A50021"/>
                </a:solidFill>
                <a:effectLst>
                  <a:outerShdw dist="45790" dir="2021403" algn="ctr">
                    <a:srgbClr val="808080">
                      <a:alpha val="50000"/>
                    </a:srgbClr>
                  </a:outerShdw>
                </a:effectLst>
                <a:latin typeface="黑体" panose="02010609060101010101" pitchFamily="2" charset="-122"/>
                <a:ea typeface="黑体" panose="02010609060101010101" pitchFamily="2" charset="-122"/>
              </a:rPr>
              <a:t>因例说法</a:t>
            </a:r>
            <a:endParaRPr sz="4800" b="0" i="0" kern="10" spc="0" normalizeH="0">
              <a:ln w="12700" cap="flat" cmpd="sng">
                <a:solidFill>
                  <a:srgbClr val="000000">
                    <a:alpha val="100000"/>
                  </a:srgbClr>
                </a:solidFill>
                <a:prstDash val="solid"/>
                <a:round/>
              </a:ln>
              <a:solidFill>
                <a:srgbClr val="A50021"/>
              </a:solidFill>
              <a:effectLst>
                <a:outerShdw dist="45790" dir="2021403" algn="ctr">
                  <a:srgbClr val="808080">
                    <a:alpha val="50000"/>
                  </a:srgbClr>
                </a:outerShdw>
              </a:effectLst>
              <a:latin typeface="黑体" panose="02010609060101010101" pitchFamily="2" charset="-122"/>
              <a:ea typeface="黑体" panose="02010609060101010101" pitchFamily="2" charset="-122"/>
            </a:endParaRPr>
          </a:p>
        </p:txBody>
      </p:sp>
      <p:pic>
        <p:nvPicPr>
          <p:cNvPr id="2097237" name="图片 2097236" descr="杨柳舞春风2"/>
          <p:cNvPicPr/>
          <p:nvPr/>
        </p:nvPicPr>
        <p:blipFill>
          <a:blip r:embed="rId1"/>
          <a:srcRect/>
          <a:stretch>
            <a:fillRect/>
          </a:stretch>
        </p:blipFill>
        <p:spPr>
          <a:xfrm>
            <a:off x="8802688" y="3933825"/>
            <a:ext cx="1998662" cy="29241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396"/>
                                        </p:tgtEl>
                                        <p:attrNameLst>
                                          <p:attrName>style.visibility</p:attrName>
                                        </p:attrNameLst>
                                      </p:cBhvr>
                                      <p:to>
                                        <p:strVal val="visible"/>
                                      </p:to>
                                    </p:set>
                                    <p:animEffect transition="in" filter="blinds(horizontal)">
                                      <p:cBhvr>
                                        <p:cTn id="7" dur="500"/>
                                        <p:tgtEl>
                                          <p:spTgt spid="104939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49397"/>
                                        </p:tgtEl>
                                        <p:attrNameLst>
                                          <p:attrName>style.visibility</p:attrName>
                                        </p:attrNameLst>
                                      </p:cBhvr>
                                      <p:to>
                                        <p:strVal val="visible"/>
                                      </p:to>
                                    </p:set>
                                    <p:animEffect transition="in" filter="checkerboard(across)">
                                      <p:cBhvr>
                                        <p:cTn id="12" dur="500"/>
                                        <p:tgtEl>
                                          <p:spTgt spid="104939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49398"/>
                                        </p:tgtEl>
                                        <p:attrNameLst>
                                          <p:attrName>style.visibility</p:attrName>
                                        </p:attrNameLst>
                                      </p:cBhvr>
                                      <p:to>
                                        <p:strVal val="visible"/>
                                      </p:to>
                                    </p:set>
                                    <p:animEffect transition="in" filter="checkerboard(across)">
                                      <p:cBhvr>
                                        <p:cTn id="17" dur="500"/>
                                        <p:tgtEl>
                                          <p:spTgt spid="1049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396" grpId="0" animBg="1"/>
      <p:bldP spid="1049397" grpId="0" animBg="1"/>
      <p:bldP spid="104939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82" name=""/>
        <p:cNvGrpSpPr/>
        <p:nvPr/>
      </p:nvGrpSpPr>
      <p:grpSpPr>
        <a:xfrm rot="0">
          <a:off x="0" y="0"/>
          <a:ext cx="0" cy="0"/>
          <a:chOff x="0" y="0"/>
          <a:chExt cx="0" cy="0"/>
        </a:xfrm>
      </p:grpSpPr>
      <p:sp>
        <p:nvSpPr>
          <p:cNvPr id="1048599" name="标题 1048598"/>
          <p:cNvSpPr/>
          <p:nvPr>
            <p:ph type="title" idx="4294967295"/>
          </p:nvPr>
        </p:nvSpPr>
        <p:spPr>
          <a:xfrm>
            <a:off x="304800" y="0"/>
            <a:ext cx="8540750" cy="8382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600" b="1">
                <a:ea typeface="黑体" panose="02010609060101010101" pitchFamily="2" charset="-122"/>
              </a:rPr>
              <a:t>田园诗的典型物象</a:t>
            </a:r>
            <a:endParaRPr lang="zh-CN" altLang="en-US" sz="3600" b="1">
              <a:ea typeface="黑体" panose="02010609060101010101" pitchFamily="2" charset="-122"/>
            </a:endParaRPr>
          </a:p>
        </p:txBody>
      </p:sp>
      <p:sp>
        <p:nvSpPr>
          <p:cNvPr id="1048600" name="文本框 1048599"/>
          <p:cNvSpPr txBox="1"/>
          <p:nvPr/>
        </p:nvSpPr>
        <p:spPr>
          <a:xfrm>
            <a:off x="1219200" y="762000"/>
            <a:ext cx="5868987" cy="577850"/>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ea typeface="黑体" panose="02010609060101010101" pitchFamily="2" charset="-122"/>
              </a:rPr>
              <a:t>景物、人物、农具、植物、动物</a:t>
            </a:r>
            <a:endParaRPr lang="zh-CN" altLang="en-US" sz="3200" b="1">
              <a:ea typeface="黑体" panose="02010609060101010101" pitchFamily="2" charset="-122"/>
            </a:endParaRPr>
          </a:p>
        </p:txBody>
      </p:sp>
      <p:sp>
        <p:nvSpPr>
          <p:cNvPr id="1048601" name="文本框 1048600"/>
          <p:cNvSpPr txBox="1"/>
          <p:nvPr/>
        </p:nvSpPr>
        <p:spPr>
          <a:xfrm>
            <a:off x="228600" y="1447800"/>
            <a:ext cx="8305800" cy="354171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15000"/>
              </a:lnSpc>
              <a:buFontTx/>
              <a:buNone/>
            </a:pPr>
            <a:r>
              <a:rPr lang="zh-CN" altLang="en-US" sz="2800" b="1">
                <a:solidFill>
                  <a:schemeClr val="accent2"/>
                </a:solidFill>
                <a:latin typeface="黑体" panose="02010609060101010101" pitchFamily="2" charset="-122"/>
                <a:ea typeface="黑体" panose="02010609060101010101" pitchFamily="2" charset="-122"/>
              </a:rPr>
              <a:t>1、景物：郭外、原野、农田、墟落、炊烟、白云、清泉、郊外、草屋、柴门、荆扉、</a:t>
            </a:r>
            <a:endParaRPr lang="zh-CN" altLang="en-US" sz="2800" b="1">
              <a:solidFill>
                <a:schemeClr val="accent2"/>
              </a:solidFill>
              <a:latin typeface="黑体" panose="02010609060101010101" pitchFamily="2" charset="-122"/>
              <a:ea typeface="黑体" panose="02010609060101010101" pitchFamily="2" charset="-122"/>
            </a:endParaRPr>
          </a:p>
          <a:p>
            <a:pPr marL="0" lvl="0" indent="0">
              <a:lnSpc>
                <a:spcPct val="115000"/>
              </a:lnSpc>
              <a:buFontTx/>
              <a:buNone/>
            </a:pPr>
            <a:r>
              <a:rPr lang="zh-CN" altLang="en-US" sz="2800" b="1">
                <a:solidFill>
                  <a:schemeClr val="accent2"/>
                </a:solidFill>
                <a:latin typeface="黑体" panose="02010609060101010101" pitchFamily="2" charset="-122"/>
                <a:ea typeface="黑体" panose="02010609060101010101" pitchFamily="2" charset="-122"/>
              </a:rPr>
              <a:t>2、人：邻人、野老、农夫、樵夫、渔夫、林叟、山客、牧童</a:t>
            </a:r>
            <a:endParaRPr lang="zh-CN" altLang="en-US" sz="2800" b="1">
              <a:solidFill>
                <a:schemeClr val="accent2"/>
              </a:solidFill>
              <a:latin typeface="黑体" panose="02010609060101010101" pitchFamily="2" charset="-122"/>
              <a:ea typeface="黑体" panose="02010609060101010101" pitchFamily="2" charset="-122"/>
            </a:endParaRPr>
          </a:p>
          <a:p>
            <a:pPr marL="0" lvl="0" indent="0">
              <a:lnSpc>
                <a:spcPct val="115000"/>
              </a:lnSpc>
              <a:buFontTx/>
              <a:buNone/>
            </a:pPr>
            <a:r>
              <a:rPr lang="zh-CN" altLang="en-US" sz="2800" b="1">
                <a:solidFill>
                  <a:schemeClr val="accent2"/>
                </a:solidFill>
                <a:latin typeface="黑体" panose="02010609060101010101" pitchFamily="2" charset="-122"/>
                <a:ea typeface="黑体" panose="02010609060101010101" pitchFamily="2" charset="-122"/>
              </a:rPr>
              <a:t>3、农具：耒、耜、锸、锄头、犁</a:t>
            </a:r>
            <a:endParaRPr lang="zh-CN" altLang="en-US" sz="2800" b="1">
              <a:solidFill>
                <a:schemeClr val="accent2"/>
              </a:solidFill>
              <a:latin typeface="黑体" panose="02010609060101010101" pitchFamily="2" charset="-122"/>
              <a:ea typeface="黑体" panose="02010609060101010101" pitchFamily="2" charset="-122"/>
            </a:endParaRPr>
          </a:p>
          <a:p>
            <a:pPr marL="0" lvl="0" indent="0">
              <a:lnSpc>
                <a:spcPct val="115000"/>
              </a:lnSpc>
              <a:buFontTx/>
              <a:buNone/>
            </a:pPr>
            <a:r>
              <a:rPr lang="zh-CN" altLang="en-US" sz="2800" b="1">
                <a:solidFill>
                  <a:schemeClr val="accent2"/>
                </a:solidFill>
                <a:latin typeface="黑体" panose="02010609060101010101" pitchFamily="2" charset="-122"/>
                <a:ea typeface="黑体" panose="02010609060101010101" pitchFamily="2" charset="-122"/>
              </a:rPr>
              <a:t>4、植物（食品）：五谷（黍）、栗、桑、麻、菊、</a:t>
            </a:r>
            <a:endParaRPr lang="zh-CN" altLang="en-US" sz="2800" b="1">
              <a:solidFill>
                <a:schemeClr val="accent2"/>
              </a:solidFill>
              <a:latin typeface="黑体" panose="02010609060101010101" pitchFamily="2" charset="-122"/>
              <a:ea typeface="黑体" panose="02010609060101010101" pitchFamily="2" charset="-122"/>
            </a:endParaRPr>
          </a:p>
          <a:p>
            <a:pPr marL="0" lvl="0" indent="0">
              <a:lnSpc>
                <a:spcPct val="115000"/>
              </a:lnSpc>
              <a:buFontTx/>
              <a:buNone/>
            </a:pPr>
            <a:r>
              <a:rPr lang="zh-CN" altLang="en-US" sz="2800" b="1">
                <a:solidFill>
                  <a:schemeClr val="accent2"/>
                </a:solidFill>
                <a:latin typeface="黑体" panose="02010609060101010101" pitchFamily="2" charset="-122"/>
                <a:ea typeface="黑体" panose="02010609060101010101" pitchFamily="2" charset="-122"/>
              </a:rPr>
              <a:t>5、动物：鸡、犬、牛、羊、蚕、蛙</a:t>
            </a:r>
            <a:endParaRPr lang="zh-CN" altLang="en-US" sz="2800" b="1">
              <a:solidFill>
                <a:schemeClr val="accent2"/>
              </a:solidFill>
              <a:latin typeface="黑体" panose="02010609060101010101" pitchFamily="2" charset="-122"/>
              <a:ea typeface="黑体" panose="02010609060101010101" pitchFamily="2" charset="-122"/>
            </a:endParaRPr>
          </a:p>
        </p:txBody>
      </p:sp>
      <p:pic>
        <p:nvPicPr>
          <p:cNvPr id="2097156" name="图片 2097155"/>
          <p:cNvPicPr/>
          <p:nvPr/>
        </p:nvPicPr>
        <p:blipFill>
          <a:blip r:embed="rId1"/>
          <a:srcRect/>
          <a:stretch>
            <a:fillRect/>
          </a:stretch>
        </p:blipFill>
        <p:spPr>
          <a:xfrm>
            <a:off x="0" y="5143500"/>
            <a:ext cx="2286000" cy="1714500"/>
          </a:xfrm>
          <a:prstGeom prst="rect">
            <a:avLst/>
          </a:prstGeom>
          <a:noFill/>
          <a:ln>
            <a:noFill/>
          </a:ln>
        </p:spPr>
      </p:pic>
      <p:pic>
        <p:nvPicPr>
          <p:cNvPr id="2097157" name="图片 2097156"/>
          <p:cNvPicPr/>
          <p:nvPr/>
        </p:nvPicPr>
        <p:blipFill>
          <a:blip r:embed="rId2"/>
          <a:srcRect/>
          <a:stretch>
            <a:fillRect/>
          </a:stretch>
        </p:blipFill>
        <p:spPr>
          <a:xfrm>
            <a:off x="4419600" y="5218112"/>
            <a:ext cx="2438400" cy="1639887"/>
          </a:xfrm>
          <a:prstGeom prst="rect">
            <a:avLst/>
          </a:prstGeom>
          <a:noFill/>
          <a:ln>
            <a:noFill/>
          </a:ln>
        </p:spPr>
      </p:pic>
      <p:pic>
        <p:nvPicPr>
          <p:cNvPr id="2097158" name="图片 2097157"/>
          <p:cNvPicPr/>
          <p:nvPr/>
        </p:nvPicPr>
        <p:blipFill>
          <a:blip r:embed="rId3"/>
          <a:srcRect/>
          <a:stretch>
            <a:fillRect/>
          </a:stretch>
        </p:blipFill>
        <p:spPr>
          <a:xfrm>
            <a:off x="6934200" y="5181600"/>
            <a:ext cx="2032000" cy="1676400"/>
          </a:xfrm>
          <a:prstGeom prst="rect">
            <a:avLst/>
          </a:prstGeom>
          <a:noFill/>
          <a:ln>
            <a:noFill/>
          </a:ln>
        </p:spPr>
      </p:pic>
      <p:pic>
        <p:nvPicPr>
          <p:cNvPr id="2097159" name="图片 2097158"/>
          <p:cNvPicPr/>
          <p:nvPr/>
        </p:nvPicPr>
        <p:blipFill>
          <a:blip r:embed="rId4"/>
          <a:srcRect/>
          <a:stretch>
            <a:fillRect/>
          </a:stretch>
        </p:blipFill>
        <p:spPr>
          <a:xfrm>
            <a:off x="2286000" y="5257800"/>
            <a:ext cx="2057400" cy="1600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00"/>
                                        </p:tgtEl>
                                        <p:attrNameLst>
                                          <p:attrName>style.visibility</p:attrName>
                                        </p:attrNameLst>
                                      </p:cBhvr>
                                      <p:to>
                                        <p:strVal val="visible"/>
                                      </p:to>
                                    </p:set>
                                    <p:animEffect transition="in" filter="box(in)">
                                      <p:cBhvr>
                                        <p:cTn id="7" dur="500"/>
                                        <p:tgtEl>
                                          <p:spTgt spid="10486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601"/>
                                        </p:tgtEl>
                                        <p:attrNameLst>
                                          <p:attrName>style.visibility</p:attrName>
                                        </p:attrNameLst>
                                      </p:cBhvr>
                                      <p:to>
                                        <p:strVal val="visible"/>
                                      </p:to>
                                    </p:set>
                                    <p:animEffect transition="in" filter="box(in)">
                                      <p:cBhvr>
                                        <p:cTn id="12" dur="500"/>
                                        <p:tgtEl>
                                          <p:spTgt spid="1048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0" grpId="0" animBg="1"/>
      <p:bldP spid="1048601"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341" name=""/>
        <p:cNvGrpSpPr/>
        <p:nvPr/>
      </p:nvGrpSpPr>
      <p:grpSpPr>
        <a:xfrm rot="0">
          <a:off x="0" y="0"/>
          <a:ext cx="0" cy="0"/>
          <a:chOff x="0" y="0"/>
          <a:chExt cx="0" cy="0"/>
        </a:xfrm>
      </p:grpSpPr>
      <p:sp>
        <p:nvSpPr>
          <p:cNvPr id="1049400" name="文本框 1049399"/>
          <p:cNvSpPr txBox="1"/>
          <p:nvPr/>
        </p:nvSpPr>
        <p:spPr>
          <a:xfrm>
            <a:off x="552450" y="1052512"/>
            <a:ext cx="10248900" cy="10636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600" b="1">
                <a:solidFill>
                  <a:srgbClr val="0000FF"/>
                </a:solidFill>
                <a:latin typeface="黑体" panose="02010609060101010101" pitchFamily="2" charset="-122"/>
                <a:ea typeface="黑体" panose="02010609060101010101" pitchFamily="2" charset="-122"/>
              </a:rPr>
              <a:t>2、体悟诗人在描摹事物中所寄托的情与志</a:t>
            </a:r>
            <a:r>
              <a:rPr lang="zh-CN" altLang="en-US" sz="2800" b="1">
                <a:solidFill>
                  <a:srgbClr val="0000FF"/>
                </a:solidFill>
                <a:latin typeface="黑体" panose="02010609060101010101" pitchFamily="2" charset="-122"/>
                <a:ea typeface="黑体" panose="02010609060101010101" pitchFamily="2" charset="-122"/>
              </a:rPr>
              <a:t>。（由物及人，知人论世，抓物与情志的契合点 ）</a:t>
            </a:r>
            <a:endParaRPr lang="zh-CN" altLang="en-US" sz="2800" b="1">
              <a:solidFill>
                <a:srgbClr val="0000FF"/>
              </a:solidFill>
              <a:latin typeface="黑体" panose="02010609060101010101" pitchFamily="2" charset="-122"/>
              <a:ea typeface="黑体" panose="02010609060101010101" pitchFamily="2" charset="-122"/>
            </a:endParaRPr>
          </a:p>
        </p:txBody>
      </p:sp>
      <p:sp>
        <p:nvSpPr>
          <p:cNvPr id="1049401" name="文本框 1049400"/>
          <p:cNvSpPr txBox="1"/>
          <p:nvPr/>
        </p:nvSpPr>
        <p:spPr>
          <a:xfrm>
            <a:off x="6421437" y="2133600"/>
            <a:ext cx="3803650" cy="1657350"/>
          </a:xfrm>
          <a:prstGeom prst="rect">
            <a:avLst/>
          </a:prstGeom>
          <a:solidFill>
            <a:srgbClr val="FFFFFF"/>
          </a:solidFill>
          <a:ln w="9525" cap="flat" cmpd="sng">
            <a:solidFill>
              <a:srgbClr val="000000">
                <a:alpha val="100000"/>
              </a:srgb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200" b="1">
                <a:solidFill>
                  <a:srgbClr val="0000FF"/>
                </a:solidFill>
                <a:ea typeface="黑体" panose="02010609060101010101" pitchFamily="2" charset="-122"/>
              </a:rPr>
              <a:t>少年得志，</a:t>
            </a:r>
            <a:endParaRPr lang="zh-CN" altLang="en-US" sz="3200" b="1">
              <a:solidFill>
                <a:srgbClr val="0000FF"/>
              </a:solidFill>
              <a:ea typeface="黑体" panose="02010609060101010101" pitchFamily="2" charset="-122"/>
            </a:endParaRPr>
          </a:p>
          <a:p>
            <a:pPr marL="0" lvl="0" indent="0" eaLnBrk="1" latinLnBrk="1" hangingPunct="1">
              <a:spcBef>
                <a:spcPct val="50000"/>
              </a:spcBef>
              <a:buFontTx/>
              <a:buNone/>
            </a:pPr>
            <a:r>
              <a:rPr lang="zh-CN" altLang="en-US" sz="3200" b="1">
                <a:solidFill>
                  <a:srgbClr val="0000FF"/>
                </a:solidFill>
                <a:ea typeface="黑体" panose="02010609060101010101" pitchFamily="2" charset="-122"/>
              </a:rPr>
              <a:t>老来沉沦失意</a:t>
            </a:r>
            <a:endParaRPr lang="zh-CN" altLang="en-US" sz="3200" b="1">
              <a:solidFill>
                <a:srgbClr val="0000FF"/>
              </a:solidFill>
              <a:ea typeface="黑体" panose="02010609060101010101" pitchFamily="2" charset="-122"/>
            </a:endParaRPr>
          </a:p>
        </p:txBody>
      </p:sp>
      <p:sp>
        <p:nvSpPr>
          <p:cNvPr id="1049402" name="文本框 1049401"/>
          <p:cNvSpPr txBox="1"/>
          <p:nvPr/>
        </p:nvSpPr>
        <p:spPr>
          <a:xfrm>
            <a:off x="1785937" y="3360737"/>
            <a:ext cx="1614487" cy="3587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endParaRPr lang="zh-CN" altLang="en-US" b="1"/>
          </a:p>
        </p:txBody>
      </p:sp>
      <p:sp>
        <p:nvSpPr>
          <p:cNvPr id="1049403" name="文本框 1049402"/>
          <p:cNvSpPr txBox="1"/>
          <p:nvPr/>
        </p:nvSpPr>
        <p:spPr>
          <a:xfrm>
            <a:off x="296862" y="2349500"/>
            <a:ext cx="3179762" cy="1223962"/>
          </a:xfrm>
          <a:prstGeom prst="rect">
            <a:avLst/>
          </a:prstGeom>
          <a:solidFill>
            <a:srgbClr val="FFFFFF"/>
          </a:solidFill>
          <a:ln w="9525" cap="flat" cmpd="sng">
            <a:solidFill>
              <a:srgbClr val="000000">
                <a:alpha val="100000"/>
              </a:srgb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3600" b="1">
                <a:ea typeface="黑体" panose="02010609060101010101" pitchFamily="2" charset="-122"/>
              </a:rPr>
              <a:t>春柳繁盛</a:t>
            </a:r>
            <a:endParaRPr lang="zh-CN" altLang="en-US" sz="3600" b="1">
              <a:ea typeface="黑体" panose="02010609060101010101" pitchFamily="2" charset="-122"/>
            </a:endParaRPr>
          </a:p>
          <a:p>
            <a:pPr marL="0" lvl="0" indent="0" eaLnBrk="1" latinLnBrk="1" hangingPunct="1">
              <a:buFontTx/>
              <a:buNone/>
            </a:pPr>
            <a:r>
              <a:rPr lang="zh-CN" altLang="en-US" sz="3600" b="1">
                <a:ea typeface="黑体" panose="02010609060101010101" pitchFamily="2" charset="-122"/>
              </a:rPr>
              <a:t>秋柳枯凋</a:t>
            </a:r>
            <a:endParaRPr lang="zh-CN" altLang="en-US" sz="3600" b="1">
              <a:ea typeface="黑体" panose="02010609060101010101" pitchFamily="2" charset="-122"/>
            </a:endParaRPr>
          </a:p>
        </p:txBody>
      </p:sp>
      <p:sp>
        <p:nvSpPr>
          <p:cNvPr id="1049404" name="左右箭头 1049403"/>
          <p:cNvSpPr/>
          <p:nvPr/>
        </p:nvSpPr>
        <p:spPr>
          <a:xfrm>
            <a:off x="3613150" y="3068637"/>
            <a:ext cx="2722562" cy="144462"/>
          </a:xfrm>
          <a:prstGeom prst="leftRightArrow">
            <a:avLst>
              <a:gd name="adj1" fmla="val 50000"/>
              <a:gd name="adj2" fmla="val 319076"/>
            </a:avLst>
          </a:prstGeom>
          <a:solidFill>
            <a:schemeClr val="accen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3200" b="1"/>
          </a:p>
        </p:txBody>
      </p:sp>
      <p:sp>
        <p:nvSpPr>
          <p:cNvPr id="1049405" name="文本框 1049404"/>
          <p:cNvSpPr txBox="1"/>
          <p:nvPr/>
        </p:nvSpPr>
        <p:spPr>
          <a:xfrm>
            <a:off x="211137" y="4005262"/>
            <a:ext cx="10590212" cy="2449512"/>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2800" b="1">
                <a:latin typeface="黑体" panose="02010609060101010101" pitchFamily="2" charset="-122"/>
                <a:ea typeface="黑体" panose="02010609060101010101" pitchFamily="2" charset="-122"/>
              </a:rPr>
              <a:t>诗人处境：</a:t>
            </a:r>
            <a:r>
              <a:rPr lang="zh-CN" altLang="en-US" sz="2800" b="1">
                <a:solidFill>
                  <a:srgbClr val="0000FF"/>
                </a:solidFill>
                <a:latin typeface="黑体" panose="02010609060101010101" pitchFamily="2" charset="-122"/>
                <a:ea typeface="黑体" panose="02010609060101010101" pitchFamily="2" charset="-122"/>
              </a:rPr>
              <a:t>诗人年轻时怀有远大抱负， 17岁中进士，后在牛李两党争斗的夹缝中求生存，辗转于各藩镇幕僚当幕僚，郁郁不得志，潦倒终身。“一生襟抱未曾开。”</a:t>
            </a:r>
            <a:endParaRPr lang="zh-CN" altLang="en-US" sz="2800" b="1">
              <a:solidFill>
                <a:srgbClr val="0000FF"/>
              </a:solidFill>
              <a:latin typeface="黑体" panose="02010609060101010101" pitchFamily="2" charset="-122"/>
              <a:ea typeface="黑体" panose="02010609060101010101" pitchFamily="2" charset="-122"/>
            </a:endParaRPr>
          </a:p>
          <a:p>
            <a:pPr marL="0" lvl="0" indent="0" eaLnBrk="1" latinLnBrk="1" hangingPunct="1">
              <a:buFontTx/>
              <a:buNone/>
            </a:pPr>
            <a:endParaRPr lang="zh-CN" altLang="en-US" sz="2800" b="1">
              <a:latin typeface="黑体" panose="02010609060101010101" pitchFamily="2" charset="-122"/>
              <a:ea typeface="黑体" panose="02010609060101010101" pitchFamily="2" charset="-122"/>
            </a:endParaRPr>
          </a:p>
          <a:p>
            <a:pPr marL="0" lvl="0" indent="0" eaLnBrk="1" latinLnBrk="1" hangingPunct="1">
              <a:spcBef>
                <a:spcPct val="50000"/>
              </a:spcBef>
              <a:buFontTx/>
              <a:buNone/>
            </a:pP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406" name="文本框 1049405"/>
          <p:cNvSpPr txBox="1"/>
          <p:nvPr/>
        </p:nvSpPr>
        <p:spPr>
          <a:xfrm>
            <a:off x="3870325" y="2349500"/>
            <a:ext cx="1787525" cy="5794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200" b="1">
                <a:solidFill>
                  <a:srgbClr val="FF0000"/>
                </a:solidFill>
                <a:ea typeface="黑体" panose="02010609060101010101" pitchFamily="2" charset="-122"/>
              </a:rPr>
              <a:t>契合点</a:t>
            </a:r>
            <a:endParaRPr lang="zh-CN" altLang="en-US" sz="3200" b="1">
              <a:solidFill>
                <a:srgbClr val="FF0000"/>
              </a:solidFill>
              <a:ea typeface="黑体" panose="02010609060101010101" pitchFamily="2" charset="-122"/>
            </a:endParaRPr>
          </a:p>
        </p:txBody>
      </p:sp>
      <p:sp>
        <p:nvSpPr>
          <p:cNvPr id="1049407" name="矩形 1049406"/>
          <p:cNvSpPr/>
          <p:nvPr/>
        </p:nvSpPr>
        <p:spPr>
          <a:xfrm>
            <a:off x="382587" y="188912"/>
            <a:ext cx="4321175" cy="609600"/>
          </a:xfrm>
          <a:prstGeom prst="rect">
            <a:avLst/>
          </a:prstGeom>
        </p:spPr>
        <p:txBody>
          <a:bodyPr vert="horz" wrap="none" lIns="91440" tIns="45720" rIns="91440" bIns="45720" fromWordArt="1" anchor="t">
            <a:prstTxWarp prst="textPlain">
              <a:avLst>
                <a:gd name="adj" fmla="val 50004"/>
              </a:avLst>
            </a:prstTxWarp>
          </a:bodyPr>
          <a:p>
            <a:pPr algn="ctr"/>
            <a:r>
              <a:rPr sz="4800" b="0" i="0" kern="10" spc="0" normalizeH="0">
                <a:ln w="12700" cap="flat" cmpd="sng">
                  <a:solidFill>
                    <a:srgbClr val="000000">
                      <a:alpha val="100000"/>
                    </a:srgbClr>
                  </a:solidFill>
                  <a:prstDash val="solid"/>
                  <a:round/>
                </a:ln>
                <a:solidFill>
                  <a:srgbClr val="A50021"/>
                </a:solidFill>
                <a:effectLst>
                  <a:outerShdw dist="45790" dir="2021403" algn="ctr">
                    <a:srgbClr val="808080">
                      <a:alpha val="50000"/>
                    </a:srgbClr>
                  </a:outerShdw>
                </a:effectLst>
                <a:latin typeface="黑体" panose="02010609060101010101" pitchFamily="2" charset="-122"/>
                <a:ea typeface="黑体" panose="02010609060101010101" pitchFamily="2" charset="-122"/>
              </a:rPr>
              <a:t>因例说法</a:t>
            </a:r>
            <a:endParaRPr sz="4800" b="0" i="0" kern="10" spc="0" normalizeH="0">
              <a:ln w="12700" cap="flat" cmpd="sng">
                <a:solidFill>
                  <a:srgbClr val="000000">
                    <a:alpha val="100000"/>
                  </a:srgbClr>
                </a:solidFill>
                <a:prstDash val="solid"/>
                <a:round/>
              </a:ln>
              <a:solidFill>
                <a:srgbClr val="A50021"/>
              </a:solidFill>
              <a:effectLst>
                <a:outerShdw dist="45790" dir="2021403" algn="ctr">
                  <a:srgbClr val="808080">
                    <a:alpha val="50000"/>
                  </a:srgbClr>
                </a:outerShdw>
              </a:effectLst>
              <a:latin typeface="黑体" panose="02010609060101010101" pitchFamily="2" charset="-122"/>
              <a:ea typeface="黑体" panose="02010609060101010101" pitchFamily="2" charset="-122"/>
            </a:endParaRPr>
          </a:p>
        </p:txBody>
      </p:sp>
      <p:sp>
        <p:nvSpPr>
          <p:cNvPr id="1049408" name="文本框 1049407"/>
          <p:cNvSpPr txBox="1"/>
          <p:nvPr/>
        </p:nvSpPr>
        <p:spPr>
          <a:xfrm>
            <a:off x="382587" y="5516562"/>
            <a:ext cx="10121900" cy="94615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ea typeface="黑体" panose="02010609060101010101" pitchFamily="2" charset="-122"/>
              </a:rPr>
              <a:t>所言之志：</a:t>
            </a:r>
            <a:r>
              <a:rPr lang="zh-CN" altLang="en-US" sz="2800" b="1">
                <a:solidFill>
                  <a:srgbClr val="0000FF"/>
                </a:solidFill>
                <a:ea typeface="黑体" panose="02010609060101010101" pitchFamily="2" charset="-122"/>
              </a:rPr>
              <a:t>作者以柳自喻，借春柳之荣，秋柳之衰，构成强烈的反差。</a:t>
            </a:r>
            <a:r>
              <a:rPr lang="zh-CN" altLang="en-US" sz="2800" b="1">
                <a:solidFill>
                  <a:srgbClr val="FF0000"/>
                </a:solidFill>
                <a:ea typeface="黑体" panose="02010609060101010101" pitchFamily="2" charset="-122"/>
              </a:rPr>
              <a:t>叹己之少年得志，老来沉沦失意。</a:t>
            </a:r>
            <a:endParaRPr lang="zh-CN" altLang="en-US" sz="2800" b="1">
              <a:solidFill>
                <a:srgbClr val="FF0000"/>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049403"/>
                                        </p:tgtEl>
                                        <p:attrNameLst>
                                          <p:attrName>style.visibility</p:attrName>
                                        </p:attrNameLst>
                                      </p:cBhvr>
                                      <p:to>
                                        <p:strVal val="visible"/>
                                      </p:to>
                                    </p:set>
                                    <p:animEffect transition="in" filter="randombar(vertical)">
                                      <p:cBhvr>
                                        <p:cTn id="7" dur="500"/>
                                        <p:tgtEl>
                                          <p:spTgt spid="104940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1049405"/>
                                        </p:tgtEl>
                                        <p:attrNameLst>
                                          <p:attrName>style.visibility</p:attrName>
                                        </p:attrNameLst>
                                      </p:cBhvr>
                                      <p:to>
                                        <p:strVal val="visible"/>
                                      </p:to>
                                    </p:set>
                                    <p:animEffect transition="in" filter="randombar(vertical)">
                                      <p:cBhvr>
                                        <p:cTn id="12" dur="500"/>
                                        <p:tgtEl>
                                          <p:spTgt spid="104940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1049401"/>
                                        </p:tgtEl>
                                        <p:attrNameLst>
                                          <p:attrName>style.visibility</p:attrName>
                                        </p:attrNameLst>
                                      </p:cBhvr>
                                      <p:to>
                                        <p:strVal val="visible"/>
                                      </p:to>
                                    </p:set>
                                    <p:animEffect transition="in" filter="randombar(vertical)">
                                      <p:cBhvr>
                                        <p:cTn id="17" dur="500"/>
                                        <p:tgtEl>
                                          <p:spTgt spid="104940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9406"/>
                                        </p:tgtEl>
                                        <p:attrNameLst>
                                          <p:attrName>style.visibility</p:attrName>
                                        </p:attrNameLst>
                                      </p:cBhvr>
                                      <p:to>
                                        <p:strVal val="visible"/>
                                      </p:to>
                                    </p:set>
                                    <p:animEffect transition="in" filter="blinds(horizontal)">
                                      <p:cBhvr>
                                        <p:cTn id="22" dur="500"/>
                                        <p:tgtEl>
                                          <p:spTgt spid="104940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49404"/>
                                        </p:tgtEl>
                                        <p:attrNameLst>
                                          <p:attrName>style.visibility</p:attrName>
                                        </p:attrNameLst>
                                      </p:cBhvr>
                                      <p:to>
                                        <p:strVal val="visible"/>
                                      </p:to>
                                    </p:set>
                                    <p:animEffect transition="in" filter="blinds(horizontal)">
                                      <p:cBhvr>
                                        <p:cTn id="27" dur="500"/>
                                        <p:tgtEl>
                                          <p:spTgt spid="1049404"/>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5" fill="hold" grpId="0" nodeType="clickEffect">
                                  <p:stCondLst>
                                    <p:cond delay="0"/>
                                  </p:stCondLst>
                                  <p:childTnLst>
                                    <p:set>
                                      <p:cBhvr>
                                        <p:cTn id="31" dur="1" fill="hold">
                                          <p:stCondLst>
                                            <p:cond delay="0"/>
                                          </p:stCondLst>
                                        </p:cTn>
                                        <p:tgtEl>
                                          <p:spTgt spid="1049408"/>
                                        </p:tgtEl>
                                        <p:attrNameLst>
                                          <p:attrName>style.visibility</p:attrName>
                                        </p:attrNameLst>
                                      </p:cBhvr>
                                      <p:to>
                                        <p:strVal val="visible"/>
                                      </p:to>
                                    </p:set>
                                    <p:animEffect transition="in" filter="randombar(vertical)">
                                      <p:cBhvr>
                                        <p:cTn id="32" dur="500"/>
                                        <p:tgtEl>
                                          <p:spTgt spid="104940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5" fill="hold" grpId="0" nodeType="clickEffect">
                                  <p:stCondLst>
                                    <p:cond delay="0"/>
                                  </p:stCondLst>
                                  <p:childTnLst>
                                    <p:set>
                                      <p:cBhvr>
                                        <p:cTn id="36" dur="1" fill="hold">
                                          <p:stCondLst>
                                            <p:cond delay="0"/>
                                          </p:stCondLst>
                                        </p:cTn>
                                        <p:tgtEl>
                                          <p:spTgt spid="1049400"/>
                                        </p:tgtEl>
                                        <p:attrNameLst>
                                          <p:attrName>style.visibility</p:attrName>
                                        </p:attrNameLst>
                                      </p:cBhvr>
                                      <p:to>
                                        <p:strVal val="visible"/>
                                      </p:to>
                                    </p:set>
                                    <p:animEffect transition="in" filter="randombar(vertical)">
                                      <p:cBhvr>
                                        <p:cTn id="37" dur="500"/>
                                        <p:tgtEl>
                                          <p:spTgt spid="10494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03" grpId="0" animBg="1"/>
      <p:bldP spid="1049405" grpId="0" animBg="1"/>
      <p:bldP spid="1049401" grpId="0" animBg="1"/>
      <p:bldP spid="1049406" grpId="0" animBg="1"/>
      <p:bldP spid="1049404" grpId="0" animBg="1"/>
      <p:bldP spid="1049408" grpId="0" animBg="1"/>
      <p:bldP spid="1049400"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342" name=""/>
        <p:cNvGrpSpPr/>
        <p:nvPr/>
      </p:nvGrpSpPr>
      <p:grpSpPr>
        <a:xfrm rot="0">
          <a:off x="0" y="0"/>
          <a:ext cx="0" cy="0"/>
          <a:chOff x="0" y="0"/>
          <a:chExt cx="0" cy="0"/>
        </a:xfrm>
      </p:grpSpPr>
      <p:sp>
        <p:nvSpPr>
          <p:cNvPr id="1049409" name="文本框 1049408"/>
          <p:cNvSpPr txBox="1"/>
          <p:nvPr/>
        </p:nvSpPr>
        <p:spPr>
          <a:xfrm>
            <a:off x="849312" y="620712"/>
            <a:ext cx="9952038" cy="17208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2400" b="1">
                <a:solidFill>
                  <a:srgbClr val="009900"/>
                </a:solidFill>
              </a:rPr>
              <a:t>                                          </a:t>
            </a:r>
            <a:r>
              <a:rPr lang="zh-CN" altLang="en-US" sz="3600" b="1">
                <a:solidFill>
                  <a:srgbClr val="009900"/>
                </a:solidFill>
                <a:latin typeface="黑体" panose="02010609060101010101" pitchFamily="2" charset="-122"/>
                <a:ea typeface="黑体" panose="02010609060101010101" pitchFamily="2" charset="-122"/>
              </a:rPr>
              <a:t>柳</a:t>
            </a:r>
            <a:endParaRPr lang="zh-CN" altLang="en-US" sz="3600" b="1">
              <a:solidFill>
                <a:srgbClr val="009900"/>
              </a:solidFill>
              <a:latin typeface="黑体" panose="02010609060101010101" pitchFamily="2" charset="-122"/>
              <a:ea typeface="黑体" panose="02010609060101010101" pitchFamily="2" charset="-122"/>
            </a:endParaRPr>
          </a:p>
          <a:p>
            <a:pPr marL="0" lvl="0" indent="0" eaLnBrk="1" latinLnBrk="1" hangingPunct="1">
              <a:buFontTx/>
              <a:buNone/>
            </a:pPr>
            <a:r>
              <a:rPr lang="zh-CN" altLang="en-US" sz="3600" b="1">
                <a:solidFill>
                  <a:srgbClr val="0000CC"/>
                </a:solidFill>
                <a:latin typeface="黑体" panose="02010609060101010101" pitchFamily="2" charset="-122"/>
                <a:ea typeface="黑体" panose="02010609060101010101" pitchFamily="2" charset="-122"/>
              </a:rPr>
              <a:t>   曾逐东风拂舞筵，乐游春苑断肠天。</a:t>
            </a:r>
            <a:endParaRPr lang="zh-CN" altLang="en-US" sz="3600" b="1">
              <a:solidFill>
                <a:srgbClr val="0000CC"/>
              </a:solidFill>
              <a:latin typeface="黑体" panose="02010609060101010101" pitchFamily="2" charset="-122"/>
              <a:ea typeface="黑体" panose="02010609060101010101" pitchFamily="2" charset="-122"/>
            </a:endParaRPr>
          </a:p>
          <a:p>
            <a:pPr marL="0" lvl="0" indent="0" eaLnBrk="1" latinLnBrk="1" hangingPunct="1">
              <a:buFontTx/>
              <a:buNone/>
            </a:pPr>
            <a:r>
              <a:rPr lang="zh-CN" altLang="en-US" sz="3600" b="1">
                <a:solidFill>
                  <a:srgbClr val="0000CC"/>
                </a:solidFill>
                <a:latin typeface="黑体" panose="02010609060101010101" pitchFamily="2" charset="-122"/>
                <a:ea typeface="黑体" panose="02010609060101010101" pitchFamily="2" charset="-122"/>
              </a:rPr>
              <a:t>   如何肯到清秋日，已带斜阳又带蝉！</a:t>
            </a:r>
            <a:endParaRPr lang="zh-CN" altLang="en-US" sz="3600" b="1">
              <a:solidFill>
                <a:srgbClr val="0000CC"/>
              </a:solidFill>
              <a:latin typeface="黑体" panose="02010609060101010101" pitchFamily="2" charset="-122"/>
              <a:ea typeface="黑体" panose="02010609060101010101" pitchFamily="2" charset="-122"/>
            </a:endParaRPr>
          </a:p>
        </p:txBody>
      </p:sp>
      <p:sp>
        <p:nvSpPr>
          <p:cNvPr id="1049410" name="文本框 1049409"/>
          <p:cNvSpPr txBox="1"/>
          <p:nvPr/>
        </p:nvSpPr>
        <p:spPr>
          <a:xfrm>
            <a:off x="6251575" y="620712"/>
            <a:ext cx="3062287" cy="5794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endParaRPr lang="zh-CN" altLang="en-US" sz="3200"/>
          </a:p>
        </p:txBody>
      </p:sp>
      <p:sp>
        <p:nvSpPr>
          <p:cNvPr id="1049411" name="文本框 1049410"/>
          <p:cNvSpPr txBox="1"/>
          <p:nvPr/>
        </p:nvSpPr>
        <p:spPr>
          <a:xfrm>
            <a:off x="466725" y="2492375"/>
            <a:ext cx="9536112" cy="6350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600" b="1">
                <a:solidFill>
                  <a:srgbClr val="0000FF"/>
                </a:solidFill>
                <a:latin typeface="黑体" panose="02010609060101010101" pitchFamily="2" charset="-122"/>
                <a:ea typeface="黑体" panose="02010609060101010101" pitchFamily="2" charset="-122"/>
              </a:rPr>
              <a:t>3、分析诗人运用的艺术手法</a:t>
            </a:r>
            <a:endParaRPr lang="zh-CN" altLang="en-US" sz="3600" b="1">
              <a:solidFill>
                <a:srgbClr val="0000FF"/>
              </a:solidFill>
              <a:latin typeface="黑体" panose="02010609060101010101" pitchFamily="2" charset="-122"/>
              <a:ea typeface="黑体" panose="02010609060101010101" pitchFamily="2" charset="-122"/>
            </a:endParaRPr>
          </a:p>
        </p:txBody>
      </p:sp>
      <p:sp>
        <p:nvSpPr>
          <p:cNvPr id="1049412" name="文本框 1049411"/>
          <p:cNvSpPr txBox="1"/>
          <p:nvPr/>
        </p:nvSpPr>
        <p:spPr>
          <a:xfrm>
            <a:off x="552450" y="3213100"/>
            <a:ext cx="8693150" cy="6350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600" b="1">
                <a:solidFill>
                  <a:srgbClr val="FF0000"/>
                </a:solidFill>
                <a:latin typeface="华文楷体" charset="-122"/>
                <a:ea typeface="华文楷体" charset="-122"/>
              </a:rPr>
              <a:t>托物言志、对比、拟人</a:t>
            </a:r>
            <a:endParaRPr lang="en-US" altLang="en-US" sz="3600" b="1">
              <a:solidFill>
                <a:srgbClr val="FF0000"/>
              </a:solidFill>
              <a:latin typeface="华文楷体" charset="-122"/>
              <a:ea typeface="华文楷体" charset="-122"/>
            </a:endParaRPr>
          </a:p>
        </p:txBody>
      </p:sp>
      <p:sp>
        <p:nvSpPr>
          <p:cNvPr id="1049413" name="矩形 1049412"/>
          <p:cNvSpPr/>
          <p:nvPr/>
        </p:nvSpPr>
        <p:spPr>
          <a:xfrm>
            <a:off x="382587" y="188912"/>
            <a:ext cx="4321175" cy="609600"/>
          </a:xfrm>
          <a:prstGeom prst="rect">
            <a:avLst/>
          </a:prstGeom>
        </p:spPr>
        <p:txBody>
          <a:bodyPr vert="horz" wrap="none" lIns="91440" tIns="45720" rIns="91440" bIns="45720" fromWordArt="1" anchor="t">
            <a:prstTxWarp prst="textPlain">
              <a:avLst>
                <a:gd name="adj" fmla="val 50004"/>
              </a:avLst>
            </a:prstTxWarp>
          </a:bodyPr>
          <a:p>
            <a:pPr algn="ctr"/>
            <a:r>
              <a:rPr sz="4800" b="0" i="0" kern="10" spc="0" normalizeH="0">
                <a:ln w="12700" cap="flat" cmpd="sng">
                  <a:solidFill>
                    <a:srgbClr val="000000">
                      <a:alpha val="100000"/>
                    </a:srgbClr>
                  </a:solidFill>
                  <a:prstDash val="solid"/>
                  <a:round/>
                </a:ln>
                <a:solidFill>
                  <a:srgbClr val="A50021"/>
                </a:solidFill>
                <a:effectLst>
                  <a:outerShdw dist="45790" dir="2021403" algn="ctr">
                    <a:srgbClr val="808080">
                      <a:alpha val="50000"/>
                    </a:srgbClr>
                  </a:outerShdw>
                </a:effectLst>
                <a:latin typeface="黑体" panose="02010609060101010101" pitchFamily="2" charset="-122"/>
                <a:ea typeface="黑体" panose="02010609060101010101" pitchFamily="2" charset="-122"/>
              </a:rPr>
              <a:t>因例说法</a:t>
            </a:r>
            <a:endParaRPr sz="4800" b="0" i="0" kern="10" spc="0" normalizeH="0">
              <a:ln w="12700" cap="flat" cmpd="sng">
                <a:solidFill>
                  <a:srgbClr val="000000">
                    <a:alpha val="100000"/>
                  </a:srgbClr>
                </a:solidFill>
                <a:prstDash val="solid"/>
                <a:round/>
              </a:ln>
              <a:solidFill>
                <a:srgbClr val="A50021"/>
              </a:solidFill>
              <a:effectLst>
                <a:outerShdw dist="45790" dir="2021403" algn="ctr">
                  <a:srgbClr val="808080">
                    <a:alpha val="50000"/>
                  </a:srgbClr>
                </a:outerShdw>
              </a:effectLst>
              <a:latin typeface="黑体" panose="02010609060101010101" pitchFamily="2" charset="-122"/>
              <a:ea typeface="黑体" panose="02010609060101010101" pitchFamily="2" charset="-122"/>
            </a:endParaRPr>
          </a:p>
        </p:txBody>
      </p:sp>
      <p:sp>
        <p:nvSpPr>
          <p:cNvPr id="1049414" name="文本框 1049413"/>
          <p:cNvSpPr txBox="1"/>
          <p:nvPr/>
        </p:nvSpPr>
        <p:spPr>
          <a:xfrm>
            <a:off x="0" y="3789362"/>
            <a:ext cx="10801350" cy="11779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3600" b="1">
                <a:solidFill>
                  <a:srgbClr val="0000FF"/>
                </a:solidFill>
                <a:ea typeface="黑体" panose="02010609060101010101" pitchFamily="2" charset="-122"/>
              </a:rPr>
              <a:t>情感：自伤迟暮，自叹身世。</a:t>
            </a:r>
            <a:endParaRPr lang="zh-CN" altLang="en-US" sz="3600" b="1">
              <a:solidFill>
                <a:srgbClr val="0000FF"/>
              </a:solidFill>
              <a:ea typeface="黑体" panose="02010609060101010101" pitchFamily="2" charset="-122"/>
            </a:endParaRPr>
          </a:p>
          <a:p>
            <a:pPr marL="0" lvl="0" indent="0" eaLnBrk="1" latinLnBrk="1" hangingPunct="1">
              <a:buFontTx/>
              <a:buNone/>
            </a:pPr>
            <a:r>
              <a:rPr lang="zh-CN" altLang="en-US" sz="3600" b="1">
                <a:solidFill>
                  <a:srgbClr val="0000FF"/>
                </a:solidFill>
                <a:ea typeface="黑体" panose="02010609060101010101" pitchFamily="2" charset="-122"/>
              </a:rPr>
              <a:t>（表达作者壮志难酬、命途多舛的悲凉心境）</a:t>
            </a:r>
            <a:endParaRPr lang="zh-CN" altLang="en-US" sz="3600" b="1">
              <a:solidFill>
                <a:srgbClr val="0000FF"/>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049411"/>
                                        </p:tgtEl>
                                        <p:attrNameLst>
                                          <p:attrName>style.visibility</p:attrName>
                                        </p:attrNameLst>
                                      </p:cBhvr>
                                      <p:to>
                                        <p:strVal val="visible"/>
                                      </p:to>
                                    </p:set>
                                    <p:animEffect transition="in" filter="randombar(vertical)">
                                      <p:cBhvr>
                                        <p:cTn id="7" dur="500"/>
                                        <p:tgtEl>
                                          <p:spTgt spid="10494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412"/>
                                        </p:tgtEl>
                                        <p:attrNameLst>
                                          <p:attrName>style.visibility</p:attrName>
                                        </p:attrNameLst>
                                      </p:cBhvr>
                                      <p:to>
                                        <p:strVal val="visible"/>
                                      </p:to>
                                    </p:set>
                                    <p:animEffect transition="in" filter="blinds(horizontal)">
                                      <p:cBhvr>
                                        <p:cTn id="12" dur="500"/>
                                        <p:tgtEl>
                                          <p:spTgt spid="104941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49414"/>
                                        </p:tgtEl>
                                        <p:attrNameLst>
                                          <p:attrName>style.visibility</p:attrName>
                                        </p:attrNameLst>
                                      </p:cBhvr>
                                      <p:to>
                                        <p:strVal val="visible"/>
                                      </p:to>
                                    </p:set>
                                    <p:anim calcmode="lin" valueType="num">
                                      <p:cBhvr additive="base">
                                        <p:cTn id="17" dur="500" fill="hold"/>
                                        <p:tgtEl>
                                          <p:spTgt spid="1049414"/>
                                        </p:tgtEl>
                                        <p:attrNameLst>
                                          <p:attrName>ppt_x</p:attrName>
                                        </p:attrNameLst>
                                      </p:cBhvr>
                                      <p:tavLst>
                                        <p:tav tm="0">
                                          <p:val>
                                            <p:strVal val="ppt_x"/>
                                          </p:val>
                                        </p:tav>
                                        <p:tav tm="100000">
                                          <p:val>
                                            <p:strVal val="ppt_x"/>
                                          </p:val>
                                        </p:tav>
                                      </p:tavLst>
                                    </p:anim>
                                    <p:anim calcmode="lin" valueType="num">
                                      <p:cBhvr additive="base">
                                        <p:cTn id="18" dur="500" fill="hold"/>
                                        <p:tgtEl>
                                          <p:spTgt spid="10494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11" grpId="0" animBg="1"/>
      <p:bldP spid="1049412" grpId="0" animBg="1"/>
      <p:bldP spid="104941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343" name=""/>
        <p:cNvGrpSpPr/>
        <p:nvPr/>
      </p:nvGrpSpPr>
      <p:grpSpPr>
        <a:xfrm rot="0">
          <a:off x="0" y="0"/>
          <a:ext cx="0" cy="0"/>
          <a:chOff x="0" y="0"/>
          <a:chExt cx="0" cy="0"/>
        </a:xfrm>
      </p:grpSpPr>
      <p:sp>
        <p:nvSpPr>
          <p:cNvPr id="1049415" name="矩形 1049414"/>
          <p:cNvSpPr/>
          <p:nvPr/>
        </p:nvSpPr>
        <p:spPr>
          <a:xfrm>
            <a:off x="257175" y="282575"/>
            <a:ext cx="10369550" cy="5711825"/>
          </a:xfrm>
          <a:prstGeom prst="rect">
            <a:avLst/>
          </a:prstGeom>
          <a:solidFill>
            <a:srgbClr val="CCFFFF"/>
          </a:solidFill>
          <a:ln>
            <a:noFill/>
          </a:ln>
        </p:spPr>
        <p:txBody>
          <a:bodyPr vert="horz" lIns="91440" tIns="45720" rIns="91440" bIns="45720" anchor="ctr">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5400" b="1">
                <a:solidFill>
                  <a:srgbClr val="FF0000"/>
                </a:solidFill>
                <a:latin typeface="华文楷体" charset="-122"/>
                <a:ea typeface="华文楷体" charset="-122"/>
              </a:rPr>
              <a:t>二、特点：</a:t>
            </a:r>
            <a:endParaRPr lang="en-US" altLang="en-US" sz="5400" b="1">
              <a:solidFill>
                <a:srgbClr val="FF0000"/>
              </a:solidFill>
              <a:latin typeface="华文楷体" charset="-122"/>
              <a:ea typeface="华文楷体" charset="-122"/>
            </a:endParaRPr>
          </a:p>
          <a:p>
            <a:pPr marL="0" lvl="0" indent="0">
              <a:buFontTx/>
              <a:buNone/>
            </a:pPr>
            <a:r>
              <a:rPr lang="en-US" altLang="en-US" sz="4000" b="1">
                <a:latin typeface="华文楷体" charset="-122"/>
                <a:ea typeface="华文楷体" charset="-122"/>
              </a:rPr>
              <a:t>1、既然咏物，要实写其形态、色泽特征，或写其所处环境，求其</a:t>
            </a:r>
            <a:r>
              <a:rPr lang="zh-CN" altLang="en-US" sz="4000" b="1">
                <a:ea typeface="华文楷体" charset="-122"/>
              </a:rPr>
              <a:t>“</a:t>
            </a:r>
            <a:r>
              <a:rPr lang="en-US" altLang="en-US" sz="4000" b="1">
                <a:latin typeface="华文楷体" charset="-122"/>
                <a:ea typeface="华文楷体" charset="-122"/>
              </a:rPr>
              <a:t>形似</a:t>
            </a:r>
            <a:r>
              <a:rPr lang="zh-CN" altLang="en-US" sz="4000" b="1">
                <a:ea typeface="华文楷体" charset="-122"/>
              </a:rPr>
              <a:t>”</a:t>
            </a:r>
            <a:r>
              <a:rPr lang="en-US" altLang="en-US" sz="4000" b="1">
                <a:latin typeface="华文楷体" charset="-122"/>
                <a:ea typeface="华文楷体" charset="-122"/>
              </a:rPr>
              <a:t>。</a:t>
            </a:r>
            <a:endParaRPr lang="en-US" altLang="en-US" sz="4000" b="1">
              <a:latin typeface="华文楷体" charset="-122"/>
              <a:ea typeface="华文楷体" charset="-122"/>
            </a:endParaRPr>
          </a:p>
          <a:p>
            <a:pPr marL="0" lvl="0" indent="0">
              <a:buFontTx/>
              <a:buNone/>
            </a:pPr>
            <a:r>
              <a:rPr lang="en-US" altLang="en-US" sz="4000" b="1">
                <a:latin typeface="华文楷体" charset="-122"/>
                <a:ea typeface="华文楷体" charset="-122"/>
              </a:rPr>
              <a:t>2、由物到人，由实到虚，写出精神品格，求其</a:t>
            </a:r>
            <a:r>
              <a:rPr lang="zh-CN" altLang="en-US" sz="4000" b="1">
                <a:ea typeface="华文楷体" charset="-122"/>
              </a:rPr>
              <a:t>“</a:t>
            </a:r>
            <a:r>
              <a:rPr lang="en-US" altLang="en-US" sz="4000" b="1">
                <a:latin typeface="华文楷体" charset="-122"/>
                <a:ea typeface="华文楷体" charset="-122"/>
              </a:rPr>
              <a:t>神似</a:t>
            </a:r>
            <a:r>
              <a:rPr lang="zh-CN" altLang="en-US" sz="4000" b="1">
                <a:ea typeface="华文楷体" charset="-122"/>
              </a:rPr>
              <a:t>”。</a:t>
            </a:r>
            <a:endParaRPr lang="zh-CN" altLang="en-US" sz="4000" b="1">
              <a:ea typeface="华文楷体" charset="-122"/>
            </a:endParaRPr>
          </a:p>
          <a:p>
            <a:pPr marL="0" lvl="0" indent="0">
              <a:buFontTx/>
              <a:buNone/>
            </a:pPr>
            <a:r>
              <a:rPr lang="en-US" altLang="en-US" sz="4000" b="1">
                <a:latin typeface="华文楷体" charset="-122"/>
                <a:ea typeface="华文楷体" charset="-122"/>
              </a:rPr>
              <a:t>3、手法：从整体构思看，托物言志，借物喻人。常用比喻、象征、拟人、对比。</a:t>
            </a:r>
            <a:endParaRPr lang="en-US" altLang="en-US" sz="4000" b="1">
              <a:latin typeface="华文楷体" charset="-122"/>
              <a:ea typeface="华文楷体" charset="-122"/>
            </a:endParaRPr>
          </a:p>
          <a:p>
            <a:pPr marL="0" lvl="0" indent="0">
              <a:buFontTx/>
              <a:buNone/>
            </a:pPr>
            <a:r>
              <a:rPr lang="en-US" altLang="en-US" sz="4000" b="1">
                <a:latin typeface="华文楷体" charset="-122"/>
                <a:ea typeface="华文楷体" charset="-122"/>
              </a:rPr>
              <a:t>        从具体描写的方法看，除了正面描写之外，还常用侧面烘托的手法</a:t>
            </a:r>
            <a:r>
              <a:rPr lang="en-US" altLang="en-US" sz="4000">
                <a:latin typeface="Times New Roman" panose="02020603050405020304" charset="0"/>
              </a:rPr>
              <a:t>。</a:t>
            </a:r>
            <a:endParaRPr lang="en-US" altLang="en-US" sz="400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9415">
                                            <p:txEl>
                                              <p:charRg st="6" end="41"/>
                                            </p:txEl>
                                          </p:spTgt>
                                        </p:tgtEl>
                                        <p:attrNameLst>
                                          <p:attrName>style.visibility</p:attrName>
                                        </p:attrNameLst>
                                      </p:cBhvr>
                                      <p:to>
                                        <p:strVal val="visible"/>
                                      </p:to>
                                    </p:set>
                                    <p:animEffect transition="in" filter="box(in)">
                                      <p:cBhvr>
                                        <p:cTn id="7" dur="500"/>
                                        <p:tgtEl>
                                          <p:spTgt spid="1049415">
                                            <p:txEl>
                                              <p:charRg st="6" end="41"/>
                                            </p:txEl>
                                          </p:spTgt>
                                        </p:tgtEl>
                                      </p:cBhvr>
                                    </p:animEffect>
                                  </p:childTnLst>
                                </p:cTn>
                              </p:par>
                              <p:par>
                                <p:cTn id="8" presetID="4" presetClass="entr" presetSubtype="16" fill="hold" grpId="1" nodeType="withEffect">
                                  <p:stCondLst>
                                    <p:cond delay="0"/>
                                  </p:stCondLst>
                                  <p:childTnLst>
                                    <p:set>
                                      <p:cBhvr>
                                        <p:cTn id="9" dur="1" fill="hold">
                                          <p:stCondLst>
                                            <p:cond delay="0"/>
                                          </p:stCondLst>
                                        </p:cTn>
                                        <p:tgtEl>
                                          <p:spTgt spid="1049415">
                                            <p:txEl>
                                              <p:charRg st="41" end="68"/>
                                            </p:txEl>
                                          </p:spTgt>
                                        </p:tgtEl>
                                        <p:attrNameLst>
                                          <p:attrName>style.visibility</p:attrName>
                                        </p:attrNameLst>
                                      </p:cBhvr>
                                      <p:to>
                                        <p:strVal val="visible"/>
                                      </p:to>
                                    </p:set>
                                    <p:animEffect transition="in" filter="box(in)">
                                      <p:cBhvr>
                                        <p:cTn id="10" dur="500"/>
                                        <p:tgtEl>
                                          <p:spTgt spid="1049415">
                                            <p:txEl>
                                              <p:charRg st="41" end="68"/>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2" nodeType="clickEffect">
                                  <p:stCondLst>
                                    <p:cond delay="0"/>
                                  </p:stCondLst>
                                  <p:childTnLst>
                                    <p:set>
                                      <p:cBhvr>
                                        <p:cTn id="14" dur="1" fill="hold">
                                          <p:stCondLst>
                                            <p:cond delay="0"/>
                                          </p:stCondLst>
                                        </p:cTn>
                                        <p:tgtEl>
                                          <p:spTgt spid="1049415">
                                            <p:txEl>
                                              <p:charRg st="68" end="105"/>
                                            </p:txEl>
                                          </p:spTgt>
                                        </p:tgtEl>
                                        <p:attrNameLst>
                                          <p:attrName>style.visibility</p:attrName>
                                        </p:attrNameLst>
                                      </p:cBhvr>
                                      <p:to>
                                        <p:strVal val="visible"/>
                                      </p:to>
                                    </p:set>
                                    <p:anim calcmode="lin" valueType="num">
                                      <p:cBhvr additive="base">
                                        <p:cTn id="15" dur="500" fill="hold"/>
                                        <p:tgtEl>
                                          <p:spTgt spid="1049415">
                                            <p:txEl>
                                              <p:charRg st="68" end="10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49415">
                                            <p:txEl>
                                              <p:charRg st="68" end="105"/>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3" nodeType="withEffect">
                                  <p:stCondLst>
                                    <p:cond delay="0"/>
                                  </p:stCondLst>
                                  <p:childTnLst>
                                    <p:set>
                                      <p:cBhvr>
                                        <p:cTn id="18" dur="1" fill="hold">
                                          <p:stCondLst>
                                            <p:cond delay="0"/>
                                          </p:stCondLst>
                                        </p:cTn>
                                        <p:tgtEl>
                                          <p:spTgt spid="1049415">
                                            <p:txEl>
                                              <p:charRg st="105" end="144"/>
                                            </p:txEl>
                                          </p:spTgt>
                                        </p:tgtEl>
                                        <p:attrNameLst>
                                          <p:attrName>style.visibility</p:attrName>
                                        </p:attrNameLst>
                                      </p:cBhvr>
                                      <p:to>
                                        <p:strVal val="visible"/>
                                      </p:to>
                                    </p:set>
                                    <p:anim calcmode="lin" valueType="num">
                                      <p:cBhvr additive="base">
                                        <p:cTn id="19" dur="500" fill="hold"/>
                                        <p:tgtEl>
                                          <p:spTgt spid="1049415">
                                            <p:txEl>
                                              <p:charRg st="105" end="14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9415">
                                            <p:txEl>
                                              <p:charRg st="105" end="14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344" name=""/>
        <p:cNvGrpSpPr/>
        <p:nvPr/>
      </p:nvGrpSpPr>
      <p:grpSpPr>
        <a:xfrm rot="0">
          <a:off x="0" y="0"/>
          <a:ext cx="0" cy="0"/>
          <a:chOff x="0" y="0"/>
          <a:chExt cx="0" cy="0"/>
        </a:xfrm>
      </p:grpSpPr>
      <p:sp>
        <p:nvSpPr>
          <p:cNvPr id="1049416" name="文本占位符 1049415"/>
          <p:cNvSpPr/>
          <p:nvPr>
            <p:ph type="body" idx="1"/>
          </p:nvPr>
        </p:nvSpPr>
        <p:spPr>
          <a:xfrm>
            <a:off x="214312" y="477837"/>
            <a:ext cx="10047288" cy="5614987"/>
          </a:xfrm>
          <a:prstGeom prst="rect">
            <a:avLst/>
          </a:prstGeom>
          <a:noFill/>
          <a:ln w="38100" cap="flat" cmpd="sng">
            <a:solidFill>
              <a:schemeClr val="dk1">
                <a:alpha val="100000"/>
              </a:schemeClr>
            </a:solidFill>
            <a:prstDash val="solid"/>
            <a:round/>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a:solidFill>
                  <a:srgbClr val="008000"/>
                </a:solidFill>
              </a:rPr>
              <a:t>  </a:t>
            </a:r>
            <a:r>
              <a:rPr lang="en-US" altLang="en-US">
                <a:solidFill>
                  <a:srgbClr val="0000FF"/>
                </a:solidFill>
                <a:latin typeface="微软雅黑" panose="020B0503020204020204" charset="-122"/>
                <a:ea typeface="微软雅黑" panose="020B0503020204020204" charset="-122"/>
              </a:rPr>
              <a:t>卜算子•咏梅</a:t>
            </a:r>
            <a:endParaRPr lang="en-US" altLang="en-US">
              <a:solidFill>
                <a:srgbClr val="0000FF"/>
              </a:solidFill>
              <a:latin typeface="微软雅黑" panose="020B0503020204020204" charset="-122"/>
              <a:ea typeface="微软雅黑" panose="020B0503020204020204" charset="-122"/>
            </a:endParaRPr>
          </a:p>
          <a:p>
            <a:pPr marL="0" lvl="0" indent="0">
              <a:buFontTx/>
              <a:buNone/>
            </a:pPr>
            <a:r>
              <a:rPr lang="en-US" altLang="en-US">
                <a:solidFill>
                  <a:srgbClr val="0000FF"/>
                </a:solidFill>
                <a:latin typeface="微软雅黑" panose="020B0503020204020204" charset="-122"/>
                <a:ea typeface="微软雅黑" panose="020B0503020204020204" charset="-122"/>
              </a:rPr>
              <a:t>     驿外断桥边，寂寞开无主。已是黄昏独自愁，更著风和雨。</a:t>
            </a:r>
            <a:endParaRPr lang="en-US" altLang="en-US">
              <a:solidFill>
                <a:srgbClr val="0000FF"/>
              </a:solidFill>
              <a:latin typeface="微软雅黑" panose="020B0503020204020204" charset="-122"/>
              <a:ea typeface="微软雅黑" panose="020B0503020204020204" charset="-122"/>
            </a:endParaRPr>
          </a:p>
          <a:p>
            <a:pPr marL="0" lvl="0" indent="0">
              <a:buFontTx/>
              <a:buNone/>
            </a:pPr>
            <a:r>
              <a:rPr lang="en-US" altLang="en-US">
                <a:solidFill>
                  <a:srgbClr val="0000FF"/>
                </a:solidFill>
                <a:latin typeface="微软雅黑" panose="020B0503020204020204" charset="-122"/>
                <a:ea typeface="微软雅黑" panose="020B0503020204020204" charset="-122"/>
              </a:rPr>
              <a:t>     无意苦争春，一任群芳妒。零落成泥碾作尘，只有香如故。</a:t>
            </a:r>
            <a:endParaRPr lang="en-US" altLang="en-US">
              <a:solidFill>
                <a:srgbClr val="0000FF"/>
              </a:solidFill>
              <a:latin typeface="微软雅黑" panose="020B0503020204020204" charset="-122"/>
              <a:ea typeface="微软雅黑" panose="020B0503020204020204" charset="-122"/>
            </a:endParaRPr>
          </a:p>
          <a:p>
            <a:pPr marL="0" lvl="0" indent="0">
              <a:buFontTx/>
              <a:buNone/>
            </a:pPr>
            <a:r>
              <a:rPr lang="en-US" altLang="en-US" sz="2800" b="1">
                <a:solidFill>
                  <a:srgbClr val="000000"/>
                </a:solidFill>
                <a:latin typeface="华文细黑" charset="-122"/>
                <a:ea typeface="华文细黑" charset="-122"/>
              </a:rPr>
              <a:t>【译文】寂寞无主的幽梅，在驿馆外断桥边开放。已是日落黄昏，她正独自忧愁感伤，一阵阵凄风苦雨，又不停地敲打在她身上。</a:t>
            </a:r>
            <a:endParaRPr lang="en-US" altLang="en-US" sz="2800" b="1">
              <a:solidFill>
                <a:srgbClr val="000000"/>
              </a:solidFill>
              <a:latin typeface="华文细黑" charset="-122"/>
              <a:ea typeface="华文细黑" charset="-122"/>
            </a:endParaRPr>
          </a:p>
          <a:p>
            <a:pPr marL="0" lvl="0" indent="0">
              <a:buFontTx/>
              <a:buNone/>
            </a:pPr>
            <a:r>
              <a:rPr lang="en-US" altLang="en-US" sz="2800" b="1">
                <a:solidFill>
                  <a:srgbClr val="000000"/>
                </a:solidFill>
                <a:latin typeface="华文细黑" charset="-122"/>
                <a:ea typeface="华文细黑" charset="-122"/>
              </a:rPr>
              <a:t>      她完全不想占领春芳，听任百花群艳心怀妒忌将她中伤。纵然她片片凋落在地，粉身碎骨碾作尘泥，清芬却永留世上。</a:t>
            </a:r>
            <a:endParaRPr lang="en-US" altLang="en-US" sz="2800" b="1">
              <a:solidFill>
                <a:srgbClr val="000000"/>
              </a:solidFill>
              <a:latin typeface="华文细黑" charset="-122"/>
              <a:ea typeface="华文细黑" charset="-122"/>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345" name=""/>
        <p:cNvGrpSpPr/>
        <p:nvPr/>
      </p:nvGrpSpPr>
      <p:grpSpPr>
        <a:xfrm rot="0">
          <a:off x="0" y="0"/>
          <a:ext cx="0" cy="0"/>
          <a:chOff x="0" y="0"/>
          <a:chExt cx="0" cy="0"/>
        </a:xfrm>
      </p:grpSpPr>
      <p:sp>
        <p:nvSpPr>
          <p:cNvPr id="1049417" name="文本框 1049416"/>
          <p:cNvSpPr txBox="1"/>
          <p:nvPr/>
        </p:nvSpPr>
        <p:spPr>
          <a:xfrm>
            <a:off x="614362" y="1214437"/>
            <a:ext cx="9793288" cy="44354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3600" b="1">
                <a:solidFill>
                  <a:srgbClr val="2D2D8A"/>
                </a:solidFill>
              </a:rPr>
              <a:t>《卜算子 咏梅》：诗人首先通过断桥黄昏，风雨交加，苦寒荒凉的环境来</a:t>
            </a:r>
            <a:r>
              <a:rPr lang="zh-CN" altLang="en-US" sz="3600" b="1">
                <a:solidFill>
                  <a:srgbClr val="FF0000"/>
                </a:solidFill>
              </a:rPr>
              <a:t>侧面烘托</a:t>
            </a:r>
            <a:r>
              <a:rPr lang="zh-CN" altLang="en-US" sz="3600" b="1">
                <a:solidFill>
                  <a:srgbClr val="2D2D8A"/>
                </a:solidFill>
              </a:rPr>
              <a:t>梅花身处困境，却倔强顽强开放。接着</a:t>
            </a:r>
            <a:r>
              <a:rPr lang="zh-CN" altLang="en-US" sz="3600" b="1">
                <a:solidFill>
                  <a:srgbClr val="FF0000"/>
                </a:solidFill>
              </a:rPr>
              <a:t>正面描写</a:t>
            </a:r>
            <a:r>
              <a:rPr lang="zh-CN" altLang="en-US" sz="3600" b="1">
                <a:solidFill>
                  <a:srgbClr val="2D2D8A"/>
                </a:solidFill>
              </a:rPr>
              <a:t>梅花不与群芳争春，虽然粉身碎骨而香如故。诗人</a:t>
            </a:r>
            <a:r>
              <a:rPr lang="zh-CN" altLang="en-US" sz="3600" b="1">
                <a:solidFill>
                  <a:srgbClr val="FF0000"/>
                </a:solidFill>
              </a:rPr>
              <a:t>托物言志，以梅花自况</a:t>
            </a:r>
            <a:r>
              <a:rPr lang="zh-CN" altLang="en-US" sz="3600" b="1">
                <a:solidFill>
                  <a:srgbClr val="2D2D8A"/>
                </a:solidFill>
              </a:rPr>
              <a:t>，表明了自己虽遭不幸，前途坎坷，但决不同流合污的高尚节操以及虽然粉身碎骨而矢志不渝的斗争精神。</a:t>
            </a:r>
            <a:endParaRPr lang="zh-CN" altLang="en-US" sz="3600" b="1">
              <a:solidFill>
                <a:srgbClr val="2D2D8A"/>
              </a:solidFill>
            </a:endParaRPr>
          </a:p>
          <a:p>
            <a:pPr marL="0" lvl="0" indent="0" eaLnBrk="1" latinLnBrk="1" hangingPunct="1">
              <a:buFontTx/>
              <a:buNone/>
            </a:pPr>
            <a:endParaRPr lang="zh-CN" altLang="en-US" sz="3600" b="1">
              <a:solidFill>
                <a:srgbClr val="2D2D8A"/>
              </a:solidFill>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346" name=""/>
        <p:cNvGrpSpPr/>
        <p:nvPr/>
      </p:nvGrpSpPr>
      <p:grpSpPr>
        <a:xfrm rot="0">
          <a:off x="0" y="0"/>
          <a:ext cx="0" cy="0"/>
          <a:chOff x="0" y="0"/>
          <a:chExt cx="0" cy="0"/>
        </a:xfrm>
      </p:grpSpPr>
      <p:sp>
        <p:nvSpPr>
          <p:cNvPr id="1049418" name="文本占位符 1049417"/>
          <p:cNvSpPr/>
          <p:nvPr>
            <p:ph type="body" idx="1"/>
          </p:nvPr>
        </p:nvSpPr>
        <p:spPr>
          <a:xfrm>
            <a:off x="141287" y="477837"/>
            <a:ext cx="10439400" cy="5399087"/>
          </a:xfrm>
          <a:prstGeom prst="rect">
            <a:avLst/>
          </a:prstGeom>
          <a:noFill/>
          <a:ln w="38100" cap="flat" cmpd="sng">
            <a:solidFill>
              <a:schemeClr val="dk1">
                <a:alpha val="100000"/>
              </a:schemeClr>
            </a:solidFill>
            <a:prstDash val="solid"/>
            <a:round/>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b="1">
                <a:solidFill>
                  <a:srgbClr val="0000FF"/>
                </a:solidFill>
                <a:latin typeface="微软雅黑" panose="020B0503020204020204" charset="-122"/>
                <a:ea typeface="微软雅黑" panose="020B0503020204020204" charset="-122"/>
              </a:rPr>
              <a:t>小松 　　</a:t>
            </a:r>
            <a:endParaRPr lang="en-US" altLang="en-US" b="1">
              <a:solidFill>
                <a:srgbClr val="0000FF"/>
              </a:solidFill>
              <a:latin typeface="微软雅黑" panose="020B0503020204020204" charset="-122"/>
              <a:ea typeface="微软雅黑" panose="020B0503020204020204" charset="-122"/>
            </a:endParaRPr>
          </a:p>
          <a:p>
            <a:pPr marL="0" lvl="0" indent="0" algn="ctr">
              <a:buFontTx/>
              <a:buNone/>
            </a:pPr>
            <a:r>
              <a:rPr lang="en-US" altLang="en-US" sz="2000" b="1">
                <a:solidFill>
                  <a:srgbClr val="0000FF"/>
                </a:solidFill>
                <a:latin typeface="微软雅黑" panose="020B0503020204020204" charset="-122"/>
                <a:ea typeface="微软雅黑" panose="020B0503020204020204" charset="-122"/>
              </a:rPr>
              <a:t>唐·杜荀鹤 　</a:t>
            </a:r>
            <a:r>
              <a:rPr lang="en-US" altLang="en-US" b="1">
                <a:solidFill>
                  <a:srgbClr val="0000FF"/>
                </a:solidFill>
                <a:latin typeface="微软雅黑" panose="020B0503020204020204" charset="-122"/>
                <a:ea typeface="微软雅黑" panose="020B0503020204020204" charset="-122"/>
              </a:rPr>
              <a:t>　</a:t>
            </a:r>
            <a:endParaRPr lang="en-US" altLang="en-US" b="1">
              <a:solidFill>
                <a:srgbClr val="0000FF"/>
              </a:solidFill>
              <a:latin typeface="微软雅黑" panose="020B0503020204020204" charset="-122"/>
              <a:ea typeface="微软雅黑" panose="020B0503020204020204" charset="-122"/>
            </a:endParaRPr>
          </a:p>
          <a:p>
            <a:pPr marL="0" lvl="0" indent="0">
              <a:buFontTx/>
              <a:buNone/>
            </a:pPr>
            <a:r>
              <a:rPr lang="en-US" altLang="en-US" b="1">
                <a:solidFill>
                  <a:srgbClr val="0000FF"/>
                </a:solidFill>
                <a:latin typeface="微软雅黑" panose="020B0503020204020204" charset="-122"/>
                <a:ea typeface="微软雅黑" panose="020B0503020204020204" charset="-122"/>
              </a:rPr>
              <a:t>            自小刺头①深草里，而今渐觉出蓬蒿②。 　　</a:t>
            </a:r>
            <a:endParaRPr lang="en-US" altLang="en-US" b="1">
              <a:solidFill>
                <a:srgbClr val="0000FF"/>
              </a:solidFill>
              <a:latin typeface="微软雅黑" panose="020B0503020204020204" charset="-122"/>
              <a:ea typeface="微软雅黑" panose="020B0503020204020204" charset="-122"/>
            </a:endParaRPr>
          </a:p>
          <a:p>
            <a:pPr marL="0" lvl="0" indent="0">
              <a:buFontTx/>
              <a:buNone/>
            </a:pPr>
            <a:r>
              <a:rPr lang="en-US" altLang="en-US" b="1">
                <a:solidFill>
                  <a:srgbClr val="0000FF"/>
                </a:solidFill>
                <a:latin typeface="微软雅黑" panose="020B0503020204020204" charset="-122"/>
                <a:ea typeface="微软雅黑" panose="020B0503020204020204" charset="-122"/>
              </a:rPr>
              <a:t>            时人不识凌云木，直待③凌云④始道⑤高。</a:t>
            </a:r>
            <a:endParaRPr lang="en-US" altLang="en-US" b="1">
              <a:solidFill>
                <a:srgbClr val="0000FF"/>
              </a:solidFill>
              <a:latin typeface="微软雅黑" panose="020B0503020204020204" charset="-122"/>
              <a:ea typeface="微软雅黑" panose="020B0503020204020204" charset="-122"/>
            </a:endParaRPr>
          </a:p>
          <a:p>
            <a:pPr marL="0" lvl="0" indent="0">
              <a:buFontTx/>
              <a:buNone/>
            </a:pPr>
            <a:r>
              <a:rPr lang="zh-CN" altLang="en-US">
                <a:solidFill>
                  <a:srgbClr val="008000"/>
                </a:solidFill>
              </a:rPr>
              <a:t>注：</a:t>
            </a:r>
            <a:r>
              <a:rPr lang="zh-CN" altLang="en-US" sz="2800" b="1">
                <a:solidFill>
                  <a:srgbClr val="008000"/>
                </a:solidFill>
              </a:rPr>
              <a:t>①刺头：指长满松针的小松树。 ② 蓬蒿：两种野草。 　　③ 直待：直等到。 ④ 凌云：高耸入云。⑤始道：才说。</a:t>
            </a:r>
            <a:endParaRPr lang="zh-CN" altLang="en-US" sz="2800" b="1">
              <a:solidFill>
                <a:srgbClr val="008000"/>
              </a:solidFill>
            </a:endParaRPr>
          </a:p>
          <a:p>
            <a:pPr marL="0" lvl="0" indent="0">
              <a:buFontTx/>
              <a:buNone/>
            </a:pPr>
            <a:r>
              <a:rPr lang="zh-CN" altLang="en-US" b="1">
                <a:solidFill>
                  <a:schemeClr val="dk1"/>
                </a:solidFill>
              </a:rPr>
              <a:t>译文:小的时候长在很深很深的草中，埋没看不出来， 　　到现在才发现已经比那些野草（蓬蒿）高出了许多。 　　那些人当时不识得可以高耸入云的树木，直到它高耸入云，人们才说它高。</a:t>
            </a:r>
            <a:endParaRPr lang="zh-CN" altLang="en-US" b="1">
              <a:solidFill>
                <a:schemeClr val="dk1"/>
              </a:solidFill>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347" name=""/>
        <p:cNvGrpSpPr/>
        <p:nvPr/>
      </p:nvGrpSpPr>
      <p:grpSpPr>
        <a:xfrm rot="0">
          <a:off x="0" y="0"/>
          <a:ext cx="0" cy="0"/>
          <a:chOff x="0" y="0"/>
          <a:chExt cx="0" cy="0"/>
        </a:xfrm>
      </p:grpSpPr>
      <p:sp>
        <p:nvSpPr>
          <p:cNvPr id="1049419" name="文本框 1049418"/>
          <p:cNvSpPr txBox="1"/>
          <p:nvPr/>
        </p:nvSpPr>
        <p:spPr>
          <a:xfrm>
            <a:off x="792162" y="1349375"/>
            <a:ext cx="9504362" cy="42926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4000" b="1">
                <a:solidFill>
                  <a:schemeClr val="accent2"/>
                </a:solidFill>
                <a:latin typeface="宋体" panose="02010600030101010101" pitchFamily="2" charset="-122"/>
              </a:rPr>
              <a:t>《小松》： 这首诗</a:t>
            </a:r>
            <a:r>
              <a:rPr lang="en-US" altLang="en-US" sz="4000" b="1">
                <a:solidFill>
                  <a:srgbClr val="FF0000"/>
                </a:solidFill>
                <a:latin typeface="宋体" panose="02010600030101010101" pitchFamily="2" charset="-122"/>
              </a:rPr>
              <a:t>托物言志</a:t>
            </a:r>
            <a:r>
              <a:rPr lang="en-US" altLang="en-US" sz="4000" b="1">
                <a:solidFill>
                  <a:schemeClr val="accent2"/>
                </a:solidFill>
                <a:latin typeface="宋体" panose="02010600030101010101" pitchFamily="2" charset="-122"/>
              </a:rPr>
              <a:t>，以小松</a:t>
            </a:r>
            <a:r>
              <a:rPr lang="en-US" altLang="en-US" sz="4000" b="1">
                <a:solidFill>
                  <a:srgbClr val="FF0000"/>
                </a:solidFill>
                <a:latin typeface="宋体" panose="02010600030101010101" pitchFamily="2" charset="-122"/>
              </a:rPr>
              <a:t>喻人</a:t>
            </a:r>
            <a:r>
              <a:rPr lang="en-US" altLang="en-US" sz="4000" b="1">
                <a:solidFill>
                  <a:schemeClr val="accent2"/>
                </a:solidFill>
                <a:latin typeface="宋体" panose="02010600030101010101" pitchFamily="2" charset="-122"/>
              </a:rPr>
              <a:t>，刻画生长于深草、蓬蒿中却有顽强的生命力，最终挺拔高耸，有有凌云之志的“小松”形象，借以象征出身低微的士人不甘埋没，坚强不屈的精神，同时也批评“时人”的以身取人，目光短浅，趋炎附势。</a:t>
            </a:r>
            <a:endParaRPr lang="en-US" altLang="en-US" sz="4000" b="1">
              <a:solidFill>
                <a:schemeClr val="accent2"/>
              </a:solidFill>
              <a:latin typeface="宋体" panose="02010600030101010101" pitchFamily="2" charset="-12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348" name=""/>
        <p:cNvGrpSpPr/>
        <p:nvPr/>
      </p:nvGrpSpPr>
      <p:grpSpPr>
        <a:xfrm rot="0">
          <a:off x="0" y="0"/>
          <a:ext cx="0" cy="0"/>
          <a:chOff x="0" y="0"/>
          <a:chExt cx="0" cy="0"/>
        </a:xfrm>
      </p:grpSpPr>
      <p:sp>
        <p:nvSpPr>
          <p:cNvPr id="1049420" name="文本占位符 1049419"/>
          <p:cNvSpPr/>
          <p:nvPr>
            <p:ph type="body" idx="1"/>
          </p:nvPr>
        </p:nvSpPr>
        <p:spPr>
          <a:xfrm>
            <a:off x="285750" y="620712"/>
            <a:ext cx="9975850" cy="5400675"/>
          </a:xfrm>
          <a:prstGeom prst="rect">
            <a:avLst/>
          </a:prstGeom>
          <a:noFill/>
          <a:ln w="38100" cap="flat" cmpd="sng">
            <a:solidFill>
              <a:schemeClr val="dk1">
                <a:alpha val="100000"/>
              </a:schemeClr>
            </a:solidFill>
            <a:prstDash val="solid"/>
            <a:round/>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b="1">
                <a:solidFill>
                  <a:srgbClr val="0000FF"/>
                </a:solidFill>
                <a:latin typeface="微软雅黑" panose="020B0503020204020204" charset="-122"/>
                <a:ea typeface="微软雅黑" panose="020B0503020204020204" charset="-122"/>
              </a:rPr>
              <a:t>北陂杏花①   王安石 </a:t>
            </a:r>
            <a:endParaRPr lang="en-US" altLang="en-US" b="1">
              <a:solidFill>
                <a:srgbClr val="0000FF"/>
              </a:solidFill>
              <a:latin typeface="微软雅黑" panose="020B0503020204020204" charset="-122"/>
              <a:ea typeface="微软雅黑" panose="020B0503020204020204" charset="-122"/>
            </a:endParaRPr>
          </a:p>
          <a:p>
            <a:pPr marL="0" lvl="0" indent="0" algn="ctr">
              <a:buFontTx/>
              <a:buNone/>
            </a:pPr>
            <a:r>
              <a:rPr lang="en-US" altLang="en-US" b="1">
                <a:solidFill>
                  <a:srgbClr val="0000FF"/>
                </a:solidFill>
                <a:latin typeface="微软雅黑" panose="020B0503020204020204" charset="-122"/>
                <a:ea typeface="微软雅黑" panose="020B0503020204020204" charset="-122"/>
              </a:rPr>
              <a:t>一陂春水绕花身，花影妖娆各占春。</a:t>
            </a:r>
            <a:endParaRPr lang="en-US" altLang="en-US" b="1">
              <a:solidFill>
                <a:srgbClr val="0000FF"/>
              </a:solidFill>
              <a:latin typeface="微软雅黑" panose="020B0503020204020204" charset="-122"/>
              <a:ea typeface="微软雅黑" panose="020B0503020204020204" charset="-122"/>
            </a:endParaRPr>
          </a:p>
          <a:p>
            <a:pPr marL="0" lvl="0" indent="0" algn="ctr">
              <a:buFontTx/>
              <a:buNone/>
            </a:pPr>
            <a:r>
              <a:rPr lang="en-US" altLang="en-US" b="1">
                <a:solidFill>
                  <a:srgbClr val="0000FF"/>
                </a:solidFill>
                <a:latin typeface="微软雅黑" panose="020B0503020204020204" charset="-122"/>
                <a:ea typeface="微软雅黑" panose="020B0503020204020204" charset="-122"/>
              </a:rPr>
              <a:t>纵被春风吹作雪，绝胜南陌碾成尘。</a:t>
            </a:r>
            <a:endParaRPr lang="en-US" altLang="en-US" b="1">
              <a:solidFill>
                <a:srgbClr val="0000FF"/>
              </a:solidFill>
              <a:latin typeface="微软雅黑" panose="020B0503020204020204" charset="-122"/>
              <a:ea typeface="微软雅黑" panose="020B0503020204020204" charset="-122"/>
            </a:endParaRPr>
          </a:p>
          <a:p>
            <a:pPr marL="0" lvl="0" indent="0">
              <a:buFontTx/>
              <a:buNone/>
            </a:pPr>
            <a:r>
              <a:rPr lang="en-US" altLang="en-US" sz="2800" b="1">
                <a:solidFill>
                  <a:srgbClr val="008000"/>
                </a:solidFill>
                <a:latin typeface="华文细黑" charset="-122"/>
                <a:ea typeface="华文细黑" charset="-122"/>
              </a:rPr>
              <a:t>【注】①此诗系王安石晚年所作。此前诗人亲手创立的新法被一一废止。陂：池塘，这里指池边或池中小洲 。</a:t>
            </a:r>
            <a:endParaRPr lang="en-US" altLang="en-US" sz="2800" b="1">
              <a:solidFill>
                <a:srgbClr val="008000"/>
              </a:solidFill>
              <a:latin typeface="华文细黑" charset="-122"/>
              <a:ea typeface="华文细黑" charset="-122"/>
            </a:endParaRPr>
          </a:p>
          <a:p>
            <a:pPr marL="0" lvl="0" indent="0">
              <a:buFontTx/>
              <a:buNone/>
            </a:pPr>
            <a:r>
              <a:rPr lang="en-US" altLang="en-US" sz="2800" b="1">
                <a:solidFill>
                  <a:srgbClr val="000000"/>
                </a:solidFill>
                <a:latin typeface="华文细黑" charset="-122"/>
                <a:ea typeface="华文细黑" charset="-122"/>
              </a:rPr>
              <a:t>【</a:t>
            </a:r>
            <a:r>
              <a:rPr lang="en-US" altLang="en-US" sz="2800" b="1">
                <a:solidFill>
                  <a:schemeClr val="dk1"/>
                </a:solidFill>
                <a:latin typeface="华文细黑" charset="-122"/>
                <a:ea typeface="华文细黑" charset="-122"/>
              </a:rPr>
              <a:t>译文】围绕着杏花的是满塘的春水，岸上的花，水中的花影，都是那么地鲜艳动人。即使被无情的东风吹落，飘飘似雪，也应飞入清澈的水中，胜过那路旁的花，落了，还被车马碾作灰尘。</a:t>
            </a:r>
            <a:endParaRPr lang="en-US" altLang="en-US" sz="2800" b="1">
              <a:solidFill>
                <a:schemeClr val="dk1"/>
              </a:solidFill>
              <a:latin typeface="华文细黑" charset="-122"/>
              <a:ea typeface="华文细黑" charset="-122"/>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349" name=""/>
        <p:cNvGrpSpPr/>
        <p:nvPr/>
      </p:nvGrpSpPr>
      <p:grpSpPr>
        <a:xfrm rot="0">
          <a:off x="0" y="0"/>
          <a:ext cx="0" cy="0"/>
          <a:chOff x="0" y="0"/>
          <a:chExt cx="0" cy="0"/>
        </a:xfrm>
      </p:grpSpPr>
      <p:sp>
        <p:nvSpPr>
          <p:cNvPr id="1049421" name="矩形 1049420"/>
          <p:cNvSpPr/>
          <p:nvPr/>
        </p:nvSpPr>
        <p:spPr>
          <a:xfrm>
            <a:off x="1079500" y="620712"/>
            <a:ext cx="8137525" cy="44354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600" b="1">
                <a:solidFill>
                  <a:schemeClr val="accent2"/>
                </a:solidFill>
                <a:latin typeface="宋体" panose="02010600030101010101" pitchFamily="2" charset="-122"/>
              </a:rPr>
              <a:t>《北陂杏花》： </a:t>
            </a:r>
            <a:br>
              <a:rPr lang="en-US" altLang="en-US" sz="3600" b="1">
                <a:solidFill>
                  <a:schemeClr val="accent2"/>
                </a:solidFill>
                <a:latin typeface="宋体" panose="02010600030101010101" pitchFamily="2" charset="-122"/>
              </a:rPr>
            </a:br>
            <a:r>
              <a:rPr lang="en-US" altLang="en-US" sz="3600" b="1">
                <a:solidFill>
                  <a:schemeClr val="accent2"/>
                </a:solidFill>
                <a:latin typeface="宋体" panose="02010600030101010101" pitchFamily="2" charset="-122"/>
              </a:rPr>
              <a:t>   诗人</a:t>
            </a:r>
            <a:r>
              <a:rPr lang="en-US" altLang="en-US" sz="3600" b="1">
                <a:solidFill>
                  <a:srgbClr val="FF0000"/>
                </a:solidFill>
                <a:latin typeface="宋体" panose="02010600030101010101" pitchFamily="2" charset="-122"/>
              </a:rPr>
              <a:t>托物言志</a:t>
            </a:r>
            <a:r>
              <a:rPr lang="en-US" altLang="en-US" sz="3600" b="1">
                <a:solidFill>
                  <a:schemeClr val="accent2"/>
                </a:solidFill>
                <a:latin typeface="宋体" panose="02010600030101010101" pitchFamily="2" charset="-122"/>
              </a:rPr>
              <a:t>，以水边的杏花</a:t>
            </a:r>
            <a:r>
              <a:rPr lang="en-US" altLang="en-US" sz="3600" b="1">
                <a:solidFill>
                  <a:srgbClr val="FF0000"/>
                </a:solidFill>
                <a:latin typeface="宋体" panose="02010600030101010101" pitchFamily="2" charset="-122"/>
              </a:rPr>
              <a:t>自况</a:t>
            </a:r>
            <a:r>
              <a:rPr lang="en-US" altLang="en-US" sz="3600" b="1">
                <a:solidFill>
                  <a:schemeClr val="accent2"/>
                </a:solidFill>
                <a:latin typeface="宋体" panose="02010600030101010101" pitchFamily="2" charset="-122"/>
              </a:rPr>
              <a:t>，把杏花</a:t>
            </a:r>
            <a:r>
              <a:rPr lang="en-US" altLang="en-US" sz="3600" b="1">
                <a:solidFill>
                  <a:srgbClr val="FF0000"/>
                </a:solidFill>
                <a:latin typeface="宋体" panose="02010600030101010101" pitchFamily="2" charset="-122"/>
              </a:rPr>
              <a:t>比喻</a:t>
            </a:r>
            <a:r>
              <a:rPr lang="en-US" altLang="en-US" sz="3600" b="1">
                <a:solidFill>
                  <a:schemeClr val="accent2"/>
                </a:solidFill>
                <a:latin typeface="宋体" panose="02010600030101010101" pitchFamily="2" charset="-122"/>
              </a:rPr>
              <a:t>成“雪”和“尘”，并形成</a:t>
            </a:r>
            <a:r>
              <a:rPr lang="en-US" altLang="en-US" sz="3600" b="1">
                <a:solidFill>
                  <a:srgbClr val="FF0000"/>
                </a:solidFill>
                <a:latin typeface="宋体" panose="02010600030101010101" pitchFamily="2" charset="-122"/>
              </a:rPr>
              <a:t>对比</a:t>
            </a:r>
            <a:r>
              <a:rPr lang="en-US" altLang="en-US" sz="3600" b="1">
                <a:solidFill>
                  <a:schemeClr val="accent2"/>
                </a:solidFill>
                <a:latin typeface="宋体" panose="02010600030101010101" pitchFamily="2" charset="-122"/>
              </a:rPr>
              <a:t>，写它纵然被春风吹落水上，仍保持着纯洁，远胜于路边的杏花，在车水马龙中被碾碎，化为污浊的尘土。流露出悲壮的情感，表现出坚持自己的理想情操，不愿同流合污的精神。</a:t>
            </a:r>
            <a:endParaRPr lang="en-US" altLang="en-US" sz="3600" b="1">
              <a:solidFill>
                <a:schemeClr val="accent2"/>
              </a:solidFill>
              <a:latin typeface="宋体" panose="02010600030101010101" pitchFamily="2" charset="-122"/>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350" name=""/>
        <p:cNvGrpSpPr/>
        <p:nvPr/>
      </p:nvGrpSpPr>
      <p:grpSpPr>
        <a:xfrm rot="0">
          <a:off x="0" y="0"/>
          <a:ext cx="0" cy="0"/>
          <a:chOff x="0" y="0"/>
          <a:chExt cx="0" cy="0"/>
        </a:xfrm>
      </p:grpSpPr>
      <p:pic>
        <p:nvPicPr>
          <p:cNvPr id="2097238" name="图片 2097237" descr="mainbg"/>
          <p:cNvPicPr/>
          <p:nvPr/>
        </p:nvPicPr>
        <p:blipFill>
          <a:blip r:embed="rId1"/>
          <a:srcRect/>
          <a:stretch>
            <a:fillRect/>
          </a:stretch>
        </p:blipFill>
        <p:spPr>
          <a:xfrm>
            <a:off x="0" y="0"/>
            <a:ext cx="10801350" cy="685800"/>
          </a:xfrm>
          <a:prstGeom prst="rect">
            <a:avLst/>
          </a:prstGeom>
          <a:noFill/>
          <a:ln>
            <a:noFill/>
          </a:ln>
        </p:spPr>
      </p:pic>
      <p:sp>
        <p:nvSpPr>
          <p:cNvPr id="1049422" name="内容占位符 1049421"/>
          <p:cNvSpPr/>
          <p:nvPr>
            <p:ph idx="4294967295"/>
          </p:nvPr>
        </p:nvSpPr>
        <p:spPr>
          <a:xfrm>
            <a:off x="0" y="857250"/>
            <a:ext cx="10801350" cy="5000625"/>
          </a:xfrm>
          <a:prstGeom prst="rect">
            <a:avLst/>
          </a:prstGeom>
          <a:noFill/>
          <a:ln w="57150" cap="flat" cmpd="sng">
            <a:solidFill>
              <a:schemeClr val="dk1">
                <a:alpha val="100000"/>
              </a:schemeClr>
            </a:solidFill>
            <a:prstDash val="solid"/>
            <a:round/>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1、</a:t>
            </a:r>
            <a:r>
              <a:rPr lang="zh-CN" altLang="en-US" sz="3600" b="1">
                <a:solidFill>
                  <a:srgbClr val="FF0000"/>
                </a:solidFill>
                <a:latin typeface="黑体" panose="02010609060101010101" pitchFamily="2" charset="-122"/>
                <a:ea typeface="黑体" panose="02010609060101010101" pitchFamily="2" charset="-122"/>
              </a:rPr>
              <a:t>看题目</a:t>
            </a:r>
            <a:r>
              <a:rPr lang="zh-CN" altLang="en-US" sz="3600" b="1">
                <a:latin typeface="黑体" panose="02010609060101010101" pitchFamily="2" charset="-122"/>
                <a:ea typeface="黑体" panose="02010609060101010101" pitchFamily="2" charset="-122"/>
              </a:rPr>
              <a:t>，明确诗中的物象是什么。</a:t>
            </a: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2、</a:t>
            </a:r>
            <a:r>
              <a:rPr lang="zh-CN" altLang="en-US" sz="3600" b="1">
                <a:solidFill>
                  <a:srgbClr val="FF0000"/>
                </a:solidFill>
                <a:latin typeface="黑体" panose="02010609060101010101" pitchFamily="2" charset="-122"/>
                <a:ea typeface="黑体" panose="02010609060101010101" pitchFamily="2" charset="-122"/>
              </a:rPr>
              <a:t>整体把握</a:t>
            </a:r>
            <a:r>
              <a:rPr lang="zh-CN" altLang="en-US" sz="3600" b="1">
                <a:latin typeface="黑体" panose="02010609060101010101" pitchFamily="2" charset="-122"/>
                <a:ea typeface="黑体" panose="02010609060101010101" pitchFamily="2" charset="-122"/>
              </a:rPr>
              <a:t>物象的形态特征</a:t>
            </a:r>
            <a:r>
              <a:rPr lang="zh-CN" altLang="en-US" sz="3600" b="1">
                <a:solidFill>
                  <a:srgbClr val="FF0000"/>
                </a:solidFill>
                <a:latin typeface="黑体" panose="02010609060101010101" pitchFamily="2" charset="-122"/>
                <a:ea typeface="黑体" panose="02010609060101010101" pitchFamily="2" charset="-122"/>
              </a:rPr>
              <a:t>，紧扣文本</a:t>
            </a:r>
            <a:r>
              <a:rPr lang="zh-CN" altLang="en-US" sz="3600" b="1">
                <a:latin typeface="黑体" panose="02010609060101010101" pitchFamily="2" charset="-122"/>
                <a:ea typeface="黑体" panose="02010609060101010101" pitchFamily="2" charset="-122"/>
              </a:rPr>
              <a:t>。</a:t>
            </a: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3、找</a:t>
            </a:r>
            <a:r>
              <a:rPr lang="zh-CN" altLang="en-US" sz="3600" b="1">
                <a:ea typeface="黑体" panose="02010609060101010101" pitchFamily="2" charset="-122"/>
              </a:rPr>
              <a:t>“</a:t>
            </a:r>
            <a:r>
              <a:rPr lang="zh-CN" altLang="en-US" sz="3600" b="1">
                <a:latin typeface="黑体" panose="02010609060101010101" pitchFamily="2" charset="-122"/>
                <a:ea typeface="黑体" panose="02010609060101010101" pitchFamily="2" charset="-122"/>
              </a:rPr>
              <a:t>物</a:t>
            </a:r>
            <a:r>
              <a:rPr lang="zh-CN" altLang="en-US" sz="3600" b="1">
                <a:ea typeface="黑体" panose="02010609060101010101" pitchFamily="2" charset="-122"/>
              </a:rPr>
              <a:t>”</a:t>
            </a:r>
            <a:r>
              <a:rPr lang="zh-CN" altLang="en-US" sz="3600" b="1">
                <a:latin typeface="黑体" panose="02010609060101010101" pitchFamily="2" charset="-122"/>
                <a:ea typeface="黑体" panose="02010609060101010101" pitchFamily="2" charset="-122"/>
              </a:rPr>
              <a:t>与</a:t>
            </a:r>
            <a:r>
              <a:rPr lang="zh-CN" altLang="en-US" sz="3600" b="1">
                <a:ea typeface="黑体" panose="02010609060101010101" pitchFamily="2" charset="-122"/>
              </a:rPr>
              <a:t>“</a:t>
            </a:r>
            <a:r>
              <a:rPr lang="zh-CN" altLang="en-US" sz="3600" b="1">
                <a:latin typeface="黑体" panose="02010609060101010101" pitchFamily="2" charset="-122"/>
                <a:ea typeface="黑体" panose="02010609060101010101" pitchFamily="2" charset="-122"/>
              </a:rPr>
              <a:t>人</a:t>
            </a:r>
            <a:r>
              <a:rPr lang="zh-CN" altLang="en-US" sz="3600" b="1">
                <a:ea typeface="黑体" panose="02010609060101010101" pitchFamily="2" charset="-122"/>
              </a:rPr>
              <a:t>”</a:t>
            </a:r>
            <a:r>
              <a:rPr lang="zh-CN" altLang="en-US" sz="3600" b="1">
                <a:latin typeface="黑体" panose="02010609060101010101" pitchFamily="2" charset="-122"/>
                <a:ea typeface="黑体" panose="02010609060101010101" pitchFamily="2" charset="-122"/>
              </a:rPr>
              <a:t>的契合点，</a:t>
            </a:r>
            <a:r>
              <a:rPr lang="zh-CN" altLang="en-US" sz="3600" b="1">
                <a:solidFill>
                  <a:srgbClr val="FF0000"/>
                </a:solidFill>
                <a:latin typeface="黑体" panose="02010609060101010101" pitchFamily="2" charset="-122"/>
                <a:ea typeface="黑体" panose="02010609060101010101" pitchFamily="2" charset="-122"/>
              </a:rPr>
              <a:t>联系写作背景</a:t>
            </a:r>
            <a:r>
              <a:rPr lang="zh-CN" altLang="en-US" sz="3600" b="1">
                <a:latin typeface="黑体" panose="02010609060101010101" pitchFamily="2" charset="-122"/>
                <a:ea typeface="黑体" panose="02010609060101010101" pitchFamily="2" charset="-122"/>
              </a:rPr>
              <a:t>，揣摩诗人所托之情、所言之志，不能架空分析情感</a:t>
            </a:r>
            <a:r>
              <a:rPr lang="en-US" altLang="en-US" b="1">
                <a:latin typeface="仿宋_GB2312" pitchFamily="49" charset="-122"/>
                <a:ea typeface="仿宋_GB2312" pitchFamily="49" charset="-122"/>
              </a:rPr>
              <a:t>。</a:t>
            </a:r>
            <a:endParaRPr lang="en-US" altLang="en-US" b="1">
              <a:latin typeface="仿宋_GB2312" pitchFamily="49" charset="-122"/>
              <a:ea typeface="仿宋_GB2312" pitchFamily="49" charset="-122"/>
            </a:endParaRPr>
          </a:p>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4、关注表现手法。</a:t>
            </a:r>
            <a:r>
              <a:rPr lang="zh-CN" altLang="en-US" sz="3600" b="1">
                <a:solidFill>
                  <a:srgbClr val="FF0000"/>
                </a:solidFill>
                <a:latin typeface="黑体" panose="02010609060101010101" pitchFamily="2" charset="-122"/>
                <a:ea typeface="黑体" panose="02010609060101010101" pitchFamily="2" charset="-122"/>
              </a:rPr>
              <a:t>托物言志</a:t>
            </a:r>
            <a:r>
              <a:rPr lang="zh-CN" altLang="en-US" sz="3600" b="1">
                <a:latin typeface="黑体" panose="02010609060101010101" pitchFamily="2" charset="-122"/>
                <a:ea typeface="黑体" panose="02010609060101010101" pitchFamily="2" charset="-122"/>
              </a:rPr>
              <a:t>为基本手法，并</a:t>
            </a:r>
            <a:r>
              <a:rPr lang="zh-CN" altLang="en-US" sz="3600" b="1">
                <a:ea typeface="黑体" panose="02010609060101010101" pitchFamily="2" charset="-122"/>
              </a:rPr>
              <a:t>常用</a:t>
            </a:r>
            <a:r>
              <a:rPr lang="zh-CN" altLang="en-US" sz="3600" b="1">
                <a:solidFill>
                  <a:srgbClr val="FF0000"/>
                </a:solidFill>
                <a:ea typeface="黑体" panose="02010609060101010101" pitchFamily="2" charset="-122"/>
              </a:rPr>
              <a:t>借物喻人</a:t>
            </a:r>
            <a:r>
              <a:rPr lang="zh-CN" altLang="en-US" sz="3600" b="1">
                <a:ea typeface="黑体" panose="02010609060101010101" pitchFamily="2" charset="-122"/>
              </a:rPr>
              <a:t>、</a:t>
            </a:r>
            <a:r>
              <a:rPr lang="zh-CN" altLang="en-US" sz="3600" b="1">
                <a:solidFill>
                  <a:srgbClr val="FF0000"/>
                </a:solidFill>
                <a:ea typeface="黑体" panose="02010609060101010101" pitchFamily="2" charset="-122"/>
              </a:rPr>
              <a:t>比喻、象征、拟人、对比、侧面描写（环境烘托）</a:t>
            </a:r>
            <a:r>
              <a:rPr lang="zh-CN" altLang="en-US" sz="3600" b="1">
                <a:ea typeface="黑体" panose="02010609060101010101" pitchFamily="2" charset="-122"/>
              </a:rPr>
              <a:t>手法。</a:t>
            </a:r>
            <a:endParaRPr lang="zh-CN" altLang="en-US" sz="3600" b="1">
              <a:ea typeface="黑体" panose="02010609060101010101" pitchFamily="2" charset="-122"/>
            </a:endParaRPr>
          </a:p>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5、注意答题规范：</a:t>
            </a:r>
            <a:r>
              <a:rPr lang="zh-CN" altLang="en-US" sz="3600" b="1">
                <a:solidFill>
                  <a:srgbClr val="008000"/>
                </a:solidFill>
                <a:latin typeface="黑体" panose="02010609060101010101" pitchFamily="2" charset="-122"/>
                <a:ea typeface="黑体" panose="02010609060101010101" pitchFamily="2" charset="-122"/>
              </a:rPr>
              <a:t>明物象</a:t>
            </a:r>
            <a:r>
              <a:rPr lang="zh-CN" altLang="en-US" sz="3600" b="1">
                <a:solidFill>
                  <a:srgbClr val="008000"/>
                </a:solidFill>
                <a:ea typeface="黑体" panose="02010609060101010101" pitchFamily="2" charset="-122"/>
              </a:rPr>
              <a:t>—</a:t>
            </a:r>
            <a:r>
              <a:rPr lang="zh-CN" altLang="en-US" sz="3600" b="1">
                <a:solidFill>
                  <a:srgbClr val="008000"/>
                </a:solidFill>
                <a:latin typeface="黑体" panose="02010609060101010101" pitchFamily="2" charset="-122"/>
                <a:ea typeface="黑体" panose="02010609060101010101" pitchFamily="2" charset="-122"/>
              </a:rPr>
              <a:t>指特点</a:t>
            </a:r>
            <a:r>
              <a:rPr lang="zh-CN" altLang="en-US" sz="3600" b="1">
                <a:solidFill>
                  <a:srgbClr val="008000"/>
                </a:solidFill>
                <a:ea typeface="黑体" panose="02010609060101010101" pitchFamily="2" charset="-122"/>
              </a:rPr>
              <a:t>—</a:t>
            </a:r>
            <a:r>
              <a:rPr lang="zh-CN" altLang="en-US" sz="3600" b="1">
                <a:solidFill>
                  <a:srgbClr val="008000"/>
                </a:solidFill>
                <a:latin typeface="黑体" panose="02010609060101010101" pitchFamily="2" charset="-122"/>
                <a:ea typeface="黑体" panose="02010609060101010101" pitchFamily="2" charset="-122"/>
              </a:rPr>
              <a:t>析手法—知感情</a:t>
            </a:r>
            <a:endParaRPr lang="zh-CN" altLang="en-US" sz="3600" b="1">
              <a:solidFill>
                <a:srgbClr val="008000"/>
              </a:solidFill>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zh-CN" altLang="en-US" sz="3600" b="1">
              <a:latin typeface="黑体" panose="02010609060101010101" pitchFamily="2" charset="-122"/>
              <a:ea typeface="黑体" panose="02010609060101010101" pitchFamily="2" charset="-122"/>
            </a:endParaRPr>
          </a:p>
        </p:txBody>
      </p:sp>
      <p:sp>
        <p:nvSpPr>
          <p:cNvPr id="1049423" name="文本框 1049422"/>
          <p:cNvSpPr txBox="1"/>
          <p:nvPr/>
        </p:nvSpPr>
        <p:spPr>
          <a:xfrm>
            <a:off x="1400175" y="0"/>
            <a:ext cx="8370887" cy="7588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4400" b="1">
                <a:solidFill>
                  <a:srgbClr val="FF0000"/>
                </a:solidFill>
              </a:rPr>
              <a:t>小结：</a:t>
            </a:r>
            <a:r>
              <a:rPr lang="zh-CN" altLang="en-US" sz="4000" b="1">
                <a:solidFill>
                  <a:srgbClr val="FF0000"/>
                </a:solidFill>
              </a:rPr>
              <a:t>鉴赏咏物诗步骤与方法</a:t>
            </a:r>
            <a:endParaRPr lang="zh-CN" altLang="en-US" sz="4000" b="1">
              <a:solidFill>
                <a:srgbClr val="FF0000"/>
              </a:solidFill>
            </a:endParaRPr>
          </a:p>
        </p:txBody>
      </p:sp>
      <p:sp>
        <p:nvSpPr>
          <p:cNvPr id="1049424" name="右箭头 1049423">
            <a:hlinkClick r:id="rId2" action="ppaction://hlinksldjump"/>
          </p:cNvPr>
          <p:cNvSpPr/>
          <p:nvPr/>
        </p:nvSpPr>
        <p:spPr>
          <a:xfrm>
            <a:off x="9686925" y="6215062"/>
            <a:ext cx="571500" cy="642937"/>
          </a:xfrm>
          <a:prstGeom prst="rightArrow">
            <a:avLst>
              <a:gd name="adj1" fmla="val 50000"/>
              <a:gd name="adj2" fmla="val 50000"/>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422"/>
                                        </p:tgtEl>
                                        <p:attrNameLst>
                                          <p:attrName>style.visibility</p:attrName>
                                        </p:attrNameLst>
                                      </p:cBhvr>
                                      <p:to>
                                        <p:strVal val="visible"/>
                                      </p:to>
                                    </p:set>
                                    <p:anim calcmode="lin" valueType="num">
                                      <p:cBhvr additive="base">
                                        <p:cTn id="7" dur="500" fill="hold"/>
                                        <p:tgtEl>
                                          <p:spTgt spid="1049422"/>
                                        </p:tgtEl>
                                        <p:attrNameLst>
                                          <p:attrName>ppt_x</p:attrName>
                                        </p:attrNameLst>
                                      </p:cBhvr>
                                      <p:tavLst>
                                        <p:tav tm="0">
                                          <p:val>
                                            <p:strVal val="0-#ppt_w/2"/>
                                          </p:val>
                                        </p:tav>
                                        <p:tav tm="100000">
                                          <p:val>
                                            <p:strVal val="ppt_x"/>
                                          </p:val>
                                        </p:tav>
                                      </p:tavLst>
                                    </p:anim>
                                    <p:anim calcmode="lin" valueType="num">
                                      <p:cBhvr additive="base">
                                        <p:cTn id="8" dur="500" fill="hold"/>
                                        <p:tgtEl>
                                          <p:spTgt spid="10494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049422">
                                            <p:txEl>
                                              <p:charRg st="0" end="18"/>
                                            </p:txEl>
                                          </p:spTgt>
                                        </p:tgtEl>
                                        <p:attrNameLst>
                                          <p:attrName>style.visibility</p:attrName>
                                        </p:attrNameLst>
                                      </p:cBhvr>
                                      <p:to>
                                        <p:strVal val="visible"/>
                                      </p:to>
                                    </p:set>
                                    <p:anim calcmode="lin" valueType="num">
                                      <p:cBhvr additive="base">
                                        <p:cTn id="13" dur="500" fill="hold"/>
                                        <p:tgtEl>
                                          <p:spTgt spid="1049422">
                                            <p:txEl>
                                              <p:charRg st="0" end="18"/>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49422">
                                            <p:txEl>
                                              <p:charRg st="0" end="1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2" nodeType="clickEffect">
                                  <p:stCondLst>
                                    <p:cond delay="0"/>
                                  </p:stCondLst>
                                  <p:childTnLst>
                                    <p:set>
                                      <p:cBhvr>
                                        <p:cTn id="18" dur="1" fill="hold">
                                          <p:stCondLst>
                                            <p:cond delay="0"/>
                                          </p:stCondLst>
                                        </p:cTn>
                                        <p:tgtEl>
                                          <p:spTgt spid="1049422">
                                            <p:txEl>
                                              <p:charRg st="18" end="38"/>
                                            </p:txEl>
                                          </p:spTgt>
                                        </p:tgtEl>
                                        <p:attrNameLst>
                                          <p:attrName>style.visibility</p:attrName>
                                        </p:attrNameLst>
                                      </p:cBhvr>
                                      <p:to>
                                        <p:strVal val="visible"/>
                                      </p:to>
                                    </p:set>
                                    <p:anim calcmode="lin" valueType="num">
                                      <p:cBhvr additive="base">
                                        <p:cTn id="19" dur="500" fill="hold"/>
                                        <p:tgtEl>
                                          <p:spTgt spid="1049422">
                                            <p:txEl>
                                              <p:charRg st="18" end="38"/>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49422">
                                            <p:txEl>
                                              <p:charRg st="18" end="3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3" nodeType="clickEffect">
                                  <p:stCondLst>
                                    <p:cond delay="0"/>
                                  </p:stCondLst>
                                  <p:childTnLst>
                                    <p:set>
                                      <p:cBhvr>
                                        <p:cTn id="24" dur="1" fill="hold">
                                          <p:stCondLst>
                                            <p:cond delay="0"/>
                                          </p:stCondLst>
                                        </p:cTn>
                                        <p:tgtEl>
                                          <p:spTgt spid="1049422">
                                            <p:txEl>
                                              <p:charRg st="38" end="84"/>
                                            </p:txEl>
                                          </p:spTgt>
                                        </p:tgtEl>
                                        <p:attrNameLst>
                                          <p:attrName>style.visibility</p:attrName>
                                        </p:attrNameLst>
                                      </p:cBhvr>
                                      <p:to>
                                        <p:strVal val="visible"/>
                                      </p:to>
                                    </p:set>
                                    <p:anim calcmode="lin" valueType="num">
                                      <p:cBhvr additive="base">
                                        <p:cTn id="25" dur="500" fill="hold"/>
                                        <p:tgtEl>
                                          <p:spTgt spid="1049422">
                                            <p:txEl>
                                              <p:charRg st="38" end="8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49422">
                                            <p:txEl>
                                              <p:charRg st="38" end="8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4" nodeType="clickEffect">
                                  <p:stCondLst>
                                    <p:cond delay="0"/>
                                  </p:stCondLst>
                                  <p:childTnLst>
                                    <p:set>
                                      <p:cBhvr>
                                        <p:cTn id="30" dur="1" fill="hold">
                                          <p:stCondLst>
                                            <p:cond delay="0"/>
                                          </p:stCondLst>
                                        </p:cTn>
                                        <p:tgtEl>
                                          <p:spTgt spid="1049422">
                                            <p:txEl>
                                              <p:charRg st="84" end="137"/>
                                            </p:txEl>
                                          </p:spTgt>
                                        </p:tgtEl>
                                        <p:attrNameLst>
                                          <p:attrName>style.visibility</p:attrName>
                                        </p:attrNameLst>
                                      </p:cBhvr>
                                      <p:to>
                                        <p:strVal val="visible"/>
                                      </p:to>
                                    </p:set>
                                    <p:anim calcmode="lin" valueType="num">
                                      <p:cBhvr additive="base">
                                        <p:cTn id="31" dur="500" fill="hold"/>
                                        <p:tgtEl>
                                          <p:spTgt spid="1049422">
                                            <p:txEl>
                                              <p:charRg st="84" end="137"/>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49422">
                                            <p:txEl>
                                              <p:charRg st="84" end="137"/>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049422">
                                            <p:txEl>
                                              <p:charRg st="137" end="162"/>
                                            </p:txEl>
                                          </p:spTgt>
                                        </p:tgtEl>
                                        <p:attrNameLst>
                                          <p:attrName>style.visibility</p:attrName>
                                        </p:attrNameLst>
                                      </p:cBhvr>
                                      <p:to>
                                        <p:strVal val="visible"/>
                                      </p:to>
                                    </p:set>
                                    <p:animEffect transition="in" filter="blinds(horizontal)">
                                      <p:cBhvr>
                                        <p:cTn id="37" dur="500"/>
                                        <p:tgtEl>
                                          <p:spTgt spid="1049422">
                                            <p:txEl>
                                              <p:charRg st="137" end="1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83" name=""/>
        <p:cNvGrpSpPr/>
        <p:nvPr/>
      </p:nvGrpSpPr>
      <p:grpSpPr>
        <a:xfrm rot="0">
          <a:off x="0" y="0"/>
          <a:ext cx="0" cy="0"/>
          <a:chOff x="0" y="0"/>
          <a:chExt cx="0" cy="0"/>
        </a:xfrm>
      </p:grpSpPr>
      <p:sp>
        <p:nvSpPr>
          <p:cNvPr id="1048602" name="文本框 1048601"/>
          <p:cNvSpPr txBox="1"/>
          <p:nvPr/>
        </p:nvSpPr>
        <p:spPr>
          <a:xfrm>
            <a:off x="2514600" y="228600"/>
            <a:ext cx="5334000" cy="6350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600" b="1">
                <a:ea typeface="黑体" panose="02010609060101010101" pitchFamily="2" charset="-122"/>
              </a:rPr>
              <a:t>山水诗常见意象</a:t>
            </a:r>
            <a:endParaRPr lang="zh-CN" altLang="en-US" sz="3600" b="1">
              <a:ea typeface="黑体" panose="02010609060101010101" pitchFamily="2" charset="-122"/>
            </a:endParaRPr>
          </a:p>
        </p:txBody>
      </p:sp>
      <p:sp>
        <p:nvSpPr>
          <p:cNvPr id="1048603" name="文本框 1048602"/>
          <p:cNvSpPr txBox="1"/>
          <p:nvPr/>
        </p:nvSpPr>
        <p:spPr>
          <a:xfrm>
            <a:off x="685800" y="1143000"/>
            <a:ext cx="7924800" cy="3613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15000"/>
              </a:lnSpc>
              <a:spcBef>
                <a:spcPct val="50000"/>
              </a:spcBef>
              <a:buFontTx/>
              <a:buNone/>
            </a:pPr>
            <a:r>
              <a:rPr lang="zh-CN" altLang="en-US" sz="3200" b="1">
                <a:ea typeface="黑体" panose="02010609060101010101" pitchFamily="2" charset="-122"/>
              </a:rPr>
              <a:t>山、河、泉、溪、桥、</a:t>
            </a:r>
            <a:endParaRPr lang="zh-CN" altLang="en-US" sz="3200" b="1">
              <a:ea typeface="黑体" panose="02010609060101010101" pitchFamily="2" charset="-122"/>
            </a:endParaRPr>
          </a:p>
          <a:p>
            <a:pPr marL="0" lvl="0" indent="0">
              <a:lnSpc>
                <a:spcPct val="115000"/>
              </a:lnSpc>
              <a:spcBef>
                <a:spcPct val="50000"/>
              </a:spcBef>
              <a:buFontTx/>
              <a:buNone/>
            </a:pPr>
            <a:r>
              <a:rPr lang="zh-CN" altLang="en-US" sz="3200" b="1">
                <a:ea typeface="黑体" panose="02010609060101010101" pitchFamily="2" charset="-122"/>
              </a:rPr>
              <a:t>樵夫、渔翁、山客、隐者、</a:t>
            </a:r>
            <a:endParaRPr lang="zh-CN" altLang="en-US" sz="3200" b="1">
              <a:ea typeface="黑体" panose="02010609060101010101" pitchFamily="2" charset="-122"/>
            </a:endParaRPr>
          </a:p>
          <a:p>
            <a:pPr marL="0" lvl="0" indent="0">
              <a:lnSpc>
                <a:spcPct val="115000"/>
              </a:lnSpc>
              <a:spcBef>
                <a:spcPct val="50000"/>
              </a:spcBef>
              <a:buFontTx/>
              <a:buNone/>
            </a:pPr>
            <a:r>
              <a:rPr lang="zh-CN" altLang="en-US" sz="3200" b="1">
                <a:ea typeface="黑体" panose="02010609060101010101" pitchFamily="2" charset="-122"/>
              </a:rPr>
              <a:t>松、竹林、树林、草、各种山中植物、</a:t>
            </a:r>
            <a:endParaRPr lang="zh-CN" altLang="en-US" sz="3200" b="1">
              <a:ea typeface="黑体" panose="02010609060101010101" pitchFamily="2" charset="-122"/>
            </a:endParaRPr>
          </a:p>
          <a:p>
            <a:pPr marL="0" lvl="0" indent="0">
              <a:lnSpc>
                <a:spcPct val="115000"/>
              </a:lnSpc>
              <a:spcBef>
                <a:spcPct val="50000"/>
              </a:spcBef>
              <a:buFontTx/>
              <a:buNone/>
            </a:pPr>
            <a:r>
              <a:rPr lang="zh-CN" altLang="en-US" sz="3200" b="1">
                <a:ea typeface="黑体" panose="02010609060101010101" pitchFamily="2" charset="-122"/>
              </a:rPr>
              <a:t>明月、清风、云雾、霞光、露珠、花草香、鸟鸣、猿啼等</a:t>
            </a:r>
            <a:endParaRPr lang="zh-CN" altLang="en-US" sz="3200" b="1">
              <a:ea typeface="黑体" panose="02010609060101010101" pitchFamily="2" charset="-122"/>
            </a:endParaRPr>
          </a:p>
        </p:txBody>
      </p:sp>
      <p:pic>
        <p:nvPicPr>
          <p:cNvPr id="2097160" name="图片 2097159"/>
          <p:cNvPicPr/>
          <p:nvPr/>
        </p:nvPicPr>
        <p:blipFill>
          <a:blip r:embed="rId1"/>
          <a:srcRect/>
          <a:stretch>
            <a:fillRect/>
          </a:stretch>
        </p:blipFill>
        <p:spPr>
          <a:xfrm>
            <a:off x="0" y="5095875"/>
            <a:ext cx="2476500" cy="1762125"/>
          </a:xfrm>
          <a:prstGeom prst="rect">
            <a:avLst/>
          </a:prstGeom>
          <a:noFill/>
          <a:ln>
            <a:noFill/>
          </a:ln>
        </p:spPr>
      </p:pic>
      <p:pic>
        <p:nvPicPr>
          <p:cNvPr id="2097161" name="图片 2097160"/>
          <p:cNvPicPr/>
          <p:nvPr/>
        </p:nvPicPr>
        <p:blipFill>
          <a:blip r:embed="rId2"/>
          <a:srcRect/>
          <a:stretch>
            <a:fillRect/>
          </a:stretch>
        </p:blipFill>
        <p:spPr>
          <a:xfrm>
            <a:off x="2514600" y="5143500"/>
            <a:ext cx="2286000" cy="1714500"/>
          </a:xfrm>
          <a:prstGeom prst="rect">
            <a:avLst/>
          </a:prstGeom>
          <a:noFill/>
          <a:ln>
            <a:noFill/>
          </a:ln>
        </p:spPr>
      </p:pic>
      <p:pic>
        <p:nvPicPr>
          <p:cNvPr id="2097162" name="图片 2097161"/>
          <p:cNvPicPr/>
          <p:nvPr/>
        </p:nvPicPr>
        <p:blipFill>
          <a:blip r:embed="rId3"/>
          <a:srcRect/>
          <a:stretch>
            <a:fillRect/>
          </a:stretch>
        </p:blipFill>
        <p:spPr>
          <a:xfrm>
            <a:off x="4876800" y="5073650"/>
            <a:ext cx="2374900" cy="1784350"/>
          </a:xfrm>
          <a:prstGeom prst="rect">
            <a:avLst/>
          </a:prstGeom>
          <a:noFill/>
          <a:ln>
            <a:noFill/>
          </a:ln>
        </p:spPr>
      </p:pic>
      <p:pic>
        <p:nvPicPr>
          <p:cNvPr id="2097163" name="图片 2097162"/>
          <p:cNvPicPr/>
          <p:nvPr/>
        </p:nvPicPr>
        <p:blipFill>
          <a:blip r:embed="rId4"/>
          <a:srcRect/>
          <a:stretch>
            <a:fillRect/>
          </a:stretch>
        </p:blipFill>
        <p:spPr>
          <a:xfrm>
            <a:off x="7239000" y="5610225"/>
            <a:ext cx="1905000" cy="12477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03"/>
                                        </p:tgtEl>
                                        <p:attrNameLst>
                                          <p:attrName>style.visibility</p:attrName>
                                        </p:attrNameLst>
                                      </p:cBhvr>
                                      <p:to>
                                        <p:strVal val="visible"/>
                                      </p:to>
                                    </p:set>
                                    <p:animEffect transition="in" filter="box(in)">
                                      <p:cBhvr>
                                        <p:cTn id="7" dur="500"/>
                                        <p:tgtEl>
                                          <p:spTgt spid="1048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3"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351" name=""/>
        <p:cNvGrpSpPr/>
        <p:nvPr/>
      </p:nvGrpSpPr>
      <p:grpSpPr>
        <a:xfrm rot="0">
          <a:off x="0" y="0"/>
          <a:ext cx="0" cy="0"/>
          <a:chOff x="0" y="0"/>
          <a:chExt cx="0" cy="0"/>
        </a:xfrm>
      </p:grpSpPr>
      <p:sp>
        <p:nvSpPr>
          <p:cNvPr id="1049425" name="文本框 1049424"/>
          <p:cNvSpPr txBox="1"/>
          <p:nvPr/>
        </p:nvSpPr>
        <p:spPr>
          <a:xfrm>
            <a:off x="2305050" y="476250"/>
            <a:ext cx="7483475" cy="44640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en-US" altLang="en-US" sz="3200" b="1">
              <a:solidFill>
                <a:srgbClr val="FF0000"/>
              </a:solidFill>
              <a:latin typeface="宋体" panose="02010600030101010101" pitchFamily="2" charset="-122"/>
            </a:endParaRPr>
          </a:p>
          <a:p>
            <a:pPr marL="0" lvl="0" indent="0" eaLnBrk="1" latinLnBrk="1" hangingPunct="1">
              <a:buFontTx/>
              <a:buNone/>
            </a:pPr>
            <a:r>
              <a:rPr lang="en-US" altLang="en-US" sz="3200" b="1">
                <a:latin typeface="宋体" panose="02010600030101010101" pitchFamily="2" charset="-122"/>
              </a:rPr>
              <a:t>1、世间万“物”都有多面性，而诗人在咏物时往往“只取一瓢饮”，也就是说只抓住其中的一个特点来加以发挥。</a:t>
            </a:r>
            <a:endParaRPr lang="en-US" altLang="en-US" sz="3200" b="1">
              <a:latin typeface="宋体" panose="02010600030101010101" pitchFamily="2" charset="-122"/>
            </a:endParaRPr>
          </a:p>
          <a:p>
            <a:pPr marL="0" lvl="0" indent="0" eaLnBrk="1" latinLnBrk="1" hangingPunct="1">
              <a:buFontTx/>
              <a:buNone/>
            </a:pPr>
            <a:r>
              <a:rPr lang="en-US" altLang="en-US" sz="3200" b="1">
                <a:latin typeface="宋体" panose="02010600030101010101" pitchFamily="2" charset="-122"/>
              </a:rPr>
              <a:t>2、不同的诗人其处境、性格、思想等的差异，故同咏一“物”，而主题大多各异。</a:t>
            </a:r>
            <a:endParaRPr lang="en-US" altLang="en-US" sz="3200" b="1">
              <a:latin typeface="宋体" panose="02010600030101010101" pitchFamily="2" charset="-122"/>
            </a:endParaRPr>
          </a:p>
          <a:p>
            <a:pPr marL="0" lvl="0" indent="0" eaLnBrk="1" latinLnBrk="1" hangingPunct="1">
              <a:buFontTx/>
              <a:buNone/>
            </a:pPr>
            <a:r>
              <a:rPr lang="en-US" altLang="en-US" sz="3200" b="1">
                <a:latin typeface="宋体" panose="02010600030101010101" pitchFamily="2" charset="-122"/>
              </a:rPr>
              <a:t>3、阅读时须认真揣摩诗人所托之情，所言之志，可借助诗人生平、注解等。</a:t>
            </a:r>
            <a:endParaRPr lang="en-US" altLang="en-US" sz="3200" b="1">
              <a:latin typeface="宋体" panose="02010600030101010101" pitchFamily="2" charset="-122"/>
            </a:endParaRPr>
          </a:p>
        </p:txBody>
      </p:sp>
      <p:sp>
        <p:nvSpPr>
          <p:cNvPr id="1049426" name="文本框 1049425"/>
          <p:cNvSpPr txBox="1"/>
          <p:nvPr/>
        </p:nvSpPr>
        <p:spPr>
          <a:xfrm>
            <a:off x="887412" y="908050"/>
            <a:ext cx="1084262" cy="3887787"/>
          </a:xfrm>
          <a:prstGeom prst="rect">
            <a:avLst/>
          </a:prstGeom>
          <a:noFill/>
          <a:ln w="31750" cap="flat" cmpd="sng">
            <a:solidFill>
              <a:srgbClr val="008000">
                <a:alpha val="100000"/>
              </a:srgbClr>
            </a:solidFill>
            <a:prstDash val="solid"/>
            <a:round/>
          </a:ln>
        </p:spPr>
        <p:txBody>
          <a:bodyPr vert="eaVert"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6000" b="1">
                <a:solidFill>
                  <a:srgbClr val="0000FF"/>
                </a:solidFill>
                <a:latin typeface="黑体" panose="02010609060101010101" pitchFamily="2" charset="-122"/>
                <a:ea typeface="黑体" panose="02010609060101010101" pitchFamily="2" charset="-122"/>
              </a:rPr>
              <a:t> 温馨提示</a:t>
            </a:r>
            <a:endParaRPr lang="zh-CN" altLang="en-US" sz="6000" b="1">
              <a:solidFill>
                <a:srgbClr val="00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9425"/>
                                        </p:tgtEl>
                                        <p:attrNameLst>
                                          <p:attrName>style.visibility</p:attrName>
                                        </p:attrNameLst>
                                      </p:cBhvr>
                                      <p:to>
                                        <p:strVal val="visible"/>
                                      </p:to>
                                    </p:set>
                                    <p:animEffect transition="in" filter="box(in)">
                                      <p:cBhvr>
                                        <p:cTn id="7" dur="500"/>
                                        <p:tgtEl>
                                          <p:spTgt spid="10494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25"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352" name=""/>
        <p:cNvGrpSpPr/>
        <p:nvPr/>
      </p:nvGrpSpPr>
      <p:grpSpPr>
        <a:xfrm rot="0">
          <a:off x="0" y="0"/>
          <a:ext cx="0" cy="0"/>
          <a:chOff x="0" y="0"/>
          <a:chExt cx="0" cy="0"/>
        </a:xfrm>
      </p:grpSpPr>
      <p:sp>
        <p:nvSpPr>
          <p:cNvPr id="1049427" name="标题 1049426"/>
          <p:cNvSpPr/>
          <p:nvPr>
            <p:ph type="title" idx="4294967295"/>
          </p:nvPr>
        </p:nvSpPr>
        <p:spPr>
          <a:xfrm>
            <a:off x="0" y="274637"/>
            <a:ext cx="9531350" cy="6858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br/>
            <a:br/>
            <a:r>
              <a:rPr lang="en-US" altLang="en-US" sz="4000">
                <a:solidFill>
                  <a:srgbClr val="000000"/>
                </a:solidFill>
                <a:latin typeface="Tahoma" panose="020B0604030504040204" pitchFamily="34" charset="0"/>
              </a:rPr>
              <a:t>                          </a:t>
            </a:r>
            <a:br>
              <a:rPr lang="en-US" altLang="en-US" sz="4000">
                <a:solidFill>
                  <a:srgbClr val="000000"/>
                </a:solidFill>
                <a:latin typeface="Tahoma" panose="020B0604030504040204" pitchFamily="34" charset="0"/>
              </a:rPr>
            </a:br>
            <a:endParaRPr lang="en-US" altLang="en-US" sz="4000">
              <a:solidFill>
                <a:srgbClr val="000000"/>
              </a:solidFill>
              <a:latin typeface="Tahoma" panose="020B0604030504040204" pitchFamily="34" charset="0"/>
            </a:endParaRPr>
          </a:p>
        </p:txBody>
      </p:sp>
      <p:sp>
        <p:nvSpPr>
          <p:cNvPr id="1049428" name="文本占位符 1049427"/>
          <p:cNvSpPr/>
          <p:nvPr>
            <p:ph type="body" idx="4294967295"/>
          </p:nvPr>
        </p:nvSpPr>
        <p:spPr>
          <a:xfrm>
            <a:off x="0" y="228600"/>
            <a:ext cx="5040312" cy="4114800"/>
          </a:xfrm>
          <a:prstGeom prst="rect">
            <a:avLst/>
          </a:prstGeom>
          <a:solidFill>
            <a:srgbClr val="CCFFFF"/>
          </a:solidFill>
          <a:ln w="63500" cap="flat" cmpd="sng">
            <a:solidFill>
              <a:srgbClr val="00FF00">
                <a:alpha val="100000"/>
              </a:srgbClr>
            </a:solidFill>
            <a:prstDash val="solid"/>
            <a:round/>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buFontTx/>
              <a:buNone/>
            </a:pPr>
            <a:r>
              <a:rPr lang="en-US" altLang="en-US" sz="3600" b="1">
                <a:latin typeface="楷体_GB2312" pitchFamily="49" charset="-122"/>
                <a:ea typeface="楷体_GB2312" pitchFamily="49" charset="-122"/>
              </a:rPr>
              <a:t>画 菊</a:t>
            </a:r>
            <a:r>
              <a:rPr lang="en-US" altLang="en-US" sz="4000">
                <a:latin typeface="楷体_GB2312" pitchFamily="49" charset="-122"/>
                <a:ea typeface="楷体_GB2312" pitchFamily="49" charset="-122"/>
              </a:rPr>
              <a:t> </a:t>
            </a:r>
            <a:r>
              <a:rPr lang="en-US" altLang="en-US" sz="2800" b="1">
                <a:latin typeface="楷体_GB2312" pitchFamily="49" charset="-122"/>
                <a:ea typeface="楷体_GB2312" pitchFamily="49" charset="-122"/>
              </a:rPr>
              <a:t>郑思肖（南宋）</a:t>
            </a:r>
            <a:endParaRPr lang="en-US" altLang="en-US" sz="2800" b="1">
              <a:latin typeface="楷体_GB2312" pitchFamily="49" charset="-122"/>
              <a:ea typeface="楷体_GB2312" pitchFamily="49" charset="-122"/>
            </a:endParaRPr>
          </a:p>
          <a:p>
            <a:pPr marL="342900" lvl="0" indent="-342900" eaLnBrk="1" latinLnBrk="1" hangingPunct="1">
              <a:lnSpc>
                <a:spcPct val="90000"/>
              </a:lnSpc>
              <a:buFontTx/>
              <a:buNone/>
            </a:pPr>
            <a:r>
              <a:rPr lang="en-US" altLang="en-US" sz="3200" b="1">
                <a:latin typeface="楷体_GB2312" pitchFamily="49" charset="-122"/>
                <a:ea typeface="楷体_GB2312" pitchFamily="49" charset="-122"/>
              </a:rPr>
              <a:t>  花开不并百花丛，                          </a:t>
            </a:r>
            <a:endParaRPr lang="en-US" altLang="en-US" sz="3200" b="1">
              <a:latin typeface="楷体_GB2312" pitchFamily="49" charset="-122"/>
              <a:ea typeface="楷体_GB2312" pitchFamily="49" charset="-122"/>
            </a:endParaRPr>
          </a:p>
          <a:p>
            <a:pPr marL="342900" lvl="0" indent="-342900" eaLnBrk="1" latinLnBrk="1" hangingPunct="1">
              <a:lnSpc>
                <a:spcPct val="90000"/>
              </a:lnSpc>
              <a:buFontTx/>
              <a:buNone/>
            </a:pPr>
            <a:r>
              <a:rPr lang="en-US" altLang="en-US" sz="3200" b="1">
                <a:latin typeface="楷体_GB2312" pitchFamily="49" charset="-122"/>
                <a:ea typeface="楷体_GB2312" pitchFamily="49" charset="-122"/>
              </a:rPr>
              <a:t>  独立疏篱趣未穷。                         </a:t>
            </a:r>
            <a:endParaRPr lang="en-US" altLang="en-US" sz="3200" b="1">
              <a:latin typeface="楷体_GB2312" pitchFamily="49" charset="-122"/>
              <a:ea typeface="楷体_GB2312" pitchFamily="49" charset="-122"/>
            </a:endParaRPr>
          </a:p>
          <a:p>
            <a:pPr marL="342900" lvl="0" indent="-342900" eaLnBrk="1" latinLnBrk="1" hangingPunct="1">
              <a:lnSpc>
                <a:spcPct val="90000"/>
              </a:lnSpc>
              <a:buFontTx/>
              <a:buNone/>
            </a:pPr>
            <a:r>
              <a:rPr lang="en-US" altLang="en-US" sz="3200" b="1">
                <a:latin typeface="楷体_GB2312" pitchFamily="49" charset="-122"/>
                <a:ea typeface="楷体_GB2312" pitchFamily="49" charset="-122"/>
              </a:rPr>
              <a:t>  宁可枝头抱香死，                          </a:t>
            </a:r>
            <a:endParaRPr lang="en-US" altLang="en-US" sz="3200" b="1">
              <a:latin typeface="楷体_GB2312" pitchFamily="49" charset="-122"/>
              <a:ea typeface="楷体_GB2312" pitchFamily="49" charset="-122"/>
            </a:endParaRPr>
          </a:p>
          <a:p>
            <a:pPr marL="342900" lvl="0" indent="-342900" eaLnBrk="1" latinLnBrk="1" hangingPunct="1">
              <a:lnSpc>
                <a:spcPct val="90000"/>
              </a:lnSpc>
              <a:buFontTx/>
              <a:buNone/>
            </a:pPr>
            <a:r>
              <a:rPr lang="en-US" altLang="en-US" sz="3200" b="1">
                <a:latin typeface="楷体_GB2312" pitchFamily="49" charset="-122"/>
                <a:ea typeface="楷体_GB2312" pitchFamily="49" charset="-122"/>
              </a:rPr>
              <a:t>  何曾吹落北风中。</a:t>
            </a:r>
            <a:endParaRPr lang="en-US" altLang="en-US" sz="3200" b="1">
              <a:latin typeface="楷体_GB2312" pitchFamily="49" charset="-122"/>
              <a:ea typeface="楷体_GB2312" pitchFamily="49" charset="-122"/>
            </a:endParaRPr>
          </a:p>
          <a:p>
            <a:pPr marL="342900" lvl="0" indent="-342900" eaLnBrk="1" latinLnBrk="1" hangingPunct="1">
              <a:lnSpc>
                <a:spcPct val="90000"/>
              </a:lnSpc>
              <a:buFontTx/>
              <a:buNone/>
            </a:pPr>
            <a:r>
              <a:rPr lang="en-US" altLang="en-US" sz="2800" b="1">
                <a:latin typeface="楷体_GB2312" pitchFamily="49" charset="-122"/>
                <a:ea typeface="楷体_GB2312" pitchFamily="49" charset="-122"/>
              </a:rPr>
              <a:t>注：元兵南下，郑思肖 上疏直谏，痛陈抗敌 之策，被拒不纳。</a:t>
            </a:r>
            <a:r>
              <a:rPr lang="en-US" altLang="en-US" sz="3200" b="1">
                <a:latin typeface="楷体_GB2312" pitchFamily="49" charset="-122"/>
                <a:ea typeface="楷体_GB2312" pitchFamily="49" charset="-122"/>
              </a:rPr>
              <a:t> </a:t>
            </a:r>
            <a:endParaRPr lang="en-US" altLang="en-US" sz="3200" b="1">
              <a:latin typeface="楷体_GB2312" pitchFamily="49" charset="-122"/>
              <a:ea typeface="楷体_GB2312" pitchFamily="49" charset="-122"/>
            </a:endParaRPr>
          </a:p>
          <a:p>
            <a:pPr marL="342900" lvl="0" indent="-342900" eaLnBrk="1" latinLnBrk="1" hangingPunct="1">
              <a:lnSpc>
                <a:spcPct val="90000"/>
              </a:lnSpc>
              <a:buFontTx/>
              <a:buNone/>
            </a:pPr>
            <a:endParaRPr lang="en-US" altLang="en-US" sz="2800" b="1">
              <a:latin typeface="楷体_GB2312" pitchFamily="49" charset="-122"/>
              <a:ea typeface="楷体_GB2312" pitchFamily="49" charset="-122"/>
            </a:endParaRPr>
          </a:p>
          <a:p>
            <a:pPr marL="342900" lvl="0" indent="-342900" eaLnBrk="1" latinLnBrk="1" hangingPunct="1">
              <a:lnSpc>
                <a:spcPct val="90000"/>
              </a:lnSpc>
              <a:buFontTx/>
              <a:buNone/>
            </a:pPr>
            <a:endParaRPr lang="en-US" altLang="en-US" sz="3200" b="1">
              <a:latin typeface="楷体_GB2312" pitchFamily="49" charset="-122"/>
              <a:ea typeface="楷体_GB2312" pitchFamily="49" charset="-122"/>
            </a:endParaRPr>
          </a:p>
          <a:p>
            <a:pPr marL="342900" lvl="0" indent="-342900" eaLnBrk="1" latinLnBrk="1" hangingPunct="1">
              <a:lnSpc>
                <a:spcPct val="90000"/>
              </a:lnSpc>
              <a:buFontTx/>
              <a:buNone/>
            </a:pPr>
            <a:endParaRPr lang="en-US" altLang="en-US" sz="2800" b="1">
              <a:latin typeface="楷体_GB2312" pitchFamily="49" charset="-122"/>
              <a:ea typeface="楷体_GB2312" pitchFamily="49" charset="-122"/>
            </a:endParaRPr>
          </a:p>
        </p:txBody>
      </p:sp>
      <p:sp>
        <p:nvSpPr>
          <p:cNvPr id="1049429" name="矩形 1049428"/>
          <p:cNvSpPr/>
          <p:nvPr/>
        </p:nvSpPr>
        <p:spPr>
          <a:xfrm>
            <a:off x="4860925" y="228600"/>
            <a:ext cx="5940425" cy="4114800"/>
          </a:xfrm>
          <a:prstGeom prst="rect">
            <a:avLst/>
          </a:prstGeom>
          <a:solidFill>
            <a:srgbClr val="FFFF99"/>
          </a:solidFill>
          <a:ln w="63500" cap="flat" cmpd="sng">
            <a:solidFill>
              <a:srgbClr val="FFCC00">
                <a:alpha val="100000"/>
              </a:srgb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5000"/>
              </a:lnSpc>
              <a:spcBef>
                <a:spcPct val="20000"/>
              </a:spcBef>
              <a:buFontTx/>
              <a:buNone/>
            </a:pPr>
            <a:r>
              <a:rPr lang="zh-CN" altLang="en-US" sz="3600" b="1">
                <a:ea typeface="楷体_GB2312" pitchFamily="49" charset="-122"/>
              </a:rPr>
              <a:t>    不第后赋菊   </a:t>
            </a:r>
            <a:r>
              <a:rPr lang="zh-CN" altLang="en-US" sz="2800" b="1">
                <a:ea typeface="楷体_GB2312" pitchFamily="49" charset="-122"/>
              </a:rPr>
              <a:t>黄巢（唐）</a:t>
            </a:r>
            <a:endParaRPr lang="zh-CN" altLang="en-US" sz="2800" b="1">
              <a:ea typeface="楷体_GB2312" pitchFamily="49" charset="-122"/>
            </a:endParaRPr>
          </a:p>
          <a:p>
            <a:pPr marL="342900" lvl="0" indent="-342900" eaLnBrk="1" latinLnBrk="1" hangingPunct="1">
              <a:lnSpc>
                <a:spcPct val="95000"/>
              </a:lnSpc>
              <a:spcBef>
                <a:spcPct val="20000"/>
              </a:spcBef>
              <a:buFontTx/>
              <a:buNone/>
            </a:pPr>
            <a:r>
              <a:rPr lang="zh-CN" altLang="en-US" sz="3200" b="1">
                <a:ea typeface="楷体_GB2312" pitchFamily="49" charset="-122"/>
              </a:rPr>
              <a:t>      待到秋来九月八，                                                        </a:t>
            </a:r>
            <a:endParaRPr lang="zh-CN" altLang="en-US" sz="3200" b="1">
              <a:ea typeface="楷体_GB2312" pitchFamily="49" charset="-122"/>
            </a:endParaRPr>
          </a:p>
          <a:p>
            <a:pPr marL="342900" lvl="0" indent="-342900" eaLnBrk="1" latinLnBrk="1" hangingPunct="1">
              <a:lnSpc>
                <a:spcPct val="95000"/>
              </a:lnSpc>
              <a:spcBef>
                <a:spcPct val="20000"/>
              </a:spcBef>
              <a:buFontTx/>
              <a:buNone/>
            </a:pPr>
            <a:r>
              <a:rPr lang="zh-CN" altLang="en-US" sz="3200" b="1">
                <a:ea typeface="楷体_GB2312" pitchFamily="49" charset="-122"/>
              </a:rPr>
              <a:t>      我花开后百花杀。                                            </a:t>
            </a:r>
            <a:endParaRPr lang="zh-CN" altLang="en-US" sz="3200" b="1">
              <a:ea typeface="楷体_GB2312" pitchFamily="49" charset="-122"/>
            </a:endParaRPr>
          </a:p>
          <a:p>
            <a:pPr marL="342900" lvl="0" indent="-342900" eaLnBrk="1" latinLnBrk="1" hangingPunct="1">
              <a:lnSpc>
                <a:spcPct val="95000"/>
              </a:lnSpc>
              <a:spcBef>
                <a:spcPct val="20000"/>
              </a:spcBef>
              <a:buFontTx/>
              <a:buNone/>
            </a:pPr>
            <a:r>
              <a:rPr lang="zh-CN" altLang="en-US" sz="3200" b="1">
                <a:ea typeface="楷体_GB2312" pitchFamily="49" charset="-122"/>
              </a:rPr>
              <a:t>      冲天香阵透长安，                                            </a:t>
            </a:r>
            <a:endParaRPr lang="zh-CN" altLang="en-US" sz="3200" b="1">
              <a:ea typeface="楷体_GB2312" pitchFamily="49" charset="-122"/>
            </a:endParaRPr>
          </a:p>
          <a:p>
            <a:pPr marL="342900" lvl="0" indent="-342900" eaLnBrk="1" latinLnBrk="1" hangingPunct="1">
              <a:lnSpc>
                <a:spcPct val="95000"/>
              </a:lnSpc>
              <a:spcBef>
                <a:spcPct val="20000"/>
              </a:spcBef>
              <a:buFontTx/>
              <a:buNone/>
            </a:pPr>
            <a:r>
              <a:rPr lang="zh-CN" altLang="en-US" sz="3200" b="1">
                <a:ea typeface="楷体_GB2312" pitchFamily="49" charset="-122"/>
              </a:rPr>
              <a:t>      满城尽带黄金甲。</a:t>
            </a:r>
            <a:endParaRPr lang="zh-CN" altLang="en-US" sz="3200" b="1">
              <a:ea typeface="楷体_GB2312" pitchFamily="49" charset="-122"/>
            </a:endParaRPr>
          </a:p>
          <a:p>
            <a:pPr marL="342900" lvl="0" indent="-342900" eaLnBrk="1" latinLnBrk="1" hangingPunct="1">
              <a:lnSpc>
                <a:spcPct val="95000"/>
              </a:lnSpc>
              <a:spcBef>
                <a:spcPct val="20000"/>
              </a:spcBef>
              <a:buFontTx/>
              <a:buNone/>
            </a:pPr>
            <a:r>
              <a:rPr lang="zh-CN" altLang="en-US" sz="2800" b="1">
                <a:ea typeface="楷体_GB2312" pitchFamily="49" charset="-122"/>
              </a:rPr>
              <a:t>注：黄巢长于骑射，爱扶危救急； 爱读书，参加进士考试，不中。</a:t>
            </a:r>
            <a:r>
              <a:rPr lang="zh-CN" altLang="en-US">
                <a:ea typeface="楷体_GB2312" pitchFamily="49" charset="-122"/>
              </a:rPr>
              <a:t> </a:t>
            </a:r>
            <a:endParaRPr lang="zh-CN" altLang="en-US">
              <a:ea typeface="楷体_GB2312" pitchFamily="49" charset="-122"/>
            </a:endParaRPr>
          </a:p>
          <a:p>
            <a:pPr marL="342900" lvl="0" indent="-342900" eaLnBrk="1" latinLnBrk="1" hangingPunct="1">
              <a:lnSpc>
                <a:spcPct val="95000"/>
              </a:lnSpc>
              <a:spcBef>
                <a:spcPct val="20000"/>
              </a:spcBef>
              <a:buFontTx/>
              <a:buNone/>
            </a:pPr>
            <a:endParaRPr lang="zh-CN" altLang="en-US" b="1">
              <a:solidFill>
                <a:srgbClr val="FF3399"/>
              </a:solidFill>
              <a:ea typeface="黑体" panose="02010609060101010101" pitchFamily="2" charset="-122"/>
            </a:endParaRPr>
          </a:p>
          <a:p>
            <a:pPr marL="342900" lvl="0" indent="-342900" algn="ctr" eaLnBrk="1" latinLnBrk="1" hangingPunct="1">
              <a:lnSpc>
                <a:spcPct val="95000"/>
              </a:lnSpc>
              <a:spcBef>
                <a:spcPct val="20000"/>
              </a:spcBef>
              <a:buFontTx/>
              <a:buNone/>
            </a:pPr>
            <a:endParaRPr lang="zh-CN" altLang="en-US" sz="2000" b="1">
              <a:solidFill>
                <a:srgbClr val="FF3399"/>
              </a:solidFill>
              <a:ea typeface="黑体" panose="02010609060101010101" pitchFamily="2" charset="-122"/>
            </a:endParaRPr>
          </a:p>
          <a:p>
            <a:pPr marL="342900" lvl="0" indent="-342900" algn="ctr" eaLnBrk="1" latinLnBrk="1" hangingPunct="1">
              <a:lnSpc>
                <a:spcPct val="95000"/>
              </a:lnSpc>
              <a:spcBef>
                <a:spcPct val="20000"/>
              </a:spcBef>
              <a:buFontTx/>
              <a:buNone/>
            </a:pPr>
            <a:r>
              <a:rPr lang="zh-CN" altLang="en-US" sz="4800" b="1">
                <a:solidFill>
                  <a:srgbClr val="FF3399"/>
                </a:solidFill>
                <a:ea typeface="黑体" panose="02010609060101010101" pitchFamily="2" charset="-122"/>
              </a:rPr>
              <a:t>  </a:t>
            </a:r>
            <a:endParaRPr lang="zh-CN" altLang="en-US" sz="4800" b="1">
              <a:solidFill>
                <a:srgbClr val="FF3399"/>
              </a:solidFill>
              <a:ea typeface="黑体" panose="02010609060101010101" pitchFamily="2" charset="-122"/>
            </a:endParaRPr>
          </a:p>
        </p:txBody>
      </p:sp>
      <p:sp>
        <p:nvSpPr>
          <p:cNvPr id="1049430" name="文本框 1049429"/>
          <p:cNvSpPr txBox="1"/>
          <p:nvPr/>
        </p:nvSpPr>
        <p:spPr>
          <a:xfrm>
            <a:off x="0" y="4597400"/>
            <a:ext cx="7762875" cy="1693862"/>
          </a:xfrm>
          <a:prstGeom prst="rect">
            <a:avLst/>
          </a:prstGeom>
          <a:noFill/>
          <a:ln>
            <a:noFill/>
          </a:ln>
        </p:spPr>
        <p:txBody>
          <a:bodyPr vert="horz" wrap="none"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lnSpc>
                <a:spcPct val="90000"/>
              </a:lnSpc>
              <a:spcBef>
                <a:spcPct val="50000"/>
              </a:spcBef>
              <a:buFontTx/>
              <a:buNone/>
            </a:pPr>
            <a:r>
              <a:rPr lang="en-US" altLang="en-US" sz="3200" b="1">
                <a:solidFill>
                  <a:srgbClr val="FF0000"/>
                </a:solidFill>
                <a:effectLst>
                  <a:outerShdw blurRad="38100" dist="38100" dir="2700000" algn="tl">
                    <a:srgbClr val="C0C0C0"/>
                  </a:outerShdw>
                </a:effectLst>
                <a:latin typeface="Times New Roman" panose="02020603050405020304" charset="0"/>
              </a:rPr>
              <a:t>1、这两首诗中的菊花分别是怎样的形象？</a:t>
            </a:r>
            <a:endParaRPr lang="en-US" altLang="en-US" sz="3200" b="1">
              <a:solidFill>
                <a:srgbClr val="FF0000"/>
              </a:solidFill>
              <a:effectLst>
                <a:outerShdw blurRad="38100" dist="38100" dir="2700000" algn="tl">
                  <a:srgbClr val="C0C0C0"/>
                </a:outerShdw>
              </a:effectLst>
              <a:latin typeface="Times New Roman" panose="02020603050405020304" charset="0"/>
            </a:endParaRPr>
          </a:p>
          <a:p>
            <a:pPr marL="0" lvl="0" indent="0" eaLnBrk="1" latinLnBrk="1" hangingPunct="1">
              <a:lnSpc>
                <a:spcPct val="90000"/>
              </a:lnSpc>
              <a:spcBef>
                <a:spcPct val="50000"/>
              </a:spcBef>
              <a:buFontTx/>
              <a:buNone/>
            </a:pPr>
            <a:r>
              <a:rPr lang="en-US" altLang="en-US" sz="3200" b="1">
                <a:solidFill>
                  <a:srgbClr val="FF0000"/>
                </a:solidFill>
                <a:effectLst>
                  <a:outerShdw blurRad="38100" dist="38100" dir="2700000" algn="tl">
                    <a:srgbClr val="C0C0C0"/>
                  </a:outerShdw>
                </a:effectLst>
                <a:latin typeface="Times New Roman" panose="02020603050405020304" charset="0"/>
              </a:rPr>
              <a:t>2、诗人托物言志，各表达什么情感？</a:t>
            </a:r>
            <a:endParaRPr lang="en-US" altLang="en-US" sz="3200" b="1">
              <a:solidFill>
                <a:srgbClr val="FF0000"/>
              </a:solidFill>
              <a:effectLst>
                <a:outerShdw blurRad="38100" dist="38100" dir="2700000" algn="tl">
                  <a:srgbClr val="C0C0C0"/>
                </a:outerShdw>
              </a:effectLst>
              <a:latin typeface="Times New Roman" panose="02020603050405020304" charset="0"/>
            </a:endParaRPr>
          </a:p>
          <a:p>
            <a:pPr marL="0" lvl="0" indent="0" eaLnBrk="1" latinLnBrk="1" hangingPunct="1">
              <a:buFontTx/>
              <a:buNone/>
            </a:pPr>
            <a:endParaRPr lang="zh-CN" altLang="en-US" sz="3200"/>
          </a:p>
        </p:txBody>
      </p:sp>
      <p:sp>
        <p:nvSpPr>
          <p:cNvPr id="1049431" name="右箭头 1049430"/>
          <p:cNvSpPr/>
          <p:nvPr/>
        </p:nvSpPr>
        <p:spPr>
          <a:xfrm>
            <a:off x="9864725" y="5949950"/>
            <a:ext cx="649287" cy="503237"/>
          </a:xfrm>
          <a:prstGeom prst="rightArrow">
            <a:avLst>
              <a:gd name="adj1" fmla="val 50000"/>
              <a:gd name="adj2" fmla="val 50175"/>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428"/>
                                        </p:tgtEl>
                                        <p:attrNameLst>
                                          <p:attrName>style.visibility</p:attrName>
                                        </p:attrNameLst>
                                      </p:cBhvr>
                                      <p:to>
                                        <p:strVal val="visible"/>
                                      </p:to>
                                    </p:set>
                                    <p:anim calcmode="lin" valueType="num">
                                      <p:cBhvr additive="base">
                                        <p:cTn id="7" dur="500" fill="hold"/>
                                        <p:tgtEl>
                                          <p:spTgt spid="1049428"/>
                                        </p:tgtEl>
                                        <p:attrNameLst>
                                          <p:attrName>ppt_x</p:attrName>
                                        </p:attrNameLst>
                                      </p:cBhvr>
                                      <p:tavLst>
                                        <p:tav tm="0">
                                          <p:val>
                                            <p:strVal val="0-#ppt_w/2"/>
                                          </p:val>
                                        </p:tav>
                                        <p:tav tm="100000">
                                          <p:val>
                                            <p:strVal val="ppt_x"/>
                                          </p:val>
                                        </p:tav>
                                      </p:tavLst>
                                    </p:anim>
                                    <p:anim calcmode="lin" valueType="num">
                                      <p:cBhvr additive="base">
                                        <p:cTn id="8" dur="500" fill="hold"/>
                                        <p:tgtEl>
                                          <p:spTgt spid="104942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429"/>
                                        </p:tgtEl>
                                        <p:attrNameLst>
                                          <p:attrName>style.visibility</p:attrName>
                                        </p:attrNameLst>
                                      </p:cBhvr>
                                      <p:to>
                                        <p:strVal val="visible"/>
                                      </p:to>
                                    </p:set>
                                    <p:anim calcmode="lin" valueType="num">
                                      <p:cBhvr additive="base">
                                        <p:cTn id="13" dur="500" fill="hold"/>
                                        <p:tgtEl>
                                          <p:spTgt spid="1049429"/>
                                        </p:tgtEl>
                                        <p:attrNameLst>
                                          <p:attrName>ppt_x</p:attrName>
                                        </p:attrNameLst>
                                      </p:cBhvr>
                                      <p:tavLst>
                                        <p:tav tm="0">
                                          <p:val>
                                            <p:strVal val="0-#ppt_w/2"/>
                                          </p:val>
                                        </p:tav>
                                        <p:tav tm="100000">
                                          <p:val>
                                            <p:strVal val="ppt_x"/>
                                          </p:val>
                                        </p:tav>
                                      </p:tavLst>
                                    </p:anim>
                                    <p:anim calcmode="lin" valueType="num">
                                      <p:cBhvr additive="base">
                                        <p:cTn id="14" dur="500" fill="hold"/>
                                        <p:tgtEl>
                                          <p:spTgt spid="104942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49430"/>
                                        </p:tgtEl>
                                        <p:attrNameLst>
                                          <p:attrName>style.visibility</p:attrName>
                                        </p:attrNameLst>
                                      </p:cBhvr>
                                      <p:to>
                                        <p:strVal val="visible"/>
                                      </p:to>
                                    </p:set>
                                    <p:anim calcmode="lin" valueType="num">
                                      <p:cBhvr additive="base">
                                        <p:cTn id="19" dur="500" fill="hold"/>
                                        <p:tgtEl>
                                          <p:spTgt spid="1049430"/>
                                        </p:tgtEl>
                                        <p:attrNameLst>
                                          <p:attrName>ppt_x</p:attrName>
                                        </p:attrNameLst>
                                      </p:cBhvr>
                                      <p:tavLst>
                                        <p:tav tm="0">
                                          <p:val>
                                            <p:strVal val="0-#ppt_w/2"/>
                                          </p:val>
                                        </p:tav>
                                        <p:tav tm="100000">
                                          <p:val>
                                            <p:strVal val="ppt_x"/>
                                          </p:val>
                                        </p:tav>
                                      </p:tavLst>
                                    </p:anim>
                                    <p:anim calcmode="lin" valueType="num">
                                      <p:cBhvr additive="base">
                                        <p:cTn id="20" dur="500" fill="hold"/>
                                        <p:tgtEl>
                                          <p:spTgt spid="10494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28" grpId="0" animBg="1"/>
      <p:bldP spid="1049429" grpId="0" animBg="1"/>
      <p:bldP spid="1049430" grpId="0"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353" name=""/>
        <p:cNvGrpSpPr/>
        <p:nvPr/>
      </p:nvGrpSpPr>
      <p:grpSpPr>
        <a:xfrm rot="0">
          <a:off x="0" y="0"/>
          <a:ext cx="0" cy="0"/>
          <a:chOff x="0" y="0"/>
          <a:chExt cx="0" cy="0"/>
        </a:xfrm>
      </p:grpSpPr>
      <p:sp>
        <p:nvSpPr>
          <p:cNvPr id="1049432" name="文本占位符 1049431"/>
          <p:cNvSpPr/>
          <p:nvPr>
            <p:ph type="body" idx="4294967295"/>
          </p:nvPr>
        </p:nvSpPr>
        <p:spPr>
          <a:xfrm>
            <a:off x="0" y="0"/>
            <a:ext cx="5040312" cy="4114800"/>
          </a:xfrm>
          <a:prstGeom prst="rect">
            <a:avLst/>
          </a:prstGeom>
          <a:solidFill>
            <a:srgbClr val="CCFFFF"/>
          </a:solidFill>
          <a:ln w="63500" cap="flat" cmpd="sng">
            <a:solidFill>
              <a:srgbClr val="00FF00">
                <a:alpha val="100000"/>
              </a:srgbClr>
            </a:solidFill>
            <a:prstDash val="solid"/>
            <a:round/>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画 菊</a:t>
            </a:r>
            <a:r>
              <a:rPr lang="zh-CN" altLang="en-US" sz="4000">
                <a:latin typeface="黑体" panose="02010609060101010101" pitchFamily="2" charset="-122"/>
                <a:ea typeface="黑体" panose="02010609060101010101" pitchFamily="2" charset="-122"/>
              </a:rPr>
              <a:t> </a:t>
            </a:r>
            <a:r>
              <a:rPr lang="zh-CN" altLang="en-US" sz="2800" b="1">
                <a:latin typeface="黑体" panose="02010609060101010101" pitchFamily="2" charset="-122"/>
                <a:ea typeface="黑体" panose="02010609060101010101" pitchFamily="2" charset="-122"/>
              </a:rPr>
              <a:t>郑思肖（南宋）</a:t>
            </a:r>
            <a:endParaRPr lang="zh-CN" altLang="en-US" sz="28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200" b="1">
                <a:latin typeface="黑体" panose="02010609060101010101" pitchFamily="2" charset="-122"/>
                <a:ea typeface="黑体" panose="02010609060101010101" pitchFamily="2" charset="-122"/>
              </a:rPr>
              <a:t>  花开不并百花丛，                          </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200" b="1">
                <a:latin typeface="黑体" panose="02010609060101010101" pitchFamily="2" charset="-122"/>
                <a:ea typeface="黑体" panose="02010609060101010101" pitchFamily="2" charset="-122"/>
              </a:rPr>
              <a:t>  独立疏篱趣未穷。                         </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200" b="1">
                <a:latin typeface="黑体" panose="02010609060101010101" pitchFamily="2" charset="-122"/>
                <a:ea typeface="黑体" panose="02010609060101010101" pitchFamily="2" charset="-122"/>
              </a:rPr>
              <a:t>  宁可枝头抱香死，                          </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200" b="1">
                <a:latin typeface="黑体" panose="02010609060101010101" pitchFamily="2" charset="-122"/>
                <a:ea typeface="黑体" panose="02010609060101010101" pitchFamily="2" charset="-122"/>
              </a:rPr>
              <a:t>  何曾吹落北风中。</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2800" b="1">
                <a:latin typeface="黑体" panose="02010609060101010101" pitchFamily="2" charset="-122"/>
                <a:ea typeface="黑体" panose="02010609060101010101" pitchFamily="2" charset="-122"/>
              </a:rPr>
              <a:t>注：元兵南下，郑思肖 上疏直谏，痛陈抗敌 之策，被拒不纳。</a:t>
            </a:r>
            <a:r>
              <a:rPr lang="zh-CN" altLang="en-US" sz="3200" b="1">
                <a:latin typeface="黑体" panose="02010609060101010101" pitchFamily="2" charset="-122"/>
                <a:ea typeface="黑体" panose="02010609060101010101" pitchFamily="2" charset="-122"/>
              </a:rPr>
              <a:t> </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zh-CN" altLang="en-US" sz="28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en-US" altLang="en-US" sz="2800" b="1">
              <a:latin typeface="楷体_GB2312" pitchFamily="49" charset="-122"/>
              <a:ea typeface="楷体_GB2312" pitchFamily="49" charset="-122"/>
            </a:endParaRPr>
          </a:p>
        </p:txBody>
      </p:sp>
      <p:sp>
        <p:nvSpPr>
          <p:cNvPr id="1049433" name="矩形 1049432"/>
          <p:cNvSpPr/>
          <p:nvPr/>
        </p:nvSpPr>
        <p:spPr>
          <a:xfrm>
            <a:off x="4968875" y="0"/>
            <a:ext cx="5832475" cy="6858000"/>
          </a:xfrm>
          <a:prstGeom prst="rect">
            <a:avLst/>
          </a:prstGeom>
          <a:solidFill>
            <a:srgbClr val="FFFF99"/>
          </a:solidFill>
          <a:ln w="63500" cap="flat" cmpd="sng">
            <a:solidFill>
              <a:srgbClr val="FFCC00">
                <a:alpha val="100000"/>
              </a:srgb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5000"/>
              </a:lnSpc>
              <a:spcBef>
                <a:spcPct val="20000"/>
              </a:spcBef>
              <a:buFontTx/>
              <a:buNone/>
            </a:pPr>
            <a:r>
              <a:rPr lang="en-US" altLang="en-US" sz="4000" b="1">
                <a:solidFill>
                  <a:srgbClr val="0000FF"/>
                </a:solidFill>
                <a:latin typeface="宋体" panose="02010600030101010101" pitchFamily="2" charset="-122"/>
                <a:ea typeface="_x000B__x000C_"/>
              </a:rPr>
              <a:t>1、事物特征：</a:t>
            </a:r>
            <a:endParaRPr lang="en-US" altLang="en-US" sz="4000" b="1">
              <a:solidFill>
                <a:srgbClr val="0000FF"/>
              </a:solidFill>
              <a:latin typeface="宋体" panose="02010600030101010101" pitchFamily="2" charset="-122"/>
              <a:ea typeface="_x000B__x000C_"/>
            </a:endParaRPr>
          </a:p>
          <a:p>
            <a:pPr marL="342900" lvl="0" indent="-342900" eaLnBrk="1" latinLnBrk="1" hangingPunct="1">
              <a:lnSpc>
                <a:spcPct val="95000"/>
              </a:lnSpc>
              <a:spcBef>
                <a:spcPct val="20000"/>
              </a:spcBef>
              <a:buFontTx/>
              <a:buNone/>
            </a:pPr>
            <a:r>
              <a:rPr lang="en-US" altLang="en-US" sz="4000" b="1">
                <a:latin typeface="宋体" panose="02010600030101010101" pitchFamily="2" charset="-122"/>
                <a:ea typeface="_x000B__x000C_"/>
              </a:rPr>
              <a:t>不与百花同时开放，孤</a:t>
            </a:r>
            <a:endParaRPr lang="en-US" altLang="en-US" sz="4000" b="1">
              <a:latin typeface="宋体" panose="02010600030101010101" pitchFamily="2" charset="-122"/>
              <a:ea typeface="_x000B__x000C_"/>
            </a:endParaRPr>
          </a:p>
          <a:p>
            <a:pPr marL="342900" lvl="0" indent="-342900" eaLnBrk="1" latinLnBrk="1" hangingPunct="1">
              <a:lnSpc>
                <a:spcPct val="95000"/>
              </a:lnSpc>
              <a:spcBef>
                <a:spcPct val="20000"/>
              </a:spcBef>
              <a:buFontTx/>
              <a:buNone/>
            </a:pPr>
            <a:r>
              <a:rPr lang="en-US" altLang="en-US" sz="4000" b="1">
                <a:latin typeface="宋体" panose="02010600030101010101" pitchFamily="2" charset="-122"/>
                <a:ea typeface="_x000B__x000C_"/>
              </a:rPr>
              <a:t>芳自赏。宁愿枯死枝头，决不被北风吹落。</a:t>
            </a:r>
            <a:endParaRPr lang="en-US" altLang="en-US" sz="4000" b="1">
              <a:latin typeface="宋体" panose="02010600030101010101" pitchFamily="2" charset="-122"/>
              <a:ea typeface="_x000B__x000C_"/>
            </a:endParaRPr>
          </a:p>
          <a:p>
            <a:pPr marL="342900" lvl="0" indent="-342900" eaLnBrk="1" latinLnBrk="1" hangingPunct="1">
              <a:lnSpc>
                <a:spcPct val="95000"/>
              </a:lnSpc>
              <a:spcBef>
                <a:spcPct val="20000"/>
              </a:spcBef>
              <a:buFontTx/>
              <a:buNone/>
            </a:pPr>
            <a:endParaRPr lang="en-US" altLang="en-US" sz="4000" b="1">
              <a:solidFill>
                <a:srgbClr val="0000FF"/>
              </a:solidFill>
              <a:latin typeface="宋体" panose="02010600030101010101" pitchFamily="2" charset="-122"/>
              <a:ea typeface="_x000B__x000C_"/>
            </a:endParaRPr>
          </a:p>
          <a:p>
            <a:pPr marL="342900" lvl="0" indent="-342900" eaLnBrk="1" latinLnBrk="1" hangingPunct="1">
              <a:lnSpc>
                <a:spcPct val="95000"/>
              </a:lnSpc>
              <a:spcBef>
                <a:spcPct val="20000"/>
              </a:spcBef>
              <a:buFontTx/>
              <a:buNone/>
            </a:pPr>
            <a:r>
              <a:rPr lang="en-US" altLang="en-US" sz="4000" b="1">
                <a:solidFill>
                  <a:srgbClr val="0000FF"/>
                </a:solidFill>
                <a:latin typeface="宋体" panose="02010600030101010101" pitchFamily="2" charset="-122"/>
                <a:ea typeface="_x000B__x000C_"/>
              </a:rPr>
              <a:t>2、所言之志：</a:t>
            </a:r>
            <a:endParaRPr lang="en-US" altLang="en-US" sz="4000" b="1">
              <a:solidFill>
                <a:srgbClr val="0000FF"/>
              </a:solidFill>
              <a:latin typeface="宋体" panose="02010600030101010101" pitchFamily="2" charset="-122"/>
              <a:ea typeface="_x000B__x000C_"/>
            </a:endParaRPr>
          </a:p>
          <a:p>
            <a:pPr marL="342900" lvl="0" indent="-342900" eaLnBrk="1" latinLnBrk="1" hangingPunct="1">
              <a:lnSpc>
                <a:spcPct val="95000"/>
              </a:lnSpc>
              <a:spcBef>
                <a:spcPct val="20000"/>
              </a:spcBef>
              <a:buFontTx/>
              <a:buNone/>
            </a:pPr>
            <a:r>
              <a:rPr lang="en-US" altLang="en-US" sz="4000" b="1">
                <a:latin typeface="宋体" panose="02010600030101010101" pitchFamily="2" charset="-122"/>
                <a:ea typeface="_x000B__x000C_"/>
              </a:rPr>
              <a:t>赞美菊花傲然不屈，清</a:t>
            </a:r>
            <a:endParaRPr lang="en-US" altLang="en-US" sz="4000" b="1">
              <a:latin typeface="宋体" panose="02010600030101010101" pitchFamily="2" charset="-122"/>
              <a:ea typeface="_x000B__x000C_"/>
            </a:endParaRPr>
          </a:p>
          <a:p>
            <a:pPr marL="342900" lvl="0" indent="-342900" eaLnBrk="1" latinLnBrk="1" hangingPunct="1">
              <a:lnSpc>
                <a:spcPct val="95000"/>
              </a:lnSpc>
              <a:spcBef>
                <a:spcPct val="20000"/>
              </a:spcBef>
              <a:buFontTx/>
              <a:buNone/>
            </a:pPr>
            <a:r>
              <a:rPr lang="en-US" altLang="en-US" sz="4000" b="1">
                <a:latin typeface="宋体" panose="02010600030101010101" pitchFamily="2" charset="-122"/>
                <a:ea typeface="_x000B__x000C_"/>
              </a:rPr>
              <a:t>高脱俗。表达自己表达自己凌然的民族气节和忠贞爱国的情怀。</a:t>
            </a:r>
            <a:endParaRPr lang="en-US" altLang="en-US" sz="4000" b="1">
              <a:latin typeface="宋体" panose="02010600030101010101" pitchFamily="2" charset="-122"/>
              <a:ea typeface="_x000B__x000C_"/>
            </a:endParaRPr>
          </a:p>
          <a:p>
            <a:pPr marL="342900" lvl="0" indent="-342900" eaLnBrk="1" latinLnBrk="1" hangingPunct="1">
              <a:lnSpc>
                <a:spcPct val="95000"/>
              </a:lnSpc>
              <a:spcBef>
                <a:spcPct val="20000"/>
              </a:spcBef>
              <a:buFontTx/>
              <a:buNone/>
            </a:pPr>
            <a:endParaRPr lang="en-US" altLang="en-US" sz="4000" b="1">
              <a:solidFill>
                <a:srgbClr val="FF3399"/>
              </a:solidFill>
              <a:latin typeface="宋体" panose="02010600030101010101" pitchFamily="2" charset="-122"/>
              <a:ea typeface="_x000B__x000C_"/>
            </a:endParaRPr>
          </a:p>
          <a:p>
            <a:pPr marL="342900" lvl="0" indent="-342900" eaLnBrk="1" latinLnBrk="1" hangingPunct="1">
              <a:lnSpc>
                <a:spcPct val="95000"/>
              </a:lnSpc>
              <a:spcBef>
                <a:spcPct val="20000"/>
              </a:spcBef>
              <a:buFontTx/>
              <a:buNone/>
            </a:pPr>
            <a:endParaRPr lang="en-US" altLang="en-US" sz="4000" b="1">
              <a:solidFill>
                <a:srgbClr val="FF3399"/>
              </a:solidFill>
              <a:latin typeface="宋体" panose="02010600030101010101" pitchFamily="2" charset="-122"/>
              <a:ea typeface="_x000B__x000C_"/>
            </a:endParaRPr>
          </a:p>
          <a:p>
            <a:pPr marL="342900" lvl="0" indent="-342900" eaLnBrk="1" latinLnBrk="1" hangingPunct="1">
              <a:lnSpc>
                <a:spcPct val="95000"/>
              </a:lnSpc>
              <a:spcBef>
                <a:spcPct val="20000"/>
              </a:spcBef>
              <a:buFontTx/>
              <a:buNone/>
            </a:pPr>
            <a:r>
              <a:rPr lang="en-US" altLang="en-US" sz="4000" b="1">
                <a:solidFill>
                  <a:srgbClr val="FF3399"/>
                </a:solidFill>
                <a:latin typeface="宋体" panose="02010600030101010101" pitchFamily="2" charset="-122"/>
                <a:ea typeface="_x000B__x000C_"/>
              </a:rPr>
              <a:t>  </a:t>
            </a:r>
            <a:endParaRPr lang="en-US" altLang="en-US" sz="4000" b="1">
              <a:solidFill>
                <a:srgbClr val="FF3399"/>
              </a:solidFill>
              <a:latin typeface="宋体" panose="02010600030101010101" pitchFamily="2" charset="-122"/>
              <a:ea typeface="_x000B__x000C_"/>
            </a:endParaRPr>
          </a:p>
        </p:txBody>
      </p:sp>
      <p:pic>
        <p:nvPicPr>
          <p:cNvPr id="2097239" name="图片 2097238" descr="9501d7d64a454f8650da4b03"/>
          <p:cNvPicPr/>
          <p:nvPr/>
        </p:nvPicPr>
        <p:blipFill>
          <a:blip r:embed="rId1"/>
          <a:srcRect/>
          <a:stretch>
            <a:fillRect/>
          </a:stretch>
        </p:blipFill>
        <p:spPr>
          <a:xfrm>
            <a:off x="0" y="4076700"/>
            <a:ext cx="4895850" cy="27813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433"/>
                                        </p:tgtEl>
                                        <p:attrNameLst>
                                          <p:attrName>style.visibility</p:attrName>
                                        </p:attrNameLst>
                                      </p:cBhvr>
                                      <p:to>
                                        <p:strVal val="visible"/>
                                      </p:to>
                                    </p:set>
                                    <p:anim calcmode="lin" valueType="num">
                                      <p:cBhvr additive="base">
                                        <p:cTn id="7" dur="500" fill="hold"/>
                                        <p:tgtEl>
                                          <p:spTgt spid="1049433"/>
                                        </p:tgtEl>
                                        <p:attrNameLst>
                                          <p:attrName>ppt_x</p:attrName>
                                        </p:attrNameLst>
                                      </p:cBhvr>
                                      <p:tavLst>
                                        <p:tav tm="0">
                                          <p:val>
                                            <p:strVal val="0-#ppt_w/2"/>
                                          </p:val>
                                        </p:tav>
                                        <p:tav tm="100000">
                                          <p:val>
                                            <p:strVal val="ppt_x"/>
                                          </p:val>
                                        </p:tav>
                                      </p:tavLst>
                                    </p:anim>
                                    <p:anim calcmode="lin" valueType="num">
                                      <p:cBhvr additive="base">
                                        <p:cTn id="8" dur="500" fill="hold"/>
                                        <p:tgtEl>
                                          <p:spTgt spid="10494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049433">
                                            <p:txEl>
                                              <p:charRg st="0" end="8"/>
                                            </p:txEl>
                                          </p:spTgt>
                                        </p:tgtEl>
                                        <p:attrNameLst>
                                          <p:attrName>style.visibility</p:attrName>
                                        </p:attrNameLst>
                                      </p:cBhvr>
                                      <p:to>
                                        <p:strVal val="visible"/>
                                      </p:to>
                                    </p:set>
                                    <p:anim calcmode="lin" valueType="num">
                                      <p:cBhvr additive="base">
                                        <p:cTn id="13" dur="500" fill="hold"/>
                                        <p:tgtEl>
                                          <p:spTgt spid="1049433">
                                            <p:txEl>
                                              <p:charRg st="0" end="8"/>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49433">
                                            <p:txEl>
                                              <p:charRg st="0" end="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2" nodeType="clickEffect">
                                  <p:stCondLst>
                                    <p:cond delay="0"/>
                                  </p:stCondLst>
                                  <p:childTnLst>
                                    <p:set>
                                      <p:cBhvr>
                                        <p:cTn id="18" dur="1" fill="hold">
                                          <p:stCondLst>
                                            <p:cond delay="0"/>
                                          </p:stCondLst>
                                        </p:cTn>
                                        <p:tgtEl>
                                          <p:spTgt spid="1049433">
                                            <p:txEl>
                                              <p:charRg st="8" end="19"/>
                                            </p:txEl>
                                          </p:spTgt>
                                        </p:tgtEl>
                                        <p:attrNameLst>
                                          <p:attrName>style.visibility</p:attrName>
                                        </p:attrNameLst>
                                      </p:cBhvr>
                                      <p:to>
                                        <p:strVal val="visible"/>
                                      </p:to>
                                    </p:set>
                                    <p:anim calcmode="lin" valueType="num">
                                      <p:cBhvr additive="base">
                                        <p:cTn id="19" dur="500" fill="hold"/>
                                        <p:tgtEl>
                                          <p:spTgt spid="1049433">
                                            <p:txEl>
                                              <p:charRg st="8" end="19"/>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49433">
                                            <p:txEl>
                                              <p:charRg st="8" end="19"/>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3" nodeType="clickEffect">
                                  <p:stCondLst>
                                    <p:cond delay="0"/>
                                  </p:stCondLst>
                                  <p:childTnLst>
                                    <p:set>
                                      <p:cBhvr>
                                        <p:cTn id="24" dur="1" fill="hold">
                                          <p:stCondLst>
                                            <p:cond delay="0"/>
                                          </p:stCondLst>
                                        </p:cTn>
                                        <p:tgtEl>
                                          <p:spTgt spid="1049433">
                                            <p:txEl>
                                              <p:charRg st="19" end="39"/>
                                            </p:txEl>
                                          </p:spTgt>
                                        </p:tgtEl>
                                        <p:attrNameLst>
                                          <p:attrName>style.visibility</p:attrName>
                                        </p:attrNameLst>
                                      </p:cBhvr>
                                      <p:to>
                                        <p:strVal val="visible"/>
                                      </p:to>
                                    </p:set>
                                    <p:anim calcmode="lin" valueType="num">
                                      <p:cBhvr additive="base">
                                        <p:cTn id="25" dur="500" fill="hold"/>
                                        <p:tgtEl>
                                          <p:spTgt spid="1049433">
                                            <p:txEl>
                                              <p:charRg st="19" end="39"/>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49433">
                                            <p:txEl>
                                              <p:charRg st="19" end="39"/>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4" nodeType="clickEffect">
                                  <p:stCondLst>
                                    <p:cond delay="0"/>
                                  </p:stCondLst>
                                  <p:childTnLst>
                                    <p:set>
                                      <p:cBhvr>
                                        <p:cTn id="30" dur="1" fill="hold">
                                          <p:stCondLst>
                                            <p:cond delay="0"/>
                                          </p:stCondLst>
                                        </p:cTn>
                                        <p:tgtEl>
                                          <p:spTgt spid="1049433">
                                            <p:txEl>
                                              <p:charRg st="40" end="48"/>
                                            </p:txEl>
                                          </p:spTgt>
                                        </p:tgtEl>
                                        <p:attrNameLst>
                                          <p:attrName>style.visibility</p:attrName>
                                        </p:attrNameLst>
                                      </p:cBhvr>
                                      <p:to>
                                        <p:strVal val="visible"/>
                                      </p:to>
                                    </p:set>
                                    <p:anim calcmode="lin" valueType="num">
                                      <p:cBhvr additive="base">
                                        <p:cTn id="31" dur="500" fill="hold"/>
                                        <p:tgtEl>
                                          <p:spTgt spid="1049433">
                                            <p:txEl>
                                              <p:charRg st="40" end="4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49433">
                                            <p:txEl>
                                              <p:charRg st="40" end="48"/>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5" nodeType="clickEffect">
                                  <p:stCondLst>
                                    <p:cond delay="0"/>
                                  </p:stCondLst>
                                  <p:childTnLst>
                                    <p:set>
                                      <p:cBhvr>
                                        <p:cTn id="36" dur="1" fill="hold">
                                          <p:stCondLst>
                                            <p:cond delay="0"/>
                                          </p:stCondLst>
                                        </p:cTn>
                                        <p:tgtEl>
                                          <p:spTgt spid="1049433">
                                            <p:txEl>
                                              <p:charRg st="48" end="59"/>
                                            </p:txEl>
                                          </p:spTgt>
                                        </p:tgtEl>
                                        <p:attrNameLst>
                                          <p:attrName>style.visibility</p:attrName>
                                        </p:attrNameLst>
                                      </p:cBhvr>
                                      <p:to>
                                        <p:strVal val="visible"/>
                                      </p:to>
                                    </p:set>
                                    <p:anim calcmode="lin" valueType="num">
                                      <p:cBhvr additive="base">
                                        <p:cTn id="37" dur="500" fill="hold"/>
                                        <p:tgtEl>
                                          <p:spTgt spid="1049433">
                                            <p:txEl>
                                              <p:charRg st="48" end="59"/>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49433">
                                            <p:txEl>
                                              <p:charRg st="48" end="59"/>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6" nodeType="clickEffect">
                                  <p:stCondLst>
                                    <p:cond delay="0"/>
                                  </p:stCondLst>
                                  <p:childTnLst>
                                    <p:set>
                                      <p:cBhvr>
                                        <p:cTn id="42" dur="1" fill="hold">
                                          <p:stCondLst>
                                            <p:cond delay="0"/>
                                          </p:stCondLst>
                                        </p:cTn>
                                        <p:tgtEl>
                                          <p:spTgt spid="1049433">
                                            <p:txEl>
                                              <p:charRg st="59" end="88"/>
                                            </p:txEl>
                                          </p:spTgt>
                                        </p:tgtEl>
                                        <p:attrNameLst>
                                          <p:attrName>style.visibility</p:attrName>
                                        </p:attrNameLst>
                                      </p:cBhvr>
                                      <p:to>
                                        <p:strVal val="visible"/>
                                      </p:to>
                                    </p:set>
                                    <p:anim calcmode="lin" valueType="num">
                                      <p:cBhvr additive="base">
                                        <p:cTn id="43" dur="500" fill="hold"/>
                                        <p:tgtEl>
                                          <p:spTgt spid="1049433">
                                            <p:txEl>
                                              <p:charRg st="59" end="8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49433">
                                            <p:txEl>
                                              <p:charRg st="59" end="88"/>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7" nodeType="clickEffect">
                                  <p:stCondLst>
                                    <p:cond delay="0"/>
                                  </p:stCondLst>
                                  <p:childTnLst>
                                    <p:set>
                                      <p:cBhvr>
                                        <p:cTn id="48" dur="1" fill="hold">
                                          <p:stCondLst>
                                            <p:cond delay="0"/>
                                          </p:stCondLst>
                                        </p:cTn>
                                        <p:tgtEl>
                                          <p:spTgt spid="1049433">
                                            <p:txEl>
                                              <p:charRg st="90" end="93"/>
                                            </p:txEl>
                                          </p:spTgt>
                                        </p:tgtEl>
                                        <p:attrNameLst>
                                          <p:attrName>style.visibility</p:attrName>
                                        </p:attrNameLst>
                                      </p:cBhvr>
                                      <p:to>
                                        <p:strVal val="visible"/>
                                      </p:to>
                                    </p:set>
                                    <p:anim calcmode="lin" valueType="num">
                                      <p:cBhvr additive="base">
                                        <p:cTn id="49" dur="500" fill="hold"/>
                                        <p:tgtEl>
                                          <p:spTgt spid="1049433">
                                            <p:txEl>
                                              <p:charRg st="90" end="93"/>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049433">
                                            <p:txEl>
                                              <p:charRg st="90" end="9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354" name=""/>
        <p:cNvGrpSpPr/>
        <p:nvPr/>
      </p:nvGrpSpPr>
      <p:grpSpPr>
        <a:xfrm rot="0">
          <a:off x="0" y="0"/>
          <a:ext cx="0" cy="0"/>
          <a:chOff x="0" y="0"/>
          <a:chExt cx="0" cy="0"/>
        </a:xfrm>
      </p:grpSpPr>
      <p:sp>
        <p:nvSpPr>
          <p:cNvPr id="1049434" name="文本占位符 1049433"/>
          <p:cNvSpPr/>
          <p:nvPr>
            <p:ph type="body" idx="4294967295"/>
          </p:nvPr>
        </p:nvSpPr>
        <p:spPr>
          <a:xfrm>
            <a:off x="0" y="0"/>
            <a:ext cx="6931025" cy="4953000"/>
          </a:xfrm>
          <a:prstGeom prst="rect">
            <a:avLst/>
          </a:prstGeom>
          <a:solidFill>
            <a:srgbClr val="CCFFFF"/>
          </a:solidFill>
          <a:ln w="63500" cap="flat" cmpd="sng">
            <a:solidFill>
              <a:srgbClr val="00FF00">
                <a:alpha val="100000"/>
              </a:srgbClr>
            </a:solidFill>
            <a:prstDash val="solid"/>
            <a:round/>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不第后赋菊</a:t>
            </a:r>
            <a:r>
              <a:rPr lang="zh-CN" altLang="en-US" sz="3200" b="1">
                <a:latin typeface="黑体" panose="02010609060101010101" pitchFamily="2" charset="-122"/>
                <a:ea typeface="黑体" panose="02010609060101010101" pitchFamily="2" charset="-122"/>
              </a:rPr>
              <a:t>   </a:t>
            </a:r>
            <a:r>
              <a:rPr lang="zh-CN" altLang="en-US" sz="3600" b="1">
                <a:latin typeface="黑体" panose="02010609060101010101" pitchFamily="2" charset="-122"/>
                <a:ea typeface="黑体" panose="02010609060101010101" pitchFamily="2" charset="-122"/>
              </a:rPr>
              <a:t>黄巢</a:t>
            </a:r>
            <a:r>
              <a:rPr lang="zh-CN" altLang="en-US" sz="3200" b="1">
                <a:latin typeface="黑体" panose="02010609060101010101" pitchFamily="2" charset="-122"/>
                <a:ea typeface="黑体" panose="02010609060101010101" pitchFamily="2" charset="-122"/>
              </a:rPr>
              <a:t>（唐）</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200" b="1">
                <a:latin typeface="黑体" panose="02010609060101010101" pitchFamily="2" charset="-122"/>
                <a:ea typeface="黑体" panose="02010609060101010101" pitchFamily="2" charset="-122"/>
              </a:rPr>
              <a:t> </a:t>
            </a:r>
            <a:r>
              <a:rPr lang="zh-CN" altLang="en-US" sz="4000" b="1">
                <a:latin typeface="黑体" panose="02010609060101010101" pitchFamily="2" charset="-122"/>
                <a:ea typeface="黑体" panose="02010609060101010101" pitchFamily="2" charset="-122"/>
              </a:rPr>
              <a:t>待到秋来九月八，                                                        </a:t>
            </a:r>
            <a:endParaRPr lang="zh-CN" altLang="en-US" sz="40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4000" b="1">
                <a:latin typeface="黑体" panose="02010609060101010101" pitchFamily="2" charset="-122"/>
                <a:ea typeface="黑体" panose="02010609060101010101" pitchFamily="2" charset="-122"/>
              </a:rPr>
              <a:t> 我花开后百花杀。                                            </a:t>
            </a:r>
            <a:endParaRPr lang="zh-CN" altLang="en-US" sz="40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4000" b="1">
                <a:latin typeface="黑体" panose="02010609060101010101" pitchFamily="2" charset="-122"/>
                <a:ea typeface="黑体" panose="02010609060101010101" pitchFamily="2" charset="-122"/>
              </a:rPr>
              <a:t> 冲天香阵透长安，                                            </a:t>
            </a:r>
            <a:endParaRPr lang="zh-CN" altLang="en-US" sz="40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4000" b="1">
                <a:latin typeface="黑体" panose="02010609060101010101" pitchFamily="2" charset="-122"/>
                <a:ea typeface="黑体" panose="02010609060101010101" pitchFamily="2" charset="-122"/>
              </a:rPr>
              <a:t> 满城尽带黄金甲。</a:t>
            </a:r>
            <a:endParaRPr lang="zh-CN" altLang="en-US" sz="40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200" b="1">
                <a:latin typeface="黑体" panose="02010609060101010101" pitchFamily="2" charset="-122"/>
                <a:ea typeface="黑体" panose="02010609060101010101" pitchFamily="2" charset="-122"/>
              </a:rPr>
              <a:t>注：黄巢长于骑射，爱扶</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200" b="1">
                <a:latin typeface="黑体" panose="02010609060101010101" pitchFamily="2" charset="-122"/>
                <a:ea typeface="黑体" panose="02010609060101010101" pitchFamily="2" charset="-122"/>
              </a:rPr>
              <a:t>危救急； 爱读书，参加进</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200" b="1">
                <a:latin typeface="黑体" panose="02010609060101010101" pitchFamily="2" charset="-122"/>
                <a:ea typeface="黑体" panose="02010609060101010101" pitchFamily="2" charset="-122"/>
              </a:rPr>
              <a:t>士考试，不中。 </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en-US" altLang="en-US" sz="3200" b="1">
              <a:latin typeface="楷体_GB2312" pitchFamily="49" charset="-122"/>
              <a:ea typeface="楷体_GB2312" pitchFamily="49" charset="-122"/>
            </a:endParaRPr>
          </a:p>
        </p:txBody>
      </p:sp>
      <p:sp>
        <p:nvSpPr>
          <p:cNvPr id="1049435" name="矩形 1049434"/>
          <p:cNvSpPr/>
          <p:nvPr/>
        </p:nvSpPr>
        <p:spPr>
          <a:xfrm>
            <a:off x="5400675" y="0"/>
            <a:ext cx="5400675" cy="4953000"/>
          </a:xfrm>
          <a:prstGeom prst="rect">
            <a:avLst/>
          </a:prstGeom>
          <a:solidFill>
            <a:srgbClr val="FFFF99"/>
          </a:solidFill>
          <a:ln w="63500" cap="flat" cmpd="sng">
            <a:solidFill>
              <a:srgbClr val="FFCC00">
                <a:alpha val="100000"/>
              </a:srgb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5000"/>
              </a:lnSpc>
              <a:spcBef>
                <a:spcPct val="20000"/>
              </a:spcBef>
              <a:buFontTx/>
              <a:buNone/>
            </a:pPr>
            <a:r>
              <a:rPr lang="zh-CN" altLang="en-US" sz="3200" b="1">
                <a:solidFill>
                  <a:srgbClr val="0000FF"/>
                </a:solidFill>
                <a:latin typeface="黑体" panose="02010609060101010101" pitchFamily="2" charset="-122"/>
                <a:ea typeface="黑体" panose="02010609060101010101" pitchFamily="2" charset="-122"/>
              </a:rPr>
              <a:t>1、事物特征：</a:t>
            </a:r>
            <a:endParaRPr lang="zh-CN" altLang="en-US" sz="3200" b="1">
              <a:solidFill>
                <a:srgbClr val="0000FF"/>
              </a:solidFill>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r>
              <a:rPr lang="zh-CN" altLang="en-US" sz="3600" b="1">
                <a:latin typeface="黑体" panose="02010609060101010101" pitchFamily="2" charset="-122"/>
                <a:ea typeface="黑体" panose="02010609060101010101" pitchFamily="2" charset="-122"/>
              </a:rPr>
              <a:t>在百花凋谢后，菊</a:t>
            </a: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r>
              <a:rPr lang="zh-CN" altLang="en-US" sz="3600" b="1">
                <a:latin typeface="黑体" panose="02010609060101010101" pitchFamily="2" charset="-122"/>
                <a:ea typeface="黑体" panose="02010609060101010101" pitchFamily="2" charset="-122"/>
              </a:rPr>
              <a:t>花盛开，香透长安。</a:t>
            </a: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r>
              <a:rPr lang="zh-CN" altLang="en-US" sz="3200" b="1">
                <a:solidFill>
                  <a:srgbClr val="0000FF"/>
                </a:solidFill>
                <a:latin typeface="黑体" panose="02010609060101010101" pitchFamily="2" charset="-122"/>
                <a:ea typeface="黑体" panose="02010609060101010101" pitchFamily="2" charset="-122"/>
              </a:rPr>
              <a:t>2、所言之志</a:t>
            </a:r>
            <a:r>
              <a:rPr lang="zh-CN" altLang="en-US" sz="3200" b="1">
                <a:latin typeface="黑体" panose="02010609060101010101" pitchFamily="2" charset="-122"/>
                <a:ea typeface="黑体" panose="02010609060101010101" pitchFamily="2" charset="-122"/>
              </a:rPr>
              <a:t>：</a:t>
            </a:r>
            <a:endParaRPr lang="zh-CN" altLang="en-US" sz="3200" b="1">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r>
              <a:rPr lang="zh-CN" altLang="en-US" sz="3600" b="1">
                <a:latin typeface="黑体" panose="02010609060101010101" pitchFamily="2" charset="-122"/>
                <a:ea typeface="黑体" panose="02010609060101010101" pitchFamily="2" charset="-122"/>
              </a:rPr>
              <a:t>抒发了自己的凌云</a:t>
            </a: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r>
              <a:rPr lang="zh-CN" altLang="en-US" sz="3600" b="1">
                <a:latin typeface="黑体" panose="02010609060101010101" pitchFamily="2" charset="-122"/>
                <a:ea typeface="黑体" panose="02010609060101010101" pitchFamily="2" charset="-122"/>
              </a:rPr>
              <a:t>壮志，不甘为人下</a:t>
            </a: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r>
              <a:rPr lang="zh-CN" altLang="en-US" sz="3600" b="1">
                <a:latin typeface="黑体" panose="02010609060101010101" pitchFamily="2" charset="-122"/>
                <a:ea typeface="黑体" panose="02010609060101010101" pitchFamily="2" charset="-122"/>
              </a:rPr>
              <a:t>的远大抱负。</a:t>
            </a: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endParaRPr lang="zh-CN" altLang="en-US" sz="4400" b="1">
              <a:solidFill>
                <a:srgbClr val="FF0000"/>
              </a:solidFill>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5000"/>
              </a:lnSpc>
              <a:spcBef>
                <a:spcPct val="20000"/>
              </a:spcBef>
              <a:buFontTx/>
              <a:buNone/>
            </a:pPr>
            <a:endParaRPr lang="zh-CN" altLang="en-US" sz="2400" b="1">
              <a:solidFill>
                <a:srgbClr val="FF3399"/>
              </a:solidFill>
              <a:ea typeface="黑体" panose="02010609060101010101" pitchFamily="2" charset="-122"/>
            </a:endParaRPr>
          </a:p>
          <a:p>
            <a:pPr marL="342900" lvl="0" indent="-342900" algn="ctr" eaLnBrk="1" latinLnBrk="1" hangingPunct="1">
              <a:lnSpc>
                <a:spcPct val="95000"/>
              </a:lnSpc>
              <a:spcBef>
                <a:spcPct val="20000"/>
              </a:spcBef>
              <a:buFontTx/>
              <a:buNone/>
            </a:pPr>
            <a:endParaRPr lang="zh-CN" altLang="en-US" sz="2400" b="1">
              <a:solidFill>
                <a:srgbClr val="FF3399"/>
              </a:solidFill>
              <a:ea typeface="黑体" panose="02010609060101010101" pitchFamily="2" charset="-122"/>
            </a:endParaRPr>
          </a:p>
          <a:p>
            <a:pPr marL="342900" lvl="0" indent="-342900" algn="ctr" eaLnBrk="1" latinLnBrk="1" hangingPunct="1">
              <a:lnSpc>
                <a:spcPct val="95000"/>
              </a:lnSpc>
              <a:spcBef>
                <a:spcPct val="20000"/>
              </a:spcBef>
              <a:buFontTx/>
              <a:buNone/>
            </a:pPr>
            <a:r>
              <a:rPr lang="zh-CN" altLang="en-US" sz="5400" b="1">
                <a:solidFill>
                  <a:srgbClr val="FF3399"/>
                </a:solidFill>
                <a:ea typeface="黑体" panose="02010609060101010101" pitchFamily="2" charset="-122"/>
              </a:rPr>
              <a:t>  </a:t>
            </a:r>
            <a:endParaRPr lang="zh-CN" altLang="en-US" sz="5400" b="1">
              <a:solidFill>
                <a:srgbClr val="FF3399"/>
              </a:solidFill>
              <a:ea typeface="黑体" panose="02010609060101010101" pitchFamily="2" charset="-122"/>
            </a:endParaRPr>
          </a:p>
        </p:txBody>
      </p:sp>
      <p:pic>
        <p:nvPicPr>
          <p:cNvPr id="2097240" name="图片 2097239" descr="0b1d467baa9859bd0bd18706"/>
          <p:cNvPicPr/>
          <p:nvPr/>
        </p:nvPicPr>
        <p:blipFill>
          <a:blip r:embed="rId1"/>
          <a:srcRect/>
          <a:stretch>
            <a:fillRect/>
          </a:stretch>
        </p:blipFill>
        <p:spPr>
          <a:xfrm>
            <a:off x="0" y="4941887"/>
            <a:ext cx="3671887" cy="1916112"/>
          </a:xfrm>
          <a:prstGeom prst="rect">
            <a:avLst/>
          </a:prstGeom>
          <a:noFill/>
          <a:ln>
            <a:noFill/>
          </a:ln>
        </p:spPr>
      </p:pic>
      <p:pic>
        <p:nvPicPr>
          <p:cNvPr id="2097241" name="图片 2097240" descr="0b1d467baa9859bd0bd18706"/>
          <p:cNvPicPr/>
          <p:nvPr/>
        </p:nvPicPr>
        <p:blipFill>
          <a:blip r:embed="rId2"/>
          <a:srcRect/>
          <a:stretch>
            <a:fillRect/>
          </a:stretch>
        </p:blipFill>
        <p:spPr>
          <a:xfrm>
            <a:off x="3671887" y="4941887"/>
            <a:ext cx="3600450" cy="1916112"/>
          </a:xfrm>
          <a:prstGeom prst="rect">
            <a:avLst/>
          </a:prstGeom>
          <a:noFill/>
          <a:ln>
            <a:noFill/>
          </a:ln>
        </p:spPr>
      </p:pic>
      <p:pic>
        <p:nvPicPr>
          <p:cNvPr id="2097242" name="图片 2097241" descr="0b1d467baa9859bd0bd18706"/>
          <p:cNvPicPr/>
          <p:nvPr/>
        </p:nvPicPr>
        <p:blipFill>
          <a:blip r:embed="rId3"/>
          <a:srcRect/>
          <a:stretch>
            <a:fillRect/>
          </a:stretch>
        </p:blipFill>
        <p:spPr>
          <a:xfrm>
            <a:off x="7272337" y="4941887"/>
            <a:ext cx="3529012" cy="191611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435"/>
                                        </p:tgtEl>
                                        <p:attrNameLst>
                                          <p:attrName>style.visibility</p:attrName>
                                        </p:attrNameLst>
                                      </p:cBhvr>
                                      <p:to>
                                        <p:strVal val="visible"/>
                                      </p:to>
                                    </p:set>
                                    <p:anim calcmode="lin" valueType="num">
                                      <p:cBhvr additive="base">
                                        <p:cTn id="7" dur="500" fill="hold"/>
                                        <p:tgtEl>
                                          <p:spTgt spid="1049435"/>
                                        </p:tgtEl>
                                        <p:attrNameLst>
                                          <p:attrName>ppt_x</p:attrName>
                                        </p:attrNameLst>
                                      </p:cBhvr>
                                      <p:tavLst>
                                        <p:tav tm="0">
                                          <p:val>
                                            <p:strVal val="0-#ppt_w/2"/>
                                          </p:val>
                                        </p:tav>
                                        <p:tav tm="100000">
                                          <p:val>
                                            <p:strVal val="ppt_x"/>
                                          </p:val>
                                        </p:tav>
                                      </p:tavLst>
                                    </p:anim>
                                    <p:anim calcmode="lin" valueType="num">
                                      <p:cBhvr additive="base">
                                        <p:cTn id="8" dur="500" fill="hold"/>
                                        <p:tgtEl>
                                          <p:spTgt spid="104943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049435">
                                            <p:txEl>
                                              <p:charRg st="0" end="8"/>
                                            </p:txEl>
                                          </p:spTgt>
                                        </p:tgtEl>
                                        <p:attrNameLst>
                                          <p:attrName>style.visibility</p:attrName>
                                        </p:attrNameLst>
                                      </p:cBhvr>
                                      <p:to>
                                        <p:strVal val="visible"/>
                                      </p:to>
                                    </p:set>
                                    <p:anim calcmode="lin" valueType="num">
                                      <p:cBhvr additive="base">
                                        <p:cTn id="13" dur="500" fill="hold"/>
                                        <p:tgtEl>
                                          <p:spTgt spid="1049435">
                                            <p:txEl>
                                              <p:charRg st="0" end="8"/>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49435">
                                            <p:txEl>
                                              <p:charRg st="0" end="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2" nodeType="clickEffect">
                                  <p:stCondLst>
                                    <p:cond delay="0"/>
                                  </p:stCondLst>
                                  <p:childTnLst>
                                    <p:set>
                                      <p:cBhvr>
                                        <p:cTn id="18" dur="1" fill="hold">
                                          <p:stCondLst>
                                            <p:cond delay="0"/>
                                          </p:stCondLst>
                                        </p:cTn>
                                        <p:tgtEl>
                                          <p:spTgt spid="1049435">
                                            <p:txEl>
                                              <p:charRg st="8" end="17"/>
                                            </p:txEl>
                                          </p:spTgt>
                                        </p:tgtEl>
                                        <p:attrNameLst>
                                          <p:attrName>style.visibility</p:attrName>
                                        </p:attrNameLst>
                                      </p:cBhvr>
                                      <p:to>
                                        <p:strVal val="visible"/>
                                      </p:to>
                                    </p:set>
                                    <p:anim calcmode="lin" valueType="num">
                                      <p:cBhvr additive="base">
                                        <p:cTn id="19" dur="500" fill="hold"/>
                                        <p:tgtEl>
                                          <p:spTgt spid="1049435">
                                            <p:txEl>
                                              <p:charRg st="8" end="17"/>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49435">
                                            <p:txEl>
                                              <p:charRg st="8" end="17"/>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3" nodeType="clickEffect">
                                  <p:stCondLst>
                                    <p:cond delay="0"/>
                                  </p:stCondLst>
                                  <p:childTnLst>
                                    <p:set>
                                      <p:cBhvr>
                                        <p:cTn id="24" dur="1" fill="hold">
                                          <p:stCondLst>
                                            <p:cond delay="0"/>
                                          </p:stCondLst>
                                        </p:cTn>
                                        <p:tgtEl>
                                          <p:spTgt spid="1049435">
                                            <p:txEl>
                                              <p:charRg st="17" end="27"/>
                                            </p:txEl>
                                          </p:spTgt>
                                        </p:tgtEl>
                                        <p:attrNameLst>
                                          <p:attrName>style.visibility</p:attrName>
                                        </p:attrNameLst>
                                      </p:cBhvr>
                                      <p:to>
                                        <p:strVal val="visible"/>
                                      </p:to>
                                    </p:set>
                                    <p:anim calcmode="lin" valueType="num">
                                      <p:cBhvr additive="base">
                                        <p:cTn id="25" dur="500" fill="hold"/>
                                        <p:tgtEl>
                                          <p:spTgt spid="1049435">
                                            <p:txEl>
                                              <p:charRg st="17" end="2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49435">
                                            <p:txEl>
                                              <p:charRg st="17" end="27"/>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4" nodeType="clickEffect">
                                  <p:stCondLst>
                                    <p:cond delay="0"/>
                                  </p:stCondLst>
                                  <p:childTnLst>
                                    <p:set>
                                      <p:cBhvr>
                                        <p:cTn id="30" dur="1" fill="hold">
                                          <p:stCondLst>
                                            <p:cond delay="0"/>
                                          </p:stCondLst>
                                        </p:cTn>
                                        <p:tgtEl>
                                          <p:spTgt spid="1049435">
                                            <p:txEl>
                                              <p:charRg st="28" end="36"/>
                                            </p:txEl>
                                          </p:spTgt>
                                        </p:tgtEl>
                                        <p:attrNameLst>
                                          <p:attrName>style.visibility</p:attrName>
                                        </p:attrNameLst>
                                      </p:cBhvr>
                                      <p:to>
                                        <p:strVal val="visible"/>
                                      </p:to>
                                    </p:set>
                                    <p:anim calcmode="lin" valueType="num">
                                      <p:cBhvr additive="base">
                                        <p:cTn id="31" dur="500" fill="hold"/>
                                        <p:tgtEl>
                                          <p:spTgt spid="1049435">
                                            <p:txEl>
                                              <p:charRg st="28" end="3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49435">
                                            <p:txEl>
                                              <p:charRg st="28" end="36"/>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5" nodeType="clickEffect">
                                  <p:stCondLst>
                                    <p:cond delay="0"/>
                                  </p:stCondLst>
                                  <p:childTnLst>
                                    <p:set>
                                      <p:cBhvr>
                                        <p:cTn id="36" dur="1" fill="hold">
                                          <p:stCondLst>
                                            <p:cond delay="0"/>
                                          </p:stCondLst>
                                        </p:cTn>
                                        <p:tgtEl>
                                          <p:spTgt spid="1049435">
                                            <p:txEl>
                                              <p:charRg st="36" end="45"/>
                                            </p:txEl>
                                          </p:spTgt>
                                        </p:tgtEl>
                                        <p:attrNameLst>
                                          <p:attrName>style.visibility</p:attrName>
                                        </p:attrNameLst>
                                      </p:cBhvr>
                                      <p:to>
                                        <p:strVal val="visible"/>
                                      </p:to>
                                    </p:set>
                                    <p:anim calcmode="lin" valueType="num">
                                      <p:cBhvr additive="base">
                                        <p:cTn id="37" dur="500" fill="hold"/>
                                        <p:tgtEl>
                                          <p:spTgt spid="1049435">
                                            <p:txEl>
                                              <p:charRg st="36" end="4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49435">
                                            <p:txEl>
                                              <p:charRg st="36" end="4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6" nodeType="clickEffect">
                                  <p:stCondLst>
                                    <p:cond delay="0"/>
                                  </p:stCondLst>
                                  <p:childTnLst>
                                    <p:set>
                                      <p:cBhvr>
                                        <p:cTn id="42" dur="1" fill="hold">
                                          <p:stCondLst>
                                            <p:cond delay="0"/>
                                          </p:stCondLst>
                                        </p:cTn>
                                        <p:tgtEl>
                                          <p:spTgt spid="1049435">
                                            <p:txEl>
                                              <p:charRg st="45" end="54"/>
                                            </p:txEl>
                                          </p:spTgt>
                                        </p:tgtEl>
                                        <p:attrNameLst>
                                          <p:attrName>style.visibility</p:attrName>
                                        </p:attrNameLst>
                                      </p:cBhvr>
                                      <p:to>
                                        <p:strVal val="visible"/>
                                      </p:to>
                                    </p:set>
                                    <p:anim calcmode="lin" valueType="num">
                                      <p:cBhvr additive="base">
                                        <p:cTn id="43" dur="500" fill="hold"/>
                                        <p:tgtEl>
                                          <p:spTgt spid="1049435">
                                            <p:txEl>
                                              <p:charRg st="45" end="5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49435">
                                            <p:txEl>
                                              <p:charRg st="45" end="54"/>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7" nodeType="clickEffect">
                                  <p:stCondLst>
                                    <p:cond delay="0"/>
                                  </p:stCondLst>
                                  <p:childTnLst>
                                    <p:set>
                                      <p:cBhvr>
                                        <p:cTn id="48" dur="1" fill="hold">
                                          <p:stCondLst>
                                            <p:cond delay="0"/>
                                          </p:stCondLst>
                                        </p:cTn>
                                        <p:tgtEl>
                                          <p:spTgt spid="1049435">
                                            <p:txEl>
                                              <p:charRg st="54" end="61"/>
                                            </p:txEl>
                                          </p:spTgt>
                                        </p:tgtEl>
                                        <p:attrNameLst>
                                          <p:attrName>style.visibility</p:attrName>
                                        </p:attrNameLst>
                                      </p:cBhvr>
                                      <p:to>
                                        <p:strVal val="visible"/>
                                      </p:to>
                                    </p:set>
                                    <p:anim calcmode="lin" valueType="num">
                                      <p:cBhvr additive="base">
                                        <p:cTn id="49" dur="500" fill="hold"/>
                                        <p:tgtEl>
                                          <p:spTgt spid="1049435">
                                            <p:txEl>
                                              <p:charRg st="54" end="61"/>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1049435">
                                            <p:txEl>
                                              <p:charRg st="54" end="61"/>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8" nodeType="clickEffect">
                                  <p:stCondLst>
                                    <p:cond delay="0"/>
                                  </p:stCondLst>
                                  <p:childTnLst>
                                    <p:set>
                                      <p:cBhvr>
                                        <p:cTn id="54" dur="1" fill="hold">
                                          <p:stCondLst>
                                            <p:cond delay="0"/>
                                          </p:stCondLst>
                                        </p:cTn>
                                        <p:tgtEl>
                                          <p:spTgt spid="1049435">
                                            <p:txEl>
                                              <p:charRg st="65" end="68"/>
                                            </p:txEl>
                                          </p:spTgt>
                                        </p:tgtEl>
                                        <p:attrNameLst>
                                          <p:attrName>style.visibility</p:attrName>
                                        </p:attrNameLst>
                                      </p:cBhvr>
                                      <p:to>
                                        <p:strVal val="visible"/>
                                      </p:to>
                                    </p:set>
                                    <p:anim calcmode="lin" valueType="num">
                                      <p:cBhvr additive="base">
                                        <p:cTn id="55" dur="500" fill="hold"/>
                                        <p:tgtEl>
                                          <p:spTgt spid="1049435">
                                            <p:txEl>
                                              <p:charRg st="65" end="6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1049435">
                                            <p:txEl>
                                              <p:charRg st="65" end="6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357" name=""/>
        <p:cNvGrpSpPr/>
        <p:nvPr/>
      </p:nvGrpSpPr>
      <p:grpSpPr>
        <a:xfrm rot="0">
          <a:off x="0" y="0"/>
          <a:ext cx="0" cy="0"/>
          <a:chOff x="0" y="0"/>
          <a:chExt cx="0" cy="0"/>
        </a:xfrm>
      </p:grpSpPr>
      <p:sp>
        <p:nvSpPr>
          <p:cNvPr id="1049439" name="文本框 1049438"/>
          <p:cNvSpPr txBox="1"/>
          <p:nvPr/>
        </p:nvSpPr>
        <p:spPr>
          <a:xfrm>
            <a:off x="808037" y="1700212"/>
            <a:ext cx="9696450" cy="18923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600" b="1">
                <a:solidFill>
                  <a:srgbClr val="000000"/>
                </a:solidFill>
                <a:latin typeface="楷体_GB2312" pitchFamily="49" charset="-122"/>
                <a:ea typeface="楷体_GB2312" pitchFamily="49" charset="-122"/>
              </a:rPr>
              <a:t>    </a:t>
            </a:r>
            <a:r>
              <a:rPr lang="en-US" altLang="en-US" sz="4000" b="1">
                <a:solidFill>
                  <a:srgbClr val="FF0000"/>
                </a:solidFill>
                <a:latin typeface="楷体_GB2312" pitchFamily="49" charset="-122"/>
                <a:ea typeface="楷体_GB2312" pitchFamily="49" charset="-122"/>
              </a:rPr>
              <a:t>一、定义：</a:t>
            </a:r>
            <a:r>
              <a:rPr lang="zh-CN" altLang="en-US" sz="4000" b="1">
                <a:solidFill>
                  <a:srgbClr val="000000"/>
                </a:solidFill>
                <a:latin typeface="黑体" panose="02010609060101010101" pitchFamily="2" charset="-122"/>
                <a:ea typeface="黑体" panose="02010609060101010101" pitchFamily="2" charset="-122"/>
              </a:rPr>
              <a:t>咏物诗是指内容上以</a:t>
            </a:r>
            <a:r>
              <a:rPr lang="zh-CN" altLang="en-US" sz="4000" b="1">
                <a:solidFill>
                  <a:srgbClr val="CC0099"/>
                </a:solidFill>
                <a:latin typeface="黑体" panose="02010609060101010101" pitchFamily="2" charset="-122"/>
                <a:ea typeface="黑体" panose="02010609060101010101" pitchFamily="2" charset="-122"/>
              </a:rPr>
              <a:t>某一物</a:t>
            </a:r>
            <a:r>
              <a:rPr lang="zh-CN" altLang="en-US" sz="4000" b="1">
                <a:solidFill>
                  <a:srgbClr val="000000"/>
                </a:solidFill>
                <a:latin typeface="黑体" panose="02010609060101010101" pitchFamily="2" charset="-122"/>
                <a:ea typeface="黑体" panose="02010609060101010101" pitchFamily="2" charset="-122"/>
              </a:rPr>
              <a:t>为描写对象，抓住其</a:t>
            </a:r>
            <a:r>
              <a:rPr lang="zh-CN" altLang="en-US" sz="4000" b="1">
                <a:solidFill>
                  <a:srgbClr val="D60093"/>
                </a:solidFill>
                <a:latin typeface="黑体" panose="02010609060101010101" pitchFamily="2" charset="-122"/>
                <a:ea typeface="黑体" panose="02010609060101010101" pitchFamily="2" charset="-122"/>
              </a:rPr>
              <a:t>某些特征</a:t>
            </a:r>
            <a:r>
              <a:rPr lang="zh-CN" altLang="en-US" sz="4000" b="1">
                <a:solidFill>
                  <a:srgbClr val="CC0099"/>
                </a:solidFill>
                <a:latin typeface="黑体" panose="02010609060101010101" pitchFamily="2" charset="-122"/>
                <a:ea typeface="黑体" panose="02010609060101010101" pitchFamily="2" charset="-122"/>
              </a:rPr>
              <a:t>着意描摹</a:t>
            </a:r>
            <a:r>
              <a:rPr lang="zh-CN" altLang="en-US" sz="4000" b="1">
                <a:solidFill>
                  <a:srgbClr val="000000"/>
                </a:solidFill>
                <a:latin typeface="黑体" panose="02010609060101010101" pitchFamily="2" charset="-122"/>
                <a:ea typeface="黑体" panose="02010609060101010101" pitchFamily="2" charset="-122"/>
              </a:rPr>
              <a:t>，</a:t>
            </a:r>
            <a:r>
              <a:rPr lang="zh-CN" altLang="en-US" sz="4000" b="1">
                <a:solidFill>
                  <a:srgbClr val="800080"/>
                </a:solidFill>
                <a:latin typeface="黑体" panose="02010609060101010101" pitchFamily="2" charset="-122"/>
                <a:ea typeface="黑体" panose="02010609060101010101" pitchFamily="2" charset="-122"/>
              </a:rPr>
              <a:t>借以抒发思想感情</a:t>
            </a:r>
            <a:r>
              <a:rPr lang="zh-CN" altLang="en-US" sz="4000" b="1">
                <a:solidFill>
                  <a:srgbClr val="000000"/>
                </a:solidFill>
                <a:latin typeface="黑体" panose="02010609060101010101" pitchFamily="2" charset="-122"/>
                <a:ea typeface="黑体" panose="02010609060101010101" pitchFamily="2" charset="-122"/>
              </a:rPr>
              <a:t>的诗歌。 </a:t>
            </a:r>
            <a:endParaRPr lang="zh-CN" altLang="en-US" sz="4000" b="1">
              <a:solidFill>
                <a:srgbClr val="000000"/>
              </a:solidFill>
              <a:latin typeface="黑体" panose="02010609060101010101" pitchFamily="2" charset="-122"/>
              <a:ea typeface="黑体" panose="02010609060101010101" pitchFamily="2" charset="-122"/>
            </a:endParaRPr>
          </a:p>
        </p:txBody>
      </p:sp>
      <p:sp>
        <p:nvSpPr>
          <p:cNvPr id="1049440" name="文本框 1049439"/>
          <p:cNvSpPr txBox="1"/>
          <p:nvPr/>
        </p:nvSpPr>
        <p:spPr>
          <a:xfrm>
            <a:off x="315912" y="4292600"/>
            <a:ext cx="2849562" cy="10636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3200" b="1">
                <a:solidFill>
                  <a:srgbClr val="FF0000"/>
                </a:solidFill>
                <a:latin typeface="黑体" panose="02010609060101010101" pitchFamily="2" charset="-122"/>
                <a:ea typeface="黑体" panose="02010609060101010101" pitchFamily="2" charset="-122"/>
              </a:rPr>
              <a:t>形式</a:t>
            </a:r>
            <a:endParaRPr lang="zh-CN" altLang="en-US" sz="3200" b="1">
              <a:solidFill>
                <a:srgbClr val="FF0000"/>
              </a:solidFill>
              <a:latin typeface="黑体" panose="02010609060101010101" pitchFamily="2" charset="-122"/>
              <a:ea typeface="黑体" panose="02010609060101010101" pitchFamily="2" charset="-122"/>
            </a:endParaRPr>
          </a:p>
          <a:p>
            <a:pPr marL="0" lvl="0" indent="0" eaLnBrk="1" latinLnBrk="1" hangingPunct="1">
              <a:buFontTx/>
              <a:buNone/>
            </a:pPr>
            <a:r>
              <a:rPr lang="zh-CN" altLang="en-US" sz="3200" b="1">
                <a:solidFill>
                  <a:srgbClr val="FF0000"/>
                </a:solidFill>
                <a:latin typeface="黑体" panose="02010609060101010101" pitchFamily="2" charset="-122"/>
                <a:ea typeface="黑体" panose="02010609060101010101" pitchFamily="2" charset="-122"/>
              </a:rPr>
              <a:t>标志</a:t>
            </a:r>
            <a:endParaRPr lang="zh-CN" altLang="en-US" sz="3200" b="1">
              <a:solidFill>
                <a:srgbClr val="FF0000"/>
              </a:solidFill>
              <a:latin typeface="黑体" panose="02010609060101010101" pitchFamily="2" charset="-122"/>
              <a:ea typeface="黑体" panose="02010609060101010101" pitchFamily="2" charset="-122"/>
            </a:endParaRPr>
          </a:p>
        </p:txBody>
      </p:sp>
      <p:sp>
        <p:nvSpPr>
          <p:cNvPr id="1049441" name="左大括号 1049440"/>
          <p:cNvSpPr/>
          <p:nvPr/>
        </p:nvSpPr>
        <p:spPr>
          <a:xfrm>
            <a:off x="1293812" y="4221162"/>
            <a:ext cx="252412" cy="1214437"/>
          </a:xfrm>
          <a:prstGeom prst="leftBrace">
            <a:avLst>
              <a:gd name="adj1" fmla="val 8330"/>
              <a:gd name="adj2" fmla="val 50000"/>
            </a:avLst>
          </a:prstGeom>
          <a:noFill/>
          <a:ln w="25400" cap="flat" cmpd="sng">
            <a:solidFill>
              <a:schemeClr val="accent2">
                <a:alpha val="100000"/>
              </a:schemeClr>
            </a:solidFill>
            <a:prstDash val="solid"/>
            <a:round/>
          </a:ln>
          <a:effectLst>
            <a:outerShdw dist="12700" dir="5400000">
              <a:srgbClr val="000000">
                <a:alpha val="50000"/>
              </a:srgbClr>
            </a:outerShdw>
          </a:effectLst>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sz="3200">
              <a:latin typeface="黑体" panose="02010609060101010101" pitchFamily="2" charset="-122"/>
              <a:ea typeface="黑体" panose="02010609060101010101" pitchFamily="2" charset="-122"/>
            </a:endParaRPr>
          </a:p>
        </p:txBody>
      </p:sp>
      <p:sp>
        <p:nvSpPr>
          <p:cNvPr id="1049442" name="文本框 1049441"/>
          <p:cNvSpPr txBox="1"/>
          <p:nvPr/>
        </p:nvSpPr>
        <p:spPr>
          <a:xfrm>
            <a:off x="1654175" y="4005262"/>
            <a:ext cx="8712200" cy="1547812"/>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3200" b="1">
                <a:solidFill>
                  <a:srgbClr val="FF0000"/>
                </a:solidFill>
                <a:latin typeface="黑体" panose="02010609060101010101" pitchFamily="2" charset="-122"/>
                <a:ea typeface="黑体" panose="02010609060101010101" pitchFamily="2" charset="-122"/>
              </a:rPr>
              <a:t>以物象为题</a:t>
            </a:r>
            <a:r>
              <a:rPr lang="zh-CN" altLang="en-US" sz="3200" b="1">
                <a:latin typeface="黑体" panose="02010609060101010101" pitchFamily="2" charset="-122"/>
                <a:ea typeface="黑体" panose="02010609060101010101" pitchFamily="2" charset="-122"/>
              </a:rPr>
              <a:t>，如《小松》、《蝉》</a:t>
            </a:r>
            <a:endParaRPr lang="zh-CN" altLang="en-US" sz="3200" b="1">
              <a:latin typeface="黑体" panose="02010609060101010101" pitchFamily="2" charset="-122"/>
              <a:ea typeface="黑体" panose="02010609060101010101" pitchFamily="2" charset="-122"/>
            </a:endParaRPr>
          </a:p>
          <a:p>
            <a:pPr marL="0" lvl="0" indent="0" eaLnBrk="1" latinLnBrk="1" hangingPunct="1">
              <a:buFontTx/>
              <a:buNone/>
            </a:pPr>
            <a:endParaRPr lang="zh-CN" altLang="en-US" sz="3200" b="1">
              <a:latin typeface="黑体" panose="02010609060101010101" pitchFamily="2" charset="-122"/>
              <a:ea typeface="黑体" panose="02010609060101010101" pitchFamily="2" charset="-122"/>
            </a:endParaRPr>
          </a:p>
          <a:p>
            <a:pPr marL="0" lvl="0" indent="0" eaLnBrk="1" latinLnBrk="1" hangingPunct="1">
              <a:buFontTx/>
              <a:buNone/>
            </a:pPr>
            <a:r>
              <a:rPr lang="zh-CN" altLang="en-US" sz="3200" b="1">
                <a:solidFill>
                  <a:srgbClr val="FF0000"/>
                </a:solidFill>
                <a:latin typeface="黑体" panose="02010609060101010101" pitchFamily="2" charset="-122"/>
                <a:ea typeface="黑体" panose="02010609060101010101" pitchFamily="2" charset="-122"/>
              </a:rPr>
              <a:t>咏（题、赠、赞）+物象</a:t>
            </a:r>
            <a:r>
              <a:rPr lang="zh-CN" altLang="en-US" sz="3200" b="1">
                <a:latin typeface="黑体" panose="02010609060101010101" pitchFamily="2" charset="-122"/>
                <a:ea typeface="黑体" panose="02010609060101010101" pitchFamily="2" charset="-122"/>
              </a:rPr>
              <a:t>，如《咏梅》、《咏柳》</a:t>
            </a:r>
            <a:endParaRPr lang="zh-CN" altLang="en-US" sz="3200" b="1">
              <a:latin typeface="黑体" panose="02010609060101010101" pitchFamily="2" charset="-122"/>
              <a:ea typeface="黑体" panose="02010609060101010101" pitchFamily="2" charset="-122"/>
            </a:endParaRPr>
          </a:p>
        </p:txBody>
      </p:sp>
      <p:sp>
        <p:nvSpPr>
          <p:cNvPr id="1049443" name="文本框 1049442"/>
          <p:cNvSpPr txBox="1"/>
          <p:nvPr/>
        </p:nvSpPr>
        <p:spPr>
          <a:xfrm>
            <a:off x="788987" y="260350"/>
            <a:ext cx="3960812" cy="10922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6600" b="1">
                <a:solidFill>
                  <a:srgbClr val="FF0000"/>
                </a:solidFill>
                <a:latin typeface="华文隶书" charset="-122"/>
                <a:ea typeface="华文隶书" charset="-122"/>
              </a:rPr>
              <a:t>总结：</a:t>
            </a:r>
            <a:endParaRPr lang="zh-CN" altLang="en-US" sz="6600" b="1">
              <a:solidFill>
                <a:srgbClr val="FF0000"/>
              </a:solidFill>
              <a:latin typeface="华文隶书" charset="-122"/>
              <a:ea typeface="华文隶书"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439"/>
                                        </p:tgtEl>
                                        <p:attrNameLst>
                                          <p:attrName>style.visibility</p:attrName>
                                        </p:attrNameLst>
                                      </p:cBhvr>
                                      <p:to>
                                        <p:strVal val="visible"/>
                                      </p:to>
                                    </p:set>
                                    <p:animEffect transition="in" filter="blinds(horizontal)">
                                      <p:cBhvr>
                                        <p:cTn id="7" dur="500"/>
                                        <p:tgtEl>
                                          <p:spTgt spid="10494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440"/>
                                        </p:tgtEl>
                                        <p:attrNameLst>
                                          <p:attrName>style.visibility</p:attrName>
                                        </p:attrNameLst>
                                      </p:cBhvr>
                                      <p:to>
                                        <p:strVal val="visible"/>
                                      </p:to>
                                    </p:set>
                                    <p:animEffect transition="in" filter="blinds(horizontal)">
                                      <p:cBhvr>
                                        <p:cTn id="12" dur="500"/>
                                        <p:tgtEl>
                                          <p:spTgt spid="104944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9441"/>
                                        </p:tgtEl>
                                        <p:attrNameLst>
                                          <p:attrName>style.visibility</p:attrName>
                                        </p:attrNameLst>
                                      </p:cBhvr>
                                      <p:to>
                                        <p:strVal val="visible"/>
                                      </p:to>
                                    </p:set>
                                    <p:animEffect transition="in" filter="blinds(horizontal)">
                                      <p:cBhvr>
                                        <p:cTn id="15" dur="500"/>
                                        <p:tgtEl>
                                          <p:spTgt spid="104944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049442"/>
                                        </p:tgtEl>
                                        <p:attrNameLst>
                                          <p:attrName>style.visibility</p:attrName>
                                        </p:attrNameLst>
                                      </p:cBhvr>
                                      <p:to>
                                        <p:strVal val="visible"/>
                                      </p:to>
                                    </p:set>
                                    <p:animEffect transition="in" filter="blinds(horizontal)">
                                      <p:cBhvr>
                                        <p:cTn id="18" dur="500"/>
                                        <p:tgtEl>
                                          <p:spTgt spid="1049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39" grpId="0" animBg="1"/>
      <p:bldP spid="1049440" grpId="0" animBg="1"/>
      <p:bldP spid="1049441" grpId="0" animBg="1"/>
      <p:bldP spid="1049442"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358" name=""/>
        <p:cNvGrpSpPr/>
        <p:nvPr/>
      </p:nvGrpSpPr>
      <p:grpSpPr>
        <a:xfrm rot="0">
          <a:off x="0" y="0"/>
          <a:ext cx="0" cy="0"/>
          <a:chOff x="0" y="0"/>
          <a:chExt cx="0" cy="0"/>
        </a:xfrm>
      </p:grpSpPr>
      <p:sp>
        <p:nvSpPr>
          <p:cNvPr id="1049444" name="矩形 1049443"/>
          <p:cNvSpPr/>
          <p:nvPr/>
        </p:nvSpPr>
        <p:spPr>
          <a:xfrm>
            <a:off x="257175" y="282575"/>
            <a:ext cx="10369550" cy="5711825"/>
          </a:xfrm>
          <a:prstGeom prst="rect">
            <a:avLst/>
          </a:prstGeom>
          <a:solidFill>
            <a:srgbClr val="CCFFFF"/>
          </a:solidFill>
          <a:ln>
            <a:noFill/>
          </a:ln>
        </p:spPr>
        <p:txBody>
          <a:bodyPr vert="horz" lIns="91440" tIns="45720" rIns="91440" bIns="45720" anchor="ctr">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5400" b="1">
                <a:solidFill>
                  <a:srgbClr val="FF0000"/>
                </a:solidFill>
                <a:latin typeface="华文楷体" charset="-122"/>
                <a:ea typeface="华文楷体" charset="-122"/>
              </a:rPr>
              <a:t>二、特点：</a:t>
            </a:r>
            <a:endParaRPr lang="en-US" altLang="en-US" sz="5400" b="1">
              <a:solidFill>
                <a:srgbClr val="FF0000"/>
              </a:solidFill>
              <a:latin typeface="华文楷体" charset="-122"/>
              <a:ea typeface="华文楷体" charset="-122"/>
            </a:endParaRPr>
          </a:p>
          <a:p>
            <a:pPr marL="0" lvl="0" indent="0">
              <a:buFontTx/>
              <a:buNone/>
            </a:pPr>
            <a:r>
              <a:rPr lang="en-US" altLang="en-US" sz="4000" b="1">
                <a:latin typeface="华文楷体" charset="-122"/>
                <a:ea typeface="华文楷体" charset="-122"/>
              </a:rPr>
              <a:t>1、既然咏物，要实写其形态、色泽特征，或写其所处环境，求其</a:t>
            </a:r>
            <a:r>
              <a:rPr lang="zh-CN" altLang="en-US" sz="4000" b="1">
                <a:ea typeface="华文楷体" charset="-122"/>
              </a:rPr>
              <a:t>“</a:t>
            </a:r>
            <a:r>
              <a:rPr lang="en-US" altLang="en-US" sz="4000" b="1">
                <a:latin typeface="华文楷体" charset="-122"/>
                <a:ea typeface="华文楷体" charset="-122"/>
              </a:rPr>
              <a:t>形似</a:t>
            </a:r>
            <a:r>
              <a:rPr lang="zh-CN" altLang="en-US" sz="4000" b="1">
                <a:ea typeface="华文楷体" charset="-122"/>
              </a:rPr>
              <a:t>”</a:t>
            </a:r>
            <a:r>
              <a:rPr lang="en-US" altLang="en-US" sz="4000" b="1">
                <a:latin typeface="华文楷体" charset="-122"/>
                <a:ea typeface="华文楷体" charset="-122"/>
              </a:rPr>
              <a:t>。</a:t>
            </a:r>
            <a:endParaRPr lang="en-US" altLang="en-US" sz="4000" b="1">
              <a:latin typeface="华文楷体" charset="-122"/>
              <a:ea typeface="华文楷体" charset="-122"/>
            </a:endParaRPr>
          </a:p>
          <a:p>
            <a:pPr marL="0" lvl="0" indent="0">
              <a:buFontTx/>
              <a:buNone/>
            </a:pPr>
            <a:r>
              <a:rPr lang="en-US" altLang="en-US" sz="4000" b="1">
                <a:latin typeface="华文楷体" charset="-122"/>
                <a:ea typeface="华文楷体" charset="-122"/>
              </a:rPr>
              <a:t>2、由物到人，由实到虚，写出精神品格，求其</a:t>
            </a:r>
            <a:r>
              <a:rPr lang="zh-CN" altLang="en-US" sz="4000" b="1">
                <a:ea typeface="华文楷体" charset="-122"/>
              </a:rPr>
              <a:t>“</a:t>
            </a:r>
            <a:r>
              <a:rPr lang="en-US" altLang="en-US" sz="4000" b="1">
                <a:latin typeface="华文楷体" charset="-122"/>
                <a:ea typeface="华文楷体" charset="-122"/>
              </a:rPr>
              <a:t>神似</a:t>
            </a:r>
            <a:r>
              <a:rPr lang="zh-CN" altLang="en-US" sz="4000" b="1">
                <a:ea typeface="华文楷体" charset="-122"/>
              </a:rPr>
              <a:t>”。</a:t>
            </a:r>
            <a:endParaRPr lang="zh-CN" altLang="en-US" sz="4000" b="1">
              <a:ea typeface="华文楷体" charset="-122"/>
            </a:endParaRPr>
          </a:p>
          <a:p>
            <a:pPr marL="0" lvl="0" indent="0">
              <a:buFontTx/>
              <a:buNone/>
            </a:pPr>
            <a:r>
              <a:rPr lang="en-US" altLang="en-US" sz="4000" b="1">
                <a:latin typeface="华文楷体" charset="-122"/>
                <a:ea typeface="华文楷体" charset="-122"/>
              </a:rPr>
              <a:t>3、手法：从整体构思看，托物言志，借物喻人。常用比喻、象征、拟人、对比。</a:t>
            </a:r>
            <a:endParaRPr lang="en-US" altLang="en-US" sz="4000" b="1">
              <a:latin typeface="华文楷体" charset="-122"/>
              <a:ea typeface="华文楷体" charset="-122"/>
            </a:endParaRPr>
          </a:p>
          <a:p>
            <a:pPr marL="0" lvl="0" indent="0">
              <a:buFontTx/>
              <a:buNone/>
            </a:pPr>
            <a:r>
              <a:rPr lang="en-US" altLang="en-US" sz="4000" b="1">
                <a:latin typeface="华文楷体" charset="-122"/>
                <a:ea typeface="华文楷体" charset="-122"/>
              </a:rPr>
              <a:t>        从具体描写的方法看，除了正面描写之外，还常用侧面烘托的手法</a:t>
            </a:r>
            <a:r>
              <a:rPr lang="en-US" altLang="en-US" sz="4000">
                <a:latin typeface="Times New Roman" panose="02020603050405020304" charset="0"/>
              </a:rPr>
              <a:t>。</a:t>
            </a:r>
            <a:endParaRPr lang="en-US" altLang="en-US" sz="4000">
              <a:latin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9444">
                                            <p:txEl>
                                              <p:charRg st="6" end="41"/>
                                            </p:txEl>
                                          </p:spTgt>
                                        </p:tgtEl>
                                        <p:attrNameLst>
                                          <p:attrName>style.visibility</p:attrName>
                                        </p:attrNameLst>
                                      </p:cBhvr>
                                      <p:to>
                                        <p:strVal val="visible"/>
                                      </p:to>
                                    </p:set>
                                    <p:animEffect transition="in" filter="box(in)">
                                      <p:cBhvr>
                                        <p:cTn id="7" dur="500"/>
                                        <p:tgtEl>
                                          <p:spTgt spid="1049444">
                                            <p:txEl>
                                              <p:charRg st="6" end="41"/>
                                            </p:txEl>
                                          </p:spTgt>
                                        </p:tgtEl>
                                      </p:cBhvr>
                                    </p:animEffect>
                                  </p:childTnLst>
                                </p:cTn>
                              </p:par>
                              <p:par>
                                <p:cTn id="8" presetID="4" presetClass="entr" presetSubtype="16" fill="hold" grpId="1" nodeType="withEffect">
                                  <p:stCondLst>
                                    <p:cond delay="0"/>
                                  </p:stCondLst>
                                  <p:childTnLst>
                                    <p:set>
                                      <p:cBhvr>
                                        <p:cTn id="9" dur="1" fill="hold">
                                          <p:stCondLst>
                                            <p:cond delay="0"/>
                                          </p:stCondLst>
                                        </p:cTn>
                                        <p:tgtEl>
                                          <p:spTgt spid="1049444">
                                            <p:txEl>
                                              <p:charRg st="41" end="68"/>
                                            </p:txEl>
                                          </p:spTgt>
                                        </p:tgtEl>
                                        <p:attrNameLst>
                                          <p:attrName>style.visibility</p:attrName>
                                        </p:attrNameLst>
                                      </p:cBhvr>
                                      <p:to>
                                        <p:strVal val="visible"/>
                                      </p:to>
                                    </p:set>
                                    <p:animEffect transition="in" filter="box(in)">
                                      <p:cBhvr>
                                        <p:cTn id="10" dur="500"/>
                                        <p:tgtEl>
                                          <p:spTgt spid="1049444">
                                            <p:txEl>
                                              <p:charRg st="41" end="68"/>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2" nodeType="clickEffect">
                                  <p:stCondLst>
                                    <p:cond delay="0"/>
                                  </p:stCondLst>
                                  <p:childTnLst>
                                    <p:set>
                                      <p:cBhvr>
                                        <p:cTn id="14" dur="1" fill="hold">
                                          <p:stCondLst>
                                            <p:cond delay="0"/>
                                          </p:stCondLst>
                                        </p:cTn>
                                        <p:tgtEl>
                                          <p:spTgt spid="1049444">
                                            <p:txEl>
                                              <p:charRg st="68" end="105"/>
                                            </p:txEl>
                                          </p:spTgt>
                                        </p:tgtEl>
                                        <p:attrNameLst>
                                          <p:attrName>style.visibility</p:attrName>
                                        </p:attrNameLst>
                                      </p:cBhvr>
                                      <p:to>
                                        <p:strVal val="visible"/>
                                      </p:to>
                                    </p:set>
                                    <p:anim calcmode="lin" valueType="num">
                                      <p:cBhvr additive="base">
                                        <p:cTn id="15" dur="500" fill="hold"/>
                                        <p:tgtEl>
                                          <p:spTgt spid="1049444">
                                            <p:txEl>
                                              <p:charRg st="68" end="10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49444">
                                            <p:txEl>
                                              <p:charRg st="68" end="105"/>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3" nodeType="withEffect">
                                  <p:stCondLst>
                                    <p:cond delay="0"/>
                                  </p:stCondLst>
                                  <p:childTnLst>
                                    <p:set>
                                      <p:cBhvr>
                                        <p:cTn id="18" dur="1" fill="hold">
                                          <p:stCondLst>
                                            <p:cond delay="0"/>
                                          </p:stCondLst>
                                        </p:cTn>
                                        <p:tgtEl>
                                          <p:spTgt spid="1049444">
                                            <p:txEl>
                                              <p:charRg st="105" end="144"/>
                                            </p:txEl>
                                          </p:spTgt>
                                        </p:tgtEl>
                                        <p:attrNameLst>
                                          <p:attrName>style.visibility</p:attrName>
                                        </p:attrNameLst>
                                      </p:cBhvr>
                                      <p:to>
                                        <p:strVal val="visible"/>
                                      </p:to>
                                    </p:set>
                                    <p:anim calcmode="lin" valueType="num">
                                      <p:cBhvr additive="base">
                                        <p:cTn id="19" dur="500" fill="hold"/>
                                        <p:tgtEl>
                                          <p:spTgt spid="1049444">
                                            <p:txEl>
                                              <p:charRg st="105" end="14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9444">
                                            <p:txEl>
                                              <p:charRg st="105" end="14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359" name=""/>
        <p:cNvGrpSpPr/>
        <p:nvPr/>
      </p:nvGrpSpPr>
      <p:grpSpPr>
        <a:xfrm rot="0">
          <a:off x="0" y="0"/>
          <a:ext cx="0" cy="0"/>
          <a:chOff x="0" y="0"/>
          <a:chExt cx="0" cy="0"/>
        </a:xfrm>
      </p:grpSpPr>
      <p:pic>
        <p:nvPicPr>
          <p:cNvPr id="2097243" name="图片 2097242" descr="mainbg"/>
          <p:cNvPicPr/>
          <p:nvPr/>
        </p:nvPicPr>
        <p:blipFill>
          <a:blip r:embed="rId1"/>
          <a:srcRect/>
          <a:stretch>
            <a:fillRect/>
          </a:stretch>
        </p:blipFill>
        <p:spPr>
          <a:xfrm>
            <a:off x="0" y="0"/>
            <a:ext cx="10801350" cy="685800"/>
          </a:xfrm>
          <a:prstGeom prst="rect">
            <a:avLst/>
          </a:prstGeom>
          <a:noFill/>
          <a:ln>
            <a:noFill/>
          </a:ln>
        </p:spPr>
      </p:pic>
      <p:sp>
        <p:nvSpPr>
          <p:cNvPr id="1049445" name="内容占位符 1049444"/>
          <p:cNvSpPr/>
          <p:nvPr>
            <p:ph idx="4294967295"/>
          </p:nvPr>
        </p:nvSpPr>
        <p:spPr>
          <a:xfrm>
            <a:off x="0" y="857250"/>
            <a:ext cx="10801350" cy="5000625"/>
          </a:xfrm>
          <a:prstGeom prst="rect">
            <a:avLst/>
          </a:prstGeom>
          <a:noFill/>
          <a:ln w="57150" cap="flat" cmpd="sng">
            <a:solidFill>
              <a:schemeClr val="dk1">
                <a:alpha val="100000"/>
              </a:schemeClr>
            </a:solidFill>
            <a:prstDash val="solid"/>
            <a:round/>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1、</a:t>
            </a:r>
            <a:r>
              <a:rPr lang="zh-CN" altLang="en-US" sz="3600" b="1">
                <a:solidFill>
                  <a:srgbClr val="FF0000"/>
                </a:solidFill>
                <a:latin typeface="黑体" panose="02010609060101010101" pitchFamily="2" charset="-122"/>
                <a:ea typeface="黑体" panose="02010609060101010101" pitchFamily="2" charset="-122"/>
              </a:rPr>
              <a:t>看题目</a:t>
            </a:r>
            <a:r>
              <a:rPr lang="zh-CN" altLang="en-US" sz="3600" b="1">
                <a:latin typeface="黑体" panose="02010609060101010101" pitchFamily="2" charset="-122"/>
                <a:ea typeface="黑体" panose="02010609060101010101" pitchFamily="2" charset="-122"/>
              </a:rPr>
              <a:t>，明确诗中的物象是什么。</a:t>
            </a: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2、</a:t>
            </a:r>
            <a:r>
              <a:rPr lang="zh-CN" altLang="en-US" sz="3600" b="1">
                <a:solidFill>
                  <a:srgbClr val="FF0000"/>
                </a:solidFill>
                <a:latin typeface="黑体" panose="02010609060101010101" pitchFamily="2" charset="-122"/>
                <a:ea typeface="黑体" panose="02010609060101010101" pitchFamily="2" charset="-122"/>
              </a:rPr>
              <a:t>整体把握</a:t>
            </a:r>
            <a:r>
              <a:rPr lang="zh-CN" altLang="en-US" sz="3600" b="1">
                <a:latin typeface="黑体" panose="02010609060101010101" pitchFamily="2" charset="-122"/>
                <a:ea typeface="黑体" panose="02010609060101010101" pitchFamily="2" charset="-122"/>
              </a:rPr>
              <a:t>物象的形态特征</a:t>
            </a:r>
            <a:r>
              <a:rPr lang="zh-CN" altLang="en-US" sz="3600" b="1">
                <a:solidFill>
                  <a:srgbClr val="FF0000"/>
                </a:solidFill>
                <a:latin typeface="黑体" panose="02010609060101010101" pitchFamily="2" charset="-122"/>
                <a:ea typeface="黑体" panose="02010609060101010101" pitchFamily="2" charset="-122"/>
              </a:rPr>
              <a:t>，紧扣文本</a:t>
            </a:r>
            <a:r>
              <a:rPr lang="zh-CN" altLang="en-US" sz="3600" b="1">
                <a:latin typeface="黑体" panose="02010609060101010101" pitchFamily="2" charset="-122"/>
                <a:ea typeface="黑体" panose="02010609060101010101" pitchFamily="2" charset="-122"/>
              </a:rPr>
              <a:t>。</a:t>
            </a: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3、找</a:t>
            </a:r>
            <a:r>
              <a:rPr lang="zh-CN" altLang="en-US" sz="3600" b="1">
                <a:ea typeface="黑体" panose="02010609060101010101" pitchFamily="2" charset="-122"/>
              </a:rPr>
              <a:t>“</a:t>
            </a:r>
            <a:r>
              <a:rPr lang="zh-CN" altLang="en-US" sz="3600" b="1">
                <a:latin typeface="黑体" panose="02010609060101010101" pitchFamily="2" charset="-122"/>
                <a:ea typeface="黑体" panose="02010609060101010101" pitchFamily="2" charset="-122"/>
              </a:rPr>
              <a:t>物</a:t>
            </a:r>
            <a:r>
              <a:rPr lang="zh-CN" altLang="en-US" sz="3600" b="1">
                <a:ea typeface="黑体" panose="02010609060101010101" pitchFamily="2" charset="-122"/>
              </a:rPr>
              <a:t>”</a:t>
            </a:r>
            <a:r>
              <a:rPr lang="zh-CN" altLang="en-US" sz="3600" b="1">
                <a:latin typeface="黑体" panose="02010609060101010101" pitchFamily="2" charset="-122"/>
                <a:ea typeface="黑体" panose="02010609060101010101" pitchFamily="2" charset="-122"/>
              </a:rPr>
              <a:t>与</a:t>
            </a:r>
            <a:r>
              <a:rPr lang="zh-CN" altLang="en-US" sz="3600" b="1">
                <a:ea typeface="黑体" panose="02010609060101010101" pitchFamily="2" charset="-122"/>
              </a:rPr>
              <a:t>“</a:t>
            </a:r>
            <a:r>
              <a:rPr lang="zh-CN" altLang="en-US" sz="3600" b="1">
                <a:latin typeface="黑体" panose="02010609060101010101" pitchFamily="2" charset="-122"/>
                <a:ea typeface="黑体" panose="02010609060101010101" pitchFamily="2" charset="-122"/>
              </a:rPr>
              <a:t>人</a:t>
            </a:r>
            <a:r>
              <a:rPr lang="zh-CN" altLang="en-US" sz="3600" b="1">
                <a:ea typeface="黑体" panose="02010609060101010101" pitchFamily="2" charset="-122"/>
              </a:rPr>
              <a:t>”</a:t>
            </a:r>
            <a:r>
              <a:rPr lang="zh-CN" altLang="en-US" sz="3600" b="1">
                <a:latin typeface="黑体" panose="02010609060101010101" pitchFamily="2" charset="-122"/>
                <a:ea typeface="黑体" panose="02010609060101010101" pitchFamily="2" charset="-122"/>
              </a:rPr>
              <a:t>的契合点，</a:t>
            </a:r>
            <a:r>
              <a:rPr lang="zh-CN" altLang="en-US" sz="3600" b="1">
                <a:solidFill>
                  <a:srgbClr val="FF0000"/>
                </a:solidFill>
                <a:latin typeface="黑体" panose="02010609060101010101" pitchFamily="2" charset="-122"/>
                <a:ea typeface="黑体" panose="02010609060101010101" pitchFamily="2" charset="-122"/>
              </a:rPr>
              <a:t>联系写作背景</a:t>
            </a:r>
            <a:r>
              <a:rPr lang="zh-CN" altLang="en-US" sz="3600" b="1">
                <a:latin typeface="黑体" panose="02010609060101010101" pitchFamily="2" charset="-122"/>
                <a:ea typeface="黑体" panose="02010609060101010101" pitchFamily="2" charset="-122"/>
              </a:rPr>
              <a:t>，揣摩诗人所托之情、所言之志，不能架空分析情感</a:t>
            </a:r>
            <a:r>
              <a:rPr lang="en-US" altLang="en-US" b="1">
                <a:latin typeface="仿宋_GB2312" pitchFamily="49" charset="-122"/>
                <a:ea typeface="仿宋_GB2312" pitchFamily="49" charset="-122"/>
              </a:rPr>
              <a:t>。</a:t>
            </a:r>
            <a:endParaRPr lang="en-US" altLang="en-US" b="1">
              <a:latin typeface="仿宋_GB2312" pitchFamily="49" charset="-122"/>
              <a:ea typeface="仿宋_GB2312" pitchFamily="49" charset="-122"/>
            </a:endParaRPr>
          </a:p>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4、关注表现手法。</a:t>
            </a:r>
            <a:r>
              <a:rPr lang="zh-CN" altLang="en-US" sz="3600" b="1">
                <a:solidFill>
                  <a:srgbClr val="FF0000"/>
                </a:solidFill>
                <a:latin typeface="黑体" panose="02010609060101010101" pitchFamily="2" charset="-122"/>
                <a:ea typeface="黑体" panose="02010609060101010101" pitchFamily="2" charset="-122"/>
              </a:rPr>
              <a:t>托物言志</a:t>
            </a:r>
            <a:r>
              <a:rPr lang="zh-CN" altLang="en-US" sz="3600" b="1">
                <a:latin typeface="黑体" panose="02010609060101010101" pitchFamily="2" charset="-122"/>
                <a:ea typeface="黑体" panose="02010609060101010101" pitchFamily="2" charset="-122"/>
              </a:rPr>
              <a:t>为基本手法，并</a:t>
            </a:r>
            <a:r>
              <a:rPr lang="zh-CN" altLang="en-US" sz="3600" b="1">
                <a:ea typeface="黑体" panose="02010609060101010101" pitchFamily="2" charset="-122"/>
              </a:rPr>
              <a:t>常用</a:t>
            </a:r>
            <a:r>
              <a:rPr lang="zh-CN" altLang="en-US" sz="3600" b="1">
                <a:solidFill>
                  <a:srgbClr val="FF0000"/>
                </a:solidFill>
                <a:ea typeface="黑体" panose="02010609060101010101" pitchFamily="2" charset="-122"/>
              </a:rPr>
              <a:t>借物喻人</a:t>
            </a:r>
            <a:r>
              <a:rPr lang="zh-CN" altLang="en-US" sz="3600" b="1">
                <a:ea typeface="黑体" panose="02010609060101010101" pitchFamily="2" charset="-122"/>
              </a:rPr>
              <a:t>、</a:t>
            </a:r>
            <a:r>
              <a:rPr lang="zh-CN" altLang="en-US" sz="3600" b="1">
                <a:solidFill>
                  <a:srgbClr val="FF0000"/>
                </a:solidFill>
                <a:ea typeface="黑体" panose="02010609060101010101" pitchFamily="2" charset="-122"/>
              </a:rPr>
              <a:t>比喻、象征、拟人、对比、侧面描写（环境烘托）</a:t>
            </a:r>
            <a:r>
              <a:rPr lang="zh-CN" altLang="en-US" sz="3600" b="1">
                <a:ea typeface="黑体" panose="02010609060101010101" pitchFamily="2" charset="-122"/>
              </a:rPr>
              <a:t>手法。</a:t>
            </a:r>
            <a:endParaRPr lang="zh-CN" altLang="en-US" sz="3600" b="1">
              <a:ea typeface="黑体" panose="02010609060101010101" pitchFamily="2" charset="-122"/>
            </a:endParaRPr>
          </a:p>
          <a:p>
            <a:pPr marL="342900" lvl="0" indent="-342900" eaLnBrk="1" latinLnBrk="1" hangingPunct="1">
              <a:lnSpc>
                <a:spcPct val="90000"/>
              </a:lnSpc>
              <a:buFontTx/>
              <a:buNone/>
            </a:pPr>
            <a:r>
              <a:rPr lang="zh-CN" altLang="en-US" sz="3600" b="1">
                <a:latin typeface="黑体" panose="02010609060101010101" pitchFamily="2" charset="-122"/>
                <a:ea typeface="黑体" panose="02010609060101010101" pitchFamily="2" charset="-122"/>
              </a:rPr>
              <a:t>5、注意答题规范：</a:t>
            </a:r>
            <a:r>
              <a:rPr lang="zh-CN" altLang="en-US" sz="3600" b="1">
                <a:solidFill>
                  <a:srgbClr val="008000"/>
                </a:solidFill>
                <a:latin typeface="黑体" panose="02010609060101010101" pitchFamily="2" charset="-122"/>
                <a:ea typeface="黑体" panose="02010609060101010101" pitchFamily="2" charset="-122"/>
              </a:rPr>
              <a:t>明物象</a:t>
            </a:r>
            <a:r>
              <a:rPr lang="zh-CN" altLang="en-US" sz="3600" b="1">
                <a:solidFill>
                  <a:srgbClr val="008000"/>
                </a:solidFill>
                <a:ea typeface="黑体" panose="02010609060101010101" pitchFamily="2" charset="-122"/>
              </a:rPr>
              <a:t>—</a:t>
            </a:r>
            <a:r>
              <a:rPr lang="zh-CN" altLang="en-US" sz="3600" b="1">
                <a:solidFill>
                  <a:srgbClr val="008000"/>
                </a:solidFill>
                <a:latin typeface="黑体" panose="02010609060101010101" pitchFamily="2" charset="-122"/>
                <a:ea typeface="黑体" panose="02010609060101010101" pitchFamily="2" charset="-122"/>
              </a:rPr>
              <a:t>指特点</a:t>
            </a:r>
            <a:r>
              <a:rPr lang="zh-CN" altLang="en-US" sz="3600" b="1">
                <a:solidFill>
                  <a:srgbClr val="008000"/>
                </a:solidFill>
                <a:ea typeface="黑体" panose="02010609060101010101" pitchFamily="2" charset="-122"/>
              </a:rPr>
              <a:t>—</a:t>
            </a:r>
            <a:r>
              <a:rPr lang="zh-CN" altLang="en-US" sz="3600" b="1">
                <a:solidFill>
                  <a:srgbClr val="008000"/>
                </a:solidFill>
                <a:latin typeface="黑体" panose="02010609060101010101" pitchFamily="2" charset="-122"/>
                <a:ea typeface="黑体" panose="02010609060101010101" pitchFamily="2" charset="-122"/>
              </a:rPr>
              <a:t>析手法—知感情</a:t>
            </a:r>
            <a:endParaRPr lang="zh-CN" altLang="en-US" sz="3600" b="1">
              <a:solidFill>
                <a:srgbClr val="008000"/>
              </a:solidFill>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zh-CN" altLang="en-US" sz="3600" b="1">
              <a:latin typeface="黑体" panose="02010609060101010101" pitchFamily="2" charset="-122"/>
              <a:ea typeface="黑体" panose="02010609060101010101" pitchFamily="2" charset="-122"/>
            </a:endParaRPr>
          </a:p>
          <a:p>
            <a:pPr marL="342900" lvl="0" indent="-342900" eaLnBrk="1" latinLnBrk="1" hangingPunct="1">
              <a:lnSpc>
                <a:spcPct val="90000"/>
              </a:lnSpc>
              <a:buFontTx/>
              <a:buNone/>
            </a:pPr>
            <a:endParaRPr lang="zh-CN" altLang="en-US" sz="3600" b="1">
              <a:latin typeface="黑体" panose="02010609060101010101" pitchFamily="2" charset="-122"/>
              <a:ea typeface="黑体" panose="02010609060101010101" pitchFamily="2" charset="-122"/>
            </a:endParaRPr>
          </a:p>
        </p:txBody>
      </p:sp>
      <p:sp>
        <p:nvSpPr>
          <p:cNvPr id="1049446" name="文本框 1049445"/>
          <p:cNvSpPr txBox="1"/>
          <p:nvPr/>
        </p:nvSpPr>
        <p:spPr>
          <a:xfrm>
            <a:off x="1400175" y="0"/>
            <a:ext cx="8370887" cy="7588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4400" b="1">
                <a:solidFill>
                  <a:srgbClr val="FF0000"/>
                </a:solidFill>
              </a:rPr>
              <a:t>三、</a:t>
            </a:r>
            <a:r>
              <a:rPr lang="zh-CN" altLang="en-US" sz="4000" b="1">
                <a:solidFill>
                  <a:srgbClr val="FF0000"/>
                </a:solidFill>
              </a:rPr>
              <a:t>鉴赏咏物诗步骤与方法</a:t>
            </a:r>
            <a:endParaRPr lang="zh-CN" altLang="en-US" sz="4000" b="1">
              <a:solidFill>
                <a:srgbClr val="FF0000"/>
              </a:solidFill>
            </a:endParaRPr>
          </a:p>
        </p:txBody>
      </p:sp>
      <p:sp>
        <p:nvSpPr>
          <p:cNvPr id="1049447" name="右箭头 1049446">
            <a:hlinkClick r:id="rId2" action="ppaction://hlinksldjump"/>
          </p:cNvPr>
          <p:cNvSpPr/>
          <p:nvPr/>
        </p:nvSpPr>
        <p:spPr>
          <a:xfrm>
            <a:off x="9686925" y="6215062"/>
            <a:ext cx="571500" cy="642937"/>
          </a:xfrm>
          <a:prstGeom prst="rightArrow">
            <a:avLst>
              <a:gd name="adj1" fmla="val 50000"/>
              <a:gd name="adj2" fmla="val 50000"/>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445"/>
                                        </p:tgtEl>
                                        <p:attrNameLst>
                                          <p:attrName>style.visibility</p:attrName>
                                        </p:attrNameLst>
                                      </p:cBhvr>
                                      <p:to>
                                        <p:strVal val="visible"/>
                                      </p:to>
                                    </p:set>
                                    <p:anim calcmode="lin" valueType="num">
                                      <p:cBhvr additive="base">
                                        <p:cTn id="7" dur="500" fill="hold"/>
                                        <p:tgtEl>
                                          <p:spTgt spid="1049445"/>
                                        </p:tgtEl>
                                        <p:attrNameLst>
                                          <p:attrName>ppt_x</p:attrName>
                                        </p:attrNameLst>
                                      </p:cBhvr>
                                      <p:tavLst>
                                        <p:tav tm="0">
                                          <p:val>
                                            <p:strVal val="0-#ppt_w/2"/>
                                          </p:val>
                                        </p:tav>
                                        <p:tav tm="100000">
                                          <p:val>
                                            <p:strVal val="ppt_x"/>
                                          </p:val>
                                        </p:tav>
                                      </p:tavLst>
                                    </p:anim>
                                    <p:anim calcmode="lin" valueType="num">
                                      <p:cBhvr additive="base">
                                        <p:cTn id="8" dur="500" fill="hold"/>
                                        <p:tgtEl>
                                          <p:spTgt spid="104944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1049445">
                                            <p:txEl>
                                              <p:charRg st="0" end="18"/>
                                            </p:txEl>
                                          </p:spTgt>
                                        </p:tgtEl>
                                        <p:attrNameLst>
                                          <p:attrName>style.visibility</p:attrName>
                                        </p:attrNameLst>
                                      </p:cBhvr>
                                      <p:to>
                                        <p:strVal val="visible"/>
                                      </p:to>
                                    </p:set>
                                    <p:anim calcmode="lin" valueType="num">
                                      <p:cBhvr additive="base">
                                        <p:cTn id="13" dur="500" fill="hold"/>
                                        <p:tgtEl>
                                          <p:spTgt spid="1049445">
                                            <p:txEl>
                                              <p:charRg st="0" end="18"/>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49445">
                                            <p:txEl>
                                              <p:charRg st="0" end="18"/>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2" nodeType="clickEffect">
                                  <p:stCondLst>
                                    <p:cond delay="0"/>
                                  </p:stCondLst>
                                  <p:childTnLst>
                                    <p:set>
                                      <p:cBhvr>
                                        <p:cTn id="18" dur="1" fill="hold">
                                          <p:stCondLst>
                                            <p:cond delay="0"/>
                                          </p:stCondLst>
                                        </p:cTn>
                                        <p:tgtEl>
                                          <p:spTgt spid="1049445">
                                            <p:txEl>
                                              <p:charRg st="18" end="38"/>
                                            </p:txEl>
                                          </p:spTgt>
                                        </p:tgtEl>
                                        <p:attrNameLst>
                                          <p:attrName>style.visibility</p:attrName>
                                        </p:attrNameLst>
                                      </p:cBhvr>
                                      <p:to>
                                        <p:strVal val="visible"/>
                                      </p:to>
                                    </p:set>
                                    <p:anim calcmode="lin" valueType="num">
                                      <p:cBhvr additive="base">
                                        <p:cTn id="19" dur="500" fill="hold"/>
                                        <p:tgtEl>
                                          <p:spTgt spid="1049445">
                                            <p:txEl>
                                              <p:charRg st="18" end="38"/>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49445">
                                            <p:txEl>
                                              <p:charRg st="18" end="3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3" nodeType="clickEffect">
                                  <p:stCondLst>
                                    <p:cond delay="0"/>
                                  </p:stCondLst>
                                  <p:childTnLst>
                                    <p:set>
                                      <p:cBhvr>
                                        <p:cTn id="24" dur="1" fill="hold">
                                          <p:stCondLst>
                                            <p:cond delay="0"/>
                                          </p:stCondLst>
                                        </p:cTn>
                                        <p:tgtEl>
                                          <p:spTgt spid="1049445">
                                            <p:txEl>
                                              <p:charRg st="38" end="84"/>
                                            </p:txEl>
                                          </p:spTgt>
                                        </p:tgtEl>
                                        <p:attrNameLst>
                                          <p:attrName>style.visibility</p:attrName>
                                        </p:attrNameLst>
                                      </p:cBhvr>
                                      <p:to>
                                        <p:strVal val="visible"/>
                                      </p:to>
                                    </p:set>
                                    <p:anim calcmode="lin" valueType="num">
                                      <p:cBhvr additive="base">
                                        <p:cTn id="25" dur="500" fill="hold"/>
                                        <p:tgtEl>
                                          <p:spTgt spid="1049445">
                                            <p:txEl>
                                              <p:charRg st="38" end="8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49445">
                                            <p:txEl>
                                              <p:charRg st="38" end="8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4" nodeType="clickEffect">
                                  <p:stCondLst>
                                    <p:cond delay="0"/>
                                  </p:stCondLst>
                                  <p:childTnLst>
                                    <p:set>
                                      <p:cBhvr>
                                        <p:cTn id="30" dur="1" fill="hold">
                                          <p:stCondLst>
                                            <p:cond delay="0"/>
                                          </p:stCondLst>
                                        </p:cTn>
                                        <p:tgtEl>
                                          <p:spTgt spid="1049445">
                                            <p:txEl>
                                              <p:charRg st="84" end="137"/>
                                            </p:txEl>
                                          </p:spTgt>
                                        </p:tgtEl>
                                        <p:attrNameLst>
                                          <p:attrName>style.visibility</p:attrName>
                                        </p:attrNameLst>
                                      </p:cBhvr>
                                      <p:to>
                                        <p:strVal val="visible"/>
                                      </p:to>
                                    </p:set>
                                    <p:anim calcmode="lin" valueType="num">
                                      <p:cBhvr additive="base">
                                        <p:cTn id="31" dur="500" fill="hold"/>
                                        <p:tgtEl>
                                          <p:spTgt spid="1049445">
                                            <p:txEl>
                                              <p:charRg st="84" end="137"/>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49445">
                                            <p:txEl>
                                              <p:charRg st="84" end="137"/>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5" nodeType="clickEffect">
                                  <p:stCondLst>
                                    <p:cond delay="0"/>
                                  </p:stCondLst>
                                  <p:childTnLst>
                                    <p:set>
                                      <p:cBhvr>
                                        <p:cTn id="36" dur="1" fill="hold">
                                          <p:stCondLst>
                                            <p:cond delay="0"/>
                                          </p:stCondLst>
                                        </p:cTn>
                                        <p:tgtEl>
                                          <p:spTgt spid="1049445">
                                            <p:txEl>
                                              <p:charRg st="137" end="162"/>
                                            </p:txEl>
                                          </p:spTgt>
                                        </p:tgtEl>
                                        <p:attrNameLst>
                                          <p:attrName>style.visibility</p:attrName>
                                        </p:attrNameLst>
                                      </p:cBhvr>
                                      <p:to>
                                        <p:strVal val="visible"/>
                                      </p:to>
                                    </p:set>
                                    <p:animEffect transition="in" filter="blinds(horizontal)">
                                      <p:cBhvr>
                                        <p:cTn id="37" dur="500"/>
                                        <p:tgtEl>
                                          <p:spTgt spid="1049445">
                                            <p:txEl>
                                              <p:charRg st="137" end="16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bg bwMode="white">
      <p:bgPr>
        <a:solidFill>
          <a:schemeClr val="lt1"/>
        </a:solidFill>
        <a:effectLst/>
      </p:bgPr>
    </p:bg>
    <p:spTree>
      <p:nvGrpSpPr>
        <p:cNvPr id="387" name=""/>
        <p:cNvGrpSpPr/>
        <p:nvPr/>
      </p:nvGrpSpPr>
      <p:grpSpPr>
        <a:xfrm rot="0">
          <a:off x="0" y="0"/>
          <a:ext cx="0" cy="0"/>
          <a:chOff x="0" y="0"/>
          <a:chExt cx="0" cy="0"/>
        </a:xfrm>
      </p:grpSpPr>
      <p:pic>
        <p:nvPicPr>
          <p:cNvPr id="2097244" name="图片 2097243"/>
          <p:cNvPicPr/>
          <p:nvPr/>
        </p:nvPicPr>
        <p:blipFill>
          <a:blip r:embed="rId1"/>
          <a:srcRect/>
          <a:stretch>
            <a:fillRect/>
          </a:stretch>
        </p:blipFill>
        <p:spPr>
          <a:xfrm>
            <a:off x="-36512" y="-26987"/>
            <a:ext cx="9217025" cy="6911975"/>
          </a:xfrm>
          <a:prstGeom prst="rect">
            <a:avLst/>
          </a:prstGeom>
          <a:noFill/>
          <a:ln>
            <a:noFill/>
          </a:ln>
        </p:spPr>
      </p:pic>
      <p:sp>
        <p:nvSpPr>
          <p:cNvPr id="1049482" name="文本框 1049481"/>
          <p:cNvSpPr txBox="1"/>
          <p:nvPr/>
        </p:nvSpPr>
        <p:spPr>
          <a:xfrm>
            <a:off x="323850" y="2636837"/>
            <a:ext cx="8135937" cy="1584325"/>
          </a:xfrm>
          <a:prstGeom prst="rect">
            <a:avLst/>
          </a:prstGeom>
          <a:noFill/>
          <a:ln w="34925" cap="flat" cmpd="sng">
            <a:solidFill>
              <a:srgbClr val="00800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9600" b="1">
                <a:solidFill>
                  <a:srgbClr val="FF0000"/>
                </a:solidFill>
                <a:effectLst>
                  <a:outerShdw blurRad="38100" dist="38100" dir="2700000" algn="tl">
                    <a:srgbClr val="C0C0C0"/>
                  </a:outerShdw>
                </a:effectLst>
                <a:latin typeface="华文隶书" charset="-122"/>
                <a:ea typeface="华文隶书" charset="-122"/>
              </a:rPr>
              <a:t>送 别 怀 人 诗</a:t>
            </a:r>
            <a:endParaRPr lang="zh-CN" altLang="en-US" sz="9600" b="1">
              <a:solidFill>
                <a:srgbClr val="FF0000"/>
              </a:solidFill>
              <a:effectLst>
                <a:outerShdw blurRad="38100" dist="38100" dir="2700000" algn="tl">
                  <a:srgbClr val="C0C0C0"/>
                </a:outerShdw>
              </a:effectLst>
              <a:latin typeface="华文隶书" charset="-122"/>
              <a:ea typeface="华文隶书" charset="-122"/>
            </a:endParaRPr>
          </a:p>
        </p:txBody>
      </p:sp>
      <p:sp>
        <p:nvSpPr>
          <p:cNvPr id="1049483" name="文本框 1049482"/>
          <p:cNvSpPr txBox="1"/>
          <p:nvPr/>
        </p:nvSpPr>
        <p:spPr>
          <a:xfrm>
            <a:off x="395287" y="1701800"/>
            <a:ext cx="7993062" cy="69056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sz="4000" b="1">
                <a:solidFill>
                  <a:srgbClr val="0000FF"/>
                </a:solidFill>
                <a:latin typeface="华文细黑" charset="0"/>
                <a:ea typeface="华文细黑" charset="0"/>
              </a:rPr>
              <a:t>多情自古伤离别，一样分别多样情。</a:t>
            </a:r>
            <a:endParaRPr lang="en-US" altLang="en-US" sz="4000" b="1">
              <a:solidFill>
                <a:srgbClr val="0000FF"/>
              </a:solidFill>
              <a:latin typeface="华文细黑" charset="0"/>
              <a:ea typeface="华文细黑" charset="0"/>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419" name=""/>
        <p:cNvGrpSpPr/>
        <p:nvPr/>
      </p:nvGrpSpPr>
      <p:grpSpPr>
        <a:xfrm rot="0">
          <a:off x="0" y="0"/>
          <a:ext cx="0" cy="0"/>
          <a:chOff x="0" y="0"/>
          <a:chExt cx="0" cy="0"/>
        </a:xfrm>
      </p:grpSpPr>
      <p:pic>
        <p:nvPicPr>
          <p:cNvPr id="2097245" name="图片 2097244"/>
          <p:cNvPicPr/>
          <p:nvPr/>
        </p:nvPicPr>
        <p:blipFill>
          <a:blip r:embed="rId1"/>
          <a:srcRect/>
          <a:stretch>
            <a:fillRect/>
          </a:stretch>
        </p:blipFill>
        <p:spPr>
          <a:xfrm>
            <a:off x="152400" y="0"/>
            <a:ext cx="3305175" cy="6858000"/>
          </a:xfrm>
          <a:prstGeom prst="rect">
            <a:avLst/>
          </a:prstGeom>
          <a:noFill/>
          <a:ln>
            <a:noFill/>
          </a:ln>
        </p:spPr>
      </p:pic>
      <p:sp>
        <p:nvSpPr>
          <p:cNvPr id="1049484" name="矩形 1049483"/>
          <p:cNvSpPr/>
          <p:nvPr/>
        </p:nvSpPr>
        <p:spPr>
          <a:xfrm>
            <a:off x="3124200" y="457200"/>
            <a:ext cx="5638800" cy="58674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just">
              <a:spcBef>
                <a:spcPct val="50000"/>
              </a:spcBef>
              <a:buFontTx/>
              <a:buNone/>
            </a:pPr>
            <a:r>
              <a:rPr lang="en-US" altLang="en-US" sz="2800" b="1">
                <a:latin typeface="宋体" panose="02010600030101010101" pitchFamily="2" charset="-122"/>
              </a:rPr>
              <a:t>      古人由于道路崎岖难行，交通工具落后，一别动辄多年，再会难期，因而古人更重离别。</a:t>
            </a:r>
            <a:endParaRPr lang="en-US" altLang="en-US" sz="2800" b="1">
              <a:latin typeface="宋体" panose="02010600030101010101" pitchFamily="2" charset="-122"/>
            </a:endParaRPr>
          </a:p>
          <a:p>
            <a:pPr marL="342900" lvl="0" indent="-342900" algn="just">
              <a:spcBef>
                <a:spcPct val="50000"/>
              </a:spcBef>
              <a:buFontTx/>
              <a:buNone/>
            </a:pPr>
            <a:r>
              <a:rPr lang="en-US" altLang="en-US" sz="2800" b="1">
                <a:latin typeface="宋体" panose="02010600030101010101" pitchFamily="2" charset="-122"/>
              </a:rPr>
              <a:t>      </a:t>
            </a:r>
            <a:r>
              <a:rPr lang="zh-CN" altLang="en-US" sz="2800" b="1"/>
              <a:t>唐代疆域辽阔，社会开放，唐人出游频繁，饯行赠诗风气盛行，因此产生了大量的送别诗。唐代较突出的2000多位诗人中，几乎人人都写过送别诗。李白提到姓名的赠别诗就有400多首。</a:t>
            </a:r>
            <a:endParaRPr lang="zh-CN" altLang="en-US" sz="2800" b="1"/>
          </a:p>
          <a:p>
            <a:pPr marL="342900" lvl="0" indent="-342900" algn="just">
              <a:spcBef>
                <a:spcPct val="50000"/>
              </a:spcBef>
              <a:buFontTx/>
              <a:buNone/>
            </a:pPr>
            <a:r>
              <a:rPr lang="zh-CN" altLang="en-US" sz="2800" b="1"/>
              <a:t>              出行原因大体可分为 </a:t>
            </a:r>
            <a:r>
              <a:rPr lang="zh-CN" altLang="en-US" sz="2800" b="1">
                <a:solidFill>
                  <a:schemeClr val="accent2"/>
                </a:solidFill>
              </a:rPr>
              <a:t>赴考、出使、迁谪（宦游）、征戍、商旅、归隐</a:t>
            </a:r>
            <a:r>
              <a:rPr lang="zh-CN" altLang="en-US" sz="2800" b="1"/>
              <a:t>等。</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9484">
                                            <p:txEl>
                                              <p:charRg st="0" end="46"/>
                                            </p:txEl>
                                          </p:spTgt>
                                        </p:tgtEl>
                                        <p:attrNameLst>
                                          <p:attrName>style.visibility</p:attrName>
                                        </p:attrNameLst>
                                      </p:cBhvr>
                                      <p:to>
                                        <p:strVal val="visible"/>
                                      </p:to>
                                    </p:set>
                                    <p:animEffect transition="in" filter="checkerboard(across)">
                                      <p:cBhvr>
                                        <p:cTn id="7" dur="500"/>
                                        <p:tgtEl>
                                          <p:spTgt spid="1049484">
                                            <p:txEl>
                                              <p:charRg st="0" end="46"/>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49484">
                                            <p:txEl>
                                              <p:charRg st="46" end="138"/>
                                            </p:txEl>
                                          </p:spTgt>
                                        </p:tgtEl>
                                        <p:attrNameLst>
                                          <p:attrName>style.visibility</p:attrName>
                                        </p:attrNameLst>
                                      </p:cBhvr>
                                      <p:to>
                                        <p:strVal val="visible"/>
                                      </p:to>
                                    </p:set>
                                    <p:animEffect transition="in" filter="checkerboard(across)">
                                      <p:cBhvr>
                                        <p:cTn id="12" dur="500"/>
                                        <p:tgtEl>
                                          <p:spTgt spid="1049484">
                                            <p:txEl>
                                              <p:charRg st="46" end="13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49484">
                                            <p:txEl>
                                              <p:charRg st="138" end="186"/>
                                            </p:txEl>
                                          </p:spTgt>
                                        </p:tgtEl>
                                        <p:attrNameLst>
                                          <p:attrName>style.visibility</p:attrName>
                                        </p:attrNameLst>
                                      </p:cBhvr>
                                      <p:to>
                                        <p:strVal val="visible"/>
                                      </p:to>
                                    </p:set>
                                    <p:animEffect transition="in" filter="checkerboard(across)">
                                      <p:cBhvr>
                                        <p:cTn id="17" dur="500"/>
                                        <p:tgtEl>
                                          <p:spTgt spid="1049484">
                                            <p:txEl>
                                              <p:charRg st="138" end="1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84" grpId="0" animBg="1" build="p"/>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420" name=""/>
        <p:cNvGrpSpPr/>
        <p:nvPr/>
      </p:nvGrpSpPr>
      <p:grpSpPr>
        <a:xfrm rot="0">
          <a:off x="0" y="0"/>
          <a:ext cx="0" cy="0"/>
          <a:chOff x="0" y="0"/>
          <a:chExt cx="0" cy="0"/>
        </a:xfrm>
      </p:grpSpPr>
      <p:sp>
        <p:nvSpPr>
          <p:cNvPr id="1049485" name="矩形 1049484"/>
          <p:cNvSpPr/>
          <p:nvPr/>
        </p:nvSpPr>
        <p:spPr>
          <a:xfrm>
            <a:off x="533400" y="1371600"/>
            <a:ext cx="3384550" cy="4114800"/>
          </a:xfrm>
          <a:prstGeom prst="rect">
            <a:avLst/>
          </a:prstGeom>
          <a:solidFill>
            <a:schemeClr val="lt1">
              <a:alpha val="50000"/>
            </a:schemeClr>
          </a:solidFill>
          <a:ln w="57150" cap="flat" cmpd="thinThick">
            <a:solidFill>
              <a:srgbClr val="003300">
                <a:alpha val="100000"/>
              </a:srgbClr>
            </a:solidFill>
            <a:prstDash val="solid"/>
            <a:round/>
          </a:ln>
        </p:spPr>
        <p:txBody>
          <a:bodyPr vert="horz" lIns="91440" tIns="45720" rIns="91440" bIns="45720" anchor="t"/>
          <a:lstStyle>
            <a:lvl1pPr marL="342900" indent="-342900">
              <a:lnSpc>
                <a:spcPct val="100000"/>
              </a:lnSpc>
              <a:spcBef>
                <a:spcPct val="20000"/>
              </a:spcBef>
              <a:spcAft>
                <a:spcPct val="0"/>
              </a:spcAft>
              <a:buFont typeface="Times New Roman" panose="02020603050405020304" charset="0"/>
              <a:buChar char="•"/>
              <a:defRPr sz="2800">
                <a:solidFill>
                  <a:srgbClr val="000000"/>
                </a:solidFill>
              </a:defRPr>
            </a:lvl1pPr>
            <a:lvl2pPr marL="342900" indent="-342900">
              <a:lnSpc>
                <a:spcPct val="100000"/>
              </a:lnSpc>
              <a:spcBef>
                <a:spcPct val="20000"/>
              </a:spcBef>
              <a:spcAft>
                <a:spcPct val="0"/>
              </a:spcAft>
              <a:buFont typeface="Times New Roman" panose="02020603050405020304" charset="0"/>
              <a:defRPr sz="2400">
                <a:solidFill>
                  <a:srgbClr val="000000"/>
                </a:solidFill>
              </a:defRPr>
            </a:lvl2pPr>
            <a:lvl3pPr marL="742950" indent="-285750">
              <a:lnSpc>
                <a:spcPct val="100000"/>
              </a:lnSpc>
              <a:spcBef>
                <a:spcPct val="20000"/>
              </a:spcBef>
              <a:spcAft>
                <a:spcPct val="0"/>
              </a:spcAft>
              <a:buFont typeface="Times New Roman" panose="02020603050405020304" charset="0"/>
              <a:buChar char="–"/>
              <a:defRPr sz="2000">
                <a:solidFill>
                  <a:schemeClr val="dk1"/>
                </a:solidFill>
              </a:defRPr>
            </a:lvl3pPr>
            <a:lvl4pPr marL="1143000" indent="-228600">
              <a:lnSpc>
                <a:spcPct val="100000"/>
              </a:lnSpc>
              <a:spcBef>
                <a:spcPct val="20000"/>
              </a:spcBef>
              <a:spcAft>
                <a:spcPct val="0"/>
              </a:spcAft>
              <a:buFont typeface="Times New Roman" panose="02020603050405020304" charset="0"/>
              <a:buChar char="•"/>
              <a:defRPr sz="1800">
                <a:solidFill>
                  <a:schemeClr val="dk1"/>
                </a:solidFill>
              </a:defRPr>
            </a:lvl4pPr>
            <a:lvl5pPr marL="1600200" indent="-228600">
              <a:lnSpc>
                <a:spcPct val="100000"/>
              </a:lnSpc>
              <a:spcBef>
                <a:spcPct val="20000"/>
              </a:spcBef>
              <a:spcAft>
                <a:spcPct val="0"/>
              </a:spcAft>
              <a:buFont typeface="Times New Roman" panose="02020603050405020304" charset="0"/>
              <a:buChar char="–"/>
              <a:defRPr sz="1800">
                <a:solidFill>
                  <a:schemeClr val="dk1"/>
                </a:solidFill>
              </a:defRPr>
            </a:lvl5pPr>
          </a:lstStyle>
          <a:p>
            <a:pPr marL="342900" lvl="0" indent="-342900">
              <a:lnSpc>
                <a:spcPct val="80000"/>
              </a:lnSpc>
              <a:spcBef>
                <a:spcPct val="50000"/>
              </a:spcBef>
              <a:buFontTx/>
              <a:buNone/>
            </a:pPr>
            <a:r>
              <a:rPr lang="zh-CN" altLang="en-US" sz="1400" b="1"/>
              <a:t>                   </a:t>
            </a:r>
            <a:r>
              <a:rPr lang="en-US" altLang="en-US" sz="3600" b="1">
                <a:solidFill>
                  <a:srgbClr val="003300"/>
                </a:solidFill>
                <a:latin typeface="华文新魏" pitchFamily="2" charset="-122"/>
                <a:ea typeface="华文新魏" pitchFamily="2" charset="-122"/>
              </a:rPr>
              <a:t>送别   </a:t>
            </a:r>
            <a:endParaRPr lang="en-US" altLang="en-US" sz="3600" b="1">
              <a:solidFill>
                <a:srgbClr val="003300"/>
              </a:solidFill>
              <a:latin typeface="华文新魏" pitchFamily="2" charset="-122"/>
              <a:ea typeface="华文新魏" pitchFamily="2" charset="-122"/>
            </a:endParaRPr>
          </a:p>
          <a:p>
            <a:pPr marL="342900" lvl="0" indent="-342900">
              <a:lnSpc>
                <a:spcPct val="80000"/>
              </a:lnSpc>
              <a:spcBef>
                <a:spcPct val="50000"/>
              </a:spcBef>
              <a:buFontTx/>
              <a:buNone/>
            </a:pPr>
            <a:r>
              <a:rPr lang="en-US" altLang="en-US" sz="3600" b="1">
                <a:solidFill>
                  <a:srgbClr val="003300"/>
                </a:solidFill>
                <a:latin typeface="华文新魏" pitchFamily="2" charset="-122"/>
                <a:ea typeface="华文新魏" pitchFamily="2" charset="-122"/>
              </a:rPr>
              <a:t>   </a:t>
            </a:r>
            <a:r>
              <a:rPr lang="en-US" altLang="en-US" sz="2800" b="1">
                <a:solidFill>
                  <a:srgbClr val="003300"/>
                </a:solidFill>
                <a:latin typeface="华文行楷" pitchFamily="2" charset="-122"/>
                <a:ea typeface="华文行楷" pitchFamily="2" charset="-122"/>
              </a:rPr>
              <a:t>王之涣</a:t>
            </a:r>
            <a:endParaRPr lang="en-US" altLang="en-US" sz="2800" b="1">
              <a:solidFill>
                <a:srgbClr val="003300"/>
              </a:solidFill>
              <a:latin typeface="华文行楷" pitchFamily="2" charset="-122"/>
              <a:ea typeface="华文行楷" pitchFamily="2" charset="-122"/>
            </a:endParaRPr>
          </a:p>
          <a:p>
            <a:pPr marL="342900" lvl="0" indent="-342900">
              <a:lnSpc>
                <a:spcPct val="80000"/>
              </a:lnSpc>
              <a:spcBef>
                <a:spcPct val="50000"/>
              </a:spcBef>
              <a:buFontTx/>
              <a:buNone/>
            </a:pPr>
            <a:r>
              <a:rPr lang="en-US" altLang="en-US" sz="3600" b="1">
                <a:solidFill>
                  <a:srgbClr val="003300"/>
                </a:solidFill>
                <a:latin typeface="华文新魏" pitchFamily="2" charset="-122"/>
                <a:ea typeface="华文新魏" pitchFamily="2" charset="-122"/>
              </a:rPr>
              <a:t> 杨柳东风树，</a:t>
            </a:r>
            <a:endParaRPr lang="en-US" altLang="en-US" sz="3600" b="1">
              <a:solidFill>
                <a:srgbClr val="003300"/>
              </a:solidFill>
              <a:latin typeface="华文新魏" pitchFamily="2" charset="-122"/>
              <a:ea typeface="华文新魏" pitchFamily="2" charset="-122"/>
            </a:endParaRPr>
          </a:p>
          <a:p>
            <a:pPr marL="342900" lvl="0" indent="-342900">
              <a:lnSpc>
                <a:spcPct val="80000"/>
              </a:lnSpc>
              <a:spcBef>
                <a:spcPct val="50000"/>
              </a:spcBef>
              <a:buFontTx/>
              <a:buNone/>
            </a:pPr>
            <a:r>
              <a:rPr lang="en-US" altLang="en-US" sz="3600" b="1">
                <a:solidFill>
                  <a:srgbClr val="003300"/>
                </a:solidFill>
                <a:latin typeface="华文新魏" pitchFamily="2" charset="-122"/>
                <a:ea typeface="华文新魏" pitchFamily="2" charset="-122"/>
              </a:rPr>
              <a:t> 青青夹御河。</a:t>
            </a:r>
            <a:endParaRPr lang="en-US" altLang="en-US" sz="3600" b="1">
              <a:solidFill>
                <a:srgbClr val="003300"/>
              </a:solidFill>
              <a:latin typeface="华文新魏" pitchFamily="2" charset="-122"/>
              <a:ea typeface="华文新魏" pitchFamily="2" charset="-122"/>
            </a:endParaRPr>
          </a:p>
          <a:p>
            <a:pPr marL="342900" lvl="0" indent="-342900">
              <a:lnSpc>
                <a:spcPct val="80000"/>
              </a:lnSpc>
              <a:spcBef>
                <a:spcPct val="50000"/>
              </a:spcBef>
              <a:buFontTx/>
              <a:buNone/>
            </a:pPr>
            <a:r>
              <a:rPr lang="en-US" altLang="en-US" sz="3600" b="1">
                <a:solidFill>
                  <a:srgbClr val="003300"/>
                </a:solidFill>
                <a:latin typeface="华文新魏" pitchFamily="2" charset="-122"/>
                <a:ea typeface="华文新魏" pitchFamily="2" charset="-122"/>
              </a:rPr>
              <a:t> 近来攀折苦，</a:t>
            </a:r>
            <a:endParaRPr lang="en-US" altLang="en-US" sz="3600" b="1">
              <a:solidFill>
                <a:srgbClr val="003300"/>
              </a:solidFill>
              <a:latin typeface="华文新魏" pitchFamily="2" charset="-122"/>
              <a:ea typeface="华文新魏" pitchFamily="2" charset="-122"/>
            </a:endParaRPr>
          </a:p>
          <a:p>
            <a:pPr marL="342900" lvl="0" indent="-342900">
              <a:lnSpc>
                <a:spcPct val="80000"/>
              </a:lnSpc>
              <a:spcBef>
                <a:spcPct val="50000"/>
              </a:spcBef>
              <a:buFontTx/>
              <a:buNone/>
            </a:pPr>
            <a:r>
              <a:rPr lang="en-US" altLang="en-US" sz="3600" b="1">
                <a:solidFill>
                  <a:srgbClr val="003300"/>
                </a:solidFill>
                <a:latin typeface="华文新魏" pitchFamily="2" charset="-122"/>
                <a:ea typeface="华文新魏" pitchFamily="2" charset="-122"/>
              </a:rPr>
              <a:t> 应为离别多。</a:t>
            </a:r>
            <a:endParaRPr lang="en-US" altLang="en-US" sz="3600" b="1">
              <a:solidFill>
                <a:srgbClr val="003300"/>
              </a:solidFill>
              <a:latin typeface="华文新魏" pitchFamily="2" charset="-122"/>
              <a:ea typeface="华文新魏" pitchFamily="2" charset="-122"/>
            </a:endParaRPr>
          </a:p>
        </p:txBody>
      </p:sp>
      <p:sp>
        <p:nvSpPr>
          <p:cNvPr id="1049486" name="矩形 1049485"/>
          <p:cNvSpPr/>
          <p:nvPr/>
        </p:nvSpPr>
        <p:spPr>
          <a:xfrm>
            <a:off x="4419600" y="1357312"/>
            <a:ext cx="4386262" cy="4114800"/>
          </a:xfrm>
          <a:prstGeom prst="rect">
            <a:avLst/>
          </a:prstGeom>
          <a:solidFill>
            <a:schemeClr val="lt1">
              <a:alpha val="50000"/>
            </a:schemeClr>
          </a:solidFill>
          <a:ln w="57150" cap="flat" cmpd="thinThick">
            <a:solidFill>
              <a:srgbClr val="003300">
                <a:alpha val="100000"/>
              </a:srgbClr>
            </a:solidFill>
            <a:prstDash val="solid"/>
            <a:round/>
          </a:ln>
        </p:spPr>
        <p:txBody>
          <a:bodyPr vert="horz" lIns="91440" tIns="45720" rIns="91440" bIns="45720" anchor="t"/>
          <a:lstStyle>
            <a:lvl1pPr marL="342900" indent="-342900">
              <a:lnSpc>
                <a:spcPct val="100000"/>
              </a:lnSpc>
              <a:spcBef>
                <a:spcPct val="20000"/>
              </a:spcBef>
              <a:spcAft>
                <a:spcPct val="0"/>
              </a:spcAft>
              <a:buFont typeface="Times New Roman" panose="02020603050405020304" charset="0"/>
              <a:buChar char="•"/>
              <a:defRPr sz="2800">
                <a:solidFill>
                  <a:srgbClr val="000000"/>
                </a:solidFill>
              </a:defRPr>
            </a:lvl1pPr>
            <a:lvl2pPr marL="342900" indent="-342900">
              <a:lnSpc>
                <a:spcPct val="100000"/>
              </a:lnSpc>
              <a:spcBef>
                <a:spcPct val="20000"/>
              </a:spcBef>
              <a:spcAft>
                <a:spcPct val="0"/>
              </a:spcAft>
              <a:buFont typeface="Times New Roman" panose="02020603050405020304" charset="0"/>
              <a:defRPr sz="2400">
                <a:solidFill>
                  <a:srgbClr val="000000"/>
                </a:solidFill>
              </a:defRPr>
            </a:lvl2pPr>
            <a:lvl3pPr marL="742950" indent="-285750">
              <a:lnSpc>
                <a:spcPct val="100000"/>
              </a:lnSpc>
              <a:spcBef>
                <a:spcPct val="20000"/>
              </a:spcBef>
              <a:spcAft>
                <a:spcPct val="0"/>
              </a:spcAft>
              <a:buFont typeface="Times New Roman" panose="02020603050405020304" charset="0"/>
              <a:buChar char="–"/>
              <a:defRPr sz="2000">
                <a:solidFill>
                  <a:schemeClr val="dk1"/>
                </a:solidFill>
              </a:defRPr>
            </a:lvl3pPr>
            <a:lvl4pPr marL="1143000" indent="-228600">
              <a:lnSpc>
                <a:spcPct val="100000"/>
              </a:lnSpc>
              <a:spcBef>
                <a:spcPct val="20000"/>
              </a:spcBef>
              <a:spcAft>
                <a:spcPct val="0"/>
              </a:spcAft>
              <a:buFont typeface="Times New Roman" panose="02020603050405020304" charset="0"/>
              <a:buChar char="•"/>
              <a:defRPr sz="1800">
                <a:solidFill>
                  <a:schemeClr val="dk1"/>
                </a:solidFill>
              </a:defRPr>
            </a:lvl4pPr>
            <a:lvl5pPr marL="1600200" indent="-228600">
              <a:lnSpc>
                <a:spcPct val="100000"/>
              </a:lnSpc>
              <a:spcBef>
                <a:spcPct val="20000"/>
              </a:spcBef>
              <a:spcAft>
                <a:spcPct val="0"/>
              </a:spcAft>
              <a:buFont typeface="Times New Roman" panose="02020603050405020304" charset="0"/>
              <a:buChar char="–"/>
              <a:defRPr sz="1800">
                <a:solidFill>
                  <a:schemeClr val="dk1"/>
                </a:solidFill>
              </a:defRPr>
            </a:lvl5pPr>
          </a:lstStyle>
          <a:p>
            <a:pPr marL="342900" lvl="0" indent="-342900" algn="just">
              <a:lnSpc>
                <a:spcPct val="80000"/>
              </a:lnSpc>
              <a:spcBef>
                <a:spcPct val="50000"/>
              </a:spcBef>
              <a:buFontTx/>
              <a:buNone/>
            </a:pPr>
            <a:r>
              <a:rPr lang="en-US" altLang="en-US" sz="3600" b="1">
                <a:solidFill>
                  <a:srgbClr val="003300"/>
                </a:solidFill>
                <a:latin typeface="华文新魏" pitchFamily="2" charset="-122"/>
                <a:ea typeface="华文新魏" pitchFamily="2" charset="-122"/>
              </a:rPr>
              <a:t>闻王昌龄左迁龙标，遥有此寄         </a:t>
            </a:r>
            <a:r>
              <a:rPr lang="en-US" altLang="en-US" sz="2800" b="1">
                <a:solidFill>
                  <a:srgbClr val="003300"/>
                </a:solidFill>
                <a:latin typeface="华文行楷" pitchFamily="2" charset="-122"/>
                <a:ea typeface="华文行楷" pitchFamily="2" charset="-122"/>
              </a:rPr>
              <a:t>李白</a:t>
            </a:r>
            <a:endParaRPr lang="en-US" altLang="en-US" sz="2800" b="1">
              <a:solidFill>
                <a:srgbClr val="003300"/>
              </a:solidFill>
              <a:latin typeface="华文行楷" pitchFamily="2" charset="-122"/>
              <a:ea typeface="华文行楷" pitchFamily="2" charset="-122"/>
            </a:endParaRPr>
          </a:p>
          <a:p>
            <a:pPr marL="342900" lvl="0" indent="-342900">
              <a:lnSpc>
                <a:spcPct val="80000"/>
              </a:lnSpc>
              <a:spcBef>
                <a:spcPct val="50000"/>
              </a:spcBef>
              <a:buFontTx/>
              <a:buNone/>
            </a:pPr>
            <a:r>
              <a:rPr lang="en-US" altLang="en-US" sz="3600" b="1">
                <a:solidFill>
                  <a:srgbClr val="003300"/>
                </a:solidFill>
                <a:latin typeface="华文新魏" pitchFamily="2" charset="-122"/>
                <a:ea typeface="华文新魏" pitchFamily="2" charset="-122"/>
              </a:rPr>
              <a:t>杨花落尽子规啼，</a:t>
            </a:r>
            <a:endParaRPr lang="en-US" altLang="en-US" sz="3600" b="1">
              <a:solidFill>
                <a:srgbClr val="003300"/>
              </a:solidFill>
              <a:latin typeface="华文新魏" pitchFamily="2" charset="-122"/>
              <a:ea typeface="华文新魏" pitchFamily="2" charset="-122"/>
            </a:endParaRPr>
          </a:p>
          <a:p>
            <a:pPr marL="342900" lvl="0" indent="-342900">
              <a:lnSpc>
                <a:spcPct val="80000"/>
              </a:lnSpc>
              <a:spcBef>
                <a:spcPct val="50000"/>
              </a:spcBef>
              <a:buFontTx/>
              <a:buNone/>
            </a:pPr>
            <a:r>
              <a:rPr lang="en-US" altLang="en-US" sz="3600" b="1">
                <a:solidFill>
                  <a:srgbClr val="003300"/>
                </a:solidFill>
                <a:latin typeface="华文新魏" pitchFamily="2" charset="-122"/>
                <a:ea typeface="华文新魏" pitchFamily="2" charset="-122"/>
              </a:rPr>
              <a:t>闻道龙标过五溪。</a:t>
            </a:r>
            <a:endParaRPr lang="en-US" altLang="en-US" sz="3600" b="1">
              <a:solidFill>
                <a:srgbClr val="003300"/>
              </a:solidFill>
              <a:latin typeface="华文新魏" pitchFamily="2" charset="-122"/>
              <a:ea typeface="华文新魏" pitchFamily="2" charset="-122"/>
            </a:endParaRPr>
          </a:p>
          <a:p>
            <a:pPr marL="342900" lvl="0" indent="-342900">
              <a:lnSpc>
                <a:spcPct val="80000"/>
              </a:lnSpc>
              <a:spcBef>
                <a:spcPct val="50000"/>
              </a:spcBef>
              <a:buFontTx/>
              <a:buNone/>
            </a:pPr>
            <a:r>
              <a:rPr lang="en-US" altLang="en-US" sz="3600" b="1">
                <a:solidFill>
                  <a:srgbClr val="003300"/>
                </a:solidFill>
                <a:latin typeface="华文新魏" pitchFamily="2" charset="-122"/>
                <a:ea typeface="华文新魏" pitchFamily="2" charset="-122"/>
              </a:rPr>
              <a:t>我寄愁心与明月，</a:t>
            </a:r>
            <a:endParaRPr lang="en-US" altLang="en-US" sz="3600" b="1">
              <a:solidFill>
                <a:srgbClr val="003300"/>
              </a:solidFill>
              <a:latin typeface="华文新魏" pitchFamily="2" charset="-122"/>
              <a:ea typeface="华文新魏" pitchFamily="2" charset="-122"/>
            </a:endParaRPr>
          </a:p>
          <a:p>
            <a:pPr marL="342900" lvl="0" indent="-342900">
              <a:lnSpc>
                <a:spcPct val="80000"/>
              </a:lnSpc>
              <a:spcBef>
                <a:spcPct val="50000"/>
              </a:spcBef>
              <a:buFontTx/>
              <a:buNone/>
            </a:pPr>
            <a:r>
              <a:rPr lang="en-US" altLang="en-US" sz="3600" b="1">
                <a:solidFill>
                  <a:srgbClr val="003300"/>
                </a:solidFill>
                <a:latin typeface="华文新魏" pitchFamily="2" charset="-122"/>
                <a:ea typeface="华文新魏" pitchFamily="2" charset="-122"/>
              </a:rPr>
              <a:t>随君直到夜郎西。</a:t>
            </a:r>
            <a:endParaRPr lang="en-US" altLang="en-US" sz="3600" b="1">
              <a:solidFill>
                <a:srgbClr val="003300"/>
              </a:solidFill>
              <a:latin typeface="华文新魏" pitchFamily="2" charset="-122"/>
              <a:ea typeface="华文新魏" pitchFamily="2" charset="-122"/>
            </a:endParaRPr>
          </a:p>
        </p:txBody>
      </p:sp>
      <p:sp>
        <p:nvSpPr>
          <p:cNvPr id="1049487" name="横卷形 1049486"/>
          <p:cNvSpPr/>
          <p:nvPr/>
        </p:nvSpPr>
        <p:spPr>
          <a:xfrm>
            <a:off x="152400" y="152400"/>
            <a:ext cx="3348037" cy="836612"/>
          </a:xfrm>
          <a:prstGeom prst="horizontalScroll">
            <a:avLst>
              <a:gd name="adj" fmla="val 12500"/>
            </a:avLst>
          </a:prstGeom>
          <a:solidFill>
            <a:schemeClr val="accent1">
              <a:alpha val="50000"/>
            </a:schemeClr>
          </a:solidFill>
          <a:ln w="9525" cap="flat" cmpd="sng">
            <a:solidFill>
              <a:schemeClr val="dk1">
                <a:alpha val="100000"/>
              </a:schemeClr>
            </a:solidFill>
            <a:prstDash val="solid"/>
            <a:round/>
          </a:ln>
        </p:spPr>
        <p:txBody>
          <a:bodyPr vert="horz" wrap="none"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50000"/>
              </a:spcBef>
              <a:buFontTx/>
              <a:buNone/>
            </a:pPr>
            <a:r>
              <a:rPr lang="zh-CN" altLang="en-US" sz="3600" b="1">
                <a:solidFill>
                  <a:schemeClr val="accent2"/>
                </a:solidFill>
                <a:ea typeface="隶书" pitchFamily="49" charset="-122"/>
              </a:rPr>
              <a:t>古人送别习俗:</a:t>
            </a:r>
            <a:endParaRPr lang="zh-CN" altLang="en-US" sz="3600" b="1">
              <a:solidFill>
                <a:schemeClr val="accent2"/>
              </a:solidFill>
              <a:ea typeface="隶书" pitchFamily="49" charset="-122"/>
            </a:endParaRPr>
          </a:p>
        </p:txBody>
      </p:sp>
      <p:sp>
        <p:nvSpPr>
          <p:cNvPr id="1049488" name="横卷形 1049487"/>
          <p:cNvSpPr/>
          <p:nvPr/>
        </p:nvSpPr>
        <p:spPr>
          <a:xfrm>
            <a:off x="4419600" y="84137"/>
            <a:ext cx="3124200" cy="838200"/>
          </a:xfrm>
          <a:prstGeom prst="horizontalScroll">
            <a:avLst>
              <a:gd name="adj" fmla="val 12500"/>
            </a:avLst>
          </a:prstGeom>
          <a:solidFill>
            <a:schemeClr val="accent1">
              <a:alpha val="50000"/>
            </a:schemeClr>
          </a:solidFill>
          <a:ln w="9525" cap="flat" cmpd="sng">
            <a:solidFill>
              <a:schemeClr val="dk1">
                <a:alpha val="100000"/>
              </a:schemeClr>
            </a:solidFill>
            <a:prstDash val="solid"/>
            <a:round/>
          </a:ln>
        </p:spPr>
        <p:txBody>
          <a:bodyPr vert="horz" wrap="none"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r>
              <a:rPr lang="zh-CN" altLang="en-US" sz="3600" b="1">
                <a:solidFill>
                  <a:schemeClr val="accent2"/>
                </a:solidFill>
                <a:ea typeface="隶书" pitchFamily="49" charset="-122"/>
              </a:rPr>
              <a:t>折柳</a:t>
            </a:r>
            <a:r>
              <a:rPr lang="zh-CN" altLang="en-US" sz="3600" b="1">
                <a:ea typeface="隶书" pitchFamily="49" charset="-122"/>
              </a:rPr>
              <a:t>送别</a:t>
            </a:r>
            <a:endParaRPr lang="zh-CN" altLang="en-US" sz="3600" b="1">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488"/>
                                        </p:tgtEl>
                                        <p:attrNameLst>
                                          <p:attrName>style.visibility</p:attrName>
                                        </p:attrNameLst>
                                      </p:cBhvr>
                                      <p:to>
                                        <p:strVal val="visible"/>
                                      </p:to>
                                    </p:set>
                                    <p:anim calcmode="lin" valueType="num">
                                      <p:cBhvr additive="base">
                                        <p:cTn id="7" dur="500" fill="hold"/>
                                        <p:tgtEl>
                                          <p:spTgt spid="1049488"/>
                                        </p:tgtEl>
                                        <p:attrNameLst>
                                          <p:attrName>ppt_x</p:attrName>
                                        </p:attrNameLst>
                                      </p:cBhvr>
                                      <p:tavLst>
                                        <p:tav tm="0">
                                          <p:val>
                                            <p:strVal val="0-#ppt_w/2"/>
                                          </p:val>
                                        </p:tav>
                                        <p:tav tm="100000">
                                          <p:val>
                                            <p:strVal val="ppt_x"/>
                                          </p:val>
                                        </p:tav>
                                      </p:tavLst>
                                    </p:anim>
                                    <p:anim calcmode="lin" valueType="num">
                                      <p:cBhvr additive="base">
                                        <p:cTn id="8" dur="500" fill="hold"/>
                                        <p:tgtEl>
                                          <p:spTgt spid="104948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49485"/>
                                        </p:tgtEl>
                                        <p:attrNameLst>
                                          <p:attrName>style.visibility</p:attrName>
                                        </p:attrNameLst>
                                      </p:cBhvr>
                                      <p:to>
                                        <p:strVal val="visible"/>
                                      </p:to>
                                    </p:set>
                                    <p:animEffect transition="in" filter="blinds(horizontal)">
                                      <p:cBhvr>
                                        <p:cTn id="13" dur="500"/>
                                        <p:tgtEl>
                                          <p:spTgt spid="104948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9486"/>
                                        </p:tgtEl>
                                        <p:attrNameLst>
                                          <p:attrName>style.visibility</p:attrName>
                                        </p:attrNameLst>
                                      </p:cBhvr>
                                      <p:to>
                                        <p:strVal val="visible"/>
                                      </p:to>
                                    </p:set>
                                    <p:animEffect transition="in" filter="blinds(horizontal)">
                                      <p:cBhvr>
                                        <p:cTn id="18" dur="500"/>
                                        <p:tgtEl>
                                          <p:spTgt spid="1049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88" grpId="0" animBg="1"/>
      <p:bldP spid="1049485" grpId="0" animBg="1"/>
      <p:bldP spid="104948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84" name=""/>
        <p:cNvGrpSpPr/>
        <p:nvPr/>
      </p:nvGrpSpPr>
      <p:grpSpPr>
        <a:xfrm rot="0">
          <a:off x="0" y="0"/>
          <a:ext cx="0" cy="0"/>
          <a:chOff x="0" y="0"/>
          <a:chExt cx="0" cy="0"/>
        </a:xfrm>
      </p:grpSpPr>
      <p:sp>
        <p:nvSpPr>
          <p:cNvPr id="1048604" name="文本框 1048603"/>
          <p:cNvSpPr txBox="1"/>
          <p:nvPr/>
        </p:nvSpPr>
        <p:spPr>
          <a:xfrm>
            <a:off x="1295400" y="1219200"/>
            <a:ext cx="6019800" cy="30924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2800" b="1">
                <a:latin typeface="黑体" panose="02010609060101010101" pitchFamily="2" charset="-122"/>
                <a:ea typeface="黑体" panose="02010609060101010101" pitchFamily="2" charset="-122"/>
              </a:rPr>
              <a:t>           意象意境诗</a:t>
            </a:r>
            <a:endParaRPr lang="zh-CN" altLang="en-US" sz="2800" b="1">
              <a:latin typeface="黑体" panose="02010609060101010101" pitchFamily="2" charset="-122"/>
              <a:ea typeface="黑体" panose="02010609060101010101" pitchFamily="2" charset="-122"/>
            </a:endParaRPr>
          </a:p>
          <a:p>
            <a:pPr marL="0" lvl="0" indent="0">
              <a:spcBef>
                <a:spcPct val="50000"/>
              </a:spcBef>
              <a:buFontTx/>
              <a:buNone/>
            </a:pPr>
            <a:r>
              <a:rPr lang="zh-CN" altLang="en-US" sz="2800" b="1">
                <a:latin typeface="黑体" panose="02010609060101010101" pitchFamily="2" charset="-122"/>
                <a:ea typeface="黑体" panose="02010609060101010101" pitchFamily="2" charset="-122"/>
              </a:rPr>
              <a:t>要品景物真氛围，化身作者诗中游。</a:t>
            </a:r>
            <a:endParaRPr lang="zh-CN" altLang="en-US" sz="2800" b="1">
              <a:latin typeface="黑体" panose="02010609060101010101" pitchFamily="2" charset="-122"/>
              <a:ea typeface="黑体" panose="02010609060101010101" pitchFamily="2" charset="-122"/>
            </a:endParaRPr>
          </a:p>
          <a:p>
            <a:pPr marL="0" lvl="0" indent="0">
              <a:spcBef>
                <a:spcPct val="50000"/>
              </a:spcBef>
              <a:buFontTx/>
              <a:buNone/>
            </a:pPr>
            <a:r>
              <a:rPr lang="zh-CN" altLang="en-US" sz="2800" b="1">
                <a:latin typeface="黑体" panose="02010609060101010101" pitchFamily="2" charset="-122"/>
                <a:ea typeface="黑体" panose="02010609060101010101" pitchFamily="2" charset="-122"/>
              </a:rPr>
              <a:t>眼耳口鼻手齐用，声形色香加动静。</a:t>
            </a:r>
            <a:endParaRPr lang="zh-CN" altLang="en-US" sz="2800" b="1">
              <a:latin typeface="黑体" panose="02010609060101010101" pitchFamily="2" charset="-122"/>
              <a:ea typeface="黑体" panose="02010609060101010101" pitchFamily="2" charset="-122"/>
            </a:endParaRPr>
          </a:p>
          <a:p>
            <a:pPr marL="0" lvl="0" indent="0">
              <a:spcBef>
                <a:spcPct val="50000"/>
              </a:spcBef>
              <a:buFontTx/>
              <a:buNone/>
            </a:pPr>
            <a:r>
              <a:rPr lang="zh-CN" altLang="en-US" sz="2800" b="1">
                <a:latin typeface="黑体" panose="02010609060101010101" pitchFamily="2" charset="-122"/>
                <a:ea typeface="黑体" panose="02010609060101010101" pitchFamily="2" charset="-122"/>
              </a:rPr>
              <a:t>远近高低正侧面，点面虚实析手法。</a:t>
            </a:r>
            <a:endParaRPr lang="zh-CN" altLang="en-US" sz="2800" b="1">
              <a:latin typeface="黑体" panose="02010609060101010101" pitchFamily="2" charset="-122"/>
              <a:ea typeface="黑体" panose="02010609060101010101" pitchFamily="2" charset="-122"/>
            </a:endParaRPr>
          </a:p>
          <a:p>
            <a:pPr marL="0" lvl="0" indent="0">
              <a:spcBef>
                <a:spcPct val="50000"/>
              </a:spcBef>
              <a:buFontTx/>
              <a:buNone/>
            </a:pPr>
            <a:r>
              <a:rPr lang="zh-CN" altLang="en-US" sz="2800" b="1">
                <a:latin typeface="黑体" panose="02010609060101010101" pitchFamily="2" charset="-122"/>
                <a:ea typeface="黑体" panose="02010609060101010101" pitchFamily="2" charset="-122"/>
              </a:rPr>
              <a:t>活用诗中字与词，双音节词写意境。</a:t>
            </a:r>
            <a:endParaRPr lang="zh-CN" altLang="en-US" sz="2800" b="1">
              <a:latin typeface="黑体" panose="02010609060101010101" pitchFamily="2" charset="-122"/>
              <a:ea typeface="黑体" panose="02010609060101010101" pitchFamily="2" charset="-122"/>
            </a:endParaRPr>
          </a:p>
        </p:txBody>
      </p:sp>
      <p:sp>
        <p:nvSpPr>
          <p:cNvPr id="1048605" name="文本框 1048604"/>
          <p:cNvSpPr txBox="1"/>
          <p:nvPr/>
        </p:nvSpPr>
        <p:spPr>
          <a:xfrm>
            <a:off x="838200" y="228600"/>
            <a:ext cx="55626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200" b="1">
                <a:ea typeface="黑体" panose="02010609060101010101" pitchFamily="2" charset="-122"/>
              </a:rPr>
              <a:t>如何通过意象把握意境？</a:t>
            </a:r>
            <a:endParaRPr lang="zh-CN" altLang="en-US" sz="3200" b="1">
              <a:ea typeface="黑体" panose="02010609060101010101" pitchFamily="2" charset="-122"/>
            </a:endParaRPr>
          </a:p>
        </p:txBody>
      </p:sp>
      <p:pic>
        <p:nvPicPr>
          <p:cNvPr id="2097164" name="图片 2097163"/>
          <p:cNvPicPr/>
          <p:nvPr/>
        </p:nvPicPr>
        <p:blipFill>
          <a:blip r:embed="rId1"/>
          <a:srcRect/>
          <a:stretch>
            <a:fillRect/>
          </a:stretch>
        </p:blipFill>
        <p:spPr>
          <a:xfrm>
            <a:off x="6705600" y="5029200"/>
            <a:ext cx="2438400" cy="1828800"/>
          </a:xfrm>
          <a:prstGeom prst="rect">
            <a:avLst/>
          </a:prstGeom>
          <a:noFill/>
          <a:ln>
            <a:noFill/>
          </a:ln>
        </p:spPr>
      </p:pic>
      <p:pic>
        <p:nvPicPr>
          <p:cNvPr id="2097165" name="图片 2097164"/>
          <p:cNvPicPr/>
          <p:nvPr/>
        </p:nvPicPr>
        <p:blipFill>
          <a:blip r:embed="rId2"/>
          <a:srcRect/>
          <a:stretch>
            <a:fillRect/>
          </a:stretch>
        </p:blipFill>
        <p:spPr>
          <a:xfrm>
            <a:off x="0" y="5029200"/>
            <a:ext cx="2438400" cy="1828800"/>
          </a:xfrm>
          <a:prstGeom prst="rect">
            <a:avLst/>
          </a:prstGeom>
          <a:noFill/>
          <a:ln>
            <a:noFill/>
          </a:ln>
        </p:spPr>
      </p:pic>
      <p:pic>
        <p:nvPicPr>
          <p:cNvPr id="2097166" name="图片 2097165"/>
          <p:cNvPicPr/>
          <p:nvPr/>
        </p:nvPicPr>
        <p:blipFill>
          <a:blip r:embed="rId3"/>
          <a:srcRect/>
          <a:stretch>
            <a:fillRect/>
          </a:stretch>
        </p:blipFill>
        <p:spPr>
          <a:xfrm>
            <a:off x="3276600" y="5026025"/>
            <a:ext cx="2438400" cy="18319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48604"/>
                                        </p:tgtEl>
                                        <p:attrNameLst>
                                          <p:attrName>style.visibility</p:attrName>
                                        </p:attrNameLst>
                                      </p:cBhvr>
                                      <p:to>
                                        <p:strVal val="visible"/>
                                      </p:to>
                                    </p:set>
                                    <p:animEffect transition="in" filter="diamond(in)">
                                      <p:cBhvr>
                                        <p:cTn id="7" dur="2000"/>
                                        <p:tgtEl>
                                          <p:spTgt spid="1048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422" name=""/>
        <p:cNvGrpSpPr/>
        <p:nvPr/>
      </p:nvGrpSpPr>
      <p:grpSpPr>
        <a:xfrm rot="0">
          <a:off x="0" y="0"/>
          <a:ext cx="0" cy="0"/>
          <a:chOff x="0" y="0"/>
          <a:chExt cx="0" cy="0"/>
        </a:xfrm>
      </p:grpSpPr>
      <p:pic>
        <p:nvPicPr>
          <p:cNvPr id="2097246" name="图片 2097245"/>
          <p:cNvPicPr/>
          <p:nvPr/>
        </p:nvPicPr>
        <p:blipFill>
          <a:blip r:embed="rId1"/>
          <a:srcRect/>
          <a:stretch>
            <a:fillRect/>
          </a:stretch>
        </p:blipFill>
        <p:spPr>
          <a:xfrm>
            <a:off x="5181600" y="3962400"/>
            <a:ext cx="3656012" cy="2616200"/>
          </a:xfrm>
          <a:prstGeom prst="rect">
            <a:avLst/>
          </a:prstGeom>
          <a:noFill/>
          <a:ln>
            <a:noFill/>
          </a:ln>
        </p:spPr>
      </p:pic>
      <p:sp>
        <p:nvSpPr>
          <p:cNvPr id="1049492" name="文本框 1049491"/>
          <p:cNvSpPr txBox="1"/>
          <p:nvPr/>
        </p:nvSpPr>
        <p:spPr>
          <a:xfrm>
            <a:off x="458787" y="1219200"/>
            <a:ext cx="6705600" cy="949325"/>
          </a:xfrm>
          <a:prstGeom prst="rect">
            <a:avLst/>
          </a:prstGeom>
          <a:solidFill>
            <a:schemeClr val="lt1">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50000"/>
              </a:spcBef>
              <a:buFontTx/>
              <a:buNone/>
            </a:pPr>
            <a:r>
              <a:rPr lang="zh-CN" altLang="en-US" sz="2800" b="1">
                <a:latin typeface="黑体" panose="02010609060101010101" pitchFamily="2" charset="-122"/>
                <a:ea typeface="黑体" panose="02010609060101010101" pitchFamily="2" charset="-122"/>
              </a:rPr>
              <a:t>1、千丝万缕的柳条随风舞动与离人千丝万缕、斩不断、理还乱的离愁非常相似。</a:t>
            </a:r>
            <a:endParaRPr lang="zh-CN" altLang="en-US" sz="2800" b="1">
              <a:latin typeface="黑体" panose="02010609060101010101" pitchFamily="2" charset="-122"/>
              <a:ea typeface="黑体" panose="02010609060101010101" pitchFamily="2" charset="-122"/>
            </a:endParaRPr>
          </a:p>
        </p:txBody>
      </p:sp>
      <p:sp>
        <p:nvSpPr>
          <p:cNvPr id="1049493" name="文本框 1049492"/>
          <p:cNvSpPr txBox="1"/>
          <p:nvPr/>
        </p:nvSpPr>
        <p:spPr>
          <a:xfrm>
            <a:off x="457200" y="2590800"/>
            <a:ext cx="6705600" cy="946150"/>
          </a:xfrm>
          <a:prstGeom prst="rect">
            <a:avLst/>
          </a:prstGeom>
          <a:solidFill>
            <a:schemeClr val="lt1">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50000"/>
              </a:spcBef>
              <a:buFontTx/>
              <a:buNone/>
            </a:pPr>
            <a:r>
              <a:rPr lang="zh-CN" altLang="en-US" sz="2800" b="1">
                <a:latin typeface="黑体" panose="02010609060101010101" pitchFamily="2" charset="-122"/>
                <a:ea typeface="黑体" panose="02010609060101010101" pitchFamily="2" charset="-122"/>
              </a:rPr>
              <a:t>2、“柳”与“留”谐音，因此折柳送别有挽留、惜别、不舍之意。</a:t>
            </a:r>
            <a:endParaRPr lang="zh-CN" altLang="en-US" sz="2800" b="1">
              <a:latin typeface="黑体" panose="02010609060101010101" pitchFamily="2" charset="-122"/>
              <a:ea typeface="黑体" panose="02010609060101010101" pitchFamily="2" charset="-122"/>
            </a:endParaRPr>
          </a:p>
        </p:txBody>
      </p:sp>
      <p:sp>
        <p:nvSpPr>
          <p:cNvPr id="1049494" name="文本框 1049493"/>
          <p:cNvSpPr txBox="1"/>
          <p:nvPr/>
        </p:nvSpPr>
        <p:spPr>
          <a:xfrm>
            <a:off x="468312" y="3998912"/>
            <a:ext cx="4041775" cy="1806575"/>
          </a:xfrm>
          <a:prstGeom prst="rect">
            <a:avLst/>
          </a:prstGeom>
          <a:solidFill>
            <a:schemeClr val="lt1">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50000"/>
              </a:spcBef>
              <a:buFontTx/>
              <a:buNone/>
            </a:pPr>
            <a:r>
              <a:rPr lang="zh-CN" altLang="en-US" sz="2800" b="1">
                <a:latin typeface="黑体" panose="02010609060101010101" pitchFamily="2" charset="-122"/>
                <a:ea typeface="黑体" panose="02010609060101010101" pitchFamily="2" charset="-122"/>
              </a:rPr>
              <a:t>3、柳枝有随地而生的习性，折柳相赠还有祝愿友人在异地他乡生活顺利、欣欣向荣之意。</a:t>
            </a:r>
            <a:endParaRPr lang="zh-CN" altLang="en-US" sz="2800" b="1">
              <a:latin typeface="黑体" panose="02010609060101010101" pitchFamily="2" charset="-122"/>
              <a:ea typeface="黑体" panose="02010609060101010101" pitchFamily="2" charset="-122"/>
            </a:endParaRPr>
          </a:p>
        </p:txBody>
      </p:sp>
      <p:sp>
        <p:nvSpPr>
          <p:cNvPr id="1049495" name="矩形 1049494"/>
          <p:cNvSpPr/>
          <p:nvPr/>
        </p:nvSpPr>
        <p:spPr>
          <a:xfrm>
            <a:off x="228600" y="228600"/>
            <a:ext cx="6400800" cy="685800"/>
          </a:xfrm>
          <a:prstGeom prst="rect">
            <a:avLst/>
          </a:prstGeom>
        </p:spPr>
        <p:txBody>
          <a:bodyPr vert="horz" wrap="none" lIns="91440" tIns="45720" rIns="91440" bIns="45720" fromWordArt="1" anchor="t">
            <a:prstTxWarp prst="textPlain">
              <a:avLst>
                <a:gd name="adj" fmla="val 50004"/>
              </a:avLst>
            </a:prstTxWarp>
          </a:bodyPr>
          <a:p>
            <a:pPr algn="ctr"/>
            <a:r>
              <a:rPr sz="4400" b="1" i="0" kern="10" spc="0" normalizeH="0">
                <a:ln w="12700" cap="flat" cmpd="sng">
                  <a:solidFill>
                    <a:srgbClr val="EAEAEA">
                      <a:alpha val="100000"/>
                    </a:srgbClr>
                  </a:solidFill>
                  <a:prstDash val="solid"/>
                  <a:round/>
                </a:ln>
                <a:solidFill>
                  <a:srgbClr val="008000"/>
                </a:solidFill>
                <a:effectLst>
                  <a:outerShdw dist="35921" dir="2699999" sy="50000" kx="2115830" algn="bl">
                    <a:srgbClr val="C0C0C0">
                      <a:alpha val="50000"/>
                    </a:srgbClr>
                  </a:outerShdw>
                </a:effectLst>
                <a:latin typeface="华文新魏"/>
                <a:ea typeface="华文新魏"/>
              </a:rPr>
              <a:t>折柳送别习俗产生原因：</a:t>
            </a:r>
            <a:endParaRPr sz="4400" b="1" i="0" kern="10" spc="0" normalizeH="0">
              <a:ln w="12700" cap="flat" cmpd="sng">
                <a:solidFill>
                  <a:srgbClr val="EAEAEA">
                    <a:alpha val="100000"/>
                  </a:srgbClr>
                </a:solidFill>
                <a:prstDash val="solid"/>
                <a:round/>
              </a:ln>
              <a:solidFill>
                <a:srgbClr val="008000"/>
              </a:solidFill>
              <a:effectLst>
                <a:outerShdw dist="35921" dir="2699999" sy="50000" kx="2115830" algn="bl">
                  <a:srgbClr val="C0C0C0">
                    <a:alpha val="50000"/>
                  </a:srgbClr>
                </a:outerShdw>
              </a:effectLst>
              <a:latin typeface="华文新魏"/>
              <a:ea typeface="华文新魏"/>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4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494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494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92" grpId="0" animBg="1"/>
      <p:bldP spid="1049493" grpId="0" animBg="1"/>
      <p:bldP spid="1049494" grpId="0" animBg="1"/>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423" name=""/>
        <p:cNvGrpSpPr/>
        <p:nvPr/>
      </p:nvGrpSpPr>
      <p:grpSpPr>
        <a:xfrm rot="0">
          <a:off x="0" y="0"/>
          <a:ext cx="0" cy="0"/>
          <a:chOff x="0" y="0"/>
          <a:chExt cx="0" cy="0"/>
        </a:xfrm>
      </p:grpSpPr>
      <p:pic>
        <p:nvPicPr>
          <p:cNvPr id="2097247" name="图片 2097246"/>
          <p:cNvPicPr/>
          <p:nvPr/>
        </p:nvPicPr>
        <p:blipFill>
          <a:blip r:embed="rId1"/>
          <a:srcRect/>
          <a:stretch>
            <a:fillRect/>
          </a:stretch>
        </p:blipFill>
        <p:spPr>
          <a:xfrm>
            <a:off x="228600" y="2436812"/>
            <a:ext cx="4191000" cy="3830637"/>
          </a:xfrm>
          <a:prstGeom prst="rect">
            <a:avLst/>
          </a:prstGeom>
          <a:noFill/>
          <a:ln>
            <a:noFill/>
          </a:ln>
        </p:spPr>
      </p:pic>
      <p:sp>
        <p:nvSpPr>
          <p:cNvPr id="1049496" name="横卷形 1049495"/>
          <p:cNvSpPr/>
          <p:nvPr/>
        </p:nvSpPr>
        <p:spPr>
          <a:xfrm>
            <a:off x="185737" y="41275"/>
            <a:ext cx="2786062" cy="838200"/>
          </a:xfrm>
          <a:prstGeom prst="horizontalScroll">
            <a:avLst>
              <a:gd name="adj" fmla="val 12500"/>
            </a:avLst>
          </a:prstGeom>
          <a:solidFill>
            <a:schemeClr val="accent1">
              <a:alpha val="50000"/>
            </a:schemeClr>
          </a:solidFill>
          <a:ln w="9525" cap="flat" cmpd="sng">
            <a:solidFill>
              <a:schemeClr val="dk1">
                <a:alpha val="100000"/>
              </a:schemeClr>
            </a:solidFill>
            <a:prstDash val="solid"/>
            <a:round/>
          </a:ln>
        </p:spPr>
        <p:txBody>
          <a:bodyPr vert="horz" wrap="none"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r>
              <a:rPr lang="zh-CN" altLang="en-US" sz="4400" b="1">
                <a:solidFill>
                  <a:schemeClr val="accent2"/>
                </a:solidFill>
                <a:ea typeface="隶书" pitchFamily="49" charset="-122"/>
              </a:rPr>
              <a:t>饮酒</a:t>
            </a:r>
            <a:r>
              <a:rPr lang="zh-CN" altLang="en-US" sz="4400" b="1">
                <a:ea typeface="隶书" pitchFamily="49" charset="-122"/>
              </a:rPr>
              <a:t>饯别</a:t>
            </a:r>
            <a:endParaRPr lang="zh-CN" altLang="en-US" sz="4400" b="1">
              <a:ea typeface="隶书" pitchFamily="49" charset="-122"/>
            </a:endParaRPr>
          </a:p>
        </p:txBody>
      </p:sp>
      <p:sp>
        <p:nvSpPr>
          <p:cNvPr id="1049497" name="文本框 1049496"/>
          <p:cNvSpPr txBox="1"/>
          <p:nvPr/>
        </p:nvSpPr>
        <p:spPr>
          <a:xfrm>
            <a:off x="3886200" y="990600"/>
            <a:ext cx="5029200" cy="4435475"/>
          </a:xfrm>
          <a:prstGeom prst="rect">
            <a:avLst/>
          </a:prstGeom>
          <a:solidFill>
            <a:schemeClr val="lt1">
              <a:alpha val="50000"/>
            </a:schemeClr>
          </a:solidFill>
          <a:ln w="57150" cap="flat" cmpd="thinThick">
            <a:solidFill>
              <a:srgbClr val="00330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2800" b="1"/>
              <a:t>   </a:t>
            </a:r>
            <a:r>
              <a:rPr lang="en-US" altLang="en-US" sz="2800" b="1">
                <a:solidFill>
                  <a:srgbClr val="003300"/>
                </a:solidFill>
                <a:latin typeface="隶书" pitchFamily="49" charset="-122"/>
                <a:ea typeface="隶书" pitchFamily="49" charset="-122"/>
              </a:rPr>
              <a:t>送元二使安西   </a:t>
            </a:r>
            <a:r>
              <a:rPr lang="en-US" altLang="en-US" sz="2800" b="1">
                <a:solidFill>
                  <a:srgbClr val="003300"/>
                </a:solidFill>
                <a:latin typeface="华文行楷" pitchFamily="2" charset="-122"/>
                <a:ea typeface="华文行楷" pitchFamily="2" charset="-122"/>
              </a:rPr>
              <a:t>王维</a:t>
            </a:r>
            <a:endParaRPr lang="en-US" altLang="en-US" sz="2800" b="1">
              <a:solidFill>
                <a:srgbClr val="003300"/>
              </a:solidFill>
              <a:latin typeface="华文行楷" pitchFamily="2" charset="-122"/>
              <a:ea typeface="华文行楷" pitchFamily="2" charset="-122"/>
            </a:endParaRPr>
          </a:p>
          <a:p>
            <a:pPr marL="0" lvl="0" indent="0">
              <a:buFontTx/>
              <a:buNone/>
            </a:pPr>
            <a:r>
              <a:rPr lang="en-US" altLang="en-US" sz="2800" b="1">
                <a:solidFill>
                  <a:srgbClr val="003300"/>
                </a:solidFill>
                <a:latin typeface="隶书" pitchFamily="49" charset="-122"/>
                <a:ea typeface="隶书" pitchFamily="49" charset="-122"/>
              </a:rPr>
              <a:t>渭城朝雨浥轻尘，</a:t>
            </a:r>
            <a:endParaRPr lang="en-US" altLang="en-US" sz="2800" b="1">
              <a:solidFill>
                <a:srgbClr val="003300"/>
              </a:solidFill>
              <a:latin typeface="隶书" pitchFamily="49" charset="-122"/>
              <a:ea typeface="隶书" pitchFamily="49" charset="-122"/>
            </a:endParaRPr>
          </a:p>
          <a:p>
            <a:pPr marL="0" lvl="0" indent="0">
              <a:buFontTx/>
              <a:buNone/>
            </a:pPr>
            <a:r>
              <a:rPr lang="en-US" altLang="en-US" sz="2800" b="1">
                <a:solidFill>
                  <a:srgbClr val="003300"/>
                </a:solidFill>
                <a:latin typeface="隶书" pitchFamily="49" charset="-122"/>
                <a:ea typeface="隶书" pitchFamily="49" charset="-122"/>
              </a:rPr>
              <a:t>客舍青青柳色新。</a:t>
            </a:r>
            <a:endParaRPr lang="en-US" altLang="en-US" sz="2800" b="1">
              <a:solidFill>
                <a:srgbClr val="003300"/>
              </a:solidFill>
              <a:latin typeface="隶书" pitchFamily="49" charset="-122"/>
              <a:ea typeface="隶书" pitchFamily="49" charset="-122"/>
            </a:endParaRPr>
          </a:p>
          <a:p>
            <a:pPr marL="0" lvl="0" indent="0">
              <a:buFontTx/>
              <a:buNone/>
            </a:pPr>
            <a:r>
              <a:rPr lang="en-US" altLang="en-US" sz="2800" b="1">
                <a:solidFill>
                  <a:srgbClr val="003300"/>
                </a:solidFill>
                <a:latin typeface="隶书" pitchFamily="49" charset="-122"/>
                <a:ea typeface="隶书" pitchFamily="49" charset="-122"/>
              </a:rPr>
              <a:t>劝君更进一杯酒，</a:t>
            </a:r>
            <a:endParaRPr lang="en-US" altLang="en-US" sz="2800" b="1">
              <a:solidFill>
                <a:srgbClr val="003300"/>
              </a:solidFill>
              <a:latin typeface="隶书" pitchFamily="49" charset="-122"/>
              <a:ea typeface="隶书" pitchFamily="49" charset="-122"/>
            </a:endParaRPr>
          </a:p>
          <a:p>
            <a:pPr marL="0" lvl="0" indent="0">
              <a:buFontTx/>
              <a:buNone/>
            </a:pPr>
            <a:r>
              <a:rPr lang="en-US" altLang="en-US" sz="2800" b="1">
                <a:solidFill>
                  <a:srgbClr val="003300"/>
                </a:solidFill>
                <a:latin typeface="隶书" pitchFamily="49" charset="-122"/>
                <a:ea typeface="隶书" pitchFamily="49" charset="-122"/>
              </a:rPr>
              <a:t>西出阳关无故人。</a:t>
            </a:r>
            <a:endParaRPr lang="en-US" altLang="en-US" sz="2800" b="1">
              <a:solidFill>
                <a:srgbClr val="003300"/>
              </a:solidFill>
              <a:latin typeface="隶书" pitchFamily="49" charset="-122"/>
              <a:ea typeface="隶书" pitchFamily="49" charset="-122"/>
            </a:endParaRPr>
          </a:p>
          <a:p>
            <a:pPr marL="0" lvl="0" indent="0">
              <a:buFontTx/>
              <a:buNone/>
            </a:pPr>
            <a:endParaRPr lang="en-US" altLang="en-US" sz="2800" b="1">
              <a:solidFill>
                <a:srgbClr val="003300"/>
              </a:solidFill>
              <a:latin typeface="隶书" pitchFamily="49" charset="-122"/>
              <a:ea typeface="隶书" pitchFamily="49" charset="-122"/>
            </a:endParaRPr>
          </a:p>
          <a:p>
            <a:pPr marL="0" lvl="0" indent="0">
              <a:buFontTx/>
              <a:buNone/>
            </a:pPr>
            <a:r>
              <a:rPr lang="en-US" altLang="en-US" sz="2800" b="1">
                <a:solidFill>
                  <a:srgbClr val="003300"/>
                </a:solidFill>
                <a:latin typeface="隶书" pitchFamily="49" charset="-122"/>
                <a:ea typeface="隶书" pitchFamily="49" charset="-122"/>
              </a:rPr>
              <a:t>“人分千里外，兴在一杯中”</a:t>
            </a:r>
            <a:endParaRPr lang="en-US" altLang="en-US" sz="2800" b="1">
              <a:solidFill>
                <a:srgbClr val="003300"/>
              </a:solidFill>
              <a:latin typeface="隶书" pitchFamily="49" charset="-122"/>
              <a:ea typeface="隶书" pitchFamily="49" charset="-122"/>
            </a:endParaRPr>
          </a:p>
          <a:p>
            <a:pPr marL="0" lvl="0" indent="0">
              <a:buFontTx/>
              <a:buNone/>
            </a:pPr>
            <a:r>
              <a:rPr lang="en-US" altLang="en-US" sz="2800" b="1">
                <a:solidFill>
                  <a:srgbClr val="003300"/>
                </a:solidFill>
                <a:latin typeface="隶书" pitchFamily="49" charset="-122"/>
                <a:ea typeface="隶书" pitchFamily="49" charset="-122"/>
              </a:rPr>
              <a:t>“相看不忍别，更进手中杯”</a:t>
            </a:r>
            <a:endParaRPr lang="en-US" altLang="en-US" sz="2800" b="1">
              <a:solidFill>
                <a:srgbClr val="003300"/>
              </a:solidFill>
              <a:latin typeface="隶书" pitchFamily="49" charset="-122"/>
              <a:ea typeface="隶书" pitchFamily="49" charset="-122"/>
            </a:endParaRPr>
          </a:p>
          <a:p>
            <a:pPr marL="0" lvl="0" indent="0">
              <a:buFontTx/>
              <a:buNone/>
            </a:pPr>
            <a:r>
              <a:rPr lang="en-US" altLang="en-US" sz="2800" b="1">
                <a:solidFill>
                  <a:srgbClr val="003300"/>
                </a:solidFill>
                <a:latin typeface="隶书" pitchFamily="49" charset="-122"/>
                <a:ea typeface="隶书" pitchFamily="49" charset="-122"/>
              </a:rPr>
              <a:t>“飞蓬各自远，且尽手中杯”</a:t>
            </a:r>
            <a:endParaRPr lang="en-US" altLang="en-US" sz="2800" b="1">
              <a:solidFill>
                <a:srgbClr val="003300"/>
              </a:solidFill>
              <a:latin typeface="隶书" pitchFamily="49" charset="-122"/>
              <a:ea typeface="隶书" pitchFamily="49" charset="-122"/>
            </a:endParaRPr>
          </a:p>
          <a:p>
            <a:pPr marL="0" lvl="0" indent="0">
              <a:buFontTx/>
              <a:buNone/>
            </a:pPr>
            <a:r>
              <a:rPr lang="en-US" altLang="en-US" sz="2800" b="1">
                <a:solidFill>
                  <a:srgbClr val="003300"/>
                </a:solidFill>
                <a:latin typeface="隶书" pitchFamily="49" charset="-122"/>
                <a:ea typeface="隶书" pitchFamily="49" charset="-122"/>
              </a:rPr>
              <a:t>                </a:t>
            </a:r>
            <a:r>
              <a:rPr lang="en-US" altLang="en-US" sz="2800" b="1">
                <a:solidFill>
                  <a:srgbClr val="003300"/>
                </a:solidFill>
                <a:latin typeface="华文行楷" pitchFamily="2" charset="-122"/>
                <a:ea typeface="华文行楷" pitchFamily="2" charset="-122"/>
              </a:rPr>
              <a:t>——李白</a:t>
            </a:r>
            <a:endParaRPr lang="en-US" altLang="en-US" sz="2800" b="1">
              <a:solidFill>
                <a:srgbClr val="003300"/>
              </a:solidFill>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496"/>
                                        </p:tgtEl>
                                        <p:attrNameLst>
                                          <p:attrName>style.visibility</p:attrName>
                                        </p:attrNameLst>
                                      </p:cBhvr>
                                      <p:to>
                                        <p:strVal val="visible"/>
                                      </p:to>
                                    </p:set>
                                    <p:anim calcmode="lin" valueType="num">
                                      <p:cBhvr additive="base">
                                        <p:cTn id="7" dur="500" fill="hold"/>
                                        <p:tgtEl>
                                          <p:spTgt spid="1049496"/>
                                        </p:tgtEl>
                                        <p:attrNameLst>
                                          <p:attrName>ppt_x</p:attrName>
                                        </p:attrNameLst>
                                      </p:cBhvr>
                                      <p:tavLst>
                                        <p:tav tm="0">
                                          <p:val>
                                            <p:strVal val="0-#ppt_w/2"/>
                                          </p:val>
                                        </p:tav>
                                        <p:tav tm="100000">
                                          <p:val>
                                            <p:strVal val="ppt_x"/>
                                          </p:val>
                                        </p:tav>
                                      </p:tavLst>
                                    </p:anim>
                                    <p:anim calcmode="lin" valueType="num">
                                      <p:cBhvr additive="base">
                                        <p:cTn id="8" dur="500" fill="hold"/>
                                        <p:tgtEl>
                                          <p:spTgt spid="104949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497"/>
                                        </p:tgtEl>
                                        <p:attrNameLst>
                                          <p:attrName>style.visibility</p:attrName>
                                        </p:attrNameLst>
                                      </p:cBhvr>
                                      <p:to>
                                        <p:strVal val="visible"/>
                                      </p:to>
                                    </p:set>
                                    <p:anim calcmode="lin" valueType="num">
                                      <p:cBhvr additive="base">
                                        <p:cTn id="13" dur="500" fill="hold"/>
                                        <p:tgtEl>
                                          <p:spTgt spid="1049497"/>
                                        </p:tgtEl>
                                        <p:attrNameLst>
                                          <p:attrName>ppt_x</p:attrName>
                                        </p:attrNameLst>
                                      </p:cBhvr>
                                      <p:tavLst>
                                        <p:tav tm="0">
                                          <p:val>
                                            <p:strVal val="0-#ppt_w/2"/>
                                          </p:val>
                                        </p:tav>
                                        <p:tav tm="100000">
                                          <p:val>
                                            <p:strVal val="ppt_x"/>
                                          </p:val>
                                        </p:tav>
                                      </p:tavLst>
                                    </p:anim>
                                    <p:anim calcmode="lin" valueType="num">
                                      <p:cBhvr additive="base">
                                        <p:cTn id="14" dur="500" fill="hold"/>
                                        <p:tgtEl>
                                          <p:spTgt spid="104949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96" grpId="0" animBg="1"/>
      <p:bldP spid="1049497" grpId="0" animBg="1"/>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424" name=""/>
        <p:cNvGrpSpPr/>
        <p:nvPr/>
      </p:nvGrpSpPr>
      <p:grpSpPr>
        <a:xfrm rot="0">
          <a:off x="0" y="0"/>
          <a:ext cx="0" cy="0"/>
          <a:chOff x="0" y="0"/>
          <a:chExt cx="0" cy="0"/>
        </a:xfrm>
      </p:grpSpPr>
      <p:pic>
        <p:nvPicPr>
          <p:cNvPr id="2097248" name="图片 2097247"/>
          <p:cNvPicPr/>
          <p:nvPr/>
        </p:nvPicPr>
        <p:blipFill>
          <a:blip r:embed="rId1"/>
          <a:srcRect/>
          <a:stretch>
            <a:fillRect/>
          </a:stretch>
        </p:blipFill>
        <p:spPr>
          <a:xfrm>
            <a:off x="0" y="3143250"/>
            <a:ext cx="4953000" cy="3714750"/>
          </a:xfrm>
          <a:prstGeom prst="rect">
            <a:avLst/>
          </a:prstGeom>
          <a:noFill/>
          <a:ln>
            <a:noFill/>
          </a:ln>
        </p:spPr>
      </p:pic>
      <p:sp>
        <p:nvSpPr>
          <p:cNvPr id="1049498" name="横卷形 1049497"/>
          <p:cNvSpPr/>
          <p:nvPr/>
        </p:nvSpPr>
        <p:spPr>
          <a:xfrm>
            <a:off x="0" y="0"/>
            <a:ext cx="2662237" cy="838200"/>
          </a:xfrm>
          <a:prstGeom prst="horizontalScroll">
            <a:avLst>
              <a:gd name="adj" fmla="val 12500"/>
            </a:avLst>
          </a:prstGeom>
          <a:solidFill>
            <a:schemeClr val="accent1">
              <a:alpha val="50000"/>
            </a:schemeClr>
          </a:solidFill>
          <a:ln w="9525" cap="flat" cmpd="sng">
            <a:solidFill>
              <a:schemeClr val="dk1">
                <a:alpha val="100000"/>
              </a:schemeClr>
            </a:solidFill>
            <a:prstDash val="solid"/>
            <a:round/>
          </a:ln>
        </p:spPr>
        <p:txBody>
          <a:bodyPr vert="horz" wrap="none"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r>
              <a:rPr lang="zh-CN" altLang="en-US" sz="4400" b="1">
                <a:solidFill>
                  <a:schemeClr val="accent2"/>
                </a:solidFill>
                <a:ea typeface="隶书" pitchFamily="49" charset="-122"/>
              </a:rPr>
              <a:t>唱歌</a:t>
            </a:r>
            <a:r>
              <a:rPr lang="zh-CN" altLang="en-US" sz="4400" b="1">
                <a:ea typeface="隶书" pitchFamily="49" charset="-122"/>
              </a:rPr>
              <a:t>送别</a:t>
            </a:r>
            <a:endParaRPr lang="zh-CN" altLang="en-US" sz="4400" b="1">
              <a:ea typeface="隶书" pitchFamily="49" charset="-122"/>
            </a:endParaRPr>
          </a:p>
        </p:txBody>
      </p:sp>
      <p:sp>
        <p:nvSpPr>
          <p:cNvPr id="1049499" name="文本框 1049498"/>
          <p:cNvSpPr txBox="1"/>
          <p:nvPr/>
        </p:nvSpPr>
        <p:spPr>
          <a:xfrm>
            <a:off x="0" y="1295400"/>
            <a:ext cx="3924300" cy="2863850"/>
          </a:xfrm>
          <a:prstGeom prst="rect">
            <a:avLst/>
          </a:prstGeom>
          <a:solidFill>
            <a:schemeClr val="lt1">
              <a:alpha val="50000"/>
            </a:schemeClr>
          </a:solidFill>
          <a:ln w="57150" cap="flat" cmpd="thinThick">
            <a:solidFill>
              <a:srgbClr val="00330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sz="3600" b="1">
                <a:solidFill>
                  <a:srgbClr val="003300"/>
                </a:solidFill>
                <a:latin typeface="隶书" pitchFamily="49" charset="-122"/>
                <a:ea typeface="隶书" pitchFamily="49" charset="-122"/>
              </a:rPr>
              <a:t>  赠汪伦  李白</a:t>
            </a:r>
            <a:endParaRPr lang="en-US" altLang="en-US" sz="3600" b="1">
              <a:solidFill>
                <a:srgbClr val="003300"/>
              </a:solidFill>
              <a:latin typeface="隶书" pitchFamily="49" charset="-122"/>
              <a:ea typeface="隶书" pitchFamily="49" charset="-122"/>
            </a:endParaRPr>
          </a:p>
          <a:p>
            <a:pPr marL="0" lvl="0" indent="0">
              <a:buFontTx/>
              <a:buNone/>
            </a:pPr>
            <a:r>
              <a:rPr lang="en-US" altLang="en-US" sz="3600" b="1">
                <a:solidFill>
                  <a:srgbClr val="003300"/>
                </a:solidFill>
                <a:latin typeface="隶书" pitchFamily="49" charset="-122"/>
                <a:ea typeface="隶书" pitchFamily="49" charset="-122"/>
              </a:rPr>
              <a:t>李白乘舟将欲行，</a:t>
            </a:r>
            <a:endParaRPr lang="en-US" altLang="en-US" sz="3600" b="1">
              <a:solidFill>
                <a:srgbClr val="003300"/>
              </a:solidFill>
              <a:latin typeface="隶书" pitchFamily="49" charset="-122"/>
              <a:ea typeface="隶书" pitchFamily="49" charset="-122"/>
            </a:endParaRPr>
          </a:p>
          <a:p>
            <a:pPr marL="0" lvl="0" indent="0">
              <a:buFontTx/>
              <a:buNone/>
            </a:pPr>
            <a:r>
              <a:rPr lang="en-US" altLang="en-US" sz="3600" b="1">
                <a:solidFill>
                  <a:srgbClr val="003300"/>
                </a:solidFill>
                <a:latin typeface="隶书" pitchFamily="49" charset="-122"/>
                <a:ea typeface="隶书" pitchFamily="49" charset="-122"/>
              </a:rPr>
              <a:t>忽闻岸上踏歌声。</a:t>
            </a:r>
            <a:endParaRPr lang="en-US" altLang="en-US" sz="3600" b="1">
              <a:solidFill>
                <a:srgbClr val="003300"/>
              </a:solidFill>
              <a:latin typeface="隶书" pitchFamily="49" charset="-122"/>
              <a:ea typeface="隶书" pitchFamily="49" charset="-122"/>
            </a:endParaRPr>
          </a:p>
          <a:p>
            <a:pPr marL="0" lvl="0" indent="0">
              <a:buFontTx/>
              <a:buNone/>
            </a:pPr>
            <a:r>
              <a:rPr lang="en-US" altLang="en-US" sz="3600" b="1">
                <a:solidFill>
                  <a:srgbClr val="003300"/>
                </a:solidFill>
                <a:latin typeface="隶书" pitchFamily="49" charset="-122"/>
                <a:ea typeface="隶书" pitchFamily="49" charset="-122"/>
              </a:rPr>
              <a:t>桃花潭水深千尺，</a:t>
            </a:r>
            <a:endParaRPr lang="en-US" altLang="en-US" sz="3600" b="1">
              <a:solidFill>
                <a:srgbClr val="003300"/>
              </a:solidFill>
              <a:latin typeface="隶书" pitchFamily="49" charset="-122"/>
              <a:ea typeface="隶书" pitchFamily="49" charset="-122"/>
            </a:endParaRPr>
          </a:p>
          <a:p>
            <a:pPr marL="0" lvl="0" indent="0">
              <a:buFontTx/>
              <a:buNone/>
            </a:pPr>
            <a:r>
              <a:rPr lang="en-US" altLang="en-US" sz="3600" b="1">
                <a:solidFill>
                  <a:srgbClr val="003300"/>
                </a:solidFill>
                <a:latin typeface="隶书" pitchFamily="49" charset="-122"/>
                <a:ea typeface="隶书" pitchFamily="49" charset="-122"/>
              </a:rPr>
              <a:t>不及汪伦送我情。 </a:t>
            </a:r>
            <a:endParaRPr lang="en-US" altLang="en-US" sz="3600" b="1">
              <a:solidFill>
                <a:srgbClr val="003300"/>
              </a:solidFill>
              <a:latin typeface="隶书" pitchFamily="49" charset="-122"/>
              <a:ea typeface="隶书" pitchFamily="49" charset="-122"/>
            </a:endParaRPr>
          </a:p>
        </p:txBody>
      </p:sp>
      <p:sp>
        <p:nvSpPr>
          <p:cNvPr id="1049500" name="文本框 1049499"/>
          <p:cNvSpPr txBox="1"/>
          <p:nvPr/>
        </p:nvSpPr>
        <p:spPr>
          <a:xfrm>
            <a:off x="4140200" y="836612"/>
            <a:ext cx="5003800" cy="4292600"/>
          </a:xfrm>
          <a:prstGeom prst="rect">
            <a:avLst/>
          </a:prstGeom>
          <a:solidFill>
            <a:schemeClr val="lt1">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3200" b="1"/>
              <a:t>正当今夕断肠处，</a:t>
            </a:r>
            <a:endParaRPr lang="zh-CN" altLang="en-US" sz="3200" b="1"/>
          </a:p>
          <a:p>
            <a:pPr marL="0" lvl="0" indent="0">
              <a:buFontTx/>
              <a:buNone/>
            </a:pPr>
            <a:r>
              <a:rPr lang="zh-CN" altLang="en-US" sz="3200" b="1">
                <a:solidFill>
                  <a:schemeClr val="accent2"/>
                </a:solidFill>
              </a:rPr>
              <a:t>骊歌</a:t>
            </a:r>
            <a:r>
              <a:rPr lang="zh-CN" altLang="en-US" sz="3200" b="1"/>
              <a:t>愁绝不忍听。</a:t>
            </a:r>
            <a:r>
              <a:rPr lang="zh-CN" altLang="en-US" sz="2800" b="1">
                <a:ea typeface="楷体_GB2312" pitchFamily="49" charset="-122"/>
              </a:rPr>
              <a:t>（李白）（</a:t>
            </a:r>
            <a:r>
              <a:rPr lang="zh-CN" altLang="en-US" sz="2800" b="1">
                <a:solidFill>
                  <a:schemeClr val="accent2"/>
                </a:solidFill>
                <a:ea typeface="楷体_GB2312" pitchFamily="49" charset="-122"/>
              </a:rPr>
              <a:t>骊歌</a:t>
            </a:r>
            <a:r>
              <a:rPr lang="zh-CN" altLang="en-US" sz="2800" b="1">
                <a:ea typeface="楷体_GB2312" pitchFamily="49" charset="-122"/>
              </a:rPr>
              <a:t>是一首离别时唱的歌）</a:t>
            </a:r>
            <a:endParaRPr lang="zh-CN" altLang="en-US" sz="2800" b="1">
              <a:ea typeface="楷体_GB2312" pitchFamily="49" charset="-122"/>
            </a:endParaRPr>
          </a:p>
          <a:p>
            <a:pPr marL="0" lvl="0" indent="0">
              <a:buFontTx/>
              <a:buNone/>
            </a:pPr>
            <a:r>
              <a:rPr lang="zh-CN" altLang="en-US" sz="3200" b="1"/>
              <a:t>“</a:t>
            </a:r>
            <a:r>
              <a:rPr lang="zh-CN" altLang="en-US" sz="3200" b="1">
                <a:solidFill>
                  <a:schemeClr val="accent2"/>
                </a:solidFill>
              </a:rPr>
              <a:t>阳关三叠</a:t>
            </a:r>
            <a:r>
              <a:rPr lang="zh-CN" altLang="en-US" sz="3200" b="1"/>
              <a:t>” 是唐代流传久远的离别之曲。</a:t>
            </a:r>
            <a:endParaRPr lang="zh-CN" altLang="en-US" sz="3200" b="1"/>
          </a:p>
          <a:p>
            <a:pPr marL="0" lvl="0" indent="0">
              <a:buFontTx/>
              <a:buNone/>
            </a:pPr>
            <a:r>
              <a:rPr lang="zh-CN" altLang="en-US" sz="3200" b="1"/>
              <a:t>“朝闻游子唱</a:t>
            </a:r>
            <a:r>
              <a:rPr lang="zh-CN" altLang="en-US" sz="3200" b="1">
                <a:solidFill>
                  <a:schemeClr val="accent2"/>
                </a:solidFill>
              </a:rPr>
              <a:t>离歌</a:t>
            </a:r>
            <a:r>
              <a:rPr lang="zh-CN" altLang="en-US" sz="3200" b="1"/>
              <a:t>”</a:t>
            </a:r>
            <a:r>
              <a:rPr lang="zh-CN" altLang="en-US" sz="2800" b="1">
                <a:ea typeface="楷体_GB2312" pitchFamily="49" charset="-122"/>
              </a:rPr>
              <a:t>（李欣）</a:t>
            </a:r>
            <a:endParaRPr lang="zh-CN" altLang="en-US" sz="2800" b="1">
              <a:ea typeface="楷体_GB2312" pitchFamily="49" charset="-122"/>
            </a:endParaRPr>
          </a:p>
          <a:p>
            <a:pPr marL="0" lvl="0" indent="0">
              <a:buFontTx/>
              <a:buNone/>
            </a:pPr>
            <a:r>
              <a:rPr lang="zh-CN" altLang="en-US" sz="3200" b="1"/>
              <a:t>“</a:t>
            </a:r>
            <a:r>
              <a:rPr lang="zh-CN" altLang="en-US" sz="3200" b="1">
                <a:solidFill>
                  <a:schemeClr val="accent2"/>
                </a:solidFill>
              </a:rPr>
              <a:t>劳歌</a:t>
            </a:r>
            <a:r>
              <a:rPr lang="zh-CN" altLang="en-US" sz="3200" b="1"/>
              <a:t>一曲解行舟”</a:t>
            </a:r>
            <a:r>
              <a:rPr lang="zh-CN" altLang="en-US" sz="2800" b="1">
                <a:ea typeface="楷体_GB2312" pitchFamily="49" charset="-122"/>
              </a:rPr>
              <a:t>（许浑）（</a:t>
            </a:r>
            <a:r>
              <a:rPr lang="zh-CN" altLang="en-US" sz="2800" b="1">
                <a:solidFill>
                  <a:schemeClr val="accent2"/>
                </a:solidFill>
                <a:ea typeface="楷体_GB2312" pitchFamily="49" charset="-122"/>
              </a:rPr>
              <a:t>劳歌</a:t>
            </a:r>
            <a:r>
              <a:rPr lang="zh-CN" altLang="en-US" sz="2800" b="1">
                <a:ea typeface="楷体_GB2312" pitchFamily="49" charset="-122"/>
              </a:rPr>
              <a:t>原指在劳劳亭送客时唱的歌，后遂成送别歌的代称）</a:t>
            </a:r>
            <a:endParaRPr lang="zh-CN" altLang="en-US" sz="2800" b="1">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498"/>
                                        </p:tgtEl>
                                        <p:attrNameLst>
                                          <p:attrName>style.visibility</p:attrName>
                                        </p:attrNameLst>
                                      </p:cBhvr>
                                      <p:to>
                                        <p:strVal val="visible"/>
                                      </p:to>
                                    </p:set>
                                    <p:anim calcmode="lin" valueType="num">
                                      <p:cBhvr additive="base">
                                        <p:cTn id="7" dur="500" fill="hold"/>
                                        <p:tgtEl>
                                          <p:spTgt spid="1049498"/>
                                        </p:tgtEl>
                                        <p:attrNameLst>
                                          <p:attrName>ppt_x</p:attrName>
                                        </p:attrNameLst>
                                      </p:cBhvr>
                                      <p:tavLst>
                                        <p:tav tm="0">
                                          <p:val>
                                            <p:strVal val="0-#ppt_w/2"/>
                                          </p:val>
                                        </p:tav>
                                        <p:tav tm="100000">
                                          <p:val>
                                            <p:strVal val="ppt_x"/>
                                          </p:val>
                                        </p:tav>
                                      </p:tavLst>
                                    </p:anim>
                                    <p:anim calcmode="lin" valueType="num">
                                      <p:cBhvr additive="base">
                                        <p:cTn id="8" dur="500" fill="hold"/>
                                        <p:tgtEl>
                                          <p:spTgt spid="10494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49499"/>
                                        </p:tgtEl>
                                        <p:attrNameLst>
                                          <p:attrName>style.visibility</p:attrName>
                                        </p:attrNameLst>
                                      </p:cBhvr>
                                      <p:to>
                                        <p:strVal val="visible"/>
                                      </p:to>
                                    </p:set>
                                    <p:animEffect transition="in" filter="blinds(horizontal)">
                                      <p:cBhvr>
                                        <p:cTn id="13" dur="500"/>
                                        <p:tgtEl>
                                          <p:spTgt spid="104949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9500"/>
                                        </p:tgtEl>
                                        <p:attrNameLst>
                                          <p:attrName>style.visibility</p:attrName>
                                        </p:attrNameLst>
                                      </p:cBhvr>
                                      <p:to>
                                        <p:strVal val="visible"/>
                                      </p:to>
                                    </p:set>
                                    <p:animEffect transition="in" filter="blinds(horizontal)">
                                      <p:cBhvr>
                                        <p:cTn id="18" dur="500"/>
                                        <p:tgtEl>
                                          <p:spTgt spid="1049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498" grpId="0" animBg="1"/>
      <p:bldP spid="1049499" grpId="0" animBg="1"/>
      <p:bldP spid="1049500"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425" name=""/>
        <p:cNvGrpSpPr/>
        <p:nvPr/>
      </p:nvGrpSpPr>
      <p:grpSpPr>
        <a:xfrm rot="0">
          <a:off x="0" y="0"/>
          <a:ext cx="0" cy="0"/>
          <a:chOff x="0" y="0"/>
          <a:chExt cx="0" cy="0"/>
        </a:xfrm>
      </p:grpSpPr>
      <p:pic>
        <p:nvPicPr>
          <p:cNvPr id="2097249" name="图片 2097248"/>
          <p:cNvPicPr/>
          <p:nvPr/>
        </p:nvPicPr>
        <p:blipFill>
          <a:blip r:embed="rId1"/>
          <a:srcRect/>
          <a:stretch>
            <a:fillRect/>
          </a:stretch>
        </p:blipFill>
        <p:spPr>
          <a:xfrm>
            <a:off x="1371600" y="2800350"/>
            <a:ext cx="5410200" cy="4057650"/>
          </a:xfrm>
          <a:prstGeom prst="rect">
            <a:avLst/>
          </a:prstGeom>
          <a:noFill/>
          <a:ln>
            <a:noFill/>
          </a:ln>
        </p:spPr>
      </p:pic>
      <p:sp>
        <p:nvSpPr>
          <p:cNvPr id="1049501" name="文本框 1049500"/>
          <p:cNvSpPr txBox="1"/>
          <p:nvPr/>
        </p:nvSpPr>
        <p:spPr>
          <a:xfrm>
            <a:off x="0" y="304800"/>
            <a:ext cx="64770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50000"/>
              </a:spcBef>
              <a:buFontTx/>
              <a:buNone/>
            </a:pPr>
            <a:r>
              <a:rPr lang="zh-CN" altLang="en-US" sz="4000" b="1">
                <a:solidFill>
                  <a:schemeClr val="accent2"/>
                </a:solidFill>
                <a:ea typeface="隶书" pitchFamily="49" charset="-122"/>
              </a:rPr>
              <a:t>送别诗中常见的时间意象:</a:t>
            </a:r>
            <a:endParaRPr lang="zh-CN" altLang="en-US" sz="4000" b="1">
              <a:solidFill>
                <a:schemeClr val="accent2"/>
              </a:solidFill>
              <a:ea typeface="隶书" pitchFamily="49" charset="-122"/>
            </a:endParaRPr>
          </a:p>
        </p:txBody>
      </p:sp>
      <p:sp>
        <p:nvSpPr>
          <p:cNvPr id="1049502" name="文本框 1049501"/>
          <p:cNvSpPr txBox="1"/>
          <p:nvPr/>
        </p:nvSpPr>
        <p:spPr>
          <a:xfrm>
            <a:off x="6553200" y="228600"/>
            <a:ext cx="12954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4000" b="1">
                <a:solidFill>
                  <a:schemeClr val="accent2"/>
                </a:solidFill>
                <a:ea typeface="隶书" pitchFamily="49" charset="-122"/>
              </a:rPr>
              <a:t>傍晚</a:t>
            </a:r>
            <a:endParaRPr lang="zh-CN" altLang="en-US" sz="4000" b="1">
              <a:solidFill>
                <a:schemeClr val="accent2"/>
              </a:solidFill>
              <a:ea typeface="隶书" pitchFamily="49" charset="-122"/>
            </a:endParaRPr>
          </a:p>
        </p:txBody>
      </p:sp>
      <p:sp>
        <p:nvSpPr>
          <p:cNvPr id="1049503" name="文本框 1049502"/>
          <p:cNvSpPr txBox="1"/>
          <p:nvPr/>
        </p:nvSpPr>
        <p:spPr>
          <a:xfrm>
            <a:off x="685800" y="914400"/>
            <a:ext cx="3505200" cy="3249612"/>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lnSpc>
                <a:spcPct val="90000"/>
              </a:lnSpc>
              <a:spcBef>
                <a:spcPct val="50000"/>
              </a:spcBef>
              <a:buFontTx/>
              <a:buNone/>
            </a:pPr>
            <a:r>
              <a:rPr lang="en-US" altLang="en-US" sz="3200" b="1">
                <a:solidFill>
                  <a:schemeClr val="accent2"/>
                </a:solidFill>
                <a:latin typeface="隶书" pitchFamily="49" charset="-122"/>
                <a:ea typeface="隶书" pitchFamily="49" charset="-122"/>
              </a:rPr>
              <a:t>山中送别   </a:t>
            </a:r>
            <a:r>
              <a:rPr lang="en-US" altLang="en-US" sz="2800" b="1">
                <a:solidFill>
                  <a:schemeClr val="accent2"/>
                </a:solidFill>
                <a:latin typeface="隶书" pitchFamily="49" charset="-122"/>
                <a:ea typeface="隶书" pitchFamily="49" charset="-122"/>
              </a:rPr>
              <a:t>王维</a:t>
            </a:r>
            <a:endParaRPr lang="en-US" altLang="en-US" sz="2800" b="1">
              <a:solidFill>
                <a:schemeClr val="accent2"/>
              </a:solidFill>
              <a:latin typeface="隶书" pitchFamily="49" charset="-122"/>
              <a:ea typeface="隶书" pitchFamily="49" charset="-122"/>
            </a:endParaRPr>
          </a:p>
          <a:p>
            <a:pPr marL="0" lvl="0" indent="0" algn="ctr">
              <a:lnSpc>
                <a:spcPct val="90000"/>
              </a:lnSpc>
              <a:spcBef>
                <a:spcPct val="50000"/>
              </a:spcBef>
              <a:buFontTx/>
              <a:buNone/>
            </a:pPr>
            <a:r>
              <a:rPr lang="en-US" altLang="en-US" sz="3200" b="1">
                <a:latin typeface="隶书" pitchFamily="49" charset="-122"/>
                <a:ea typeface="隶书" pitchFamily="49" charset="-122"/>
              </a:rPr>
              <a:t>山中相送罢</a:t>
            </a:r>
            <a:endParaRPr lang="en-US" altLang="en-US" sz="3200" b="1">
              <a:latin typeface="隶书" pitchFamily="49" charset="-122"/>
              <a:ea typeface="隶书" pitchFamily="49" charset="-122"/>
            </a:endParaRPr>
          </a:p>
          <a:p>
            <a:pPr marL="0" lvl="0" indent="0" algn="ctr">
              <a:lnSpc>
                <a:spcPct val="90000"/>
              </a:lnSpc>
              <a:spcBef>
                <a:spcPct val="50000"/>
              </a:spcBef>
              <a:buFontTx/>
              <a:buNone/>
            </a:pPr>
            <a:r>
              <a:rPr lang="en-US" altLang="en-US" sz="3200" b="1">
                <a:latin typeface="隶书" pitchFamily="49" charset="-122"/>
                <a:ea typeface="隶书" pitchFamily="49" charset="-122"/>
              </a:rPr>
              <a:t>日暮掩柴扉</a:t>
            </a:r>
            <a:endParaRPr lang="en-US" altLang="en-US" sz="3200" b="1">
              <a:latin typeface="隶书" pitchFamily="49" charset="-122"/>
              <a:ea typeface="隶书" pitchFamily="49" charset="-122"/>
            </a:endParaRPr>
          </a:p>
          <a:p>
            <a:pPr marL="0" lvl="0" indent="0" algn="ctr">
              <a:lnSpc>
                <a:spcPct val="90000"/>
              </a:lnSpc>
              <a:spcBef>
                <a:spcPct val="50000"/>
              </a:spcBef>
              <a:buFontTx/>
              <a:buNone/>
            </a:pPr>
            <a:r>
              <a:rPr lang="en-US" altLang="en-US" sz="3200" b="1">
                <a:latin typeface="隶书" pitchFamily="49" charset="-122"/>
                <a:ea typeface="隶书" pitchFamily="49" charset="-122"/>
              </a:rPr>
              <a:t>春草明年绿</a:t>
            </a:r>
            <a:endParaRPr lang="en-US" altLang="en-US" sz="3200" b="1">
              <a:latin typeface="隶书" pitchFamily="49" charset="-122"/>
              <a:ea typeface="隶书" pitchFamily="49" charset="-122"/>
            </a:endParaRPr>
          </a:p>
          <a:p>
            <a:pPr marL="0" lvl="0" indent="0" algn="ctr">
              <a:lnSpc>
                <a:spcPct val="90000"/>
              </a:lnSpc>
              <a:spcBef>
                <a:spcPct val="50000"/>
              </a:spcBef>
              <a:buFontTx/>
              <a:buNone/>
            </a:pPr>
            <a:r>
              <a:rPr lang="en-US" altLang="en-US" sz="3200" b="1">
                <a:latin typeface="隶书" pitchFamily="49" charset="-122"/>
                <a:ea typeface="隶书" pitchFamily="49" charset="-122"/>
              </a:rPr>
              <a:t>王孙归不归</a:t>
            </a:r>
            <a:endParaRPr lang="en-US" altLang="en-US" sz="3200" b="1">
              <a:latin typeface="隶书" pitchFamily="49" charset="-122"/>
              <a:ea typeface="隶书" pitchFamily="49" charset="-122"/>
            </a:endParaRPr>
          </a:p>
        </p:txBody>
      </p:sp>
      <p:sp>
        <p:nvSpPr>
          <p:cNvPr id="1049504" name="文本框 1049503"/>
          <p:cNvSpPr txBox="1"/>
          <p:nvPr/>
        </p:nvSpPr>
        <p:spPr>
          <a:xfrm>
            <a:off x="5029200" y="914400"/>
            <a:ext cx="3276600" cy="3249612"/>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lnSpc>
                <a:spcPct val="90000"/>
              </a:lnSpc>
              <a:spcBef>
                <a:spcPct val="50000"/>
              </a:spcBef>
              <a:buFontTx/>
              <a:buNone/>
            </a:pPr>
            <a:r>
              <a:rPr lang="en-US" altLang="en-US" sz="3200" b="1">
                <a:solidFill>
                  <a:schemeClr val="accent2"/>
                </a:solidFill>
                <a:latin typeface="隶书" pitchFamily="49" charset="-122"/>
                <a:ea typeface="隶书" pitchFamily="49" charset="-122"/>
              </a:rPr>
              <a:t>送灵澈  </a:t>
            </a:r>
            <a:r>
              <a:rPr lang="en-US" altLang="en-US" sz="2800" b="1">
                <a:solidFill>
                  <a:schemeClr val="accent2"/>
                </a:solidFill>
                <a:latin typeface="隶书" pitchFamily="49" charset="-122"/>
                <a:ea typeface="隶书" pitchFamily="49" charset="-122"/>
              </a:rPr>
              <a:t>刘长卿</a:t>
            </a:r>
            <a:endParaRPr lang="en-US" altLang="en-US" sz="2800" b="1">
              <a:solidFill>
                <a:schemeClr val="accent2"/>
              </a:solidFill>
              <a:latin typeface="隶书" pitchFamily="49" charset="-122"/>
              <a:ea typeface="隶书" pitchFamily="49" charset="-122"/>
            </a:endParaRPr>
          </a:p>
          <a:p>
            <a:pPr marL="0" lvl="0" indent="0" algn="ctr">
              <a:lnSpc>
                <a:spcPct val="90000"/>
              </a:lnSpc>
              <a:spcBef>
                <a:spcPct val="50000"/>
              </a:spcBef>
              <a:buFontTx/>
              <a:buNone/>
            </a:pPr>
            <a:r>
              <a:rPr lang="en-US" altLang="en-US" sz="3200" b="1">
                <a:latin typeface="隶书" pitchFamily="49" charset="-122"/>
                <a:ea typeface="隶书" pitchFamily="49" charset="-122"/>
              </a:rPr>
              <a:t>苍苍竹林寺</a:t>
            </a:r>
            <a:endParaRPr lang="en-US" altLang="en-US" sz="3200" b="1">
              <a:latin typeface="隶书" pitchFamily="49" charset="-122"/>
              <a:ea typeface="隶书" pitchFamily="49" charset="-122"/>
            </a:endParaRPr>
          </a:p>
          <a:p>
            <a:pPr marL="0" lvl="0" indent="0" algn="ctr">
              <a:lnSpc>
                <a:spcPct val="90000"/>
              </a:lnSpc>
              <a:spcBef>
                <a:spcPct val="50000"/>
              </a:spcBef>
              <a:buFontTx/>
              <a:buNone/>
            </a:pPr>
            <a:r>
              <a:rPr lang="en-US" altLang="en-US" sz="3200" b="1">
                <a:latin typeface="隶书" pitchFamily="49" charset="-122"/>
                <a:ea typeface="隶书" pitchFamily="49" charset="-122"/>
              </a:rPr>
              <a:t>杳杳钟声晚</a:t>
            </a:r>
            <a:endParaRPr lang="en-US" altLang="en-US" sz="3200" b="1">
              <a:latin typeface="隶书" pitchFamily="49" charset="-122"/>
              <a:ea typeface="隶书" pitchFamily="49" charset="-122"/>
            </a:endParaRPr>
          </a:p>
          <a:p>
            <a:pPr marL="0" lvl="0" indent="0" algn="ctr">
              <a:lnSpc>
                <a:spcPct val="90000"/>
              </a:lnSpc>
              <a:spcBef>
                <a:spcPct val="50000"/>
              </a:spcBef>
              <a:buFontTx/>
              <a:buNone/>
            </a:pPr>
            <a:r>
              <a:rPr lang="en-US" altLang="en-US" sz="3200" b="1">
                <a:latin typeface="隶书" pitchFamily="49" charset="-122"/>
                <a:ea typeface="隶书" pitchFamily="49" charset="-122"/>
              </a:rPr>
              <a:t>荷笠带斜阳</a:t>
            </a:r>
            <a:endParaRPr lang="en-US" altLang="en-US" sz="3200" b="1">
              <a:latin typeface="隶书" pitchFamily="49" charset="-122"/>
              <a:ea typeface="隶书" pitchFamily="49" charset="-122"/>
            </a:endParaRPr>
          </a:p>
          <a:p>
            <a:pPr marL="0" lvl="0" indent="0" algn="ctr">
              <a:lnSpc>
                <a:spcPct val="90000"/>
              </a:lnSpc>
              <a:spcBef>
                <a:spcPct val="50000"/>
              </a:spcBef>
              <a:buFontTx/>
              <a:buNone/>
            </a:pPr>
            <a:r>
              <a:rPr lang="en-US" altLang="en-US" sz="3200" b="1">
                <a:latin typeface="隶书" pitchFamily="49" charset="-122"/>
                <a:ea typeface="隶书" pitchFamily="49" charset="-122"/>
              </a:rPr>
              <a:t>青山独归远</a:t>
            </a:r>
            <a:endParaRPr lang="en-US" altLang="en-US" sz="3200" b="1">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5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02" grpId="0" animBg="1"/>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426" name=""/>
        <p:cNvGrpSpPr/>
        <p:nvPr/>
      </p:nvGrpSpPr>
      <p:grpSpPr>
        <a:xfrm rot="0">
          <a:off x="0" y="0"/>
          <a:ext cx="0" cy="0"/>
          <a:chOff x="0" y="0"/>
          <a:chExt cx="0" cy="0"/>
        </a:xfrm>
      </p:grpSpPr>
      <p:pic>
        <p:nvPicPr>
          <p:cNvPr id="2097250" name="图片 2097249"/>
          <p:cNvPicPr/>
          <p:nvPr/>
        </p:nvPicPr>
        <p:blipFill>
          <a:blip r:embed="rId1"/>
          <a:srcRect/>
          <a:stretch>
            <a:fillRect/>
          </a:stretch>
        </p:blipFill>
        <p:spPr>
          <a:xfrm>
            <a:off x="3810000" y="2819400"/>
            <a:ext cx="4953000" cy="3714750"/>
          </a:xfrm>
          <a:prstGeom prst="rect">
            <a:avLst/>
          </a:prstGeom>
          <a:noFill/>
          <a:ln>
            <a:noFill/>
          </a:ln>
        </p:spPr>
      </p:pic>
      <p:sp>
        <p:nvSpPr>
          <p:cNvPr id="1049505" name="文本框 1049504"/>
          <p:cNvSpPr txBox="1"/>
          <p:nvPr/>
        </p:nvSpPr>
        <p:spPr>
          <a:xfrm>
            <a:off x="457200" y="152400"/>
            <a:ext cx="64770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50000"/>
              </a:spcBef>
              <a:buFontTx/>
              <a:buNone/>
            </a:pPr>
            <a:r>
              <a:rPr lang="zh-CN" altLang="en-US" sz="4000" b="1">
                <a:solidFill>
                  <a:schemeClr val="accent2"/>
                </a:solidFill>
                <a:ea typeface="隶书" pitchFamily="49" charset="-122"/>
              </a:rPr>
              <a:t>送别诗中常见的时间意象:</a:t>
            </a:r>
            <a:endParaRPr lang="zh-CN" altLang="en-US" sz="4000" b="1">
              <a:solidFill>
                <a:schemeClr val="accent2"/>
              </a:solidFill>
              <a:ea typeface="隶书" pitchFamily="49" charset="-122"/>
            </a:endParaRPr>
          </a:p>
        </p:txBody>
      </p:sp>
      <p:sp>
        <p:nvSpPr>
          <p:cNvPr id="1049506" name="文本框 1049505"/>
          <p:cNvSpPr txBox="1"/>
          <p:nvPr/>
        </p:nvSpPr>
        <p:spPr>
          <a:xfrm>
            <a:off x="6629400" y="152400"/>
            <a:ext cx="12954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4000" b="1">
                <a:solidFill>
                  <a:schemeClr val="accent2"/>
                </a:solidFill>
                <a:ea typeface="隶书" pitchFamily="49" charset="-122"/>
              </a:rPr>
              <a:t>月夜</a:t>
            </a:r>
            <a:endParaRPr lang="zh-CN" altLang="en-US" sz="4000" b="1">
              <a:solidFill>
                <a:schemeClr val="accent2"/>
              </a:solidFill>
              <a:ea typeface="隶书" pitchFamily="49" charset="-122"/>
            </a:endParaRPr>
          </a:p>
        </p:txBody>
      </p:sp>
      <p:sp>
        <p:nvSpPr>
          <p:cNvPr id="1049507" name="文本框 1049506"/>
          <p:cNvSpPr txBox="1"/>
          <p:nvPr/>
        </p:nvSpPr>
        <p:spPr>
          <a:xfrm>
            <a:off x="393700" y="1219200"/>
            <a:ext cx="3962400" cy="3249612"/>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lnSpc>
                <a:spcPct val="90000"/>
              </a:lnSpc>
              <a:spcBef>
                <a:spcPct val="50000"/>
              </a:spcBef>
              <a:buFontTx/>
              <a:buNone/>
            </a:pPr>
            <a:r>
              <a:rPr lang="en-US" altLang="en-US" sz="3200" b="1">
                <a:latin typeface="隶书" pitchFamily="49" charset="-122"/>
                <a:ea typeface="隶书" pitchFamily="49" charset="-122"/>
              </a:rPr>
              <a:t>送友人   </a:t>
            </a:r>
            <a:r>
              <a:rPr lang="en-US" altLang="en-US" sz="2800">
                <a:latin typeface="隶书" pitchFamily="49" charset="-122"/>
                <a:ea typeface="隶书" pitchFamily="49" charset="-122"/>
              </a:rPr>
              <a:t>薛涛</a:t>
            </a:r>
            <a:endParaRPr lang="en-US" altLang="en-US" sz="2800">
              <a:latin typeface="隶书" pitchFamily="49" charset="-122"/>
              <a:ea typeface="隶书" pitchFamily="49" charset="-122"/>
            </a:endParaRPr>
          </a:p>
          <a:p>
            <a:pPr marL="0" lvl="0" indent="0">
              <a:lnSpc>
                <a:spcPct val="90000"/>
              </a:lnSpc>
              <a:spcBef>
                <a:spcPct val="50000"/>
              </a:spcBef>
              <a:buFontTx/>
              <a:buNone/>
            </a:pPr>
            <a:r>
              <a:rPr lang="en-US" altLang="en-US" sz="3200" b="1">
                <a:latin typeface="隶书" pitchFamily="49" charset="-122"/>
                <a:ea typeface="隶书" pitchFamily="49" charset="-122"/>
              </a:rPr>
              <a:t>  水国蒹葭夜有霜</a:t>
            </a:r>
            <a:endParaRPr lang="en-US" altLang="en-US" sz="3200" b="1">
              <a:latin typeface="隶书" pitchFamily="49" charset="-122"/>
              <a:ea typeface="隶书" pitchFamily="49" charset="-122"/>
            </a:endParaRPr>
          </a:p>
          <a:p>
            <a:pPr marL="0" lvl="0" indent="0">
              <a:lnSpc>
                <a:spcPct val="90000"/>
              </a:lnSpc>
              <a:spcBef>
                <a:spcPct val="50000"/>
              </a:spcBef>
              <a:buFontTx/>
              <a:buNone/>
            </a:pPr>
            <a:r>
              <a:rPr lang="en-US" altLang="en-US" sz="3200" b="1">
                <a:latin typeface="隶书" pitchFamily="49" charset="-122"/>
                <a:ea typeface="隶书" pitchFamily="49" charset="-122"/>
              </a:rPr>
              <a:t>  月色山色共苍茫</a:t>
            </a:r>
            <a:endParaRPr lang="en-US" altLang="en-US" sz="3200" b="1">
              <a:latin typeface="隶书" pitchFamily="49" charset="-122"/>
              <a:ea typeface="隶书" pitchFamily="49" charset="-122"/>
            </a:endParaRPr>
          </a:p>
          <a:p>
            <a:pPr marL="0" lvl="0" indent="0">
              <a:lnSpc>
                <a:spcPct val="90000"/>
              </a:lnSpc>
              <a:spcBef>
                <a:spcPct val="50000"/>
              </a:spcBef>
              <a:buFontTx/>
              <a:buNone/>
            </a:pPr>
            <a:r>
              <a:rPr lang="en-US" altLang="en-US" sz="3200" b="1">
                <a:latin typeface="隶书" pitchFamily="49" charset="-122"/>
                <a:ea typeface="隶书" pitchFamily="49" charset="-122"/>
              </a:rPr>
              <a:t>  谁言千里自今夕</a:t>
            </a:r>
            <a:endParaRPr lang="en-US" altLang="en-US" sz="3200" b="1">
              <a:latin typeface="隶书" pitchFamily="49" charset="-122"/>
              <a:ea typeface="隶书" pitchFamily="49" charset="-122"/>
            </a:endParaRPr>
          </a:p>
          <a:p>
            <a:pPr marL="0" lvl="0" indent="0">
              <a:lnSpc>
                <a:spcPct val="90000"/>
              </a:lnSpc>
              <a:spcBef>
                <a:spcPct val="50000"/>
              </a:spcBef>
              <a:buFontTx/>
              <a:buNone/>
            </a:pPr>
            <a:r>
              <a:rPr lang="en-US" altLang="en-US" sz="3200" b="1">
                <a:latin typeface="隶书" pitchFamily="49" charset="-122"/>
                <a:ea typeface="隶书" pitchFamily="49" charset="-122"/>
              </a:rPr>
              <a:t>  离梦杳如关塞长</a:t>
            </a:r>
            <a:endParaRPr lang="en-US" altLang="en-US" sz="3200" b="1">
              <a:latin typeface="隶书" pitchFamily="49" charset="-122"/>
              <a:ea typeface="隶书" pitchFamily="49" charset="-122"/>
            </a:endParaRPr>
          </a:p>
        </p:txBody>
      </p:sp>
      <p:sp>
        <p:nvSpPr>
          <p:cNvPr id="1049508" name="文本框 1049507"/>
          <p:cNvSpPr txBox="1"/>
          <p:nvPr/>
        </p:nvSpPr>
        <p:spPr>
          <a:xfrm>
            <a:off x="5181600" y="1252537"/>
            <a:ext cx="3657600" cy="18891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nSpc>
                <a:spcPct val="90000"/>
              </a:lnSpc>
              <a:spcBef>
                <a:spcPct val="50000"/>
              </a:spcBef>
              <a:buFontTx/>
              <a:buNone/>
            </a:pPr>
            <a:r>
              <a:rPr lang="en-US" altLang="en-US" sz="3200" b="1">
                <a:latin typeface="隶书" pitchFamily="49" charset="-122"/>
                <a:ea typeface="隶书" pitchFamily="49" charset="-122"/>
              </a:rPr>
              <a:t>若见天涯思故人</a:t>
            </a:r>
            <a:endParaRPr lang="en-US" altLang="en-US" sz="3200" b="1">
              <a:latin typeface="隶书" pitchFamily="49" charset="-122"/>
              <a:ea typeface="隶书" pitchFamily="49" charset="-122"/>
            </a:endParaRPr>
          </a:p>
          <a:p>
            <a:pPr marL="0" lvl="0" indent="0">
              <a:lnSpc>
                <a:spcPct val="90000"/>
              </a:lnSpc>
              <a:spcBef>
                <a:spcPct val="50000"/>
              </a:spcBef>
              <a:buFontTx/>
              <a:buNone/>
            </a:pPr>
            <a:r>
              <a:rPr lang="en-US" altLang="en-US" sz="3200" b="1">
                <a:latin typeface="隶书" pitchFamily="49" charset="-122"/>
                <a:ea typeface="隶书" pitchFamily="49" charset="-122"/>
              </a:rPr>
              <a:t>浣溪石上窥明月   </a:t>
            </a:r>
            <a:endParaRPr lang="en-US" altLang="en-US" sz="3200" b="1">
              <a:latin typeface="隶书" pitchFamily="49" charset="-122"/>
              <a:ea typeface="隶书" pitchFamily="49" charset="-122"/>
            </a:endParaRPr>
          </a:p>
          <a:p>
            <a:pPr marL="0" lvl="0" indent="0">
              <a:lnSpc>
                <a:spcPct val="90000"/>
              </a:lnSpc>
              <a:spcBef>
                <a:spcPct val="50000"/>
              </a:spcBef>
              <a:buFontTx/>
              <a:buNone/>
            </a:pPr>
            <a:r>
              <a:rPr lang="en-US" altLang="en-US" sz="3200" b="1">
                <a:latin typeface="隶书" pitchFamily="49" charset="-122"/>
                <a:ea typeface="隶书" pitchFamily="49" charset="-122"/>
              </a:rPr>
              <a:t>         </a:t>
            </a:r>
            <a:r>
              <a:rPr lang="en-US" altLang="en-US" sz="2800">
                <a:latin typeface="隶书" pitchFamily="49" charset="-122"/>
                <a:ea typeface="隶书" pitchFamily="49" charset="-122"/>
              </a:rPr>
              <a:t>——李白</a:t>
            </a:r>
            <a:endParaRPr lang="en-US" altLang="en-US" sz="2800">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5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06"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427" name=""/>
        <p:cNvGrpSpPr/>
        <p:nvPr/>
      </p:nvGrpSpPr>
      <p:grpSpPr>
        <a:xfrm rot="0">
          <a:off x="0" y="0"/>
          <a:ext cx="0" cy="0"/>
          <a:chOff x="0" y="0"/>
          <a:chExt cx="0" cy="0"/>
        </a:xfrm>
      </p:grpSpPr>
      <p:sp>
        <p:nvSpPr>
          <p:cNvPr id="1049509" name="矩形 1049508"/>
          <p:cNvSpPr/>
          <p:nvPr/>
        </p:nvSpPr>
        <p:spPr>
          <a:xfrm>
            <a:off x="685800" y="3810000"/>
            <a:ext cx="7467600" cy="25209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nSpc>
                <a:spcPct val="90000"/>
              </a:lnSpc>
              <a:spcBef>
                <a:spcPct val="50000"/>
              </a:spcBef>
              <a:buFontTx/>
              <a:buNone/>
            </a:pPr>
            <a:r>
              <a:rPr lang="zh-CN" altLang="en-US" sz="3200" b="1">
                <a:solidFill>
                  <a:srgbClr val="006699"/>
                </a:solidFill>
                <a:latin typeface="黑体" panose="02010609060101010101" pitchFamily="2" charset="-122"/>
                <a:ea typeface="黑体" panose="02010609060101010101" pitchFamily="2" charset="-122"/>
              </a:rPr>
              <a:t>   月光给人的感觉是朦胧、迷离、苍凉的，这与深邃悠长、委婉忧伤的离情别绪是一致的；(情景交融）</a:t>
            </a:r>
            <a:endParaRPr lang="zh-CN" altLang="en-US" sz="3200" b="1">
              <a:solidFill>
                <a:srgbClr val="006699"/>
              </a:solidFill>
              <a:latin typeface="黑体" panose="02010609060101010101" pitchFamily="2" charset="-122"/>
              <a:ea typeface="黑体" panose="02010609060101010101" pitchFamily="2" charset="-122"/>
            </a:endParaRPr>
          </a:p>
          <a:p>
            <a:pPr marL="0" lvl="0" indent="0">
              <a:lnSpc>
                <a:spcPct val="90000"/>
              </a:lnSpc>
              <a:spcBef>
                <a:spcPct val="50000"/>
              </a:spcBef>
              <a:buFontTx/>
              <a:buNone/>
            </a:pPr>
            <a:r>
              <a:rPr lang="zh-CN" altLang="en-US" sz="3200" b="1">
                <a:solidFill>
                  <a:srgbClr val="006699"/>
                </a:solidFill>
                <a:latin typeface="黑体" panose="02010609060101010101" pitchFamily="2" charset="-122"/>
                <a:ea typeface="黑体" panose="02010609060101010101" pitchFamily="2" charset="-122"/>
              </a:rPr>
              <a:t>   月亮含有思乡、思亲的象征义，因而古人常借月抒怀。（烘托）</a:t>
            </a:r>
            <a:endParaRPr lang="zh-CN" altLang="en-US" sz="3200" b="1">
              <a:solidFill>
                <a:srgbClr val="006699"/>
              </a:solidFill>
              <a:latin typeface="黑体" panose="02010609060101010101" pitchFamily="2" charset="-122"/>
              <a:ea typeface="黑体" panose="02010609060101010101" pitchFamily="2" charset="-122"/>
            </a:endParaRPr>
          </a:p>
        </p:txBody>
      </p:sp>
      <p:sp>
        <p:nvSpPr>
          <p:cNvPr id="1049510" name="矩形 1049509"/>
          <p:cNvSpPr/>
          <p:nvPr/>
        </p:nvSpPr>
        <p:spPr>
          <a:xfrm>
            <a:off x="381000" y="990600"/>
            <a:ext cx="7848600" cy="28194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just">
              <a:spcBef>
                <a:spcPct val="50000"/>
              </a:spcBef>
              <a:buFontTx/>
              <a:buNone/>
            </a:pPr>
            <a:r>
              <a:rPr lang="zh-CN" altLang="en-US" sz="3200" b="1">
                <a:solidFill>
                  <a:srgbClr val="006699"/>
                </a:solidFill>
                <a:latin typeface="黑体" panose="02010609060101010101" pitchFamily="2" charset="-122"/>
                <a:ea typeface="黑体" panose="02010609060101010101" pitchFamily="2" charset="-122"/>
              </a:rPr>
              <a:t>     暮色朦胧中的苍茫感与别离这种忧伤的情感相协调；（情景交融）</a:t>
            </a:r>
            <a:endParaRPr lang="zh-CN" altLang="en-US" sz="3200" b="1">
              <a:solidFill>
                <a:srgbClr val="006699"/>
              </a:solidFill>
              <a:latin typeface="黑体" panose="02010609060101010101" pitchFamily="2" charset="-122"/>
              <a:ea typeface="黑体" panose="02010609060101010101" pitchFamily="2" charset="-122"/>
            </a:endParaRPr>
          </a:p>
          <a:p>
            <a:pPr marL="342900" lvl="0" indent="-342900" algn="just">
              <a:spcBef>
                <a:spcPct val="50000"/>
              </a:spcBef>
              <a:buFontTx/>
              <a:buNone/>
            </a:pPr>
            <a:r>
              <a:rPr lang="zh-CN" altLang="en-US" sz="3200" b="1">
                <a:solidFill>
                  <a:srgbClr val="006699"/>
                </a:solidFill>
                <a:latin typeface="黑体" panose="02010609060101010101" pitchFamily="2" charset="-122"/>
                <a:ea typeface="黑体" panose="02010609060101010101" pitchFamily="2" charset="-122"/>
              </a:rPr>
              <a:t>     傍晚飞鸟归林、鱼沉潭底，对于远离家乡的游子征夫来说，更能勾起漂泊之人的离情别绪。 （反衬）</a:t>
            </a:r>
            <a:endParaRPr lang="zh-CN" altLang="en-US" sz="3200" b="1">
              <a:solidFill>
                <a:srgbClr val="006699"/>
              </a:solidFill>
              <a:latin typeface="黑体" panose="02010609060101010101" pitchFamily="2" charset="-122"/>
              <a:ea typeface="黑体" panose="02010609060101010101" pitchFamily="2" charset="-122"/>
            </a:endParaRPr>
          </a:p>
        </p:txBody>
      </p:sp>
      <p:sp>
        <p:nvSpPr>
          <p:cNvPr id="1049511" name="文本框 1049510"/>
          <p:cNvSpPr txBox="1"/>
          <p:nvPr/>
        </p:nvSpPr>
        <p:spPr>
          <a:xfrm>
            <a:off x="609600" y="228600"/>
            <a:ext cx="7418387"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rgbClr val="008080"/>
                </a:solidFill>
                <a:ea typeface="黑体" panose="02010609060101010101" pitchFamily="2" charset="-122"/>
              </a:rPr>
              <a:t>为何送别诗常用傍晚月夜等时间意象？</a:t>
            </a:r>
            <a:endParaRPr lang="zh-CN" altLang="en-US" sz="3200" b="1">
              <a:solidFill>
                <a:srgbClr val="008080"/>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10"/>
                                        </p:tgtEl>
                                        <p:attrNameLst>
                                          <p:attrName>style.visibility</p:attrName>
                                        </p:attrNameLst>
                                      </p:cBhvr>
                                      <p:to>
                                        <p:strVal val="visible"/>
                                      </p:to>
                                    </p:set>
                                    <p:anim calcmode="lin" valueType="num">
                                      <p:cBhvr additive="base">
                                        <p:cTn id="7" dur="500" fill="hold"/>
                                        <p:tgtEl>
                                          <p:spTgt spid="1049510"/>
                                        </p:tgtEl>
                                        <p:attrNameLst>
                                          <p:attrName>ppt_x</p:attrName>
                                        </p:attrNameLst>
                                      </p:cBhvr>
                                      <p:tavLst>
                                        <p:tav tm="0">
                                          <p:val>
                                            <p:strVal val="0-#ppt_w/2"/>
                                          </p:val>
                                        </p:tav>
                                        <p:tav tm="100000">
                                          <p:val>
                                            <p:strVal val="ppt_x"/>
                                          </p:val>
                                        </p:tav>
                                      </p:tavLst>
                                    </p:anim>
                                    <p:anim calcmode="lin" valueType="num">
                                      <p:cBhvr additive="base">
                                        <p:cTn id="8" dur="500" fill="hold"/>
                                        <p:tgtEl>
                                          <p:spTgt spid="10495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509"/>
                                        </p:tgtEl>
                                        <p:attrNameLst>
                                          <p:attrName>style.visibility</p:attrName>
                                        </p:attrNameLst>
                                      </p:cBhvr>
                                      <p:to>
                                        <p:strVal val="visible"/>
                                      </p:to>
                                    </p:set>
                                    <p:anim calcmode="lin" valueType="num">
                                      <p:cBhvr additive="base">
                                        <p:cTn id="13" dur="500" fill="hold"/>
                                        <p:tgtEl>
                                          <p:spTgt spid="1049509"/>
                                        </p:tgtEl>
                                        <p:attrNameLst>
                                          <p:attrName>ppt_x</p:attrName>
                                        </p:attrNameLst>
                                      </p:cBhvr>
                                      <p:tavLst>
                                        <p:tav tm="0">
                                          <p:val>
                                            <p:strVal val="0-#ppt_w/2"/>
                                          </p:val>
                                        </p:tav>
                                        <p:tav tm="100000">
                                          <p:val>
                                            <p:strVal val="ppt_x"/>
                                          </p:val>
                                        </p:tav>
                                      </p:tavLst>
                                    </p:anim>
                                    <p:anim calcmode="lin" valueType="num">
                                      <p:cBhvr additive="base">
                                        <p:cTn id="14" dur="500" fill="hold"/>
                                        <p:tgtEl>
                                          <p:spTgt spid="10495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10" grpId="0" animBg="1"/>
      <p:bldP spid="1049509"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428" name=""/>
        <p:cNvGrpSpPr/>
        <p:nvPr/>
      </p:nvGrpSpPr>
      <p:grpSpPr>
        <a:xfrm rot="0">
          <a:off x="0" y="0"/>
          <a:ext cx="0" cy="0"/>
          <a:chOff x="0" y="0"/>
          <a:chExt cx="0" cy="0"/>
        </a:xfrm>
      </p:grpSpPr>
      <p:sp>
        <p:nvSpPr>
          <p:cNvPr id="1049512" name="文本框 1049511"/>
          <p:cNvSpPr txBox="1"/>
          <p:nvPr/>
        </p:nvSpPr>
        <p:spPr>
          <a:xfrm>
            <a:off x="0" y="0"/>
            <a:ext cx="64770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50000"/>
              </a:spcBef>
              <a:buFontTx/>
              <a:buNone/>
            </a:pPr>
            <a:r>
              <a:rPr lang="zh-CN" altLang="en-US" sz="4000" b="1">
                <a:solidFill>
                  <a:schemeClr val="accent2"/>
                </a:solidFill>
                <a:ea typeface="隶书" pitchFamily="49" charset="-122"/>
              </a:rPr>
              <a:t>送别诗中常见的空间意象:</a:t>
            </a:r>
            <a:endParaRPr lang="zh-CN" altLang="en-US" sz="4000" b="1">
              <a:solidFill>
                <a:schemeClr val="accent2"/>
              </a:solidFill>
              <a:ea typeface="隶书" pitchFamily="49" charset="-122"/>
            </a:endParaRPr>
          </a:p>
        </p:txBody>
      </p:sp>
      <p:sp>
        <p:nvSpPr>
          <p:cNvPr id="1049513" name="文本框 1049512"/>
          <p:cNvSpPr txBox="1"/>
          <p:nvPr/>
        </p:nvSpPr>
        <p:spPr>
          <a:xfrm>
            <a:off x="3132137" y="549275"/>
            <a:ext cx="511175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4000" b="1">
                <a:solidFill>
                  <a:schemeClr val="accent2"/>
                </a:solidFill>
                <a:ea typeface="隶书" pitchFamily="49" charset="-122"/>
              </a:rPr>
              <a:t>长亭、渡口、南浦</a:t>
            </a:r>
            <a:endParaRPr lang="zh-CN" altLang="en-US" sz="4000" b="1">
              <a:solidFill>
                <a:schemeClr val="accent2"/>
              </a:solidFill>
              <a:ea typeface="隶书" pitchFamily="49" charset="-122"/>
            </a:endParaRPr>
          </a:p>
        </p:txBody>
      </p:sp>
      <p:sp>
        <p:nvSpPr>
          <p:cNvPr id="1049514" name="矩形 1049513"/>
          <p:cNvSpPr/>
          <p:nvPr/>
        </p:nvSpPr>
        <p:spPr>
          <a:xfrm>
            <a:off x="304800" y="1295400"/>
            <a:ext cx="8382000" cy="67056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ctr">
              <a:spcBef>
                <a:spcPct val="50000"/>
              </a:spcBef>
              <a:buFontTx/>
              <a:buNone/>
            </a:pPr>
            <a:r>
              <a:rPr lang="zh-CN" altLang="en-US" sz="3600" b="1"/>
              <a:t>劳劳亭歌  李白</a:t>
            </a:r>
            <a:endParaRPr lang="zh-CN" altLang="en-US" sz="3600" b="1"/>
          </a:p>
          <a:p>
            <a:pPr marL="342900" lvl="0" indent="-342900" algn="ctr">
              <a:spcBef>
                <a:spcPct val="50000"/>
              </a:spcBef>
              <a:buFontTx/>
              <a:buNone/>
            </a:pPr>
            <a:r>
              <a:rPr lang="zh-CN" altLang="en-US" sz="3600" b="1"/>
              <a:t>天下伤心处，劳劳送客亭。</a:t>
            </a:r>
            <a:endParaRPr lang="zh-CN" altLang="en-US" sz="3600" b="1"/>
          </a:p>
          <a:p>
            <a:pPr marL="342900" lvl="0" indent="-342900" algn="ctr">
              <a:spcBef>
                <a:spcPct val="50000"/>
              </a:spcBef>
              <a:buFontTx/>
              <a:buNone/>
            </a:pPr>
            <a:r>
              <a:rPr lang="zh-CN" altLang="en-US" sz="3600" b="1"/>
              <a:t>春风知别苦，不遣柳条青。</a:t>
            </a:r>
            <a:endParaRPr lang="zh-CN" altLang="en-US" sz="3600" b="1"/>
          </a:p>
          <a:p>
            <a:pPr marL="342900" lvl="0" indent="-342900" algn="just">
              <a:spcBef>
                <a:spcPct val="50000"/>
              </a:spcBef>
              <a:buFontTx/>
              <a:buNone/>
            </a:pPr>
            <a:r>
              <a:rPr lang="zh-CN" altLang="en-US" sz="3600" b="1"/>
              <a:t>    </a:t>
            </a:r>
            <a:r>
              <a:rPr lang="zh-CN" altLang="en-US" sz="3200" b="1"/>
              <a:t>注释：劳劳亭又名新亭，距建康（南京）大约十五里左右，是沿长江顺流而下的必经之地。送别之人常在此驻足，目送行人渐行渐远。后来，</a:t>
            </a:r>
            <a:r>
              <a:rPr lang="zh-CN" altLang="en-US" sz="3200" b="1">
                <a:solidFill>
                  <a:srgbClr val="FF0000"/>
                </a:solidFill>
              </a:rPr>
              <a:t>劳劳亭</a:t>
            </a:r>
            <a:r>
              <a:rPr lang="zh-CN" altLang="en-US" sz="3200" b="1"/>
              <a:t>便成了离别感伤的代名词。</a:t>
            </a:r>
            <a:endParaRPr lang="zh-CN" altLang="en-US"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5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13"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429" name=""/>
        <p:cNvGrpSpPr/>
        <p:nvPr/>
      </p:nvGrpSpPr>
      <p:grpSpPr>
        <a:xfrm rot="0">
          <a:off x="0" y="0"/>
          <a:ext cx="0" cy="0"/>
          <a:chOff x="0" y="0"/>
          <a:chExt cx="0" cy="0"/>
        </a:xfrm>
      </p:grpSpPr>
      <p:sp>
        <p:nvSpPr>
          <p:cNvPr id="1049515" name="文本框 1049514"/>
          <p:cNvSpPr txBox="1"/>
          <p:nvPr/>
        </p:nvSpPr>
        <p:spPr>
          <a:xfrm>
            <a:off x="3124200" y="914400"/>
            <a:ext cx="511175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4000" b="1">
                <a:solidFill>
                  <a:schemeClr val="accent2"/>
                </a:solidFill>
                <a:ea typeface="隶书" pitchFamily="49" charset="-122"/>
              </a:rPr>
              <a:t>长亭、渡口、南浦</a:t>
            </a:r>
            <a:endParaRPr lang="zh-CN" altLang="en-US" sz="4000" b="1">
              <a:solidFill>
                <a:schemeClr val="accent2"/>
              </a:solidFill>
              <a:ea typeface="隶书" pitchFamily="49" charset="-122"/>
            </a:endParaRPr>
          </a:p>
        </p:txBody>
      </p:sp>
      <p:sp>
        <p:nvSpPr>
          <p:cNvPr id="1049516" name="文本框 1049515"/>
          <p:cNvSpPr txBox="1"/>
          <p:nvPr/>
        </p:nvSpPr>
        <p:spPr>
          <a:xfrm>
            <a:off x="0" y="304800"/>
            <a:ext cx="64770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50000"/>
              </a:spcBef>
              <a:buFontTx/>
              <a:buNone/>
            </a:pPr>
            <a:r>
              <a:rPr lang="zh-CN" altLang="en-US" sz="4000" b="1">
                <a:solidFill>
                  <a:schemeClr val="accent2"/>
                </a:solidFill>
                <a:ea typeface="隶书" pitchFamily="49" charset="-122"/>
              </a:rPr>
              <a:t>送别诗中常见的空间意象:</a:t>
            </a:r>
            <a:endParaRPr lang="zh-CN" altLang="en-US" sz="4000" b="1">
              <a:solidFill>
                <a:schemeClr val="accent2"/>
              </a:solidFill>
              <a:ea typeface="隶书" pitchFamily="49" charset="-122"/>
            </a:endParaRPr>
          </a:p>
        </p:txBody>
      </p:sp>
      <p:sp>
        <p:nvSpPr>
          <p:cNvPr id="1049517" name="矩形 1049516"/>
          <p:cNvSpPr/>
          <p:nvPr/>
        </p:nvSpPr>
        <p:spPr>
          <a:xfrm>
            <a:off x="457200" y="1828800"/>
            <a:ext cx="7924800" cy="40386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ctr">
              <a:spcBef>
                <a:spcPct val="50000"/>
              </a:spcBef>
              <a:buFontTx/>
              <a:buNone/>
            </a:pPr>
            <a:r>
              <a:rPr lang="zh-CN" altLang="en-US" sz="3600" b="1"/>
              <a:t>谢亭      李白</a:t>
            </a:r>
            <a:endParaRPr lang="zh-CN" altLang="en-US" sz="3600" b="1"/>
          </a:p>
          <a:p>
            <a:pPr marL="342900" lvl="0" indent="-342900" algn="ctr">
              <a:spcBef>
                <a:spcPct val="50000"/>
              </a:spcBef>
              <a:buFontTx/>
              <a:buNone/>
            </a:pPr>
            <a:r>
              <a:rPr lang="zh-CN" altLang="en-US" sz="3600" b="1"/>
              <a:t>谢亭离别后，风景每生愁。</a:t>
            </a:r>
            <a:endParaRPr lang="zh-CN" altLang="en-US" sz="3600" b="1"/>
          </a:p>
          <a:p>
            <a:pPr marL="342900" lvl="0" indent="-342900" algn="ctr">
              <a:spcBef>
                <a:spcPct val="50000"/>
              </a:spcBef>
              <a:buFontTx/>
              <a:buNone/>
            </a:pPr>
            <a:r>
              <a:rPr lang="zh-CN" altLang="en-US" sz="3600" b="1"/>
              <a:t>客散青天外，山空碧水流。</a:t>
            </a:r>
            <a:endParaRPr lang="zh-CN" altLang="en-US" sz="3600" b="1"/>
          </a:p>
          <a:p>
            <a:pPr marL="342900" lvl="0" indent="-342900">
              <a:spcBef>
                <a:spcPct val="50000"/>
              </a:spcBef>
              <a:buFontTx/>
              <a:buNone/>
            </a:pPr>
            <a:r>
              <a:rPr lang="zh-CN" altLang="en-US" sz="2800" b="1"/>
              <a:t>    注释：谢亭又称谢公亭。在宣城北面，是南齐诗人谢晀所建。后来谢亭成为</a:t>
            </a:r>
            <a:r>
              <a:rPr lang="zh-CN" altLang="en-US" sz="2800" b="1">
                <a:solidFill>
                  <a:srgbClr val="FF0000"/>
                </a:solidFill>
              </a:rPr>
              <a:t>宣城</a:t>
            </a:r>
            <a:r>
              <a:rPr lang="zh-CN" altLang="en-US" sz="2800" b="1"/>
              <a:t>著名的送别之地，也便成了离愁的代名词。</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5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15"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430" name=""/>
        <p:cNvGrpSpPr/>
        <p:nvPr/>
      </p:nvGrpSpPr>
      <p:grpSpPr>
        <a:xfrm rot="0">
          <a:off x="0" y="0"/>
          <a:ext cx="0" cy="0"/>
          <a:chOff x="0" y="0"/>
          <a:chExt cx="0" cy="0"/>
        </a:xfrm>
      </p:grpSpPr>
      <p:sp>
        <p:nvSpPr>
          <p:cNvPr id="1049518" name="文本框 1049517"/>
          <p:cNvSpPr txBox="1"/>
          <p:nvPr/>
        </p:nvSpPr>
        <p:spPr>
          <a:xfrm>
            <a:off x="3124200" y="838200"/>
            <a:ext cx="511175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4000" b="1">
                <a:solidFill>
                  <a:schemeClr val="accent2"/>
                </a:solidFill>
                <a:ea typeface="隶书" pitchFamily="49" charset="-122"/>
              </a:rPr>
              <a:t>长亭、渡口、南浦</a:t>
            </a:r>
            <a:endParaRPr lang="zh-CN" altLang="en-US" sz="4000" b="1">
              <a:solidFill>
                <a:schemeClr val="accent2"/>
              </a:solidFill>
              <a:ea typeface="隶书" pitchFamily="49" charset="-122"/>
            </a:endParaRPr>
          </a:p>
        </p:txBody>
      </p:sp>
      <p:sp>
        <p:nvSpPr>
          <p:cNvPr id="1049519" name="文本框 1049518"/>
          <p:cNvSpPr txBox="1"/>
          <p:nvPr/>
        </p:nvSpPr>
        <p:spPr>
          <a:xfrm>
            <a:off x="0" y="304800"/>
            <a:ext cx="64770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50000"/>
              </a:spcBef>
              <a:buFontTx/>
              <a:buNone/>
            </a:pPr>
            <a:r>
              <a:rPr lang="zh-CN" altLang="en-US" sz="4000" b="1">
                <a:solidFill>
                  <a:schemeClr val="accent2"/>
                </a:solidFill>
                <a:ea typeface="隶书" pitchFamily="49" charset="-122"/>
              </a:rPr>
              <a:t>送别诗中常见的空间意象:</a:t>
            </a:r>
            <a:endParaRPr lang="zh-CN" altLang="en-US" sz="4000" b="1">
              <a:solidFill>
                <a:schemeClr val="accent2"/>
              </a:solidFill>
              <a:ea typeface="隶书" pitchFamily="49" charset="-122"/>
            </a:endParaRPr>
          </a:p>
        </p:txBody>
      </p:sp>
      <p:sp>
        <p:nvSpPr>
          <p:cNvPr id="1049520" name="矩形 1049519"/>
          <p:cNvSpPr/>
          <p:nvPr/>
        </p:nvSpPr>
        <p:spPr>
          <a:xfrm>
            <a:off x="381000" y="1600200"/>
            <a:ext cx="7848600" cy="45720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just">
              <a:spcBef>
                <a:spcPct val="50000"/>
              </a:spcBef>
              <a:buFontTx/>
              <a:buNone/>
            </a:pPr>
            <a:r>
              <a:rPr lang="zh-CN" altLang="en-US" sz="3600" b="1"/>
              <a:t>               灞陵行送别  </a:t>
            </a:r>
            <a:r>
              <a:rPr lang="zh-CN" altLang="en-US" sz="3200" b="1"/>
              <a:t>李白</a:t>
            </a:r>
            <a:endParaRPr lang="zh-CN" altLang="en-US" sz="3200" b="1"/>
          </a:p>
          <a:p>
            <a:pPr marL="342900" lvl="0" indent="-342900" algn="just">
              <a:buFontTx/>
              <a:buNone/>
            </a:pPr>
            <a:r>
              <a:rPr lang="zh-CN" altLang="en-US" sz="3200" b="1"/>
              <a:t>      送君灞陵亭，灞水流浩浩。</a:t>
            </a:r>
            <a:endParaRPr lang="zh-CN" altLang="en-US" sz="3200" b="1"/>
          </a:p>
          <a:p>
            <a:pPr marL="342900" lvl="0" indent="-342900" algn="just">
              <a:buFontTx/>
              <a:buNone/>
            </a:pPr>
            <a:r>
              <a:rPr lang="zh-CN" altLang="en-US" sz="3200" b="1"/>
              <a:t>     上有无花之古树，下有伤心之春草</a:t>
            </a:r>
            <a:r>
              <a:rPr lang="zh-CN" altLang="en-US" sz="3600" b="1"/>
              <a:t>。</a:t>
            </a:r>
            <a:endParaRPr lang="zh-CN" altLang="en-US" sz="3600" b="1"/>
          </a:p>
          <a:p>
            <a:pPr marL="342900" lvl="0" indent="-342900" algn="just">
              <a:spcBef>
                <a:spcPct val="50000"/>
              </a:spcBef>
              <a:buFontTx/>
              <a:buNone/>
            </a:pPr>
            <a:r>
              <a:rPr lang="zh-CN" altLang="en-US" sz="2800" b="1"/>
              <a:t>    注释：长安东南三十里处有一条灞水，汉文帝葬于此，遂称灞陵，水边有灞陵亭。唐代人们出长安东门相送亲友，常在这里分手。因此</a:t>
            </a:r>
            <a:r>
              <a:rPr lang="zh-CN" altLang="en-US" sz="2800" b="1">
                <a:solidFill>
                  <a:srgbClr val="FF0000"/>
                </a:solidFill>
              </a:rPr>
              <a:t>灞陵亭</a:t>
            </a:r>
            <a:r>
              <a:rPr lang="zh-CN" altLang="en-US" sz="2800" b="1"/>
              <a:t>在唐诗里常和别离联系在一起。</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5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18"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431" name=""/>
        <p:cNvGrpSpPr/>
        <p:nvPr/>
      </p:nvGrpSpPr>
      <p:grpSpPr>
        <a:xfrm rot="0">
          <a:off x="0" y="0"/>
          <a:ext cx="0" cy="0"/>
          <a:chOff x="0" y="0"/>
          <a:chExt cx="0" cy="0"/>
        </a:xfrm>
      </p:grpSpPr>
      <p:sp>
        <p:nvSpPr>
          <p:cNvPr id="1049521" name="文本框 1049520"/>
          <p:cNvSpPr txBox="1"/>
          <p:nvPr/>
        </p:nvSpPr>
        <p:spPr>
          <a:xfrm>
            <a:off x="0" y="304800"/>
            <a:ext cx="64770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50000"/>
              </a:spcBef>
              <a:buFontTx/>
              <a:buNone/>
            </a:pPr>
            <a:r>
              <a:rPr lang="zh-CN" altLang="en-US" sz="4000" b="1">
                <a:solidFill>
                  <a:schemeClr val="accent2"/>
                </a:solidFill>
                <a:ea typeface="隶书" pitchFamily="49" charset="-122"/>
              </a:rPr>
              <a:t>送别诗中常见的空间意象:</a:t>
            </a:r>
            <a:endParaRPr lang="zh-CN" altLang="en-US" sz="4000" b="1">
              <a:solidFill>
                <a:schemeClr val="accent2"/>
              </a:solidFill>
              <a:ea typeface="隶书" pitchFamily="49" charset="-122"/>
            </a:endParaRPr>
          </a:p>
        </p:txBody>
      </p:sp>
      <p:sp>
        <p:nvSpPr>
          <p:cNvPr id="1049522" name="文本框 1049521"/>
          <p:cNvSpPr txBox="1"/>
          <p:nvPr/>
        </p:nvSpPr>
        <p:spPr>
          <a:xfrm>
            <a:off x="3124200" y="838200"/>
            <a:ext cx="511175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4000" b="1">
                <a:solidFill>
                  <a:schemeClr val="accent2"/>
                </a:solidFill>
                <a:ea typeface="隶书" pitchFamily="49" charset="-122"/>
              </a:rPr>
              <a:t>长亭、渡口、南浦</a:t>
            </a:r>
            <a:endParaRPr lang="zh-CN" altLang="en-US" sz="4000" b="1">
              <a:solidFill>
                <a:schemeClr val="accent2"/>
              </a:solidFill>
              <a:ea typeface="隶书" pitchFamily="49" charset="-122"/>
            </a:endParaRPr>
          </a:p>
        </p:txBody>
      </p:sp>
      <p:sp>
        <p:nvSpPr>
          <p:cNvPr id="1049523" name="矩形 1049522"/>
          <p:cNvSpPr/>
          <p:nvPr/>
        </p:nvSpPr>
        <p:spPr>
          <a:xfrm>
            <a:off x="381000" y="1676400"/>
            <a:ext cx="8077200" cy="44958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39725" lvl="0" indent="-339725" algn="ctr">
              <a:buFontTx/>
              <a:buNone/>
            </a:pPr>
            <a:r>
              <a:rPr lang="zh-CN" altLang="en-US" sz="3600" b="1"/>
              <a:t>《南浦别》白居易</a:t>
            </a:r>
            <a:endParaRPr lang="zh-CN" altLang="en-US" sz="3600" b="1"/>
          </a:p>
          <a:p>
            <a:pPr marL="339725" lvl="0" indent="-339725" algn="ctr">
              <a:buFontTx/>
              <a:buNone/>
            </a:pPr>
            <a:r>
              <a:rPr lang="zh-CN" altLang="en-US" sz="3600" b="1"/>
              <a:t>南浦凄凄别，西风袅袅秋。</a:t>
            </a:r>
            <a:endParaRPr lang="zh-CN" altLang="en-US" sz="3600" b="1"/>
          </a:p>
          <a:p>
            <a:pPr marL="339725" lvl="0" indent="-339725" algn="ctr">
              <a:buFontTx/>
              <a:buNone/>
            </a:pPr>
            <a:r>
              <a:rPr lang="zh-CN" altLang="en-US" sz="3600" b="1"/>
              <a:t>一看肠一断，好云莫回头。</a:t>
            </a:r>
            <a:endParaRPr lang="zh-CN" altLang="en-US" sz="3600" b="1"/>
          </a:p>
          <a:p>
            <a:pPr marL="339725" lvl="0" indent="-339725" algn="just">
              <a:spcBef>
                <a:spcPct val="50000"/>
              </a:spcBef>
              <a:buFontTx/>
              <a:buNone/>
            </a:pPr>
            <a:r>
              <a:rPr lang="zh-CN" altLang="en-US" sz="2800" b="1"/>
              <a:t>    注释：唐朝水运发达，大运河与众多的河湖构成四通八达的水网。行旅之人出门大多乘船。</a:t>
            </a:r>
            <a:r>
              <a:rPr lang="zh-CN" altLang="en-US" sz="2800" b="1">
                <a:solidFill>
                  <a:srgbClr val="FF0000"/>
                </a:solidFill>
              </a:rPr>
              <a:t>“南浦”</a:t>
            </a:r>
            <a:r>
              <a:rPr lang="zh-CN" altLang="en-US" sz="2800" b="1"/>
              <a:t>即南面的水滨，是著名的水滨送别地。像长亭一样成为唐代送别之处的代名词。</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5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85" name=""/>
        <p:cNvGrpSpPr/>
        <p:nvPr/>
      </p:nvGrpSpPr>
      <p:grpSpPr>
        <a:xfrm rot="0">
          <a:off x="0" y="0"/>
          <a:ext cx="0" cy="0"/>
          <a:chOff x="0" y="0"/>
          <a:chExt cx="0" cy="0"/>
        </a:xfrm>
      </p:grpSpPr>
      <p:sp>
        <p:nvSpPr>
          <p:cNvPr id="1048606" name="文本占位符 1048605"/>
          <p:cNvSpPr/>
          <p:nvPr>
            <p:ph type="body" idx="4294967295"/>
          </p:nvPr>
        </p:nvSpPr>
        <p:spPr>
          <a:xfrm>
            <a:off x="609600" y="457200"/>
            <a:ext cx="7924800" cy="2438400"/>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15000"/>
              </a:lnSpc>
              <a:buFontTx/>
              <a:buNone/>
            </a:pPr>
            <a:r>
              <a:rPr lang="zh-CN" altLang="en-US" sz="2800" b="1">
                <a:latin typeface="黑体" panose="02010609060101010101" pitchFamily="2" charset="-122"/>
                <a:ea typeface="黑体" panose="02010609060101010101" pitchFamily="2" charset="-122"/>
              </a:rPr>
              <a:t>             绝句</a:t>
            </a:r>
            <a:r>
              <a:rPr lang="zh-CN" altLang="en-US" sz="2000" b="1">
                <a:latin typeface="黑体" panose="02010609060101010101" pitchFamily="2" charset="-122"/>
                <a:ea typeface="黑体" panose="02010609060101010101" pitchFamily="2" charset="-122"/>
              </a:rPr>
              <a:t>杜甫</a:t>
            </a:r>
            <a:r>
              <a:rPr lang="zh-CN" altLang="en-US" sz="2800" b="1">
                <a:latin typeface="黑体" panose="02010609060101010101" pitchFamily="2" charset="-122"/>
                <a:ea typeface="黑体" panose="02010609060101010101" pitchFamily="2" charset="-122"/>
              </a:rPr>
              <a:t>  </a:t>
            </a:r>
            <a:br>
              <a:rPr lang="zh-CN" altLang="en-US" sz="2800" b="1">
                <a:latin typeface="黑体" panose="02010609060101010101" pitchFamily="2" charset="-122"/>
                <a:ea typeface="黑体" panose="02010609060101010101" pitchFamily="2" charset="-122"/>
              </a:rPr>
            </a:br>
            <a:r>
              <a:rPr lang="zh-CN" altLang="en-US" sz="2800" b="1">
                <a:latin typeface="黑体" panose="02010609060101010101" pitchFamily="2" charset="-122"/>
                <a:ea typeface="黑体" panose="02010609060101010101" pitchFamily="2" charset="-122"/>
              </a:rPr>
              <a:t>两个黄鹂鸣翠柳，一行白鹭上青天。  </a:t>
            </a:r>
            <a:br>
              <a:rPr lang="zh-CN" altLang="en-US" sz="2800" b="1">
                <a:latin typeface="黑体" panose="02010609060101010101" pitchFamily="2" charset="-122"/>
                <a:ea typeface="黑体" panose="02010609060101010101" pitchFamily="2" charset="-122"/>
              </a:rPr>
            </a:br>
            <a:r>
              <a:rPr lang="zh-CN" altLang="en-US" sz="2800" b="1">
                <a:latin typeface="黑体" panose="02010609060101010101" pitchFamily="2" charset="-122"/>
                <a:ea typeface="黑体" panose="02010609060101010101" pitchFamily="2" charset="-122"/>
              </a:rPr>
              <a:t>窗含西岭千秋雪，门泊东吴万里船。  </a:t>
            </a:r>
            <a:endParaRPr lang="zh-CN" altLang="en-US" sz="2800" b="1">
              <a:latin typeface="黑体" panose="02010609060101010101" pitchFamily="2" charset="-122"/>
              <a:ea typeface="黑体" panose="02010609060101010101" pitchFamily="2" charset="-122"/>
            </a:endParaRPr>
          </a:p>
          <a:p>
            <a:pPr marL="342900" lvl="0" indent="-342900">
              <a:lnSpc>
                <a:spcPct val="115000"/>
              </a:lnSpc>
              <a:buFontTx/>
              <a:buNone/>
            </a:pPr>
            <a:r>
              <a:rPr lang="zh-CN" altLang="en-US" sz="2800" b="1">
                <a:latin typeface="黑体" panose="02010609060101010101" pitchFamily="2" charset="-122"/>
                <a:ea typeface="黑体" panose="02010609060101010101" pitchFamily="2" charset="-122"/>
              </a:rPr>
              <a:t>  </a:t>
            </a:r>
            <a:r>
              <a:rPr lang="zh-CN" altLang="en-US" sz="2800" b="1">
                <a:solidFill>
                  <a:schemeClr val="lt2"/>
                </a:solidFill>
                <a:latin typeface="黑体" panose="02010609060101010101" pitchFamily="2" charset="-122"/>
                <a:ea typeface="黑体" panose="02010609060101010101" pitchFamily="2" charset="-122"/>
              </a:rPr>
              <a:t>问：这首诗是如何写景的？ </a:t>
            </a:r>
            <a:endParaRPr lang="zh-CN" altLang="en-US" sz="2800" b="1">
              <a:solidFill>
                <a:schemeClr val="lt2"/>
              </a:solidFill>
              <a:latin typeface="黑体" panose="02010609060101010101" pitchFamily="2" charset="-122"/>
              <a:ea typeface="黑体" panose="02010609060101010101" pitchFamily="2" charset="-122"/>
            </a:endParaRPr>
          </a:p>
        </p:txBody>
      </p:sp>
      <p:sp>
        <p:nvSpPr>
          <p:cNvPr id="1048607" name="矩形 1048606"/>
          <p:cNvSpPr/>
          <p:nvPr/>
        </p:nvSpPr>
        <p:spPr>
          <a:xfrm>
            <a:off x="381000" y="2895600"/>
            <a:ext cx="8382000" cy="244951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10000"/>
              </a:lnSpc>
              <a:spcBef>
                <a:spcPct val="20000"/>
              </a:spcBef>
              <a:buFontTx/>
              <a:buNone/>
            </a:pPr>
            <a:r>
              <a:rPr lang="zh-CN" altLang="en-US" sz="2800" b="1">
                <a:solidFill>
                  <a:schemeClr val="accent2"/>
                </a:solidFill>
                <a:latin typeface="黑体" panose="02010609060101010101" pitchFamily="2" charset="-122"/>
                <a:ea typeface="黑体" panose="02010609060101010101" pitchFamily="2" charset="-122"/>
              </a:rPr>
              <a:t>    诗里写了近景黄鹂和万里船，远景白鹭和千秋雪。首联写了黄、翠、白、青四种颜色，色彩鲜明。鸟鸣声、白鹭上青天是动景，雪和船是静景，动静结合。</a:t>
            </a:r>
            <a:r>
              <a:rPr lang="zh-CN" altLang="en-US" sz="2800" b="1">
                <a:solidFill>
                  <a:srgbClr val="FF0000"/>
                </a:solidFill>
                <a:latin typeface="黑体" panose="02010609060101010101" pitchFamily="2" charset="-122"/>
                <a:ea typeface="黑体" panose="02010609060101010101" pitchFamily="2" charset="-122"/>
              </a:rPr>
              <a:t>全诗画面层次感强，声色动静结合，意境开阔、清丽。</a:t>
            </a:r>
            <a:r>
              <a:rPr lang="zh-CN" altLang="en-US" sz="2800">
                <a:solidFill>
                  <a:schemeClr val="accent2"/>
                </a:solidFill>
                <a:latin typeface="黑体" panose="02010609060101010101" pitchFamily="2" charset="-122"/>
                <a:ea typeface="黑体" panose="02010609060101010101" pitchFamily="2" charset="-122"/>
              </a:rPr>
              <a:t> </a:t>
            </a:r>
            <a:endParaRPr lang="zh-CN" altLang="en-US" sz="2800">
              <a:solidFill>
                <a:schemeClr val="accent2"/>
              </a:solidFill>
              <a:latin typeface="黑体" panose="02010609060101010101" pitchFamily="2" charset="-122"/>
              <a:ea typeface="黑体" panose="02010609060101010101" pitchFamily="2" charset="-122"/>
            </a:endParaRPr>
          </a:p>
        </p:txBody>
      </p:sp>
      <p:pic>
        <p:nvPicPr>
          <p:cNvPr id="2097167" name="图片 2097166"/>
          <p:cNvPicPr/>
          <p:nvPr/>
        </p:nvPicPr>
        <p:blipFill>
          <a:blip r:embed="rId1"/>
          <a:srcRect/>
          <a:stretch>
            <a:fillRect/>
          </a:stretch>
        </p:blipFill>
        <p:spPr>
          <a:xfrm>
            <a:off x="6762750" y="4976812"/>
            <a:ext cx="2381250" cy="1881187"/>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07"/>
                                        </p:tgtEl>
                                        <p:attrNameLst>
                                          <p:attrName>style.visibility</p:attrName>
                                        </p:attrNameLst>
                                      </p:cBhvr>
                                      <p:to>
                                        <p:strVal val="visible"/>
                                      </p:to>
                                    </p:set>
                                    <p:animEffect transition="in" filter="blinds(horizontal)">
                                      <p:cBhvr>
                                        <p:cTn id="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7"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432" name=""/>
        <p:cNvGrpSpPr/>
        <p:nvPr/>
      </p:nvGrpSpPr>
      <p:grpSpPr>
        <a:xfrm rot="0">
          <a:off x="0" y="0"/>
          <a:ext cx="0" cy="0"/>
          <a:chOff x="0" y="0"/>
          <a:chExt cx="0" cy="0"/>
        </a:xfrm>
      </p:grpSpPr>
      <p:sp>
        <p:nvSpPr>
          <p:cNvPr id="1049524" name="文本框 1049523"/>
          <p:cNvSpPr txBox="1"/>
          <p:nvPr/>
        </p:nvSpPr>
        <p:spPr>
          <a:xfrm>
            <a:off x="457200" y="609600"/>
            <a:ext cx="3851275"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50000"/>
              </a:spcBef>
              <a:buFontTx/>
              <a:buNone/>
            </a:pPr>
            <a:r>
              <a:rPr lang="zh-CN" altLang="en-US" sz="4000" b="1">
                <a:solidFill>
                  <a:schemeClr val="accent2"/>
                </a:solidFill>
                <a:ea typeface="隶书" pitchFamily="49" charset="-122"/>
              </a:rPr>
              <a:t>送别诗的情感：</a:t>
            </a:r>
            <a:endParaRPr lang="zh-CN" altLang="en-US" sz="4000" b="1">
              <a:solidFill>
                <a:schemeClr val="accent2"/>
              </a:solidFill>
              <a:ea typeface="隶书" pitchFamily="49" charset="-122"/>
            </a:endParaRPr>
          </a:p>
        </p:txBody>
      </p:sp>
      <p:sp>
        <p:nvSpPr>
          <p:cNvPr id="1049525" name="文本框 1049524"/>
          <p:cNvSpPr txBox="1"/>
          <p:nvPr/>
        </p:nvSpPr>
        <p:spPr>
          <a:xfrm>
            <a:off x="4038600" y="685800"/>
            <a:ext cx="23622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r>
              <a:rPr lang="zh-CN" altLang="en-US" sz="4000" b="1">
                <a:solidFill>
                  <a:schemeClr val="accent2"/>
                </a:solidFill>
                <a:ea typeface="隶书" pitchFamily="49" charset="-122"/>
              </a:rPr>
              <a:t>哀伤凄婉</a:t>
            </a:r>
            <a:endParaRPr lang="zh-CN" altLang="en-US" sz="4000" b="1">
              <a:solidFill>
                <a:schemeClr val="accent2"/>
              </a:solidFill>
              <a:ea typeface="隶书" pitchFamily="49" charset="-122"/>
            </a:endParaRPr>
          </a:p>
        </p:txBody>
      </p:sp>
      <p:sp>
        <p:nvSpPr>
          <p:cNvPr id="1049526" name="文本框 1049525"/>
          <p:cNvSpPr txBox="1"/>
          <p:nvPr/>
        </p:nvSpPr>
        <p:spPr>
          <a:xfrm>
            <a:off x="533400" y="1981200"/>
            <a:ext cx="3581400" cy="34925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20000"/>
              </a:spcBef>
              <a:buFontTx/>
              <a:buNone/>
            </a:pPr>
            <a:r>
              <a:rPr lang="en-US" altLang="en-US" sz="3200" b="1">
                <a:latin typeface="华文行楷" pitchFamily="2" charset="-122"/>
              </a:rPr>
              <a:t>送杜十四之江南</a:t>
            </a:r>
            <a:endParaRPr lang="en-US" altLang="en-US" sz="3200" b="1">
              <a:latin typeface="华文行楷" pitchFamily="2" charset="-122"/>
            </a:endParaRPr>
          </a:p>
          <a:p>
            <a:pPr marL="0" lvl="0" indent="0" algn="just">
              <a:spcBef>
                <a:spcPct val="20000"/>
              </a:spcBef>
              <a:buFontTx/>
              <a:buNone/>
            </a:pPr>
            <a:r>
              <a:rPr lang="en-US" altLang="en-US" sz="3200" b="1">
                <a:latin typeface="华文行楷" pitchFamily="2" charset="-122"/>
              </a:rPr>
              <a:t>                </a:t>
            </a:r>
            <a:r>
              <a:rPr lang="en-US" altLang="en-US" sz="2800" b="1">
                <a:latin typeface="华文行楷" pitchFamily="2" charset="-122"/>
              </a:rPr>
              <a:t>孟浩然</a:t>
            </a:r>
            <a:endParaRPr lang="en-US" altLang="en-US" sz="2800" b="1">
              <a:latin typeface="华文行楷" pitchFamily="2" charset="-122"/>
            </a:endParaRPr>
          </a:p>
          <a:p>
            <a:pPr marL="0" lvl="0" indent="0" algn="just">
              <a:spcBef>
                <a:spcPct val="20000"/>
              </a:spcBef>
              <a:buFontTx/>
              <a:buNone/>
            </a:pPr>
            <a:r>
              <a:rPr lang="en-US" altLang="en-US" sz="3200" b="1">
                <a:latin typeface="华文行楷" pitchFamily="2" charset="-122"/>
              </a:rPr>
              <a:t>荆吴相接水为乡，</a:t>
            </a:r>
            <a:endParaRPr lang="en-US" altLang="en-US" sz="3200" b="1">
              <a:latin typeface="华文行楷" pitchFamily="2" charset="-122"/>
            </a:endParaRPr>
          </a:p>
          <a:p>
            <a:pPr marL="0" lvl="0" indent="0" algn="just">
              <a:spcBef>
                <a:spcPct val="20000"/>
              </a:spcBef>
              <a:buFontTx/>
              <a:buNone/>
            </a:pPr>
            <a:r>
              <a:rPr lang="en-US" altLang="en-US" sz="3200" b="1">
                <a:latin typeface="华文行楷" pitchFamily="2" charset="-122"/>
              </a:rPr>
              <a:t>君去春江正渺茫。</a:t>
            </a:r>
            <a:endParaRPr lang="en-US" altLang="en-US" sz="3200" b="1">
              <a:latin typeface="华文行楷" pitchFamily="2" charset="-122"/>
            </a:endParaRPr>
          </a:p>
          <a:p>
            <a:pPr marL="0" lvl="0" indent="0">
              <a:spcBef>
                <a:spcPct val="20000"/>
              </a:spcBef>
              <a:buFontTx/>
              <a:buNone/>
            </a:pPr>
            <a:r>
              <a:rPr lang="en-US" altLang="en-US" sz="3200" b="1">
                <a:latin typeface="华文行楷" pitchFamily="2" charset="-122"/>
              </a:rPr>
              <a:t>日暮征帆何处泊？</a:t>
            </a:r>
            <a:endParaRPr lang="en-US" altLang="en-US" sz="3200" b="1">
              <a:latin typeface="华文行楷" pitchFamily="2" charset="-122"/>
            </a:endParaRPr>
          </a:p>
          <a:p>
            <a:pPr marL="0" lvl="0" indent="0">
              <a:spcBef>
                <a:spcPct val="20000"/>
              </a:spcBef>
              <a:buFontTx/>
              <a:buNone/>
            </a:pPr>
            <a:r>
              <a:rPr lang="en-US" altLang="en-US" sz="3200" b="1">
                <a:latin typeface="华文行楷" pitchFamily="2" charset="-122"/>
              </a:rPr>
              <a:t>天涯一</a:t>
            </a:r>
            <a:r>
              <a:rPr lang="en-US" altLang="en-US" sz="3200" b="1">
                <a:solidFill>
                  <a:srgbClr val="FF0000"/>
                </a:solidFill>
                <a:latin typeface="华文行楷" pitchFamily="2" charset="-122"/>
              </a:rPr>
              <a:t>望断人肠</a:t>
            </a:r>
            <a:r>
              <a:rPr lang="en-US" altLang="en-US" sz="3200" b="1">
                <a:latin typeface="华文行楷" pitchFamily="2" charset="-122"/>
              </a:rPr>
              <a:t>。</a:t>
            </a:r>
            <a:endParaRPr lang="en-US" altLang="en-US" sz="3200" b="1">
              <a:latin typeface="华文行楷" pitchFamily="2" charset="-122"/>
            </a:endParaRPr>
          </a:p>
        </p:txBody>
      </p:sp>
      <p:sp>
        <p:nvSpPr>
          <p:cNvPr id="1049527" name="文本框 1049526"/>
          <p:cNvSpPr txBox="1"/>
          <p:nvPr/>
        </p:nvSpPr>
        <p:spPr>
          <a:xfrm>
            <a:off x="4724400" y="2133600"/>
            <a:ext cx="3886200" cy="34226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20000"/>
              </a:spcBef>
              <a:buFontTx/>
              <a:buNone/>
            </a:pPr>
            <a:r>
              <a:rPr lang="en-US" altLang="en-US" sz="3200" b="1">
                <a:latin typeface="宋体" panose="02010600030101010101" pitchFamily="2" charset="-122"/>
              </a:rPr>
              <a:t>重送裴郎中贬吉州</a:t>
            </a:r>
            <a:endParaRPr lang="en-US" altLang="en-US" sz="3200" b="1">
              <a:latin typeface="宋体" panose="02010600030101010101" pitchFamily="2" charset="-122"/>
            </a:endParaRPr>
          </a:p>
          <a:p>
            <a:pPr marL="0" lvl="0" indent="0" algn="just">
              <a:spcBef>
                <a:spcPct val="20000"/>
              </a:spcBef>
              <a:buFontTx/>
              <a:buNone/>
            </a:pPr>
            <a:r>
              <a:rPr lang="en-US" altLang="en-US" sz="2800" b="1">
                <a:latin typeface="宋体" panose="02010600030101010101" pitchFamily="2" charset="-122"/>
              </a:rPr>
              <a:t>             刘长卿</a:t>
            </a:r>
            <a:endParaRPr lang="en-US" altLang="en-US" sz="2800" b="1">
              <a:latin typeface="宋体" panose="02010600030101010101" pitchFamily="2" charset="-122"/>
            </a:endParaRPr>
          </a:p>
          <a:p>
            <a:pPr marL="0" lvl="0" indent="0" algn="just">
              <a:spcBef>
                <a:spcPct val="20000"/>
              </a:spcBef>
              <a:buFontTx/>
              <a:buNone/>
            </a:pPr>
            <a:r>
              <a:rPr lang="en-US" altLang="en-US" sz="3200" b="1">
                <a:latin typeface="宋体" panose="02010600030101010101" pitchFamily="2" charset="-122"/>
              </a:rPr>
              <a:t>猿啼客散暮江头，</a:t>
            </a:r>
            <a:endParaRPr lang="en-US" altLang="en-US" sz="3200" b="1">
              <a:latin typeface="宋体" panose="02010600030101010101" pitchFamily="2" charset="-122"/>
            </a:endParaRPr>
          </a:p>
          <a:p>
            <a:pPr marL="0" lvl="0" indent="0" algn="just">
              <a:spcBef>
                <a:spcPct val="20000"/>
              </a:spcBef>
              <a:buFontTx/>
              <a:buNone/>
            </a:pPr>
            <a:r>
              <a:rPr lang="en-US" altLang="en-US" sz="3200" b="1">
                <a:latin typeface="宋体" panose="02010600030101010101" pitchFamily="2" charset="-122"/>
              </a:rPr>
              <a:t>人自</a:t>
            </a:r>
            <a:r>
              <a:rPr lang="en-US" altLang="en-US" sz="3200" b="1">
                <a:solidFill>
                  <a:srgbClr val="FF0000"/>
                </a:solidFill>
                <a:latin typeface="宋体" panose="02010600030101010101" pitchFamily="2" charset="-122"/>
              </a:rPr>
              <a:t>伤心</a:t>
            </a:r>
            <a:r>
              <a:rPr lang="en-US" altLang="en-US" sz="3200" b="1">
                <a:latin typeface="宋体" panose="02010600030101010101" pitchFamily="2" charset="-122"/>
              </a:rPr>
              <a:t>水自流。</a:t>
            </a:r>
            <a:endParaRPr lang="en-US" altLang="en-US" sz="3200" b="1">
              <a:latin typeface="宋体" panose="02010600030101010101" pitchFamily="2" charset="-122"/>
            </a:endParaRPr>
          </a:p>
          <a:p>
            <a:pPr marL="0" lvl="0" indent="0" algn="just">
              <a:spcBef>
                <a:spcPct val="20000"/>
              </a:spcBef>
              <a:buFontTx/>
              <a:buNone/>
            </a:pPr>
            <a:r>
              <a:rPr lang="en-US" altLang="en-US" sz="3200" b="1">
                <a:latin typeface="宋体" panose="02010600030101010101" pitchFamily="2" charset="-122"/>
              </a:rPr>
              <a:t>同作逐臣君更远，</a:t>
            </a:r>
            <a:endParaRPr lang="en-US" altLang="en-US" sz="3200" b="1">
              <a:latin typeface="宋体" panose="02010600030101010101" pitchFamily="2" charset="-122"/>
            </a:endParaRPr>
          </a:p>
          <a:p>
            <a:pPr marL="0" lvl="0" indent="0" algn="just">
              <a:spcBef>
                <a:spcPct val="20000"/>
              </a:spcBef>
              <a:buFontTx/>
              <a:buNone/>
            </a:pPr>
            <a:r>
              <a:rPr lang="en-US" altLang="en-US" sz="3200" b="1">
                <a:latin typeface="宋体" panose="02010600030101010101" pitchFamily="2" charset="-122"/>
              </a:rPr>
              <a:t>青山万里一孤舟。</a:t>
            </a:r>
            <a:endParaRPr lang="en-US" altLang="en-US" sz="3200" b="1">
              <a:latin typeface="宋体" panose="02010600030101010101" pitchFamily="2" charset="-122"/>
            </a:endParaRPr>
          </a:p>
        </p:txBody>
      </p:sp>
      <p:pic>
        <p:nvPicPr>
          <p:cNvPr id="2097251" name="图片 2097250"/>
          <p:cNvPicPr/>
          <p:nvPr/>
        </p:nvPicPr>
        <p:blipFill>
          <a:blip r:embed="rId1"/>
          <a:srcRect/>
          <a:stretch>
            <a:fillRect/>
          </a:stretch>
        </p:blipFill>
        <p:spPr>
          <a:xfrm>
            <a:off x="6629400" y="228600"/>
            <a:ext cx="2133600" cy="16002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25"/>
                                        </p:tgtEl>
                                        <p:attrNameLst>
                                          <p:attrName>style.visibility</p:attrName>
                                        </p:attrNameLst>
                                      </p:cBhvr>
                                      <p:to>
                                        <p:strVal val="visible"/>
                                      </p:to>
                                    </p:set>
                                    <p:anim calcmode="lin" valueType="num">
                                      <p:cBhvr additive="base">
                                        <p:cTn id="7" dur="500" fill="hold"/>
                                        <p:tgtEl>
                                          <p:spTgt spid="1049525"/>
                                        </p:tgtEl>
                                        <p:attrNameLst>
                                          <p:attrName>ppt_x</p:attrName>
                                        </p:attrNameLst>
                                      </p:cBhvr>
                                      <p:tavLst>
                                        <p:tav tm="0">
                                          <p:val>
                                            <p:strVal val="0-#ppt_w/2"/>
                                          </p:val>
                                        </p:tav>
                                        <p:tav tm="100000">
                                          <p:val>
                                            <p:strVal val="ppt_x"/>
                                          </p:val>
                                        </p:tav>
                                      </p:tavLst>
                                    </p:anim>
                                    <p:anim calcmode="lin" valueType="num">
                                      <p:cBhvr additive="base">
                                        <p:cTn id="8" dur="500" fill="hold"/>
                                        <p:tgtEl>
                                          <p:spTgt spid="10495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25"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433" name=""/>
        <p:cNvGrpSpPr/>
        <p:nvPr/>
      </p:nvGrpSpPr>
      <p:grpSpPr>
        <a:xfrm rot="0">
          <a:off x="0" y="0"/>
          <a:ext cx="0" cy="0"/>
          <a:chOff x="0" y="0"/>
          <a:chExt cx="0" cy="0"/>
        </a:xfrm>
      </p:grpSpPr>
      <p:sp>
        <p:nvSpPr>
          <p:cNvPr id="1049528" name="文本框 1049527"/>
          <p:cNvSpPr txBox="1"/>
          <p:nvPr/>
        </p:nvSpPr>
        <p:spPr>
          <a:xfrm>
            <a:off x="609600" y="457200"/>
            <a:ext cx="390525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50000"/>
              </a:spcBef>
              <a:buFontTx/>
              <a:buNone/>
            </a:pPr>
            <a:r>
              <a:rPr lang="zh-CN" altLang="en-US" sz="4000" b="1">
                <a:solidFill>
                  <a:schemeClr val="accent2"/>
                </a:solidFill>
                <a:ea typeface="隶书" pitchFamily="49" charset="-122"/>
              </a:rPr>
              <a:t>送别诗的情感：</a:t>
            </a:r>
            <a:endParaRPr lang="zh-CN" altLang="en-US" sz="4000" b="1">
              <a:solidFill>
                <a:schemeClr val="accent2"/>
              </a:solidFill>
              <a:ea typeface="隶书" pitchFamily="49" charset="-122"/>
            </a:endParaRPr>
          </a:p>
        </p:txBody>
      </p:sp>
      <p:sp>
        <p:nvSpPr>
          <p:cNvPr id="1049529" name="文本框 1049528"/>
          <p:cNvSpPr txBox="1"/>
          <p:nvPr/>
        </p:nvSpPr>
        <p:spPr>
          <a:xfrm>
            <a:off x="4876800" y="533400"/>
            <a:ext cx="2362200"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r>
              <a:rPr lang="zh-CN" altLang="en-US" sz="4000" b="1">
                <a:solidFill>
                  <a:schemeClr val="accent2"/>
                </a:solidFill>
                <a:ea typeface="隶书" pitchFamily="49" charset="-122"/>
              </a:rPr>
              <a:t>慷慨豁达</a:t>
            </a:r>
            <a:endParaRPr lang="zh-CN" altLang="en-US" sz="4000" b="1">
              <a:solidFill>
                <a:schemeClr val="accent2"/>
              </a:solidFill>
              <a:ea typeface="隶书" pitchFamily="49" charset="-122"/>
            </a:endParaRPr>
          </a:p>
        </p:txBody>
      </p:sp>
      <p:sp>
        <p:nvSpPr>
          <p:cNvPr id="1049530" name="文本框 1049529"/>
          <p:cNvSpPr txBox="1"/>
          <p:nvPr/>
        </p:nvSpPr>
        <p:spPr>
          <a:xfrm>
            <a:off x="533400" y="1219200"/>
            <a:ext cx="3733800" cy="498951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spcBef>
                <a:spcPct val="20000"/>
              </a:spcBef>
              <a:buFontTx/>
              <a:buNone/>
            </a:pPr>
            <a:r>
              <a:rPr lang="en-US" altLang="en-US" sz="3200" b="1">
                <a:latin typeface="宋体" panose="02010600030101010101" pitchFamily="2" charset="-122"/>
              </a:rPr>
              <a:t>送杜少府之任蜀州        </a:t>
            </a:r>
            <a:r>
              <a:rPr lang="en-US" altLang="en-US" sz="2800" b="1">
                <a:latin typeface="宋体" panose="02010600030101010101" pitchFamily="2" charset="-122"/>
              </a:rPr>
              <a:t>王勃</a:t>
            </a:r>
            <a:endParaRPr lang="en-US" altLang="en-US" sz="2800" b="1">
              <a:latin typeface="宋体" panose="02010600030101010101" pitchFamily="2" charset="-122"/>
            </a:endParaRPr>
          </a:p>
          <a:p>
            <a:pPr marL="0" lvl="0" indent="0" algn="ctr">
              <a:spcBef>
                <a:spcPct val="20000"/>
              </a:spcBef>
              <a:buFontTx/>
              <a:buNone/>
            </a:pPr>
            <a:r>
              <a:rPr lang="en-US" altLang="en-US" sz="3200" b="1">
                <a:latin typeface="宋体" panose="02010600030101010101" pitchFamily="2" charset="-122"/>
              </a:rPr>
              <a:t>城阙辅三秦，</a:t>
            </a:r>
            <a:endParaRPr lang="en-US" altLang="en-US" sz="3200" b="1">
              <a:latin typeface="宋体" panose="02010600030101010101" pitchFamily="2" charset="-122"/>
            </a:endParaRPr>
          </a:p>
          <a:p>
            <a:pPr marL="0" lvl="0" indent="0" algn="ctr">
              <a:buFontTx/>
              <a:buNone/>
            </a:pPr>
            <a:r>
              <a:rPr lang="en-US" altLang="en-US" sz="3200" b="1">
                <a:latin typeface="宋体" panose="02010600030101010101" pitchFamily="2" charset="-122"/>
              </a:rPr>
              <a:t>风烟望五津。</a:t>
            </a:r>
            <a:endParaRPr lang="en-US" altLang="en-US" sz="3200" b="1">
              <a:latin typeface="宋体" panose="02010600030101010101" pitchFamily="2" charset="-122"/>
            </a:endParaRPr>
          </a:p>
          <a:p>
            <a:pPr marL="0" lvl="0" indent="0" algn="ctr">
              <a:buFontTx/>
              <a:buNone/>
            </a:pPr>
            <a:r>
              <a:rPr lang="en-US" altLang="en-US" sz="3200" b="1">
                <a:latin typeface="宋体" panose="02010600030101010101" pitchFamily="2" charset="-122"/>
              </a:rPr>
              <a:t>与君离别意，</a:t>
            </a:r>
            <a:endParaRPr lang="en-US" altLang="en-US" sz="3200" b="1">
              <a:latin typeface="宋体" panose="02010600030101010101" pitchFamily="2" charset="-122"/>
            </a:endParaRPr>
          </a:p>
          <a:p>
            <a:pPr marL="0" lvl="0" indent="0" algn="ctr">
              <a:buFontTx/>
              <a:buNone/>
            </a:pPr>
            <a:r>
              <a:rPr lang="en-US" altLang="en-US" sz="3200" b="1">
                <a:latin typeface="宋体" panose="02010600030101010101" pitchFamily="2" charset="-122"/>
              </a:rPr>
              <a:t>同是宦游人。</a:t>
            </a:r>
            <a:endParaRPr lang="en-US" altLang="en-US" sz="3200" b="1">
              <a:latin typeface="宋体" panose="02010600030101010101" pitchFamily="2" charset="-122"/>
            </a:endParaRPr>
          </a:p>
          <a:p>
            <a:pPr marL="0" lvl="0" indent="0" algn="ctr">
              <a:buFontTx/>
              <a:buNone/>
            </a:pPr>
            <a:r>
              <a:rPr lang="en-US" altLang="en-US" sz="3200" b="1">
                <a:latin typeface="宋体" panose="02010600030101010101" pitchFamily="2" charset="-122"/>
              </a:rPr>
              <a:t>海内存知己，</a:t>
            </a:r>
            <a:endParaRPr lang="en-US" altLang="en-US" sz="3200" b="1">
              <a:latin typeface="宋体" panose="02010600030101010101" pitchFamily="2" charset="-122"/>
            </a:endParaRPr>
          </a:p>
          <a:p>
            <a:pPr marL="0" lvl="0" indent="0" algn="ctr">
              <a:buFontTx/>
              <a:buNone/>
            </a:pPr>
            <a:r>
              <a:rPr lang="en-US" altLang="en-US" sz="3200" b="1">
                <a:latin typeface="宋体" panose="02010600030101010101" pitchFamily="2" charset="-122"/>
              </a:rPr>
              <a:t>天涯若比邻。</a:t>
            </a:r>
            <a:endParaRPr lang="en-US" altLang="en-US" sz="3200" b="1">
              <a:latin typeface="宋体" panose="02010600030101010101" pitchFamily="2" charset="-122"/>
            </a:endParaRPr>
          </a:p>
          <a:p>
            <a:pPr marL="0" lvl="0" indent="0" algn="ctr">
              <a:buFontTx/>
              <a:buNone/>
            </a:pPr>
            <a:r>
              <a:rPr lang="en-US" altLang="en-US" sz="3200" b="1">
                <a:solidFill>
                  <a:srgbClr val="FF0000"/>
                </a:solidFill>
                <a:latin typeface="宋体" panose="02010600030101010101" pitchFamily="2" charset="-122"/>
              </a:rPr>
              <a:t>无为在歧路，</a:t>
            </a:r>
            <a:endParaRPr lang="en-US" altLang="en-US" sz="3200" b="1">
              <a:solidFill>
                <a:srgbClr val="FF0000"/>
              </a:solidFill>
              <a:latin typeface="宋体" panose="02010600030101010101" pitchFamily="2" charset="-122"/>
            </a:endParaRPr>
          </a:p>
          <a:p>
            <a:pPr marL="0" lvl="0" indent="0" algn="ctr">
              <a:buFontTx/>
              <a:buNone/>
            </a:pPr>
            <a:r>
              <a:rPr lang="en-US" altLang="en-US" sz="3200" b="1">
                <a:solidFill>
                  <a:srgbClr val="FF0000"/>
                </a:solidFill>
                <a:latin typeface="宋体" panose="02010600030101010101" pitchFamily="2" charset="-122"/>
              </a:rPr>
              <a:t>儿女共沾巾</a:t>
            </a:r>
            <a:r>
              <a:rPr lang="en-US" altLang="en-US" sz="3200" b="1">
                <a:latin typeface="宋体" panose="02010600030101010101" pitchFamily="2" charset="-122"/>
              </a:rPr>
              <a:t>。</a:t>
            </a:r>
            <a:endParaRPr lang="en-US" altLang="en-US" sz="3200" b="1">
              <a:latin typeface="宋体" panose="02010600030101010101" pitchFamily="2" charset="-122"/>
            </a:endParaRPr>
          </a:p>
        </p:txBody>
      </p:sp>
      <p:sp>
        <p:nvSpPr>
          <p:cNvPr id="1049531" name="文本框 1049530"/>
          <p:cNvSpPr txBox="1"/>
          <p:nvPr/>
        </p:nvSpPr>
        <p:spPr>
          <a:xfrm>
            <a:off x="4572000" y="1371600"/>
            <a:ext cx="3810000" cy="40798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50000"/>
              </a:spcBef>
              <a:buFontTx/>
              <a:buNone/>
            </a:pPr>
            <a:r>
              <a:rPr lang="en-US" altLang="en-US" sz="3200" b="1">
                <a:latin typeface="宋体" panose="02010600030101010101" pitchFamily="2" charset="-122"/>
              </a:rPr>
              <a:t>     别董大</a:t>
            </a:r>
            <a:endParaRPr lang="en-US" altLang="en-US" sz="3200" b="1">
              <a:latin typeface="宋体" panose="02010600030101010101" pitchFamily="2" charset="-122"/>
            </a:endParaRPr>
          </a:p>
          <a:p>
            <a:pPr marL="0" lvl="0" indent="0" algn="just">
              <a:spcBef>
                <a:spcPct val="50000"/>
              </a:spcBef>
              <a:buFontTx/>
              <a:buNone/>
            </a:pPr>
            <a:r>
              <a:rPr lang="en-US" altLang="en-US" sz="3200" b="1">
                <a:latin typeface="宋体" panose="02010600030101010101" pitchFamily="2" charset="-122"/>
              </a:rPr>
              <a:t>         </a:t>
            </a:r>
            <a:r>
              <a:rPr lang="en-US" altLang="en-US" sz="2000" b="1">
                <a:latin typeface="宋体" panose="02010600030101010101" pitchFamily="2" charset="-122"/>
              </a:rPr>
              <a:t>高适</a:t>
            </a:r>
            <a:endParaRPr lang="en-US" altLang="en-US" sz="2000" b="1">
              <a:latin typeface="宋体" panose="02010600030101010101" pitchFamily="2" charset="-122"/>
            </a:endParaRPr>
          </a:p>
          <a:p>
            <a:pPr marL="0" lvl="0" indent="0" algn="just">
              <a:spcBef>
                <a:spcPct val="20000"/>
              </a:spcBef>
              <a:buFontTx/>
              <a:buNone/>
            </a:pPr>
            <a:r>
              <a:rPr lang="en-US" altLang="en-US" sz="3200" b="1">
                <a:latin typeface="宋体" panose="02010600030101010101" pitchFamily="2" charset="-122"/>
              </a:rPr>
              <a:t>千里黄云白日曛，</a:t>
            </a:r>
            <a:endParaRPr lang="en-US" altLang="en-US" sz="3200" b="1">
              <a:latin typeface="宋体" panose="02010600030101010101" pitchFamily="2" charset="-122"/>
            </a:endParaRPr>
          </a:p>
          <a:p>
            <a:pPr marL="0" lvl="0" indent="0" algn="just">
              <a:spcBef>
                <a:spcPct val="20000"/>
              </a:spcBef>
              <a:buFontTx/>
              <a:buNone/>
            </a:pPr>
            <a:r>
              <a:rPr lang="en-US" altLang="en-US" sz="3200" b="1">
                <a:latin typeface="宋体" panose="02010600030101010101" pitchFamily="2" charset="-122"/>
              </a:rPr>
              <a:t>北风吹雁雪纷纷。</a:t>
            </a:r>
            <a:endParaRPr lang="en-US" altLang="en-US" sz="3200" b="1">
              <a:latin typeface="宋体" panose="02010600030101010101" pitchFamily="2" charset="-122"/>
            </a:endParaRPr>
          </a:p>
          <a:p>
            <a:pPr marL="0" lvl="0" indent="0" algn="just">
              <a:spcBef>
                <a:spcPct val="20000"/>
              </a:spcBef>
              <a:buFontTx/>
              <a:buNone/>
            </a:pPr>
            <a:r>
              <a:rPr lang="en-US" altLang="en-US" sz="3200" b="1">
                <a:solidFill>
                  <a:srgbClr val="FF0000"/>
                </a:solidFill>
                <a:latin typeface="宋体" panose="02010600030101010101" pitchFamily="2" charset="-122"/>
              </a:rPr>
              <a:t>莫愁前路无知己，</a:t>
            </a:r>
            <a:endParaRPr lang="en-US" altLang="en-US" sz="3200" b="1">
              <a:solidFill>
                <a:srgbClr val="FF0000"/>
              </a:solidFill>
              <a:latin typeface="宋体" panose="02010600030101010101" pitchFamily="2" charset="-122"/>
            </a:endParaRPr>
          </a:p>
          <a:p>
            <a:pPr marL="0" lvl="0" indent="0" algn="just">
              <a:spcBef>
                <a:spcPct val="20000"/>
              </a:spcBef>
              <a:buFontTx/>
              <a:buNone/>
            </a:pPr>
            <a:r>
              <a:rPr lang="en-US" altLang="en-US" sz="3200" b="1">
                <a:solidFill>
                  <a:srgbClr val="FF0000"/>
                </a:solidFill>
                <a:latin typeface="宋体" panose="02010600030101010101" pitchFamily="2" charset="-122"/>
              </a:rPr>
              <a:t>天下谁人不识君</a:t>
            </a:r>
            <a:r>
              <a:rPr lang="en-US" altLang="en-US" sz="3200" b="1">
                <a:latin typeface="宋体" panose="02010600030101010101" pitchFamily="2" charset="-122"/>
              </a:rPr>
              <a:t>。</a:t>
            </a:r>
            <a:endParaRPr lang="en-US" altLang="en-US" sz="3200" b="1">
              <a:latin typeface="宋体" panose="02010600030101010101" pitchFamily="2" charset="-122"/>
            </a:endParaRPr>
          </a:p>
          <a:p>
            <a:pPr marL="0" lvl="0" indent="0">
              <a:spcBef>
                <a:spcPct val="50000"/>
              </a:spcBef>
              <a:buFontTx/>
              <a:buNone/>
            </a:pPr>
            <a:endParaRPr lang="en-US" altLang="en-US" sz="2000">
              <a:latin typeface="宋体" panose="02010600030101010101" pitchFamily="2" charset="-122"/>
            </a:endParaRPr>
          </a:p>
        </p:txBody>
      </p:sp>
      <p:pic>
        <p:nvPicPr>
          <p:cNvPr id="2097252" name="图片 2097251"/>
          <p:cNvPicPr/>
          <p:nvPr/>
        </p:nvPicPr>
        <p:blipFill>
          <a:blip r:embed="rId1"/>
          <a:srcRect/>
          <a:stretch>
            <a:fillRect/>
          </a:stretch>
        </p:blipFill>
        <p:spPr>
          <a:xfrm>
            <a:off x="5029200" y="5181600"/>
            <a:ext cx="2133600" cy="10287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29"/>
                                        </p:tgtEl>
                                        <p:attrNameLst>
                                          <p:attrName>style.visibility</p:attrName>
                                        </p:attrNameLst>
                                      </p:cBhvr>
                                      <p:to>
                                        <p:strVal val="visible"/>
                                      </p:to>
                                    </p:set>
                                    <p:anim calcmode="lin" valueType="num">
                                      <p:cBhvr additive="base">
                                        <p:cTn id="7" dur="500" fill="hold"/>
                                        <p:tgtEl>
                                          <p:spTgt spid="1049529"/>
                                        </p:tgtEl>
                                        <p:attrNameLst>
                                          <p:attrName>ppt_x</p:attrName>
                                        </p:attrNameLst>
                                      </p:cBhvr>
                                      <p:tavLst>
                                        <p:tav tm="0">
                                          <p:val>
                                            <p:strVal val="0-#ppt_w/2"/>
                                          </p:val>
                                        </p:tav>
                                        <p:tav tm="100000">
                                          <p:val>
                                            <p:strVal val="ppt_x"/>
                                          </p:val>
                                        </p:tav>
                                      </p:tavLst>
                                    </p:anim>
                                    <p:anim calcmode="lin" valueType="num">
                                      <p:cBhvr additive="base">
                                        <p:cTn id="8" dur="500" fill="hold"/>
                                        <p:tgtEl>
                                          <p:spTgt spid="10495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29"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434" name=""/>
        <p:cNvGrpSpPr/>
        <p:nvPr/>
      </p:nvGrpSpPr>
      <p:grpSpPr>
        <a:xfrm rot="0">
          <a:off x="0" y="0"/>
          <a:ext cx="0" cy="0"/>
          <a:chOff x="0" y="0"/>
          <a:chExt cx="0" cy="0"/>
        </a:xfrm>
      </p:grpSpPr>
      <p:sp>
        <p:nvSpPr>
          <p:cNvPr id="1049532" name="文本框 1049531"/>
          <p:cNvSpPr txBox="1"/>
          <p:nvPr/>
        </p:nvSpPr>
        <p:spPr>
          <a:xfrm>
            <a:off x="381000" y="838200"/>
            <a:ext cx="8458200" cy="544988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50000"/>
              </a:spcBef>
              <a:buFontTx/>
              <a:buNone/>
            </a:pPr>
            <a:r>
              <a:rPr lang="zh-CN" altLang="en-US" sz="2800" b="1"/>
              <a:t>1.形式标志：标题中有“送”或“别”等字眼； </a:t>
            </a:r>
            <a:endParaRPr lang="zh-CN" altLang="en-US" sz="2800" b="1"/>
          </a:p>
          <a:p>
            <a:pPr marL="0" lvl="0" indent="0" algn="just">
              <a:spcBef>
                <a:spcPct val="50000"/>
              </a:spcBef>
              <a:buFontTx/>
              <a:buNone/>
            </a:pPr>
            <a:r>
              <a:rPr lang="zh-CN" altLang="en-US" sz="2800" b="1"/>
              <a:t>2. 常见意象：时间（傍晚、月夜）地点（长亭、渡口、古道、南浦等）物象（瘦马、芳草、晚风、柳树、笛声、远山、浊酒等）</a:t>
            </a:r>
            <a:endParaRPr lang="zh-CN" altLang="en-US" sz="2800" b="1"/>
          </a:p>
          <a:p>
            <a:pPr marL="0" lvl="0" indent="0" algn="just">
              <a:spcBef>
                <a:spcPct val="50000"/>
              </a:spcBef>
              <a:buFontTx/>
              <a:buNone/>
            </a:pPr>
            <a:r>
              <a:rPr lang="zh-CN" altLang="en-US" sz="2800" b="1"/>
              <a:t>3.基本主题：依依不舍的</a:t>
            </a:r>
            <a:r>
              <a:rPr lang="zh-CN" altLang="en-US" sz="2800" b="1">
                <a:solidFill>
                  <a:srgbClr val="FF0000"/>
                </a:solidFill>
              </a:rPr>
              <a:t>留念</a:t>
            </a:r>
            <a:r>
              <a:rPr lang="zh-CN" altLang="en-US" sz="2800" b="1"/>
              <a:t>；情深意长的</a:t>
            </a:r>
            <a:r>
              <a:rPr lang="zh-CN" altLang="en-US" sz="2800" b="1">
                <a:solidFill>
                  <a:srgbClr val="FF0000"/>
                </a:solidFill>
              </a:rPr>
              <a:t>勉励</a:t>
            </a:r>
            <a:r>
              <a:rPr lang="zh-CN" altLang="en-US" sz="2800" b="1"/>
              <a:t>；坦陈心志的</a:t>
            </a:r>
            <a:r>
              <a:rPr lang="zh-CN" altLang="en-US" sz="2800" b="1">
                <a:solidFill>
                  <a:srgbClr val="FF0000"/>
                </a:solidFill>
              </a:rPr>
              <a:t>告白</a:t>
            </a:r>
            <a:r>
              <a:rPr lang="zh-CN" altLang="en-US" sz="2800" b="1"/>
              <a:t>；别后情境的</a:t>
            </a:r>
            <a:r>
              <a:rPr lang="zh-CN" altLang="en-US" sz="2800" b="1">
                <a:solidFill>
                  <a:srgbClr val="FF0000"/>
                </a:solidFill>
              </a:rPr>
              <a:t>想象、担忧</a:t>
            </a:r>
            <a:r>
              <a:rPr lang="zh-CN" altLang="en-US" sz="2800" b="1"/>
              <a:t>与对友人的</a:t>
            </a:r>
            <a:r>
              <a:rPr lang="zh-CN" altLang="en-US" sz="2800" b="1">
                <a:solidFill>
                  <a:srgbClr val="FF0000"/>
                </a:solidFill>
              </a:rPr>
              <a:t>思念。 </a:t>
            </a:r>
            <a:endParaRPr lang="zh-CN" altLang="en-US" sz="2800" b="1">
              <a:solidFill>
                <a:srgbClr val="FF0000"/>
              </a:solidFill>
            </a:endParaRPr>
          </a:p>
          <a:p>
            <a:pPr marL="0" lvl="0" indent="0" algn="just">
              <a:spcBef>
                <a:spcPct val="50000"/>
              </a:spcBef>
              <a:buFontTx/>
              <a:buNone/>
            </a:pPr>
            <a:r>
              <a:rPr lang="zh-CN" altLang="en-US" sz="2800" b="1"/>
              <a:t>4.感情色彩： 依恋与不舍——低沉哀婉，伤感惆怅； </a:t>
            </a:r>
            <a:endParaRPr lang="zh-CN" altLang="en-US" sz="2800" b="1"/>
          </a:p>
          <a:p>
            <a:pPr marL="0" lvl="0" indent="0" algn="just">
              <a:spcBef>
                <a:spcPct val="50000"/>
              </a:spcBef>
              <a:buFontTx/>
              <a:buNone/>
            </a:pPr>
            <a:r>
              <a:rPr lang="zh-CN" altLang="en-US" sz="2800" b="1"/>
              <a:t>                        安慰与祝愿——旷达刚健，乐观向上。 </a:t>
            </a:r>
            <a:endParaRPr lang="zh-CN" altLang="en-US" sz="2800" b="1"/>
          </a:p>
          <a:p>
            <a:pPr marL="0" lvl="0" indent="0">
              <a:spcBef>
                <a:spcPct val="50000"/>
              </a:spcBef>
              <a:buFontTx/>
              <a:buNone/>
            </a:pPr>
            <a:r>
              <a:rPr lang="zh-CN" altLang="en-US" sz="2800" b="1"/>
              <a:t>5.常用手法：</a:t>
            </a:r>
            <a:r>
              <a:rPr lang="zh-CN" altLang="en-US" sz="2800" b="1">
                <a:effectLst>
                  <a:outerShdw blurRad="38100" dist="38100" dir="2700000" algn="tl">
                    <a:srgbClr val="C0C0C0"/>
                  </a:outerShdw>
                </a:effectLst>
              </a:rPr>
              <a:t>借景抒情、情景交融、衬托、虚实结合</a:t>
            </a:r>
            <a:endParaRPr lang="zh-CN" altLang="en-US" sz="2800" b="1">
              <a:effectLst>
                <a:outerShdw blurRad="38100" dist="38100" dir="2700000" algn="tl">
                  <a:srgbClr val="C0C0C0"/>
                </a:outerShdw>
              </a:effectLst>
            </a:endParaRPr>
          </a:p>
        </p:txBody>
      </p:sp>
      <p:sp>
        <p:nvSpPr>
          <p:cNvPr id="1049533" name="文本框 1049532"/>
          <p:cNvSpPr txBox="1"/>
          <p:nvPr/>
        </p:nvSpPr>
        <p:spPr>
          <a:xfrm>
            <a:off x="457200" y="152400"/>
            <a:ext cx="4419600" cy="6350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600" b="1">
                <a:solidFill>
                  <a:srgbClr val="008080"/>
                </a:solidFill>
                <a:ea typeface="黑体" panose="02010609060101010101" pitchFamily="2" charset="-122"/>
              </a:rPr>
              <a:t>★★★送别诗特点</a:t>
            </a:r>
            <a:endParaRPr lang="zh-CN" altLang="en-US" sz="3600" b="1">
              <a:solidFill>
                <a:srgbClr val="008080"/>
              </a:solidFill>
              <a:ea typeface="黑体" panose="02010609060101010101" pitchFamily="2" charset="-122"/>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435" name=""/>
        <p:cNvGrpSpPr/>
        <p:nvPr/>
      </p:nvGrpSpPr>
      <p:grpSpPr>
        <a:xfrm rot="0">
          <a:off x="0" y="0"/>
          <a:ext cx="0" cy="0"/>
          <a:chOff x="0" y="0"/>
          <a:chExt cx="0" cy="0"/>
        </a:xfrm>
      </p:grpSpPr>
      <p:pic>
        <p:nvPicPr>
          <p:cNvPr id="2097253" name="图片 2097252"/>
          <p:cNvPicPr/>
          <p:nvPr/>
        </p:nvPicPr>
        <p:blipFill>
          <a:blip r:embed="rId1"/>
          <a:srcRect/>
          <a:stretch>
            <a:fillRect/>
          </a:stretch>
        </p:blipFill>
        <p:spPr>
          <a:xfrm>
            <a:off x="3352800" y="2743200"/>
            <a:ext cx="5257800" cy="3943350"/>
          </a:xfrm>
          <a:prstGeom prst="rect">
            <a:avLst/>
          </a:prstGeom>
          <a:noFill/>
          <a:ln>
            <a:noFill/>
          </a:ln>
        </p:spPr>
      </p:pic>
      <p:sp>
        <p:nvSpPr>
          <p:cNvPr id="1049534" name="矩形 1049533"/>
          <p:cNvSpPr/>
          <p:nvPr/>
        </p:nvSpPr>
        <p:spPr>
          <a:xfrm>
            <a:off x="0" y="0"/>
            <a:ext cx="2362200" cy="68580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r>
              <a:rPr lang="zh-CN" altLang="en-US" sz="4000" b="1">
                <a:solidFill>
                  <a:srgbClr val="9900FF"/>
                </a:solidFill>
                <a:ea typeface="黑体" panose="02010609060101010101" pitchFamily="2" charset="-122"/>
              </a:rPr>
              <a:t>鉴赏示例</a:t>
            </a:r>
            <a:endParaRPr lang="zh-CN" altLang="en-US" sz="4000" b="1">
              <a:solidFill>
                <a:srgbClr val="9900FF"/>
              </a:solidFill>
              <a:ea typeface="黑体" panose="02010609060101010101" pitchFamily="2" charset="-122"/>
            </a:endParaRPr>
          </a:p>
        </p:txBody>
      </p:sp>
      <p:sp>
        <p:nvSpPr>
          <p:cNvPr id="1049535" name="矩形 1049534"/>
          <p:cNvSpPr/>
          <p:nvPr/>
        </p:nvSpPr>
        <p:spPr>
          <a:xfrm>
            <a:off x="2286000" y="228600"/>
            <a:ext cx="5943600" cy="1544637"/>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闻王昌龄左迁龙标           </a:t>
            </a:r>
            <a:r>
              <a:rPr lang="en-US" altLang="en-US" sz="2800" b="1">
                <a:solidFill>
                  <a:srgbClr val="003300"/>
                </a:solidFill>
                <a:latin typeface="华文行楷" pitchFamily="2" charset="-122"/>
                <a:ea typeface="华文行楷" pitchFamily="2" charset="-122"/>
              </a:rPr>
              <a:t>李白</a:t>
            </a:r>
            <a:endParaRPr lang="en-US" altLang="en-US" sz="2800" b="1">
              <a:solidFill>
                <a:srgbClr val="003300"/>
              </a:solidFill>
              <a:latin typeface="华文行楷" pitchFamily="2" charset="-122"/>
              <a:ea typeface="华文行楷"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杨花落尽子规啼，闻道龙标过五溪。</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我寄愁心与明月，随君直到夜郎西。</a:t>
            </a:r>
            <a:endParaRPr lang="en-US" altLang="en-US" sz="2800" b="1">
              <a:solidFill>
                <a:srgbClr val="003300"/>
              </a:solidFill>
              <a:latin typeface="华文新魏" pitchFamily="2" charset="-122"/>
              <a:ea typeface="华文新魏" pitchFamily="2" charset="-122"/>
            </a:endParaRPr>
          </a:p>
        </p:txBody>
      </p:sp>
      <p:sp>
        <p:nvSpPr>
          <p:cNvPr id="1049536" name="矩形 1049535"/>
          <p:cNvSpPr/>
          <p:nvPr/>
        </p:nvSpPr>
        <p:spPr>
          <a:xfrm>
            <a:off x="1219200" y="1905000"/>
            <a:ext cx="5376862" cy="476250"/>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nSpc>
                <a:spcPct val="90000"/>
              </a:lnSpc>
              <a:spcBef>
                <a:spcPct val="50000"/>
              </a:spcBef>
              <a:buFontTx/>
              <a:buNone/>
            </a:pPr>
            <a:r>
              <a:rPr lang="zh-CN" altLang="en-US" sz="2800" b="1"/>
              <a:t>1、第一句景物描写有何作用？   </a:t>
            </a:r>
            <a:endParaRPr lang="zh-CN" altLang="en-US" sz="2800" b="1"/>
          </a:p>
        </p:txBody>
      </p:sp>
      <p:sp>
        <p:nvSpPr>
          <p:cNvPr id="1049537" name="文本框 1049536"/>
          <p:cNvSpPr txBox="1"/>
          <p:nvPr/>
        </p:nvSpPr>
        <p:spPr>
          <a:xfrm>
            <a:off x="1066800" y="2819400"/>
            <a:ext cx="5791200" cy="946150"/>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2800" b="1"/>
              <a:t>2、三四句在表达技巧上有什么特点？请简要分析。</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5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495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36" grpId="0" animBg="1"/>
      <p:bldP spid="1049537"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436" name=""/>
        <p:cNvGrpSpPr/>
        <p:nvPr/>
      </p:nvGrpSpPr>
      <p:grpSpPr>
        <a:xfrm rot="0">
          <a:off x="0" y="0"/>
          <a:ext cx="0" cy="0"/>
          <a:chOff x="0" y="0"/>
          <a:chExt cx="0" cy="0"/>
        </a:xfrm>
      </p:grpSpPr>
      <p:sp>
        <p:nvSpPr>
          <p:cNvPr id="1049538" name="文本框 1049537"/>
          <p:cNvSpPr txBox="1"/>
          <p:nvPr/>
        </p:nvSpPr>
        <p:spPr>
          <a:xfrm>
            <a:off x="304800" y="685800"/>
            <a:ext cx="76200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t>首先，分析离别诗常用意象。</a:t>
            </a:r>
            <a:endParaRPr lang="zh-CN" altLang="en-US" sz="3200" b="1"/>
          </a:p>
        </p:txBody>
      </p:sp>
      <p:sp>
        <p:nvSpPr>
          <p:cNvPr id="1049539" name="矩形 1049538"/>
          <p:cNvSpPr/>
          <p:nvPr/>
        </p:nvSpPr>
        <p:spPr>
          <a:xfrm>
            <a:off x="381000" y="1295400"/>
            <a:ext cx="5181600" cy="946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2800" b="1">
                <a:solidFill>
                  <a:schemeClr val="accent2"/>
                </a:solidFill>
              </a:rPr>
              <a:t>       首句选取的景物是漂泊不定的杨花和叫声凄婉哀愁的子规。</a:t>
            </a:r>
            <a:endParaRPr lang="zh-CN" altLang="en-US" sz="2800" b="1">
              <a:solidFill>
                <a:schemeClr val="accent2"/>
              </a:solidFill>
            </a:endParaRPr>
          </a:p>
        </p:txBody>
      </p:sp>
      <p:sp>
        <p:nvSpPr>
          <p:cNvPr id="1049540" name="矩形 1049539"/>
          <p:cNvSpPr/>
          <p:nvPr/>
        </p:nvSpPr>
        <p:spPr>
          <a:xfrm>
            <a:off x="228600" y="2185987"/>
            <a:ext cx="6246812" cy="520700"/>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2800" b="1"/>
              <a:t>接着，体会作者所要表达的情感思想。</a:t>
            </a:r>
            <a:endParaRPr lang="zh-CN" altLang="en-US" sz="2800" b="1"/>
          </a:p>
        </p:txBody>
      </p:sp>
      <p:sp>
        <p:nvSpPr>
          <p:cNvPr id="1049541" name="文本框 1049540"/>
          <p:cNvSpPr txBox="1"/>
          <p:nvPr/>
        </p:nvSpPr>
        <p:spPr>
          <a:xfrm>
            <a:off x="381000" y="3048000"/>
            <a:ext cx="6324600" cy="25939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2800" b="1">
                <a:solidFill>
                  <a:schemeClr val="accent2"/>
                </a:solidFill>
              </a:rPr>
              <a:t>        一二句表达因友人王昌龄左迁偏远之地的忧伤之情。三四句将自己心中的愁思寄托给明月，满含深情的明月照耀友人，一直陪伴他到偏远的夜郎。这两句表达了作者对友人的关切和思念。</a:t>
            </a:r>
            <a:endParaRPr lang="zh-CN" altLang="en-US" sz="2800" b="1">
              <a:solidFill>
                <a:schemeClr val="accent2"/>
              </a:solidFill>
            </a:endParaRPr>
          </a:p>
          <a:p>
            <a:pPr marL="0" lvl="0" indent="0">
              <a:spcBef>
                <a:spcPct val="50000"/>
              </a:spcBef>
              <a:buFontTx/>
              <a:buNone/>
            </a:pPr>
            <a:endParaRPr lang="zh-CN" altLang="en-US" sz="1600"/>
          </a:p>
        </p:txBody>
      </p:sp>
      <p:sp>
        <p:nvSpPr>
          <p:cNvPr id="1049542" name="矩形 1049541"/>
          <p:cNvSpPr/>
          <p:nvPr/>
        </p:nvSpPr>
        <p:spPr>
          <a:xfrm>
            <a:off x="381000" y="5257800"/>
            <a:ext cx="65532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3200" b="1"/>
              <a:t>最后，离别诗常用的表达技巧。</a:t>
            </a:r>
            <a:endParaRPr lang="zh-CN" altLang="en-US" sz="3200" b="1"/>
          </a:p>
        </p:txBody>
      </p:sp>
      <p:sp>
        <p:nvSpPr>
          <p:cNvPr id="1049543" name="文本框 1049542"/>
          <p:cNvSpPr txBox="1"/>
          <p:nvPr/>
        </p:nvSpPr>
        <p:spPr>
          <a:xfrm>
            <a:off x="533400" y="5715000"/>
            <a:ext cx="7772400" cy="51911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2800" b="1">
                <a:solidFill>
                  <a:srgbClr val="0000CC"/>
                </a:solidFill>
              </a:rPr>
              <a:t>        首句寄情于景，三四句拟人。</a:t>
            </a:r>
            <a:endParaRPr lang="zh-CN" altLang="en-US" sz="2800" b="1">
              <a:solidFill>
                <a:srgbClr val="0000CC"/>
              </a:solidFill>
            </a:endParaRPr>
          </a:p>
        </p:txBody>
      </p:sp>
      <p:sp>
        <p:nvSpPr>
          <p:cNvPr id="1049544" name="文本框 1049543"/>
          <p:cNvSpPr txBox="1"/>
          <p:nvPr/>
        </p:nvSpPr>
        <p:spPr>
          <a:xfrm>
            <a:off x="533400" y="152400"/>
            <a:ext cx="5273675" cy="6350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3600" b="1">
                <a:solidFill>
                  <a:srgbClr val="008080"/>
                </a:solidFill>
                <a:ea typeface="黑体" panose="02010609060101010101" pitchFamily="2" charset="-122"/>
              </a:rPr>
              <a:t>★★★鉴赏步骤</a:t>
            </a:r>
            <a:endParaRPr lang="zh-CN" altLang="en-US" sz="3600" b="1">
              <a:solidFill>
                <a:srgbClr val="008080"/>
              </a:solidFill>
              <a:ea typeface="黑体" panose="02010609060101010101" pitchFamily="2" charset="-122"/>
            </a:endParaRPr>
          </a:p>
        </p:txBody>
      </p:sp>
      <p:sp>
        <p:nvSpPr>
          <p:cNvPr id="1049545" name="矩形 1049544"/>
          <p:cNvSpPr/>
          <p:nvPr/>
        </p:nvSpPr>
        <p:spPr>
          <a:xfrm>
            <a:off x="6096000" y="0"/>
            <a:ext cx="3048000" cy="3221037"/>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闻王昌龄左迁龙标             </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               </a:t>
            </a:r>
            <a:r>
              <a:rPr lang="en-US" altLang="en-US" sz="2800" b="1">
                <a:solidFill>
                  <a:srgbClr val="003300"/>
                </a:solidFill>
                <a:latin typeface="华文行楷" pitchFamily="2" charset="-122"/>
                <a:ea typeface="华文行楷" pitchFamily="2" charset="-122"/>
              </a:rPr>
              <a:t>李白</a:t>
            </a:r>
            <a:endParaRPr lang="en-US" altLang="en-US" sz="2800" b="1">
              <a:solidFill>
                <a:srgbClr val="003300"/>
              </a:solidFill>
              <a:latin typeface="华文行楷" pitchFamily="2" charset="-122"/>
              <a:ea typeface="华文行楷"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杨花落尽子规啼，</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闻道龙标过五溪。</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我寄愁心与明月，</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随君直到夜郎西。</a:t>
            </a:r>
            <a:endParaRPr lang="en-US" altLang="en-US" sz="2800" b="1">
              <a:solidFill>
                <a:srgbClr val="003300"/>
              </a:solidFill>
              <a:latin typeface="华文新魏" pitchFamily="2" charset="-122"/>
              <a:ea typeface="华文新魏"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39"/>
                                        </p:tgtEl>
                                        <p:attrNameLst>
                                          <p:attrName>style.visibility</p:attrName>
                                        </p:attrNameLst>
                                      </p:cBhvr>
                                      <p:to>
                                        <p:strVal val="visible"/>
                                      </p:to>
                                    </p:set>
                                    <p:anim calcmode="lin" valueType="num">
                                      <p:cBhvr additive="base">
                                        <p:cTn id="7" dur="500" fill="hold"/>
                                        <p:tgtEl>
                                          <p:spTgt spid="1049539"/>
                                        </p:tgtEl>
                                        <p:attrNameLst>
                                          <p:attrName>ppt_x</p:attrName>
                                        </p:attrNameLst>
                                      </p:cBhvr>
                                      <p:tavLst>
                                        <p:tav tm="0">
                                          <p:val>
                                            <p:strVal val="0-#ppt_w/2"/>
                                          </p:val>
                                        </p:tav>
                                        <p:tav tm="100000">
                                          <p:val>
                                            <p:strVal val="ppt_x"/>
                                          </p:val>
                                        </p:tav>
                                      </p:tavLst>
                                    </p:anim>
                                    <p:anim calcmode="lin" valueType="num">
                                      <p:cBhvr additive="base">
                                        <p:cTn id="8" dur="500" fill="hold"/>
                                        <p:tgtEl>
                                          <p:spTgt spid="104953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540"/>
                                        </p:tgtEl>
                                        <p:attrNameLst>
                                          <p:attrName>style.visibility</p:attrName>
                                        </p:attrNameLst>
                                      </p:cBhvr>
                                      <p:to>
                                        <p:strVal val="visible"/>
                                      </p:to>
                                    </p:set>
                                    <p:anim calcmode="lin" valueType="num">
                                      <p:cBhvr additive="base">
                                        <p:cTn id="13" dur="500" fill="hold"/>
                                        <p:tgtEl>
                                          <p:spTgt spid="1049540"/>
                                        </p:tgtEl>
                                        <p:attrNameLst>
                                          <p:attrName>ppt_x</p:attrName>
                                        </p:attrNameLst>
                                      </p:cBhvr>
                                      <p:tavLst>
                                        <p:tav tm="0">
                                          <p:val>
                                            <p:strVal val="0-#ppt_w/2"/>
                                          </p:val>
                                        </p:tav>
                                        <p:tav tm="100000">
                                          <p:val>
                                            <p:strVal val="ppt_x"/>
                                          </p:val>
                                        </p:tav>
                                      </p:tavLst>
                                    </p:anim>
                                    <p:anim calcmode="lin" valueType="num">
                                      <p:cBhvr additive="base">
                                        <p:cTn id="14" dur="500" fill="hold"/>
                                        <p:tgtEl>
                                          <p:spTgt spid="104954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49541"/>
                                        </p:tgtEl>
                                        <p:attrNameLst>
                                          <p:attrName>style.visibility</p:attrName>
                                        </p:attrNameLst>
                                      </p:cBhvr>
                                      <p:to>
                                        <p:strVal val="visible"/>
                                      </p:to>
                                    </p:set>
                                    <p:anim calcmode="lin" valueType="num">
                                      <p:cBhvr additive="base">
                                        <p:cTn id="19" dur="500" fill="hold"/>
                                        <p:tgtEl>
                                          <p:spTgt spid="1049541"/>
                                        </p:tgtEl>
                                        <p:attrNameLst>
                                          <p:attrName>ppt_x</p:attrName>
                                        </p:attrNameLst>
                                      </p:cBhvr>
                                      <p:tavLst>
                                        <p:tav tm="0">
                                          <p:val>
                                            <p:strVal val="0-#ppt_w/2"/>
                                          </p:val>
                                        </p:tav>
                                        <p:tav tm="100000">
                                          <p:val>
                                            <p:strVal val="ppt_x"/>
                                          </p:val>
                                        </p:tav>
                                      </p:tavLst>
                                    </p:anim>
                                    <p:anim calcmode="lin" valueType="num">
                                      <p:cBhvr additive="base">
                                        <p:cTn id="20" dur="500" fill="hold"/>
                                        <p:tgtEl>
                                          <p:spTgt spid="104954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49542"/>
                                        </p:tgtEl>
                                        <p:attrNameLst>
                                          <p:attrName>style.visibility</p:attrName>
                                        </p:attrNameLst>
                                      </p:cBhvr>
                                      <p:to>
                                        <p:strVal val="visible"/>
                                      </p:to>
                                    </p:set>
                                    <p:anim calcmode="lin" valueType="num">
                                      <p:cBhvr additive="base">
                                        <p:cTn id="25" dur="500" fill="hold"/>
                                        <p:tgtEl>
                                          <p:spTgt spid="1049542"/>
                                        </p:tgtEl>
                                        <p:attrNameLst>
                                          <p:attrName>ppt_x</p:attrName>
                                        </p:attrNameLst>
                                      </p:cBhvr>
                                      <p:tavLst>
                                        <p:tav tm="0">
                                          <p:val>
                                            <p:strVal val="0-#ppt_w/2"/>
                                          </p:val>
                                        </p:tav>
                                        <p:tav tm="100000">
                                          <p:val>
                                            <p:strVal val="ppt_x"/>
                                          </p:val>
                                        </p:tav>
                                      </p:tavLst>
                                    </p:anim>
                                    <p:anim calcmode="lin" valueType="num">
                                      <p:cBhvr additive="base">
                                        <p:cTn id="26" dur="500" fill="hold"/>
                                        <p:tgtEl>
                                          <p:spTgt spid="104954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49543"/>
                                        </p:tgtEl>
                                        <p:attrNameLst>
                                          <p:attrName>style.visibility</p:attrName>
                                        </p:attrNameLst>
                                      </p:cBhvr>
                                      <p:to>
                                        <p:strVal val="visible"/>
                                      </p:to>
                                    </p:set>
                                    <p:anim calcmode="lin" valueType="num">
                                      <p:cBhvr additive="base">
                                        <p:cTn id="31" dur="500" fill="hold"/>
                                        <p:tgtEl>
                                          <p:spTgt spid="1049543"/>
                                        </p:tgtEl>
                                        <p:attrNameLst>
                                          <p:attrName>ppt_x</p:attrName>
                                        </p:attrNameLst>
                                      </p:cBhvr>
                                      <p:tavLst>
                                        <p:tav tm="0">
                                          <p:val>
                                            <p:strVal val="0-#ppt_w/2"/>
                                          </p:val>
                                        </p:tav>
                                        <p:tav tm="100000">
                                          <p:val>
                                            <p:strVal val="ppt_x"/>
                                          </p:val>
                                        </p:tav>
                                      </p:tavLst>
                                    </p:anim>
                                    <p:anim calcmode="lin" valueType="num">
                                      <p:cBhvr additive="base">
                                        <p:cTn id="32" dur="500" fill="hold"/>
                                        <p:tgtEl>
                                          <p:spTgt spid="10495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39" grpId="0" animBg="1"/>
      <p:bldP spid="1049540" grpId="0" animBg="1"/>
      <p:bldP spid="1049541" grpId="0" animBg="1"/>
      <p:bldP spid="1049542" grpId="0" animBg="1"/>
      <p:bldP spid="1049543"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437" name=""/>
        <p:cNvGrpSpPr/>
        <p:nvPr/>
      </p:nvGrpSpPr>
      <p:grpSpPr>
        <a:xfrm rot="0">
          <a:off x="0" y="0"/>
          <a:ext cx="0" cy="0"/>
          <a:chOff x="0" y="0"/>
          <a:chExt cx="0" cy="0"/>
        </a:xfrm>
      </p:grpSpPr>
      <p:sp>
        <p:nvSpPr>
          <p:cNvPr id="1049546" name="文本框 1049545"/>
          <p:cNvSpPr txBox="1"/>
          <p:nvPr/>
        </p:nvSpPr>
        <p:spPr>
          <a:xfrm>
            <a:off x="3886200" y="304800"/>
            <a:ext cx="4724400" cy="25209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sz="3200" b="1">
                <a:solidFill>
                  <a:schemeClr val="accent2"/>
                </a:solidFill>
                <a:latin typeface="宋体" panose="02010600030101010101" pitchFamily="2" charset="-122"/>
              </a:rPr>
              <a:t>1、首句选取的景物是</a:t>
            </a:r>
            <a:r>
              <a:rPr lang="en-US" altLang="en-US" sz="3200" b="1">
                <a:solidFill>
                  <a:srgbClr val="FF0000"/>
                </a:solidFill>
                <a:latin typeface="宋体" panose="02010600030101010101" pitchFamily="2" charset="-122"/>
              </a:rPr>
              <a:t>漂泊不定的杨花和叫声凄婉哀愁的子规</a:t>
            </a:r>
            <a:r>
              <a:rPr lang="en-US" altLang="en-US" sz="3200" b="1">
                <a:solidFill>
                  <a:schemeClr val="accent2"/>
                </a:solidFill>
                <a:latin typeface="宋体" panose="02010600030101010101" pitchFamily="2" charset="-122"/>
              </a:rPr>
              <a:t>，暗含了因友人王昌龄左迁偏远之地的</a:t>
            </a:r>
            <a:r>
              <a:rPr lang="en-US" altLang="en-US" sz="3200" b="1">
                <a:solidFill>
                  <a:srgbClr val="FF0000"/>
                </a:solidFill>
                <a:latin typeface="宋体" panose="02010600030101010101" pitchFamily="2" charset="-122"/>
              </a:rPr>
              <a:t>忧伤</a:t>
            </a:r>
            <a:r>
              <a:rPr lang="en-US" altLang="en-US" sz="3200" b="1">
                <a:solidFill>
                  <a:schemeClr val="accent2"/>
                </a:solidFill>
                <a:latin typeface="宋体" panose="02010600030101010101" pitchFamily="2" charset="-122"/>
              </a:rPr>
              <a:t>之情。</a:t>
            </a:r>
            <a:endParaRPr lang="en-US" altLang="en-US" sz="3200" b="1">
              <a:solidFill>
                <a:schemeClr val="accent2"/>
              </a:solidFill>
              <a:latin typeface="宋体" panose="02010600030101010101" pitchFamily="2" charset="-122"/>
            </a:endParaRPr>
          </a:p>
        </p:txBody>
      </p:sp>
      <p:sp>
        <p:nvSpPr>
          <p:cNvPr id="1049547" name="矩形 1049546"/>
          <p:cNvSpPr/>
          <p:nvPr/>
        </p:nvSpPr>
        <p:spPr>
          <a:xfrm>
            <a:off x="228600" y="152400"/>
            <a:ext cx="3581400" cy="4884737"/>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闻王昌龄左迁龙标             </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               </a:t>
            </a:r>
            <a:r>
              <a:rPr lang="en-US" altLang="en-US" sz="2800" b="1">
                <a:solidFill>
                  <a:srgbClr val="003300"/>
                </a:solidFill>
                <a:latin typeface="华文行楷" pitchFamily="2" charset="-122"/>
                <a:ea typeface="华文行楷" pitchFamily="2" charset="-122"/>
              </a:rPr>
              <a:t>李白</a:t>
            </a:r>
            <a:endParaRPr lang="en-US" altLang="en-US" sz="2800" b="1">
              <a:solidFill>
                <a:srgbClr val="003300"/>
              </a:solidFill>
              <a:latin typeface="华文行楷" pitchFamily="2" charset="-122"/>
              <a:ea typeface="华文行楷"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杨花落尽子规啼，</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闻道龙标过五溪。</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我寄愁心与明月，</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en-US" altLang="en-US" sz="2800" b="1">
                <a:solidFill>
                  <a:srgbClr val="003300"/>
                </a:solidFill>
                <a:latin typeface="华文新魏" pitchFamily="2" charset="-122"/>
                <a:ea typeface="华文新魏" pitchFamily="2" charset="-122"/>
              </a:rPr>
              <a:t>随君直到夜郎西。</a:t>
            </a:r>
            <a:endParaRPr lang="en-US" altLang="en-US" sz="2800" b="1">
              <a:solidFill>
                <a:srgbClr val="003300"/>
              </a:solidFill>
              <a:latin typeface="华文新魏" pitchFamily="2" charset="-122"/>
              <a:ea typeface="华文新魏" pitchFamily="2" charset="-122"/>
            </a:endParaRPr>
          </a:p>
          <a:p>
            <a:pPr marL="0" lvl="0" indent="0">
              <a:lnSpc>
                <a:spcPct val="80000"/>
              </a:lnSpc>
              <a:spcBef>
                <a:spcPct val="50000"/>
              </a:spcBef>
              <a:buFontTx/>
              <a:buNone/>
            </a:pPr>
            <a:r>
              <a:rPr lang="zh-CN" altLang="en-US" b="1"/>
              <a:t>1、第一句景物描写有何作用？</a:t>
            </a:r>
            <a:endParaRPr lang="zh-CN" altLang="en-US" b="1"/>
          </a:p>
          <a:p>
            <a:pPr marL="0" lvl="0" indent="0">
              <a:spcBef>
                <a:spcPct val="50000"/>
              </a:spcBef>
              <a:buFontTx/>
              <a:buNone/>
            </a:pPr>
            <a:r>
              <a:rPr lang="zh-CN" altLang="en-US" b="1"/>
              <a:t>2、三四句在表达技巧上有什么特点？请简要分析。</a:t>
            </a:r>
            <a:endParaRPr lang="zh-CN" altLang="en-US" b="1"/>
          </a:p>
        </p:txBody>
      </p:sp>
      <p:sp>
        <p:nvSpPr>
          <p:cNvPr id="1049548" name="矩形 1049547"/>
          <p:cNvSpPr/>
          <p:nvPr/>
        </p:nvSpPr>
        <p:spPr>
          <a:xfrm>
            <a:off x="3995737" y="3284537"/>
            <a:ext cx="5148262" cy="30067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3200" b="1">
                <a:solidFill>
                  <a:schemeClr val="accent2"/>
                </a:solidFill>
              </a:rPr>
              <a:t>2、运用了</a:t>
            </a:r>
            <a:r>
              <a:rPr lang="zh-CN" altLang="en-US" sz="3200" b="1">
                <a:solidFill>
                  <a:srgbClr val="FF0000"/>
                </a:solidFill>
              </a:rPr>
              <a:t>拟人</a:t>
            </a:r>
            <a:r>
              <a:rPr lang="zh-CN" altLang="en-US" sz="3200" b="1">
                <a:solidFill>
                  <a:schemeClr val="accent2"/>
                </a:solidFill>
              </a:rPr>
              <a:t>修辞方法，将自己心中的愁思寄托给明月，满含深情的明月照耀友人，一直陪伴他到偏远的夜郎。这两句表达了作者对友人的</a:t>
            </a:r>
            <a:r>
              <a:rPr lang="zh-CN" altLang="en-US" sz="3200" b="1">
                <a:solidFill>
                  <a:srgbClr val="FF0000"/>
                </a:solidFill>
              </a:rPr>
              <a:t>关切和思念。</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46"/>
                                        </p:tgtEl>
                                        <p:attrNameLst>
                                          <p:attrName>style.visibility</p:attrName>
                                        </p:attrNameLst>
                                      </p:cBhvr>
                                      <p:to>
                                        <p:strVal val="visible"/>
                                      </p:to>
                                    </p:set>
                                    <p:anim calcmode="lin" valueType="num">
                                      <p:cBhvr additive="base">
                                        <p:cTn id="7" dur="500" fill="hold"/>
                                        <p:tgtEl>
                                          <p:spTgt spid="1049546"/>
                                        </p:tgtEl>
                                        <p:attrNameLst>
                                          <p:attrName>ppt_x</p:attrName>
                                        </p:attrNameLst>
                                      </p:cBhvr>
                                      <p:tavLst>
                                        <p:tav tm="0">
                                          <p:val>
                                            <p:strVal val="0-#ppt_w/2"/>
                                          </p:val>
                                        </p:tav>
                                        <p:tav tm="100000">
                                          <p:val>
                                            <p:strVal val="ppt_x"/>
                                          </p:val>
                                        </p:tav>
                                      </p:tavLst>
                                    </p:anim>
                                    <p:anim calcmode="lin" valueType="num">
                                      <p:cBhvr additive="base">
                                        <p:cTn id="8" dur="500" fill="hold"/>
                                        <p:tgtEl>
                                          <p:spTgt spid="104954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495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46" grpId="0" animBg="1"/>
      <p:bldP spid="1049548" grpId="0" animBg="1"/>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438" name=""/>
        <p:cNvGrpSpPr/>
        <p:nvPr/>
      </p:nvGrpSpPr>
      <p:grpSpPr>
        <a:xfrm rot="0">
          <a:off x="0" y="0"/>
          <a:ext cx="0" cy="0"/>
          <a:chOff x="0" y="0"/>
          <a:chExt cx="0" cy="0"/>
        </a:xfrm>
      </p:grpSpPr>
      <p:sp>
        <p:nvSpPr>
          <p:cNvPr id="1049549" name="文本框 1049548"/>
          <p:cNvSpPr txBox="1"/>
          <p:nvPr/>
        </p:nvSpPr>
        <p:spPr>
          <a:xfrm>
            <a:off x="381000" y="381000"/>
            <a:ext cx="44958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rgbClr val="008080"/>
                </a:solidFill>
                <a:ea typeface="黑体" panose="02010609060101010101" pitchFamily="2" charset="-122"/>
              </a:rPr>
              <a:t>鉴赏训练</a:t>
            </a:r>
            <a:endParaRPr lang="zh-CN" altLang="en-US" sz="3200" b="1">
              <a:solidFill>
                <a:srgbClr val="008080"/>
              </a:solidFill>
              <a:ea typeface="黑体" panose="02010609060101010101" pitchFamily="2" charset="-122"/>
            </a:endParaRPr>
          </a:p>
        </p:txBody>
      </p:sp>
      <p:sp>
        <p:nvSpPr>
          <p:cNvPr id="1049550" name="矩形 1049549"/>
          <p:cNvSpPr/>
          <p:nvPr/>
        </p:nvSpPr>
        <p:spPr>
          <a:xfrm>
            <a:off x="381000" y="1143000"/>
            <a:ext cx="3581400" cy="4278312"/>
          </a:xfrm>
          <a:prstGeom prst="rect">
            <a:avLst/>
          </a:prstGeom>
          <a:noFill/>
          <a:ln w="57150" cap="flat" cmpd="thinThick">
            <a:solidFill>
              <a:srgbClr val="00330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ea typeface="黑体" panose="02010609060101010101" pitchFamily="2" charset="-122"/>
              </a:rPr>
              <a:t>送杜十四之江南</a:t>
            </a:r>
            <a:endParaRPr lang="zh-CN" altLang="en-US" sz="3200" b="1">
              <a:ea typeface="黑体" panose="02010609060101010101" pitchFamily="2" charset="-122"/>
            </a:endParaRPr>
          </a:p>
          <a:p>
            <a:pPr marL="0" lvl="0" indent="0">
              <a:spcBef>
                <a:spcPct val="50000"/>
              </a:spcBef>
              <a:buFontTx/>
              <a:buNone/>
            </a:pPr>
            <a:r>
              <a:rPr lang="zh-CN" altLang="en-US" sz="3200" b="1">
                <a:ea typeface="黑体" panose="02010609060101010101" pitchFamily="2" charset="-122"/>
              </a:rPr>
              <a:t>                     </a:t>
            </a:r>
            <a:r>
              <a:rPr lang="zh-CN" altLang="en-US" sz="2800">
                <a:ea typeface="华文行楷" pitchFamily="2" charset="-122"/>
              </a:rPr>
              <a:t>孟浩然</a:t>
            </a:r>
            <a:endParaRPr lang="zh-CN" altLang="en-US" sz="2800">
              <a:ea typeface="华文行楷" pitchFamily="2" charset="-122"/>
            </a:endParaRPr>
          </a:p>
          <a:p>
            <a:pPr marL="0" lvl="0" indent="0">
              <a:spcBef>
                <a:spcPct val="50000"/>
              </a:spcBef>
              <a:buFontTx/>
              <a:buNone/>
            </a:pPr>
            <a:r>
              <a:rPr lang="zh-CN" altLang="en-US" sz="3200" b="1"/>
              <a:t>荆吴相接水为乡，</a:t>
            </a:r>
            <a:endParaRPr lang="zh-CN" altLang="en-US" sz="3200" b="1"/>
          </a:p>
          <a:p>
            <a:pPr marL="0" lvl="0" indent="0">
              <a:spcBef>
                <a:spcPct val="50000"/>
              </a:spcBef>
              <a:buFontTx/>
              <a:buNone/>
            </a:pPr>
            <a:r>
              <a:rPr lang="zh-CN" altLang="en-US" sz="3200" b="1"/>
              <a:t>君去春江正渺茫。</a:t>
            </a:r>
            <a:endParaRPr lang="zh-CN" altLang="en-US" sz="3200" b="1"/>
          </a:p>
          <a:p>
            <a:pPr marL="0" lvl="0" indent="0">
              <a:spcBef>
                <a:spcPct val="50000"/>
              </a:spcBef>
              <a:buFontTx/>
              <a:buNone/>
            </a:pPr>
            <a:r>
              <a:rPr lang="zh-CN" altLang="en-US" sz="3200" b="1"/>
              <a:t>日暮征帆何处泊？</a:t>
            </a:r>
            <a:endParaRPr lang="zh-CN" altLang="en-US" sz="3200" b="1"/>
          </a:p>
          <a:p>
            <a:pPr marL="0" lvl="0" indent="0">
              <a:spcBef>
                <a:spcPct val="50000"/>
              </a:spcBef>
              <a:buFontTx/>
              <a:buNone/>
            </a:pPr>
            <a:r>
              <a:rPr lang="zh-CN" altLang="en-US" sz="3200" b="1"/>
              <a:t>天涯一望断人肠。</a:t>
            </a:r>
            <a:endParaRPr lang="zh-CN" altLang="en-US" sz="3200" b="1"/>
          </a:p>
        </p:txBody>
      </p:sp>
      <p:sp>
        <p:nvSpPr>
          <p:cNvPr id="1049551" name="文本框 1049550"/>
          <p:cNvSpPr txBox="1"/>
          <p:nvPr/>
        </p:nvSpPr>
        <p:spPr>
          <a:xfrm>
            <a:off x="4114800" y="228600"/>
            <a:ext cx="5029200" cy="20351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en-US" altLang="en-US" sz="3200" b="1">
                <a:solidFill>
                  <a:schemeClr val="accent2"/>
                </a:solidFill>
                <a:latin typeface="宋体" panose="02010600030101010101" pitchFamily="2" charset="-122"/>
              </a:rPr>
              <a:t>1、这首诗中的“渺茫”一词在诗中有什么含义？（包含着作者怎样的心情？）</a:t>
            </a:r>
            <a:r>
              <a:rPr lang="zh-CN" altLang="en-US" sz="2800" b="1">
                <a:solidFill>
                  <a:schemeClr val="accent2"/>
                </a:solidFill>
                <a:ea typeface="Arial Unicode MS" charset="-122"/>
              </a:rPr>
              <a:t> </a:t>
            </a:r>
            <a:endParaRPr lang="zh-CN" altLang="en-US" sz="2800" b="1">
              <a:solidFill>
                <a:schemeClr val="accent2"/>
              </a:solidFill>
              <a:ea typeface="Arial Unicode MS" charset="-122"/>
            </a:endParaRPr>
          </a:p>
        </p:txBody>
      </p:sp>
      <p:sp>
        <p:nvSpPr>
          <p:cNvPr id="1049552" name="文本框 1049551"/>
          <p:cNvSpPr txBox="1"/>
          <p:nvPr/>
        </p:nvSpPr>
        <p:spPr>
          <a:xfrm>
            <a:off x="4140200" y="2528887"/>
            <a:ext cx="4419600" cy="3492500"/>
          </a:xfrm>
          <a:prstGeom prst="rect">
            <a:avLst/>
          </a:prstGeom>
          <a:solidFill>
            <a:schemeClr val="lt1">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a:ea typeface="华文行楷" pitchFamily="2" charset="-122"/>
              </a:rPr>
              <a:t>      “</a:t>
            </a:r>
            <a:r>
              <a:rPr lang="zh-CN" altLang="en-US" sz="3200" b="1">
                <a:ea typeface="楷体_GB2312" pitchFamily="49" charset="-122"/>
              </a:rPr>
              <a:t>渺茫”是遥远而模糊不清的意思，从字面上来看似是形容春江上烟波浩淼，雨雾蒙蒙，其实是写诗人心中的茫然，写出诗人送别友人时的怅然若失。</a:t>
            </a:r>
            <a:endParaRPr lang="zh-CN" altLang="en-US" sz="3200" b="1">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51"/>
                                        </p:tgtEl>
                                        <p:attrNameLst>
                                          <p:attrName>style.visibility</p:attrName>
                                        </p:attrNameLst>
                                      </p:cBhvr>
                                      <p:to>
                                        <p:strVal val="visible"/>
                                      </p:to>
                                    </p:set>
                                    <p:anim calcmode="lin" valueType="num">
                                      <p:cBhvr additive="base">
                                        <p:cTn id="7" dur="500" fill="hold"/>
                                        <p:tgtEl>
                                          <p:spTgt spid="1049551"/>
                                        </p:tgtEl>
                                        <p:attrNameLst>
                                          <p:attrName>ppt_x</p:attrName>
                                        </p:attrNameLst>
                                      </p:cBhvr>
                                      <p:tavLst>
                                        <p:tav tm="0">
                                          <p:val>
                                            <p:strVal val="0-#ppt_w/2"/>
                                          </p:val>
                                        </p:tav>
                                        <p:tav tm="100000">
                                          <p:val>
                                            <p:strVal val="ppt_x"/>
                                          </p:val>
                                        </p:tav>
                                      </p:tavLst>
                                    </p:anim>
                                    <p:anim calcmode="lin" valueType="num">
                                      <p:cBhvr additive="base">
                                        <p:cTn id="8" dur="500" fill="hold"/>
                                        <p:tgtEl>
                                          <p:spTgt spid="10495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552"/>
                                        </p:tgtEl>
                                        <p:attrNameLst>
                                          <p:attrName>style.visibility</p:attrName>
                                        </p:attrNameLst>
                                      </p:cBhvr>
                                      <p:to>
                                        <p:strVal val="visible"/>
                                      </p:to>
                                    </p:set>
                                    <p:anim calcmode="lin" valueType="num">
                                      <p:cBhvr additive="base">
                                        <p:cTn id="13" dur="500" fill="hold"/>
                                        <p:tgtEl>
                                          <p:spTgt spid="1049552"/>
                                        </p:tgtEl>
                                        <p:attrNameLst>
                                          <p:attrName>ppt_x</p:attrName>
                                        </p:attrNameLst>
                                      </p:cBhvr>
                                      <p:tavLst>
                                        <p:tav tm="0">
                                          <p:val>
                                            <p:strVal val="0-#ppt_w/2"/>
                                          </p:val>
                                        </p:tav>
                                        <p:tav tm="100000">
                                          <p:val>
                                            <p:strVal val="ppt_x"/>
                                          </p:val>
                                        </p:tav>
                                      </p:tavLst>
                                    </p:anim>
                                    <p:anim calcmode="lin" valueType="num">
                                      <p:cBhvr additive="base">
                                        <p:cTn id="14" dur="500" fill="hold"/>
                                        <p:tgtEl>
                                          <p:spTgt spid="10495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51" grpId="0" animBg="1"/>
      <p:bldP spid="1049552"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439" name=""/>
        <p:cNvGrpSpPr/>
        <p:nvPr/>
      </p:nvGrpSpPr>
      <p:grpSpPr>
        <a:xfrm rot="0">
          <a:off x="0" y="0"/>
          <a:ext cx="0" cy="0"/>
          <a:chOff x="0" y="0"/>
          <a:chExt cx="0" cy="0"/>
        </a:xfrm>
      </p:grpSpPr>
      <p:sp>
        <p:nvSpPr>
          <p:cNvPr id="1049553" name="矩形 1049552"/>
          <p:cNvSpPr/>
          <p:nvPr/>
        </p:nvSpPr>
        <p:spPr>
          <a:xfrm>
            <a:off x="381000" y="1143000"/>
            <a:ext cx="3581400" cy="4278312"/>
          </a:xfrm>
          <a:prstGeom prst="rect">
            <a:avLst/>
          </a:prstGeom>
          <a:noFill/>
          <a:ln w="57150" cap="flat" cmpd="thinThick">
            <a:solidFill>
              <a:srgbClr val="00330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ea typeface="黑体" panose="02010609060101010101" pitchFamily="2" charset="-122"/>
              </a:rPr>
              <a:t>送杜十四之江南</a:t>
            </a:r>
            <a:endParaRPr lang="zh-CN" altLang="en-US" sz="3200" b="1">
              <a:ea typeface="黑体" panose="02010609060101010101" pitchFamily="2" charset="-122"/>
            </a:endParaRPr>
          </a:p>
          <a:p>
            <a:pPr marL="0" lvl="0" indent="0">
              <a:spcBef>
                <a:spcPct val="50000"/>
              </a:spcBef>
              <a:buFontTx/>
              <a:buNone/>
            </a:pPr>
            <a:r>
              <a:rPr lang="zh-CN" altLang="en-US" sz="3200" b="1">
                <a:ea typeface="黑体" panose="02010609060101010101" pitchFamily="2" charset="-122"/>
              </a:rPr>
              <a:t>                     </a:t>
            </a:r>
            <a:r>
              <a:rPr lang="zh-CN" altLang="en-US" sz="2800">
                <a:ea typeface="华文行楷" pitchFamily="2" charset="-122"/>
              </a:rPr>
              <a:t>孟浩然</a:t>
            </a:r>
            <a:endParaRPr lang="zh-CN" altLang="en-US" sz="2800">
              <a:ea typeface="华文行楷" pitchFamily="2" charset="-122"/>
            </a:endParaRPr>
          </a:p>
          <a:p>
            <a:pPr marL="0" lvl="0" indent="0">
              <a:spcBef>
                <a:spcPct val="50000"/>
              </a:spcBef>
              <a:buFontTx/>
              <a:buNone/>
            </a:pPr>
            <a:r>
              <a:rPr lang="zh-CN" altLang="en-US" sz="3200" b="1"/>
              <a:t>荆吴相接水为乡，</a:t>
            </a:r>
            <a:endParaRPr lang="zh-CN" altLang="en-US" sz="3200" b="1"/>
          </a:p>
          <a:p>
            <a:pPr marL="0" lvl="0" indent="0">
              <a:spcBef>
                <a:spcPct val="50000"/>
              </a:spcBef>
              <a:buFontTx/>
              <a:buNone/>
            </a:pPr>
            <a:r>
              <a:rPr lang="zh-CN" altLang="en-US" sz="3200" b="1"/>
              <a:t>君去春江正渺茫。</a:t>
            </a:r>
            <a:endParaRPr lang="zh-CN" altLang="en-US" sz="3200" b="1"/>
          </a:p>
          <a:p>
            <a:pPr marL="0" lvl="0" indent="0">
              <a:spcBef>
                <a:spcPct val="50000"/>
              </a:spcBef>
              <a:buFontTx/>
              <a:buNone/>
            </a:pPr>
            <a:r>
              <a:rPr lang="zh-CN" altLang="en-US" sz="3200" b="1"/>
              <a:t>日暮征帆何处泊？</a:t>
            </a:r>
            <a:endParaRPr lang="zh-CN" altLang="en-US" sz="3200" b="1"/>
          </a:p>
          <a:p>
            <a:pPr marL="0" lvl="0" indent="0">
              <a:spcBef>
                <a:spcPct val="50000"/>
              </a:spcBef>
              <a:buFontTx/>
              <a:buNone/>
            </a:pPr>
            <a:r>
              <a:rPr lang="zh-CN" altLang="en-US" sz="3200" b="1"/>
              <a:t>天涯一望断人肠。</a:t>
            </a:r>
            <a:endParaRPr lang="zh-CN" altLang="en-US" sz="3200" b="1"/>
          </a:p>
        </p:txBody>
      </p:sp>
      <p:sp>
        <p:nvSpPr>
          <p:cNvPr id="1049554" name="文本框 1049553"/>
          <p:cNvSpPr txBox="1"/>
          <p:nvPr/>
        </p:nvSpPr>
        <p:spPr>
          <a:xfrm>
            <a:off x="4343400" y="457200"/>
            <a:ext cx="4621212" cy="15494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chemeClr val="accent2"/>
                </a:solidFill>
                <a:ea typeface="Arial Unicode MS" charset="-122"/>
              </a:rPr>
              <a:t>2、</a:t>
            </a:r>
            <a:r>
              <a:rPr lang="en-US" altLang="en-US" sz="3200" b="1">
                <a:solidFill>
                  <a:schemeClr val="accent2"/>
                </a:solidFill>
                <a:latin typeface="宋体" panose="02010600030101010101" pitchFamily="2" charset="-122"/>
              </a:rPr>
              <a:t>诗歌的三、四句在表达技巧上有什么特点及效果？</a:t>
            </a:r>
            <a:endParaRPr lang="en-US" altLang="en-US" sz="3200" b="1">
              <a:solidFill>
                <a:schemeClr val="accent2"/>
              </a:solidFill>
              <a:latin typeface="宋体" panose="02010600030101010101" pitchFamily="2" charset="-122"/>
            </a:endParaRPr>
          </a:p>
        </p:txBody>
      </p:sp>
      <p:sp>
        <p:nvSpPr>
          <p:cNvPr id="1049555" name="文本框 1049554"/>
          <p:cNvSpPr txBox="1"/>
          <p:nvPr/>
        </p:nvSpPr>
        <p:spPr>
          <a:xfrm>
            <a:off x="4495800" y="2187575"/>
            <a:ext cx="3962400" cy="3976687"/>
          </a:xfrm>
          <a:prstGeom prst="rect">
            <a:avLst/>
          </a:prstGeom>
          <a:solidFill>
            <a:schemeClr val="lt1">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ea typeface="楷体_GB2312" pitchFamily="49" charset="-122"/>
              </a:rPr>
              <a:t>       设问。友人日暮之时会停泊在哪里呢？到那时，人生地疏，天涯一孤客是多么的令人哀伤啊！既抒发了离情，又不流于直露，余味深长，言有尽而意无穷。</a:t>
            </a:r>
            <a:endParaRPr lang="zh-CN" altLang="en-US" sz="3200" b="1">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54"/>
                                        </p:tgtEl>
                                        <p:attrNameLst>
                                          <p:attrName>style.visibility</p:attrName>
                                        </p:attrNameLst>
                                      </p:cBhvr>
                                      <p:to>
                                        <p:strVal val="visible"/>
                                      </p:to>
                                    </p:set>
                                    <p:anim calcmode="lin" valueType="num">
                                      <p:cBhvr additive="base">
                                        <p:cTn id="7" dur="500" fill="hold"/>
                                        <p:tgtEl>
                                          <p:spTgt spid="1049554"/>
                                        </p:tgtEl>
                                        <p:attrNameLst>
                                          <p:attrName>ppt_x</p:attrName>
                                        </p:attrNameLst>
                                      </p:cBhvr>
                                      <p:tavLst>
                                        <p:tav tm="0">
                                          <p:val>
                                            <p:strVal val="0-#ppt_w/2"/>
                                          </p:val>
                                        </p:tav>
                                        <p:tav tm="100000">
                                          <p:val>
                                            <p:strVal val="ppt_x"/>
                                          </p:val>
                                        </p:tav>
                                      </p:tavLst>
                                    </p:anim>
                                    <p:anim calcmode="lin" valueType="num">
                                      <p:cBhvr additive="base">
                                        <p:cTn id="8" dur="500" fill="hold"/>
                                        <p:tgtEl>
                                          <p:spTgt spid="104955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555"/>
                                        </p:tgtEl>
                                        <p:attrNameLst>
                                          <p:attrName>style.visibility</p:attrName>
                                        </p:attrNameLst>
                                      </p:cBhvr>
                                      <p:to>
                                        <p:strVal val="visible"/>
                                      </p:to>
                                    </p:set>
                                    <p:anim calcmode="lin" valueType="num">
                                      <p:cBhvr additive="base">
                                        <p:cTn id="13" dur="500" fill="hold"/>
                                        <p:tgtEl>
                                          <p:spTgt spid="1049555"/>
                                        </p:tgtEl>
                                        <p:attrNameLst>
                                          <p:attrName>ppt_x</p:attrName>
                                        </p:attrNameLst>
                                      </p:cBhvr>
                                      <p:tavLst>
                                        <p:tav tm="0">
                                          <p:val>
                                            <p:strVal val="0-#ppt_w/2"/>
                                          </p:val>
                                        </p:tav>
                                        <p:tav tm="100000">
                                          <p:val>
                                            <p:strVal val="ppt_x"/>
                                          </p:val>
                                        </p:tav>
                                      </p:tavLst>
                                    </p:anim>
                                    <p:anim calcmode="lin" valueType="num">
                                      <p:cBhvr additive="base">
                                        <p:cTn id="14" dur="500" fill="hold"/>
                                        <p:tgtEl>
                                          <p:spTgt spid="10495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54" grpId="0" animBg="1"/>
      <p:bldP spid="1049555"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440" name=""/>
        <p:cNvGrpSpPr/>
        <p:nvPr/>
      </p:nvGrpSpPr>
      <p:grpSpPr>
        <a:xfrm rot="0">
          <a:off x="0" y="0"/>
          <a:ext cx="0" cy="0"/>
          <a:chOff x="0" y="0"/>
          <a:chExt cx="0" cy="0"/>
        </a:xfrm>
      </p:grpSpPr>
      <p:sp>
        <p:nvSpPr>
          <p:cNvPr id="1049556" name="矩形 1049555"/>
          <p:cNvSpPr/>
          <p:nvPr/>
        </p:nvSpPr>
        <p:spPr>
          <a:xfrm>
            <a:off x="381000" y="1600200"/>
            <a:ext cx="4572000" cy="4419600"/>
          </a:xfrm>
          <a:prstGeom prst="rect">
            <a:avLst/>
          </a:prstGeom>
          <a:noFill/>
          <a:ln w="57150" cap="flat" cmpd="thinThick">
            <a:solidFill>
              <a:srgbClr val="003300">
                <a:alpha val="100000"/>
              </a:srgbClr>
            </a:solidFill>
            <a:prstDash val="solid"/>
            <a:round/>
          </a:ln>
        </p:spPr>
        <p:txBody>
          <a:bodyPr vert="horz" lIns="91440" tIns="45720" rIns="91440" bIns="45720" anchor="t"/>
          <a:lstStyle>
            <a:lvl1pPr marL="342900" indent="-342900">
              <a:lnSpc>
                <a:spcPct val="100000"/>
              </a:lnSpc>
              <a:spcBef>
                <a:spcPct val="20000"/>
              </a:spcBef>
              <a:spcAft>
                <a:spcPct val="0"/>
              </a:spcAft>
              <a:buFont typeface="Times New Roman" panose="02020603050405020304" charset="0"/>
              <a:buChar char="•"/>
              <a:defRPr sz="2800">
                <a:solidFill>
                  <a:srgbClr val="000000"/>
                </a:solidFill>
              </a:defRPr>
            </a:lvl1pPr>
            <a:lvl2pPr marL="342900" indent="-342900">
              <a:lnSpc>
                <a:spcPct val="100000"/>
              </a:lnSpc>
              <a:spcBef>
                <a:spcPct val="20000"/>
              </a:spcBef>
              <a:spcAft>
                <a:spcPct val="0"/>
              </a:spcAft>
              <a:buFont typeface="Times New Roman" panose="02020603050405020304" charset="0"/>
              <a:defRPr sz="2400">
                <a:solidFill>
                  <a:srgbClr val="000000"/>
                </a:solidFill>
              </a:defRPr>
            </a:lvl2pPr>
            <a:lvl3pPr marL="742950" indent="-285750">
              <a:lnSpc>
                <a:spcPct val="100000"/>
              </a:lnSpc>
              <a:spcBef>
                <a:spcPct val="20000"/>
              </a:spcBef>
              <a:spcAft>
                <a:spcPct val="0"/>
              </a:spcAft>
              <a:buFont typeface="Times New Roman" panose="02020603050405020304" charset="0"/>
              <a:buChar char="–"/>
              <a:defRPr sz="2000">
                <a:solidFill>
                  <a:schemeClr val="dk1"/>
                </a:solidFill>
              </a:defRPr>
            </a:lvl3pPr>
            <a:lvl4pPr marL="1143000" indent="-228600">
              <a:lnSpc>
                <a:spcPct val="100000"/>
              </a:lnSpc>
              <a:spcBef>
                <a:spcPct val="20000"/>
              </a:spcBef>
              <a:spcAft>
                <a:spcPct val="0"/>
              </a:spcAft>
              <a:buFont typeface="Times New Roman" panose="02020603050405020304" charset="0"/>
              <a:buChar char="•"/>
              <a:defRPr sz="1800">
                <a:solidFill>
                  <a:schemeClr val="dk1"/>
                </a:solidFill>
              </a:defRPr>
            </a:lvl4pPr>
            <a:lvl5pPr marL="1600200" indent="-228600">
              <a:lnSpc>
                <a:spcPct val="100000"/>
              </a:lnSpc>
              <a:spcBef>
                <a:spcPct val="20000"/>
              </a:spcBef>
              <a:spcAft>
                <a:spcPct val="0"/>
              </a:spcAft>
              <a:buFont typeface="Times New Roman" panose="02020603050405020304" charset="0"/>
              <a:buChar char="–"/>
              <a:defRPr sz="1800">
                <a:solidFill>
                  <a:schemeClr val="dk1"/>
                </a:solidFill>
              </a:defRPr>
            </a:lvl5pPr>
          </a:lstStyle>
          <a:p>
            <a:pPr marL="342900" lvl="0" indent="-342900" algn="just">
              <a:spcBef>
                <a:spcPct val="0"/>
              </a:spcBef>
              <a:buFontTx/>
              <a:buNone/>
            </a:pPr>
            <a:r>
              <a:rPr lang="en-US" altLang="en-US" sz="2800" b="1">
                <a:solidFill>
                  <a:srgbClr val="003300"/>
                </a:solidFill>
                <a:latin typeface="华文新魏" pitchFamily="2" charset="-122"/>
                <a:ea typeface="华文新魏" pitchFamily="2" charset="-122"/>
              </a:rPr>
              <a:t>                 </a:t>
            </a:r>
            <a:r>
              <a:rPr lang="en-US" altLang="en-US" sz="2800" b="1">
                <a:solidFill>
                  <a:srgbClr val="003300"/>
                </a:solidFill>
                <a:latin typeface="宋体" panose="02010600030101010101" pitchFamily="2" charset="-122"/>
              </a:rPr>
              <a:t>送友人   </a:t>
            </a:r>
            <a:r>
              <a:rPr lang="en-US" altLang="en-US" sz="2000" b="1">
                <a:solidFill>
                  <a:srgbClr val="003300"/>
                </a:solidFill>
                <a:latin typeface="宋体" panose="02010600030101010101" pitchFamily="2" charset="-122"/>
              </a:rPr>
              <a:t>李白</a:t>
            </a:r>
            <a:endParaRPr lang="en-US" altLang="en-US" sz="2000" b="1">
              <a:solidFill>
                <a:srgbClr val="003300"/>
              </a:solidFill>
              <a:latin typeface="宋体" panose="02010600030101010101" pitchFamily="2" charset="-122"/>
            </a:endParaRPr>
          </a:p>
          <a:p>
            <a:pPr marL="342900" lvl="0" indent="-342900" algn="just" latinLnBrk="1">
              <a:spcBef>
                <a:spcPct val="0"/>
              </a:spcBef>
              <a:buFontTx/>
              <a:buNone/>
            </a:pPr>
            <a:r>
              <a:rPr lang="en-US" altLang="en-US" sz="2800" b="1">
                <a:solidFill>
                  <a:srgbClr val="003300"/>
                </a:solidFill>
                <a:latin typeface="宋体" panose="02010600030101010101" pitchFamily="2" charset="-122"/>
              </a:rPr>
              <a:t>青山横北郭，白水绕东城。</a:t>
            </a:r>
            <a:endParaRPr lang="en-US" altLang="en-US" sz="2800" b="1">
              <a:solidFill>
                <a:srgbClr val="003300"/>
              </a:solidFill>
              <a:latin typeface="宋体" panose="02010600030101010101" pitchFamily="2" charset="-122"/>
            </a:endParaRPr>
          </a:p>
          <a:p>
            <a:pPr marL="342900" lvl="0" indent="-342900" algn="just" latinLnBrk="1">
              <a:spcBef>
                <a:spcPct val="0"/>
              </a:spcBef>
              <a:buFontTx/>
              <a:buNone/>
            </a:pPr>
            <a:r>
              <a:rPr lang="en-US" altLang="en-US" sz="2800" b="1">
                <a:solidFill>
                  <a:srgbClr val="003300"/>
                </a:solidFill>
                <a:latin typeface="宋体" panose="02010600030101010101" pitchFamily="2" charset="-122"/>
              </a:rPr>
              <a:t>此地一为别，孤蓬万里征。</a:t>
            </a:r>
            <a:endParaRPr lang="en-US" altLang="en-US" sz="2800" b="1">
              <a:solidFill>
                <a:srgbClr val="003300"/>
              </a:solidFill>
              <a:latin typeface="宋体" panose="02010600030101010101" pitchFamily="2" charset="-122"/>
            </a:endParaRPr>
          </a:p>
          <a:p>
            <a:pPr marL="342900" lvl="0" indent="-342900" algn="just" latinLnBrk="1">
              <a:spcBef>
                <a:spcPct val="0"/>
              </a:spcBef>
              <a:buFontTx/>
              <a:buNone/>
            </a:pPr>
            <a:r>
              <a:rPr lang="en-US" altLang="en-US" sz="2800" b="1">
                <a:solidFill>
                  <a:srgbClr val="003300"/>
                </a:solidFill>
                <a:latin typeface="宋体" panose="02010600030101010101" pitchFamily="2" charset="-122"/>
              </a:rPr>
              <a:t>浮云游子意，落日故人情。</a:t>
            </a:r>
            <a:endParaRPr lang="en-US" altLang="en-US" sz="2800" b="1">
              <a:solidFill>
                <a:srgbClr val="003300"/>
              </a:solidFill>
              <a:latin typeface="宋体" panose="02010600030101010101" pitchFamily="2" charset="-122"/>
            </a:endParaRPr>
          </a:p>
          <a:p>
            <a:pPr marL="342900" lvl="0" indent="-342900" algn="just" latinLnBrk="1">
              <a:spcBef>
                <a:spcPct val="0"/>
              </a:spcBef>
              <a:buFontTx/>
              <a:buNone/>
            </a:pPr>
            <a:r>
              <a:rPr lang="en-US" altLang="en-US" sz="2800" b="1">
                <a:solidFill>
                  <a:srgbClr val="003300"/>
                </a:solidFill>
                <a:latin typeface="宋体" panose="02010600030101010101" pitchFamily="2" charset="-122"/>
              </a:rPr>
              <a:t>挥手自兹去，萧萧班马鸣。</a:t>
            </a:r>
            <a:endParaRPr lang="en-US" altLang="en-US" sz="2800" b="1">
              <a:solidFill>
                <a:srgbClr val="003300"/>
              </a:solidFill>
              <a:latin typeface="宋体" panose="02010600030101010101" pitchFamily="2" charset="-122"/>
            </a:endParaRPr>
          </a:p>
          <a:p>
            <a:pPr marL="342900" lvl="0" indent="-342900" latinLnBrk="1">
              <a:spcBef>
                <a:spcPct val="0"/>
              </a:spcBef>
              <a:buFontTx/>
              <a:buNone/>
            </a:pPr>
            <a:endParaRPr lang="en-US" altLang="en-US" sz="2400" b="1">
              <a:solidFill>
                <a:srgbClr val="003300"/>
              </a:solidFill>
              <a:latin typeface="宋体" panose="02010600030101010101" pitchFamily="2" charset="-122"/>
            </a:endParaRPr>
          </a:p>
          <a:p>
            <a:pPr marL="342900" lvl="0" indent="-342900" latinLnBrk="1">
              <a:spcBef>
                <a:spcPct val="0"/>
              </a:spcBef>
              <a:buFontTx/>
              <a:buNone/>
            </a:pPr>
            <a:r>
              <a:rPr lang="en-US" altLang="en-US" sz="2400" b="1">
                <a:solidFill>
                  <a:srgbClr val="003300"/>
                </a:solidFill>
                <a:latin typeface="楷体_GB2312" pitchFamily="49" charset="-122"/>
                <a:ea typeface="楷体_GB2312" pitchFamily="49" charset="-122"/>
              </a:rPr>
              <a:t>    注：“萧萧班马”出自《诗</a:t>
            </a:r>
            <a:endParaRPr lang="en-US" altLang="en-US" sz="2400" b="1">
              <a:solidFill>
                <a:srgbClr val="003300"/>
              </a:solidFill>
              <a:latin typeface="楷体_GB2312" pitchFamily="49" charset="-122"/>
              <a:ea typeface="楷体_GB2312" pitchFamily="49" charset="-122"/>
            </a:endParaRPr>
          </a:p>
          <a:p>
            <a:pPr marL="342900" lvl="0" indent="-342900" latinLnBrk="1">
              <a:spcBef>
                <a:spcPct val="0"/>
              </a:spcBef>
              <a:buFontTx/>
              <a:buNone/>
            </a:pPr>
            <a:r>
              <a:rPr lang="en-US" altLang="en-US" sz="2400" b="1">
                <a:solidFill>
                  <a:srgbClr val="003300"/>
                </a:solidFill>
                <a:latin typeface="楷体_GB2312" pitchFamily="49" charset="-122"/>
                <a:ea typeface="楷体_GB2312" pitchFamily="49" charset="-122"/>
              </a:rPr>
              <a:t>经》。班马：离群之马。</a:t>
            </a:r>
            <a:endParaRPr lang="en-US" altLang="en-US" sz="2400" b="1">
              <a:solidFill>
                <a:srgbClr val="003300"/>
              </a:solidFill>
              <a:latin typeface="楷体_GB2312" pitchFamily="49" charset="-122"/>
              <a:ea typeface="楷体_GB2312" pitchFamily="49" charset="-122"/>
            </a:endParaRPr>
          </a:p>
          <a:p>
            <a:pPr marL="342900" lvl="0" indent="-342900" latinLnBrk="1">
              <a:spcBef>
                <a:spcPct val="0"/>
              </a:spcBef>
              <a:buFontTx/>
              <a:buNone/>
            </a:pPr>
            <a:endParaRPr lang="en-US" altLang="en-US" sz="2400" b="1">
              <a:solidFill>
                <a:srgbClr val="003300"/>
              </a:solidFill>
              <a:latin typeface="楷体_GB2312" pitchFamily="49" charset="-122"/>
              <a:ea typeface="楷体_GB2312" pitchFamily="49" charset="-122"/>
            </a:endParaRPr>
          </a:p>
        </p:txBody>
      </p:sp>
      <p:sp>
        <p:nvSpPr>
          <p:cNvPr id="1049557" name="矩形 1049556"/>
          <p:cNvSpPr/>
          <p:nvPr/>
        </p:nvSpPr>
        <p:spPr>
          <a:xfrm>
            <a:off x="5257800" y="228600"/>
            <a:ext cx="3124200" cy="25209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buFontTx/>
              <a:buNone/>
            </a:pPr>
            <a:r>
              <a:rPr lang="zh-CN" altLang="en-US" sz="3200" b="1">
                <a:solidFill>
                  <a:schemeClr val="accent2"/>
                </a:solidFill>
                <a:ea typeface="Arial Unicode MS" charset="-122"/>
              </a:rPr>
              <a:t> 1</a:t>
            </a:r>
            <a:r>
              <a:rPr lang="en-US" altLang="en-US" sz="3200" b="1">
                <a:solidFill>
                  <a:schemeClr val="accent2"/>
                </a:solidFill>
                <a:latin typeface="宋体" panose="02010600030101010101" pitchFamily="2" charset="-122"/>
              </a:rPr>
              <a:t>．首联用什么词语勾勒出怎样的送别环境？</a:t>
            </a:r>
            <a:endParaRPr lang="en-US" altLang="en-US" sz="3200" b="1">
              <a:solidFill>
                <a:schemeClr val="accent2"/>
              </a:solidFill>
              <a:latin typeface="宋体" panose="02010600030101010101" pitchFamily="2" charset="-122"/>
            </a:endParaRPr>
          </a:p>
          <a:p>
            <a:pPr marL="0" lvl="0" indent="0" algn="just" latinLnBrk="1">
              <a:buFontTx/>
              <a:buNone/>
            </a:pPr>
            <a:endParaRPr lang="zh-CN" altLang="en-US" sz="3200" b="1">
              <a:solidFill>
                <a:schemeClr val="accent2"/>
              </a:solidFill>
              <a:ea typeface="Arial Unicode MS" charset="-122"/>
            </a:endParaRPr>
          </a:p>
          <a:p>
            <a:pPr marL="0" lvl="0" indent="0" algn="just" latinLnBrk="1">
              <a:buFontTx/>
              <a:buNone/>
            </a:pPr>
            <a:endParaRPr lang="zh-CN" altLang="en-US" sz="3200" b="1">
              <a:solidFill>
                <a:schemeClr val="accent2"/>
              </a:solidFill>
            </a:endParaRPr>
          </a:p>
        </p:txBody>
      </p:sp>
      <p:sp>
        <p:nvSpPr>
          <p:cNvPr id="1049558" name="文本框 1049557"/>
          <p:cNvSpPr txBox="1"/>
          <p:nvPr/>
        </p:nvSpPr>
        <p:spPr>
          <a:xfrm>
            <a:off x="381000" y="381000"/>
            <a:ext cx="44958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rgbClr val="008080"/>
                </a:solidFill>
                <a:ea typeface="黑体" panose="02010609060101010101" pitchFamily="2" charset="-122"/>
              </a:rPr>
              <a:t>鉴赏训练</a:t>
            </a:r>
            <a:endParaRPr lang="zh-CN" altLang="en-US" sz="3200" b="1">
              <a:solidFill>
                <a:srgbClr val="008080"/>
              </a:solidFill>
              <a:ea typeface="黑体" panose="02010609060101010101" pitchFamily="2" charset="-122"/>
            </a:endParaRPr>
          </a:p>
        </p:txBody>
      </p:sp>
      <p:sp>
        <p:nvSpPr>
          <p:cNvPr id="1049559" name="文本框 1049558"/>
          <p:cNvSpPr txBox="1"/>
          <p:nvPr/>
        </p:nvSpPr>
        <p:spPr>
          <a:xfrm>
            <a:off x="5257800" y="1828800"/>
            <a:ext cx="3429000" cy="4949825"/>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latinLnBrk="1">
              <a:buFontTx/>
              <a:buNone/>
            </a:pPr>
            <a:r>
              <a:rPr lang="en-US" altLang="en-US" sz="3200" b="1">
                <a:latin typeface="宋体" panose="02010600030101010101" pitchFamily="2" charset="-122"/>
              </a:rPr>
              <a:t>   用“青山” “白水”青白相间，色彩明丽；“横”字勾勒出青山的静态，“绕”描画出白水的动态，动静结合，描摹出一幅青山秀水的送别图景。</a:t>
            </a:r>
            <a:endParaRPr lang="en-US" altLang="en-US" sz="32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57"/>
                                        </p:tgtEl>
                                        <p:attrNameLst>
                                          <p:attrName>style.visibility</p:attrName>
                                        </p:attrNameLst>
                                      </p:cBhvr>
                                      <p:to>
                                        <p:strVal val="visible"/>
                                      </p:to>
                                    </p:set>
                                    <p:anim calcmode="lin" valueType="num">
                                      <p:cBhvr additive="base">
                                        <p:cTn id="7" dur="500" fill="hold"/>
                                        <p:tgtEl>
                                          <p:spTgt spid="1049557"/>
                                        </p:tgtEl>
                                        <p:attrNameLst>
                                          <p:attrName>ppt_x</p:attrName>
                                        </p:attrNameLst>
                                      </p:cBhvr>
                                      <p:tavLst>
                                        <p:tav tm="0">
                                          <p:val>
                                            <p:strVal val="0-#ppt_w/2"/>
                                          </p:val>
                                        </p:tav>
                                        <p:tav tm="100000">
                                          <p:val>
                                            <p:strVal val="ppt_x"/>
                                          </p:val>
                                        </p:tav>
                                      </p:tavLst>
                                    </p:anim>
                                    <p:anim calcmode="lin" valueType="num">
                                      <p:cBhvr additive="base">
                                        <p:cTn id="8" dur="500" fill="hold"/>
                                        <p:tgtEl>
                                          <p:spTgt spid="104955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559"/>
                                        </p:tgtEl>
                                        <p:attrNameLst>
                                          <p:attrName>style.visibility</p:attrName>
                                        </p:attrNameLst>
                                      </p:cBhvr>
                                      <p:to>
                                        <p:strVal val="visible"/>
                                      </p:to>
                                    </p:set>
                                    <p:anim calcmode="lin" valueType="num">
                                      <p:cBhvr additive="base">
                                        <p:cTn id="13" dur="500" fill="hold"/>
                                        <p:tgtEl>
                                          <p:spTgt spid="1049559"/>
                                        </p:tgtEl>
                                        <p:attrNameLst>
                                          <p:attrName>ppt_x</p:attrName>
                                        </p:attrNameLst>
                                      </p:cBhvr>
                                      <p:tavLst>
                                        <p:tav tm="0">
                                          <p:val>
                                            <p:strVal val="0-#ppt_w/2"/>
                                          </p:val>
                                        </p:tav>
                                        <p:tav tm="100000">
                                          <p:val>
                                            <p:strVal val="ppt_x"/>
                                          </p:val>
                                        </p:tav>
                                      </p:tavLst>
                                    </p:anim>
                                    <p:anim calcmode="lin" valueType="num">
                                      <p:cBhvr additive="base">
                                        <p:cTn id="14" dur="500" fill="hold"/>
                                        <p:tgtEl>
                                          <p:spTgt spid="10495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57" grpId="0" animBg="1"/>
      <p:bldP spid="1049559"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441" name=""/>
        <p:cNvGrpSpPr/>
        <p:nvPr/>
      </p:nvGrpSpPr>
      <p:grpSpPr>
        <a:xfrm rot="0">
          <a:off x="0" y="0"/>
          <a:ext cx="0" cy="0"/>
          <a:chOff x="0" y="0"/>
          <a:chExt cx="0" cy="0"/>
        </a:xfrm>
      </p:grpSpPr>
      <p:sp>
        <p:nvSpPr>
          <p:cNvPr id="1049560" name="矩形 1049559"/>
          <p:cNvSpPr/>
          <p:nvPr/>
        </p:nvSpPr>
        <p:spPr>
          <a:xfrm>
            <a:off x="381000" y="1371600"/>
            <a:ext cx="4572000" cy="4419600"/>
          </a:xfrm>
          <a:prstGeom prst="rect">
            <a:avLst/>
          </a:prstGeom>
          <a:noFill/>
          <a:ln w="57150" cap="flat" cmpd="thinThick">
            <a:solidFill>
              <a:srgbClr val="003300">
                <a:alpha val="100000"/>
              </a:srgbClr>
            </a:solidFill>
            <a:prstDash val="solid"/>
            <a:round/>
          </a:ln>
        </p:spPr>
        <p:txBody>
          <a:bodyPr vert="horz" lIns="91440" tIns="45720" rIns="91440" bIns="45720" anchor="t"/>
          <a:lstStyle>
            <a:lvl1pPr marL="342900" indent="-342900">
              <a:lnSpc>
                <a:spcPct val="100000"/>
              </a:lnSpc>
              <a:spcBef>
                <a:spcPct val="20000"/>
              </a:spcBef>
              <a:spcAft>
                <a:spcPct val="0"/>
              </a:spcAft>
              <a:buFont typeface="Times New Roman" panose="02020603050405020304" charset="0"/>
              <a:buChar char="•"/>
              <a:defRPr sz="2800">
                <a:solidFill>
                  <a:srgbClr val="000000"/>
                </a:solidFill>
              </a:defRPr>
            </a:lvl1pPr>
            <a:lvl2pPr marL="342900" indent="-342900">
              <a:lnSpc>
                <a:spcPct val="100000"/>
              </a:lnSpc>
              <a:spcBef>
                <a:spcPct val="20000"/>
              </a:spcBef>
              <a:spcAft>
                <a:spcPct val="0"/>
              </a:spcAft>
              <a:buFont typeface="Times New Roman" panose="02020603050405020304" charset="0"/>
              <a:defRPr sz="2400">
                <a:solidFill>
                  <a:srgbClr val="000000"/>
                </a:solidFill>
              </a:defRPr>
            </a:lvl2pPr>
            <a:lvl3pPr marL="742950" indent="-285750">
              <a:lnSpc>
                <a:spcPct val="100000"/>
              </a:lnSpc>
              <a:spcBef>
                <a:spcPct val="20000"/>
              </a:spcBef>
              <a:spcAft>
                <a:spcPct val="0"/>
              </a:spcAft>
              <a:buFont typeface="Times New Roman" panose="02020603050405020304" charset="0"/>
              <a:buChar char="–"/>
              <a:defRPr sz="2000">
                <a:solidFill>
                  <a:schemeClr val="dk1"/>
                </a:solidFill>
              </a:defRPr>
            </a:lvl3pPr>
            <a:lvl4pPr marL="1143000" indent="-228600">
              <a:lnSpc>
                <a:spcPct val="100000"/>
              </a:lnSpc>
              <a:spcBef>
                <a:spcPct val="20000"/>
              </a:spcBef>
              <a:spcAft>
                <a:spcPct val="0"/>
              </a:spcAft>
              <a:buFont typeface="Times New Roman" panose="02020603050405020304" charset="0"/>
              <a:buChar char="•"/>
              <a:defRPr sz="1800">
                <a:solidFill>
                  <a:schemeClr val="dk1"/>
                </a:solidFill>
              </a:defRPr>
            </a:lvl4pPr>
            <a:lvl5pPr marL="1600200" indent="-228600">
              <a:lnSpc>
                <a:spcPct val="100000"/>
              </a:lnSpc>
              <a:spcBef>
                <a:spcPct val="20000"/>
              </a:spcBef>
              <a:spcAft>
                <a:spcPct val="0"/>
              </a:spcAft>
              <a:buFont typeface="Times New Roman" panose="02020603050405020304" charset="0"/>
              <a:buChar char="–"/>
              <a:defRPr sz="1800">
                <a:solidFill>
                  <a:schemeClr val="dk1"/>
                </a:solidFill>
              </a:defRPr>
            </a:lvl5pPr>
          </a:lstStyle>
          <a:p>
            <a:pPr marL="342900" lvl="0" indent="-342900" algn="just">
              <a:spcBef>
                <a:spcPct val="0"/>
              </a:spcBef>
              <a:buFontTx/>
              <a:buNone/>
            </a:pPr>
            <a:r>
              <a:rPr lang="en-US" altLang="en-US" sz="2800" b="1">
                <a:solidFill>
                  <a:srgbClr val="003300"/>
                </a:solidFill>
                <a:latin typeface="华文新魏" pitchFamily="2" charset="-122"/>
                <a:ea typeface="华文新魏" pitchFamily="2" charset="-122"/>
              </a:rPr>
              <a:t>                 </a:t>
            </a:r>
            <a:r>
              <a:rPr lang="en-US" altLang="en-US" sz="2800" b="1">
                <a:solidFill>
                  <a:srgbClr val="003300"/>
                </a:solidFill>
                <a:latin typeface="宋体" panose="02010600030101010101" pitchFamily="2" charset="-122"/>
              </a:rPr>
              <a:t>送友人   </a:t>
            </a:r>
            <a:r>
              <a:rPr lang="en-US" altLang="en-US" sz="2000" b="1">
                <a:solidFill>
                  <a:srgbClr val="003300"/>
                </a:solidFill>
                <a:latin typeface="宋体" panose="02010600030101010101" pitchFamily="2" charset="-122"/>
              </a:rPr>
              <a:t>李白</a:t>
            </a:r>
            <a:endParaRPr lang="en-US" altLang="en-US" sz="2000" b="1">
              <a:solidFill>
                <a:srgbClr val="003300"/>
              </a:solidFill>
              <a:latin typeface="宋体" panose="02010600030101010101" pitchFamily="2" charset="-122"/>
            </a:endParaRPr>
          </a:p>
          <a:p>
            <a:pPr marL="342900" lvl="0" indent="-342900" algn="just" latinLnBrk="1">
              <a:spcBef>
                <a:spcPct val="0"/>
              </a:spcBef>
              <a:buFontTx/>
              <a:buNone/>
            </a:pPr>
            <a:r>
              <a:rPr lang="en-US" altLang="en-US" sz="2800" b="1">
                <a:solidFill>
                  <a:srgbClr val="003300"/>
                </a:solidFill>
                <a:latin typeface="宋体" panose="02010600030101010101" pitchFamily="2" charset="-122"/>
              </a:rPr>
              <a:t>青山横北郭，白水绕东城。</a:t>
            </a:r>
            <a:endParaRPr lang="en-US" altLang="en-US" sz="2800" b="1">
              <a:solidFill>
                <a:srgbClr val="003300"/>
              </a:solidFill>
              <a:latin typeface="宋体" panose="02010600030101010101" pitchFamily="2" charset="-122"/>
            </a:endParaRPr>
          </a:p>
          <a:p>
            <a:pPr marL="342900" lvl="0" indent="-342900" algn="just" latinLnBrk="1">
              <a:spcBef>
                <a:spcPct val="0"/>
              </a:spcBef>
              <a:buFontTx/>
              <a:buNone/>
            </a:pPr>
            <a:r>
              <a:rPr lang="en-US" altLang="en-US" sz="2800" b="1">
                <a:solidFill>
                  <a:srgbClr val="003300"/>
                </a:solidFill>
                <a:latin typeface="宋体" panose="02010600030101010101" pitchFamily="2" charset="-122"/>
              </a:rPr>
              <a:t>此地一为别，孤蓬万里征。</a:t>
            </a:r>
            <a:endParaRPr lang="en-US" altLang="en-US" sz="2800" b="1">
              <a:solidFill>
                <a:srgbClr val="003300"/>
              </a:solidFill>
              <a:latin typeface="宋体" panose="02010600030101010101" pitchFamily="2" charset="-122"/>
            </a:endParaRPr>
          </a:p>
          <a:p>
            <a:pPr marL="342900" lvl="0" indent="-342900" algn="just" latinLnBrk="1">
              <a:spcBef>
                <a:spcPct val="0"/>
              </a:spcBef>
              <a:buFontTx/>
              <a:buNone/>
            </a:pPr>
            <a:r>
              <a:rPr lang="en-US" altLang="en-US" sz="2800" b="1">
                <a:solidFill>
                  <a:srgbClr val="003300"/>
                </a:solidFill>
                <a:latin typeface="宋体" panose="02010600030101010101" pitchFamily="2" charset="-122"/>
              </a:rPr>
              <a:t>浮云游子意，落日故人情。</a:t>
            </a:r>
            <a:endParaRPr lang="en-US" altLang="en-US" sz="2800" b="1">
              <a:solidFill>
                <a:srgbClr val="003300"/>
              </a:solidFill>
              <a:latin typeface="宋体" panose="02010600030101010101" pitchFamily="2" charset="-122"/>
            </a:endParaRPr>
          </a:p>
          <a:p>
            <a:pPr marL="342900" lvl="0" indent="-342900" algn="just" latinLnBrk="1">
              <a:spcBef>
                <a:spcPct val="0"/>
              </a:spcBef>
              <a:buFontTx/>
              <a:buNone/>
            </a:pPr>
            <a:r>
              <a:rPr lang="en-US" altLang="en-US" sz="2800" b="1">
                <a:solidFill>
                  <a:srgbClr val="003300"/>
                </a:solidFill>
                <a:latin typeface="宋体" panose="02010600030101010101" pitchFamily="2" charset="-122"/>
              </a:rPr>
              <a:t>挥手自兹去，萧萧班马鸣。</a:t>
            </a:r>
            <a:endParaRPr lang="en-US" altLang="en-US" sz="2800" b="1">
              <a:solidFill>
                <a:srgbClr val="003300"/>
              </a:solidFill>
              <a:latin typeface="宋体" panose="02010600030101010101" pitchFamily="2" charset="-122"/>
            </a:endParaRPr>
          </a:p>
          <a:p>
            <a:pPr marL="342900" lvl="0" indent="-342900" latinLnBrk="1">
              <a:spcBef>
                <a:spcPct val="0"/>
              </a:spcBef>
              <a:buFontTx/>
              <a:buNone/>
            </a:pPr>
            <a:endParaRPr lang="en-US" altLang="en-US" sz="2400" b="1">
              <a:solidFill>
                <a:srgbClr val="003300"/>
              </a:solidFill>
              <a:latin typeface="宋体" panose="02010600030101010101" pitchFamily="2" charset="-122"/>
            </a:endParaRPr>
          </a:p>
          <a:p>
            <a:pPr marL="342900" lvl="0" indent="-342900" latinLnBrk="1">
              <a:spcBef>
                <a:spcPct val="0"/>
              </a:spcBef>
              <a:buFontTx/>
              <a:buNone/>
            </a:pPr>
            <a:r>
              <a:rPr lang="en-US" altLang="en-US" sz="2400" b="1">
                <a:solidFill>
                  <a:srgbClr val="003300"/>
                </a:solidFill>
                <a:latin typeface="楷体_GB2312" pitchFamily="49" charset="-122"/>
                <a:ea typeface="楷体_GB2312" pitchFamily="49" charset="-122"/>
              </a:rPr>
              <a:t>    注：“萧萧班马”出自《诗</a:t>
            </a:r>
            <a:endParaRPr lang="en-US" altLang="en-US" sz="2400" b="1">
              <a:solidFill>
                <a:srgbClr val="003300"/>
              </a:solidFill>
              <a:latin typeface="楷体_GB2312" pitchFamily="49" charset="-122"/>
              <a:ea typeface="楷体_GB2312" pitchFamily="49" charset="-122"/>
            </a:endParaRPr>
          </a:p>
          <a:p>
            <a:pPr marL="342900" lvl="0" indent="-342900" latinLnBrk="1">
              <a:spcBef>
                <a:spcPct val="0"/>
              </a:spcBef>
              <a:buFontTx/>
              <a:buNone/>
            </a:pPr>
            <a:r>
              <a:rPr lang="en-US" altLang="en-US" sz="2400" b="1">
                <a:solidFill>
                  <a:srgbClr val="003300"/>
                </a:solidFill>
                <a:latin typeface="楷体_GB2312" pitchFamily="49" charset="-122"/>
                <a:ea typeface="楷体_GB2312" pitchFamily="49" charset="-122"/>
              </a:rPr>
              <a:t>经》。班马：离群之马。</a:t>
            </a:r>
            <a:endParaRPr lang="en-US" altLang="en-US" sz="2400" b="1">
              <a:solidFill>
                <a:srgbClr val="003300"/>
              </a:solidFill>
              <a:latin typeface="楷体_GB2312" pitchFamily="49" charset="-122"/>
              <a:ea typeface="楷体_GB2312" pitchFamily="49" charset="-122"/>
            </a:endParaRPr>
          </a:p>
          <a:p>
            <a:pPr marL="342900" lvl="0" indent="-342900" latinLnBrk="1">
              <a:spcBef>
                <a:spcPct val="0"/>
              </a:spcBef>
              <a:buFontTx/>
              <a:buNone/>
            </a:pPr>
            <a:endParaRPr lang="en-US" altLang="en-US" sz="2400" b="1">
              <a:solidFill>
                <a:srgbClr val="003300"/>
              </a:solidFill>
              <a:latin typeface="楷体_GB2312" pitchFamily="49" charset="-122"/>
              <a:ea typeface="楷体_GB2312" pitchFamily="49" charset="-122"/>
            </a:endParaRPr>
          </a:p>
        </p:txBody>
      </p:sp>
      <p:sp>
        <p:nvSpPr>
          <p:cNvPr id="1049561" name="矩形 1049560"/>
          <p:cNvSpPr/>
          <p:nvPr/>
        </p:nvSpPr>
        <p:spPr>
          <a:xfrm>
            <a:off x="5257800" y="-760412"/>
            <a:ext cx="3124200" cy="30051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buFontTx/>
              <a:buNone/>
            </a:pPr>
            <a:r>
              <a:rPr lang="zh-CN" altLang="en-US" sz="3200" b="1">
                <a:solidFill>
                  <a:schemeClr val="accent2"/>
                </a:solidFill>
                <a:ea typeface="Arial Unicode MS" charset="-122"/>
              </a:rPr>
              <a:t> </a:t>
            </a:r>
            <a:endParaRPr lang="zh-CN" altLang="en-US" sz="3200" b="1">
              <a:solidFill>
                <a:schemeClr val="accent2"/>
              </a:solidFill>
              <a:ea typeface="Arial Unicode MS" charset="-122"/>
            </a:endParaRPr>
          </a:p>
          <a:p>
            <a:pPr marL="0" lvl="0" indent="0" algn="just" latinLnBrk="1">
              <a:buFontTx/>
              <a:buNone/>
            </a:pPr>
            <a:endParaRPr lang="zh-CN" altLang="en-US" sz="3200" b="1">
              <a:solidFill>
                <a:schemeClr val="accent2"/>
              </a:solidFill>
              <a:ea typeface="Arial Unicode MS" charset="-122"/>
            </a:endParaRPr>
          </a:p>
          <a:p>
            <a:pPr marL="0" lvl="0" indent="0" algn="just" latinLnBrk="1">
              <a:buFontTx/>
              <a:buNone/>
            </a:pPr>
            <a:r>
              <a:rPr lang="zh-CN" altLang="en-US" sz="3200" b="1">
                <a:solidFill>
                  <a:schemeClr val="accent2"/>
                </a:solidFill>
                <a:ea typeface="Arial Unicode MS" charset="-122"/>
              </a:rPr>
              <a:t>2</a:t>
            </a:r>
            <a:r>
              <a:rPr lang="en-US" altLang="en-US" sz="3200" b="1">
                <a:solidFill>
                  <a:schemeClr val="accent2"/>
                </a:solidFill>
                <a:latin typeface="宋体" panose="02010600030101010101" pitchFamily="2" charset="-122"/>
              </a:rPr>
              <a:t>．颈联用怎样的艺术手法表达出作者什么样的思想感情？</a:t>
            </a:r>
            <a:endParaRPr lang="en-US" altLang="en-US" sz="3200" b="1">
              <a:solidFill>
                <a:schemeClr val="accent2"/>
              </a:solidFill>
              <a:latin typeface="宋体" panose="02010600030101010101" pitchFamily="2" charset="-122"/>
            </a:endParaRPr>
          </a:p>
        </p:txBody>
      </p:sp>
      <p:sp>
        <p:nvSpPr>
          <p:cNvPr id="1049562" name="文本框 1049561"/>
          <p:cNvSpPr txBox="1"/>
          <p:nvPr/>
        </p:nvSpPr>
        <p:spPr>
          <a:xfrm>
            <a:off x="381000" y="381000"/>
            <a:ext cx="44958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rgbClr val="008080"/>
                </a:solidFill>
                <a:ea typeface="黑体" panose="02010609060101010101" pitchFamily="2" charset="-122"/>
              </a:rPr>
              <a:t>鉴赏训练</a:t>
            </a:r>
            <a:endParaRPr lang="zh-CN" altLang="en-US" sz="3200" b="1">
              <a:solidFill>
                <a:srgbClr val="008080"/>
              </a:solidFill>
              <a:ea typeface="黑体" panose="02010609060101010101" pitchFamily="2" charset="-122"/>
            </a:endParaRPr>
          </a:p>
        </p:txBody>
      </p:sp>
      <p:sp>
        <p:nvSpPr>
          <p:cNvPr id="1049563" name="文本框 1049562"/>
          <p:cNvSpPr txBox="1"/>
          <p:nvPr/>
        </p:nvSpPr>
        <p:spPr>
          <a:xfrm>
            <a:off x="5105400" y="2133600"/>
            <a:ext cx="4038600" cy="44640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en-US" altLang="en-US" sz="3200" b="1">
                <a:latin typeface="宋体" panose="02010600030101010101" pitchFamily="2" charset="-122"/>
              </a:rPr>
              <a:t>2、颈联两句是很工整的对偶；又巧妙地用“浮云”“落日”作比喻，“浮云”比友人的行踪不定、任意东西；“落日”比自己象落日不肯离开大地一样对朋友依依惜别的心情。</a:t>
            </a:r>
            <a:endParaRPr lang="en-US" altLang="en-US" sz="32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61"/>
                                        </p:tgtEl>
                                        <p:attrNameLst>
                                          <p:attrName>style.visibility</p:attrName>
                                        </p:attrNameLst>
                                      </p:cBhvr>
                                      <p:to>
                                        <p:strVal val="visible"/>
                                      </p:to>
                                    </p:set>
                                    <p:anim calcmode="lin" valueType="num">
                                      <p:cBhvr additive="base">
                                        <p:cTn id="7" dur="500" fill="hold"/>
                                        <p:tgtEl>
                                          <p:spTgt spid="1049561"/>
                                        </p:tgtEl>
                                        <p:attrNameLst>
                                          <p:attrName>ppt_x</p:attrName>
                                        </p:attrNameLst>
                                      </p:cBhvr>
                                      <p:tavLst>
                                        <p:tav tm="0">
                                          <p:val>
                                            <p:strVal val="0-#ppt_w/2"/>
                                          </p:val>
                                        </p:tav>
                                        <p:tav tm="100000">
                                          <p:val>
                                            <p:strVal val="ppt_x"/>
                                          </p:val>
                                        </p:tav>
                                      </p:tavLst>
                                    </p:anim>
                                    <p:anim calcmode="lin" valueType="num">
                                      <p:cBhvr additive="base">
                                        <p:cTn id="8" dur="500" fill="hold"/>
                                        <p:tgtEl>
                                          <p:spTgt spid="104956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563"/>
                                        </p:tgtEl>
                                        <p:attrNameLst>
                                          <p:attrName>style.visibility</p:attrName>
                                        </p:attrNameLst>
                                      </p:cBhvr>
                                      <p:to>
                                        <p:strVal val="visible"/>
                                      </p:to>
                                    </p:set>
                                    <p:anim calcmode="lin" valueType="num">
                                      <p:cBhvr additive="base">
                                        <p:cTn id="13" dur="500" fill="hold"/>
                                        <p:tgtEl>
                                          <p:spTgt spid="1049563"/>
                                        </p:tgtEl>
                                        <p:attrNameLst>
                                          <p:attrName>ppt_x</p:attrName>
                                        </p:attrNameLst>
                                      </p:cBhvr>
                                      <p:tavLst>
                                        <p:tav tm="0">
                                          <p:val>
                                            <p:strVal val="0-#ppt_w/2"/>
                                          </p:val>
                                        </p:tav>
                                        <p:tav tm="100000">
                                          <p:val>
                                            <p:strVal val="ppt_x"/>
                                          </p:val>
                                        </p:tav>
                                      </p:tavLst>
                                    </p:anim>
                                    <p:anim calcmode="lin" valueType="num">
                                      <p:cBhvr additive="base">
                                        <p:cTn id="14" dur="500" fill="hold"/>
                                        <p:tgtEl>
                                          <p:spTgt spid="10495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61" grpId="0" animBg="1"/>
      <p:bldP spid="104956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86" name=""/>
        <p:cNvGrpSpPr/>
        <p:nvPr/>
      </p:nvGrpSpPr>
      <p:grpSpPr>
        <a:xfrm rot="0">
          <a:off x="0" y="0"/>
          <a:ext cx="0" cy="0"/>
          <a:chOff x="0" y="0"/>
          <a:chExt cx="0" cy="0"/>
        </a:xfrm>
      </p:grpSpPr>
      <p:sp>
        <p:nvSpPr>
          <p:cNvPr id="1048608" name="矩形 1048607"/>
          <p:cNvSpPr/>
          <p:nvPr/>
        </p:nvSpPr>
        <p:spPr>
          <a:xfrm>
            <a:off x="1371600" y="371475"/>
            <a:ext cx="6122987" cy="1978025"/>
          </a:xfrm>
          <a:prstGeom prst="rect">
            <a:avLst/>
          </a:prstGeom>
          <a:noFill/>
          <a:ln>
            <a:noFill/>
          </a:ln>
        </p:spPr>
        <p:txBody>
          <a:bodyPr vert="horz" lIns="91440" tIns="45720" rIns="91440" bIns="45720" anchor="ctr">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lnSpc>
                <a:spcPct val="110000"/>
              </a:lnSpc>
              <a:buFontTx/>
              <a:buNone/>
            </a:pPr>
            <a:r>
              <a:rPr lang="zh-CN" altLang="en-US" sz="2800" b="1">
                <a:solidFill>
                  <a:srgbClr val="000404"/>
                </a:solidFill>
                <a:latin typeface="黑体" panose="02010609060101010101" pitchFamily="2" charset="-122"/>
                <a:ea typeface="黑体" panose="02010609060101010101" pitchFamily="2" charset="-122"/>
              </a:rPr>
              <a:t>江雪</a:t>
            </a:r>
            <a:r>
              <a:rPr lang="zh-CN" altLang="en-US" sz="2000" b="1">
                <a:solidFill>
                  <a:srgbClr val="000404"/>
                </a:solidFill>
                <a:latin typeface="黑体" panose="02010609060101010101" pitchFamily="2" charset="-122"/>
                <a:ea typeface="黑体" panose="02010609060101010101" pitchFamily="2" charset="-122"/>
              </a:rPr>
              <a:t>柳宗元</a:t>
            </a:r>
            <a:endParaRPr lang="zh-CN" altLang="en-US" sz="2000" b="1">
              <a:solidFill>
                <a:srgbClr val="000404"/>
              </a:solidFill>
              <a:latin typeface="黑体" panose="02010609060101010101" pitchFamily="2" charset="-122"/>
              <a:ea typeface="黑体" panose="02010609060101010101" pitchFamily="2" charset="-122"/>
            </a:endParaRPr>
          </a:p>
          <a:p>
            <a:pPr marL="0" lvl="0" indent="0" algn="ctr">
              <a:lnSpc>
                <a:spcPct val="110000"/>
              </a:lnSpc>
              <a:buFontTx/>
              <a:buNone/>
            </a:pPr>
            <a:r>
              <a:rPr lang="zh-CN" altLang="en-US" sz="2800" b="1">
                <a:solidFill>
                  <a:srgbClr val="000404"/>
                </a:solidFill>
                <a:latin typeface="黑体" panose="02010609060101010101" pitchFamily="2" charset="-122"/>
                <a:ea typeface="黑体" panose="02010609060101010101" pitchFamily="2" charset="-122"/>
              </a:rPr>
              <a:t>千山鸟飞绝，万径人踪灭。</a:t>
            </a:r>
            <a:endParaRPr lang="zh-CN" altLang="en-US" sz="2800" b="1">
              <a:solidFill>
                <a:srgbClr val="000404"/>
              </a:solidFill>
              <a:latin typeface="黑体" panose="02010609060101010101" pitchFamily="2" charset="-122"/>
              <a:ea typeface="黑体" panose="02010609060101010101" pitchFamily="2" charset="-122"/>
            </a:endParaRPr>
          </a:p>
          <a:p>
            <a:pPr marL="0" lvl="0" indent="0" algn="ctr">
              <a:lnSpc>
                <a:spcPct val="110000"/>
              </a:lnSpc>
              <a:buFontTx/>
              <a:buNone/>
            </a:pPr>
            <a:r>
              <a:rPr lang="zh-CN" altLang="en-US" sz="2800" b="1">
                <a:solidFill>
                  <a:srgbClr val="000404"/>
                </a:solidFill>
                <a:latin typeface="黑体" panose="02010609060101010101" pitchFamily="2" charset="-122"/>
                <a:ea typeface="黑体" panose="02010609060101010101" pitchFamily="2" charset="-122"/>
              </a:rPr>
              <a:t>孤舟蓑笠翁，独钓寒江雪。</a:t>
            </a:r>
            <a:endParaRPr lang="zh-CN" altLang="en-US" sz="2800" b="1">
              <a:solidFill>
                <a:srgbClr val="000404"/>
              </a:solidFill>
              <a:latin typeface="黑体" panose="02010609060101010101" pitchFamily="2" charset="-122"/>
              <a:ea typeface="黑体" panose="02010609060101010101" pitchFamily="2" charset="-122"/>
            </a:endParaRPr>
          </a:p>
          <a:p>
            <a:pPr marL="0" lvl="0" indent="0">
              <a:lnSpc>
                <a:spcPct val="110000"/>
              </a:lnSpc>
              <a:buFontTx/>
              <a:buNone/>
            </a:pPr>
            <a:r>
              <a:rPr lang="zh-CN" altLang="en-US" sz="2800" b="1">
                <a:solidFill>
                  <a:schemeClr val="lt2"/>
                </a:solidFill>
                <a:latin typeface="黑体" panose="02010609060101010101" pitchFamily="2" charset="-122"/>
                <a:ea typeface="黑体" panose="02010609060101010101" pitchFamily="2" charset="-122"/>
              </a:rPr>
              <a:t>   问：此诗写景特点是什么？</a:t>
            </a:r>
            <a:endParaRPr lang="zh-CN" altLang="en-US" sz="2800" b="1">
              <a:solidFill>
                <a:schemeClr val="lt2"/>
              </a:solidFill>
              <a:latin typeface="黑体" panose="02010609060101010101" pitchFamily="2" charset="-122"/>
              <a:ea typeface="黑体" panose="02010609060101010101" pitchFamily="2" charset="-122"/>
            </a:endParaRPr>
          </a:p>
        </p:txBody>
      </p:sp>
      <p:sp>
        <p:nvSpPr>
          <p:cNvPr id="1048609" name="文本框 1048608"/>
          <p:cNvSpPr txBox="1"/>
          <p:nvPr/>
        </p:nvSpPr>
        <p:spPr>
          <a:xfrm>
            <a:off x="1828800" y="2667000"/>
            <a:ext cx="6096000" cy="227806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15000"/>
              </a:lnSpc>
              <a:spcBef>
                <a:spcPct val="50000"/>
              </a:spcBef>
              <a:buFontTx/>
              <a:buNone/>
            </a:pPr>
            <a:r>
              <a:rPr lang="zh-CN" altLang="en-US" sz="2800" b="1">
                <a:solidFill>
                  <a:schemeClr val="accent2"/>
                </a:solidFill>
                <a:latin typeface="黑体" panose="02010609060101010101" pitchFamily="2" charset="-122"/>
                <a:ea typeface="黑体" panose="02010609060101010101" pitchFamily="2" charset="-122"/>
              </a:rPr>
              <a:t>    点面结合，有远景近景，有山水人物，动中有静，静中有动，既有层次，又有中心。</a:t>
            </a:r>
            <a:endParaRPr lang="zh-CN" altLang="en-US" sz="2800" b="1">
              <a:solidFill>
                <a:schemeClr val="accent2"/>
              </a:solidFill>
              <a:latin typeface="黑体" panose="02010609060101010101" pitchFamily="2" charset="-122"/>
              <a:ea typeface="黑体" panose="02010609060101010101" pitchFamily="2" charset="-122"/>
            </a:endParaRPr>
          </a:p>
          <a:p>
            <a:pPr marL="0" lvl="0" indent="0">
              <a:lnSpc>
                <a:spcPct val="115000"/>
              </a:lnSpc>
              <a:spcBef>
                <a:spcPct val="50000"/>
              </a:spcBef>
              <a:buFontTx/>
              <a:buNone/>
            </a:pPr>
            <a:r>
              <a:rPr lang="zh-CN" altLang="en-US" sz="2800" b="1">
                <a:solidFill>
                  <a:schemeClr val="accent2"/>
                </a:solidFill>
                <a:latin typeface="黑体" panose="02010609060101010101" pitchFamily="2" charset="-122"/>
                <a:ea typeface="黑体" panose="02010609060101010101" pitchFamily="2" charset="-122"/>
              </a:rPr>
              <a:t>    </a:t>
            </a:r>
            <a:endParaRPr lang="zh-CN" altLang="en-US" sz="2800" b="1">
              <a:solidFill>
                <a:schemeClr val="accent2"/>
              </a:solidFill>
              <a:latin typeface="黑体" panose="02010609060101010101" pitchFamily="2" charset="-122"/>
              <a:ea typeface="黑体" panose="02010609060101010101" pitchFamily="2" charset="-122"/>
            </a:endParaRPr>
          </a:p>
        </p:txBody>
      </p:sp>
      <p:pic>
        <p:nvPicPr>
          <p:cNvPr id="2097168" name="图片 2097167"/>
          <p:cNvPicPr/>
          <p:nvPr/>
        </p:nvPicPr>
        <p:blipFill>
          <a:blip r:embed="rId1"/>
          <a:srcRect/>
          <a:stretch>
            <a:fillRect/>
          </a:stretch>
        </p:blipFill>
        <p:spPr>
          <a:xfrm>
            <a:off x="6934200" y="4832350"/>
            <a:ext cx="2209800" cy="20256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09"/>
                                        </p:tgtEl>
                                        <p:attrNameLst>
                                          <p:attrName>style.visibility</p:attrName>
                                        </p:attrNameLst>
                                      </p:cBhvr>
                                      <p:to>
                                        <p:strVal val="visible"/>
                                      </p:to>
                                    </p:set>
                                    <p:animEffect transition="in" filter="box(in)">
                                      <p:cBhvr>
                                        <p:cTn id="7" dur="500"/>
                                        <p:tgtEl>
                                          <p:spTgt spid="10486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9" grpId="0" animBg="1"/>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442" name=""/>
        <p:cNvGrpSpPr/>
        <p:nvPr/>
      </p:nvGrpSpPr>
      <p:grpSpPr>
        <a:xfrm rot="0">
          <a:off x="0" y="0"/>
          <a:ext cx="0" cy="0"/>
          <a:chOff x="0" y="0"/>
          <a:chExt cx="0" cy="0"/>
        </a:xfrm>
      </p:grpSpPr>
      <p:sp>
        <p:nvSpPr>
          <p:cNvPr id="1049564" name="文本框 1049563"/>
          <p:cNvSpPr txBox="1"/>
          <p:nvPr/>
        </p:nvSpPr>
        <p:spPr>
          <a:xfrm>
            <a:off x="381000" y="381000"/>
            <a:ext cx="44958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rgbClr val="008080"/>
                </a:solidFill>
                <a:ea typeface="黑体" panose="02010609060101010101" pitchFamily="2" charset="-122"/>
              </a:rPr>
              <a:t>鉴赏训练</a:t>
            </a:r>
            <a:endParaRPr lang="zh-CN" altLang="en-US" sz="3200" b="1">
              <a:solidFill>
                <a:srgbClr val="008080"/>
              </a:solidFill>
              <a:ea typeface="黑体" panose="02010609060101010101" pitchFamily="2" charset="-122"/>
            </a:endParaRPr>
          </a:p>
        </p:txBody>
      </p:sp>
      <p:sp>
        <p:nvSpPr>
          <p:cNvPr id="1049565" name="矩形 1049564"/>
          <p:cNvSpPr/>
          <p:nvPr/>
        </p:nvSpPr>
        <p:spPr>
          <a:xfrm>
            <a:off x="609600" y="914400"/>
            <a:ext cx="7391400" cy="2743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just">
              <a:spcBef>
                <a:spcPct val="20000"/>
              </a:spcBef>
              <a:buFontTx/>
              <a:buNone/>
            </a:pPr>
            <a:r>
              <a:rPr lang="zh-CN" altLang="en-US" sz="3200" b="1"/>
              <a:t>         重送裴郎中贬吉州   </a:t>
            </a:r>
            <a:r>
              <a:rPr lang="zh-CN" altLang="en-US" sz="2000" b="1"/>
              <a:t>刘长卿</a:t>
            </a:r>
            <a:endParaRPr lang="zh-CN" altLang="en-US" sz="2000" b="1"/>
          </a:p>
          <a:p>
            <a:pPr marL="342900" lvl="0" indent="-342900" algn="just">
              <a:spcBef>
                <a:spcPct val="20000"/>
              </a:spcBef>
              <a:buFontTx/>
              <a:buNone/>
            </a:pPr>
            <a:r>
              <a:rPr lang="zh-CN" altLang="en-US" sz="3200" b="1"/>
              <a:t>  猿啼客散暮江头，人自伤心水自流。</a:t>
            </a:r>
            <a:endParaRPr lang="zh-CN" altLang="en-US" sz="3200" b="1"/>
          </a:p>
          <a:p>
            <a:pPr marL="342900" lvl="0" indent="-342900" algn="just">
              <a:spcBef>
                <a:spcPct val="20000"/>
              </a:spcBef>
              <a:buFontTx/>
              <a:buNone/>
            </a:pPr>
            <a:r>
              <a:rPr lang="zh-CN" altLang="en-US" sz="3200" b="1"/>
              <a:t>  同作逐臣君更远，青山万里一孤舟。</a:t>
            </a:r>
            <a:endParaRPr lang="zh-CN" altLang="en-US" sz="3200" b="1"/>
          </a:p>
          <a:p>
            <a:pPr marL="342900" lvl="0" indent="-342900" algn="just">
              <a:spcBef>
                <a:spcPct val="20000"/>
              </a:spcBef>
              <a:buFontTx/>
              <a:buNone/>
            </a:pPr>
            <a:r>
              <a:rPr lang="zh-CN" altLang="en-US" sz="3200" b="1">
                <a:solidFill>
                  <a:schemeClr val="accent2"/>
                </a:solidFill>
              </a:rPr>
              <a:t>       </a:t>
            </a:r>
            <a:r>
              <a:rPr lang="zh-CN" altLang="en-US" sz="2800" b="1">
                <a:solidFill>
                  <a:schemeClr val="accent2"/>
                </a:solidFill>
              </a:rPr>
              <a:t>作者如何表达惜别哀伤之情的？</a:t>
            </a:r>
            <a:endParaRPr lang="zh-CN" altLang="en-US" sz="2800" b="1">
              <a:solidFill>
                <a:schemeClr val="accent2"/>
              </a:solidFill>
            </a:endParaRPr>
          </a:p>
        </p:txBody>
      </p:sp>
      <p:sp>
        <p:nvSpPr>
          <p:cNvPr id="1049566" name="矩形 1049565"/>
          <p:cNvSpPr/>
          <p:nvPr/>
        </p:nvSpPr>
        <p:spPr>
          <a:xfrm>
            <a:off x="468312" y="3352800"/>
            <a:ext cx="7981950" cy="2254250"/>
          </a:xfrm>
          <a:prstGeom prst="rect">
            <a:avLst/>
          </a:prstGeom>
          <a:noFill/>
          <a:ln w="19050" cap="flat" cmpd="sng">
            <a:solidFill>
              <a:srgbClr val="00000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2800" b="1">
                <a:solidFill>
                  <a:srgbClr val="008000"/>
                </a:solidFill>
                <a:latin typeface="黑体" panose="02010609060101010101" pitchFamily="2" charset="-122"/>
                <a:ea typeface="黑体" panose="02010609060101010101" pitchFamily="2" charset="-122"/>
              </a:rPr>
              <a:t>1、景物：“猿啼” 、“暮江”、 “孤舟” 。</a:t>
            </a:r>
            <a:endParaRPr lang="zh-CN" altLang="en-US" sz="2800" b="1">
              <a:solidFill>
                <a:srgbClr val="008000"/>
              </a:solidFill>
              <a:latin typeface="黑体" panose="02010609060101010101" pitchFamily="2" charset="-122"/>
              <a:ea typeface="黑体" panose="02010609060101010101" pitchFamily="2" charset="-122"/>
            </a:endParaRPr>
          </a:p>
          <a:p>
            <a:pPr marL="0" lvl="0" indent="0">
              <a:buFontTx/>
              <a:buNone/>
            </a:pPr>
            <a:r>
              <a:rPr lang="zh-CN" altLang="en-US" sz="2800" b="1">
                <a:solidFill>
                  <a:srgbClr val="008000"/>
                </a:solidFill>
                <a:latin typeface="黑体" panose="02010609060101010101" pitchFamily="2" charset="-122"/>
                <a:ea typeface="黑体" panose="02010609060101010101" pitchFamily="2" charset="-122"/>
              </a:rPr>
              <a:t>   情： “客散”、 “伤心” 、“逐臣更远”。</a:t>
            </a:r>
            <a:endParaRPr lang="zh-CN" altLang="en-US" sz="2800" b="1">
              <a:solidFill>
                <a:srgbClr val="008000"/>
              </a:solidFill>
              <a:latin typeface="黑体" panose="02010609060101010101" pitchFamily="2" charset="-122"/>
              <a:ea typeface="黑体" panose="02010609060101010101" pitchFamily="2" charset="-122"/>
            </a:endParaRPr>
          </a:p>
          <a:p>
            <a:pPr marL="0" lvl="0" indent="0">
              <a:buFontTx/>
              <a:buNone/>
            </a:pPr>
            <a:r>
              <a:rPr lang="zh-CN" altLang="en-US" sz="2800" b="1">
                <a:solidFill>
                  <a:srgbClr val="008000"/>
                </a:solidFill>
                <a:latin typeface="黑体" panose="02010609060101010101" pitchFamily="2" charset="-122"/>
                <a:ea typeface="黑体" panose="02010609060101010101" pitchFamily="2" charset="-122"/>
              </a:rPr>
              <a:t>2、反衬：“人自伤心水自流”，以流水的无情反衬人的伤心；“青山万里一孤舟”，以青山万里反衬孤舟。</a:t>
            </a:r>
            <a:endParaRPr lang="zh-CN" altLang="en-US" sz="2800" b="1">
              <a:solidFill>
                <a:srgbClr val="008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9565">
                                            <p:txEl>
                                              <p:charRg st="0" end="24"/>
                                            </p:txEl>
                                          </p:spTgt>
                                        </p:tgtEl>
                                        <p:attrNameLst>
                                          <p:attrName>style.visibility</p:attrName>
                                        </p:attrNameLst>
                                      </p:cBhvr>
                                      <p:to>
                                        <p:strVal val="visible"/>
                                      </p:to>
                                    </p:set>
                                    <p:animEffect transition="in" filter="checkerboard(across)">
                                      <p:cBhvr>
                                        <p:cTn id="7" dur="500"/>
                                        <p:tgtEl>
                                          <p:spTgt spid="1049565">
                                            <p:txEl>
                                              <p:charRg st="0" end="24"/>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49565">
                                            <p:txEl>
                                              <p:charRg st="24" end="43"/>
                                            </p:txEl>
                                          </p:spTgt>
                                        </p:tgtEl>
                                        <p:attrNameLst>
                                          <p:attrName>style.visibility</p:attrName>
                                        </p:attrNameLst>
                                      </p:cBhvr>
                                      <p:to>
                                        <p:strVal val="visible"/>
                                      </p:to>
                                    </p:set>
                                    <p:animEffect transition="in" filter="checkerboard(across)">
                                      <p:cBhvr>
                                        <p:cTn id="12" dur="500"/>
                                        <p:tgtEl>
                                          <p:spTgt spid="1049565">
                                            <p:txEl>
                                              <p:charRg st="24" end="4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49565">
                                            <p:txEl>
                                              <p:charRg st="43" end="62"/>
                                            </p:txEl>
                                          </p:spTgt>
                                        </p:tgtEl>
                                        <p:attrNameLst>
                                          <p:attrName>style.visibility</p:attrName>
                                        </p:attrNameLst>
                                      </p:cBhvr>
                                      <p:to>
                                        <p:strVal val="visible"/>
                                      </p:to>
                                    </p:set>
                                    <p:animEffect transition="in" filter="checkerboard(across)">
                                      <p:cBhvr>
                                        <p:cTn id="17" dur="500"/>
                                        <p:tgtEl>
                                          <p:spTgt spid="1049565">
                                            <p:txEl>
                                              <p:charRg st="43" end="6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49565">
                                            <p:txEl>
                                              <p:charRg st="62" end="84"/>
                                            </p:txEl>
                                          </p:spTgt>
                                        </p:tgtEl>
                                        <p:attrNameLst>
                                          <p:attrName>style.visibility</p:attrName>
                                        </p:attrNameLst>
                                      </p:cBhvr>
                                      <p:to>
                                        <p:strVal val="visible"/>
                                      </p:to>
                                    </p:set>
                                    <p:animEffect transition="in" filter="checkerboard(across)">
                                      <p:cBhvr>
                                        <p:cTn id="22" dur="500"/>
                                        <p:tgtEl>
                                          <p:spTgt spid="1049565">
                                            <p:txEl>
                                              <p:charRg st="62" end="8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049566"/>
                                        </p:tgtEl>
                                        <p:attrNameLst>
                                          <p:attrName>style.visibility</p:attrName>
                                        </p:attrNameLst>
                                      </p:cBhvr>
                                      <p:to>
                                        <p:strVal val="visible"/>
                                      </p:to>
                                    </p:set>
                                    <p:anim calcmode="lin" valueType="num">
                                      <p:cBhvr additive="base">
                                        <p:cTn id="27" dur="500" fill="hold"/>
                                        <p:tgtEl>
                                          <p:spTgt spid="1049566"/>
                                        </p:tgtEl>
                                        <p:attrNameLst>
                                          <p:attrName>ppt_x</p:attrName>
                                        </p:attrNameLst>
                                      </p:cBhvr>
                                      <p:tavLst>
                                        <p:tav tm="0">
                                          <p:val>
                                            <p:strVal val="0-#ppt_w/2"/>
                                          </p:val>
                                        </p:tav>
                                        <p:tav tm="100000">
                                          <p:val>
                                            <p:strVal val="ppt_x"/>
                                          </p:val>
                                        </p:tav>
                                      </p:tavLst>
                                    </p:anim>
                                    <p:anim calcmode="lin" valueType="num">
                                      <p:cBhvr additive="base">
                                        <p:cTn id="28" dur="500" fill="hold"/>
                                        <p:tgtEl>
                                          <p:spTgt spid="10495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65" grpId="0" animBg="1" build="p"/>
      <p:bldP spid="1049566"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443" name=""/>
        <p:cNvGrpSpPr/>
        <p:nvPr/>
      </p:nvGrpSpPr>
      <p:grpSpPr>
        <a:xfrm rot="0">
          <a:off x="0" y="0"/>
          <a:ext cx="0" cy="0"/>
          <a:chOff x="0" y="0"/>
          <a:chExt cx="0" cy="0"/>
        </a:xfrm>
      </p:grpSpPr>
      <p:sp>
        <p:nvSpPr>
          <p:cNvPr id="1049567" name="文本框 1049566"/>
          <p:cNvSpPr txBox="1"/>
          <p:nvPr/>
        </p:nvSpPr>
        <p:spPr>
          <a:xfrm>
            <a:off x="381000" y="381000"/>
            <a:ext cx="44958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rgbClr val="008080"/>
                </a:solidFill>
                <a:ea typeface="黑体" panose="02010609060101010101" pitchFamily="2" charset="-122"/>
              </a:rPr>
              <a:t>鉴赏训练</a:t>
            </a:r>
            <a:endParaRPr lang="zh-CN" altLang="en-US" sz="3200" b="1">
              <a:solidFill>
                <a:srgbClr val="008080"/>
              </a:solidFill>
              <a:ea typeface="黑体" panose="02010609060101010101" pitchFamily="2" charset="-122"/>
            </a:endParaRPr>
          </a:p>
        </p:txBody>
      </p:sp>
      <p:sp>
        <p:nvSpPr>
          <p:cNvPr id="1049568" name="矩形 1049567"/>
          <p:cNvSpPr/>
          <p:nvPr/>
        </p:nvSpPr>
        <p:spPr>
          <a:xfrm>
            <a:off x="609600" y="990600"/>
            <a:ext cx="7848600" cy="2362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just">
              <a:spcBef>
                <a:spcPct val="20000"/>
              </a:spcBef>
              <a:buFontTx/>
              <a:buNone/>
            </a:pPr>
            <a:r>
              <a:rPr lang="zh-CN" altLang="en-US" sz="4400" b="1">
                <a:solidFill>
                  <a:schemeClr val="accent2"/>
                </a:solidFill>
              </a:rPr>
              <a:t>    </a:t>
            </a:r>
            <a:r>
              <a:rPr lang="zh-CN" altLang="en-US" sz="3200" b="1"/>
              <a:t>《丹阳送韦参军》</a:t>
            </a:r>
            <a:r>
              <a:rPr lang="zh-CN" altLang="en-US" sz="3600" b="1"/>
              <a:t>   </a:t>
            </a:r>
            <a:r>
              <a:rPr lang="zh-CN" altLang="en-US" b="1"/>
              <a:t>严维</a:t>
            </a:r>
            <a:endParaRPr lang="zh-CN" altLang="en-US" b="1"/>
          </a:p>
          <a:p>
            <a:pPr marL="342900" lvl="0" indent="-342900" algn="just">
              <a:spcBef>
                <a:spcPct val="20000"/>
              </a:spcBef>
              <a:buFontTx/>
              <a:buNone/>
            </a:pPr>
            <a:r>
              <a:rPr lang="zh-CN" altLang="en-US" sz="3600" b="1"/>
              <a:t>  </a:t>
            </a:r>
            <a:r>
              <a:rPr lang="zh-CN" altLang="en-US" sz="3200" b="1"/>
              <a:t>丹阳郭里送行舟，一别心知两地秋。</a:t>
            </a:r>
            <a:endParaRPr lang="zh-CN" altLang="en-US" sz="3200" b="1"/>
          </a:p>
          <a:p>
            <a:pPr marL="342900" lvl="0" indent="-342900" algn="just">
              <a:spcBef>
                <a:spcPct val="20000"/>
              </a:spcBef>
              <a:buFontTx/>
              <a:buNone/>
            </a:pPr>
            <a:r>
              <a:rPr lang="zh-CN" altLang="en-US" sz="3200" b="1"/>
              <a:t>  日晚江南望江北，寒鸦飞尽水悠悠</a:t>
            </a:r>
            <a:r>
              <a:rPr lang="zh-CN" altLang="en-US" sz="3600" b="1"/>
              <a:t>。</a:t>
            </a:r>
            <a:endParaRPr lang="zh-CN" altLang="en-US" sz="3600" b="1"/>
          </a:p>
          <a:p>
            <a:pPr marL="342900" lvl="0" indent="-342900" algn="just">
              <a:spcBef>
                <a:spcPct val="20000"/>
              </a:spcBef>
              <a:buFontTx/>
              <a:buNone/>
            </a:pPr>
            <a:r>
              <a:rPr lang="zh-CN" altLang="en-US" sz="3600" b="1">
                <a:solidFill>
                  <a:schemeClr val="accent2"/>
                </a:solidFill>
              </a:rPr>
              <a:t>    </a:t>
            </a:r>
            <a:endParaRPr lang="zh-CN" altLang="en-US" sz="3600" b="1">
              <a:solidFill>
                <a:schemeClr val="accent2"/>
              </a:solidFill>
            </a:endParaRPr>
          </a:p>
        </p:txBody>
      </p:sp>
      <p:sp>
        <p:nvSpPr>
          <p:cNvPr id="1049569" name="文本框 1049568"/>
          <p:cNvSpPr txBox="1"/>
          <p:nvPr/>
        </p:nvSpPr>
        <p:spPr>
          <a:xfrm>
            <a:off x="838200" y="3276600"/>
            <a:ext cx="6858000" cy="20923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20000"/>
              </a:spcBef>
              <a:buFontTx/>
              <a:buNone/>
            </a:pPr>
            <a:r>
              <a:rPr lang="zh-CN" altLang="en-US" sz="3200" b="1">
                <a:solidFill>
                  <a:srgbClr val="008080"/>
                </a:solidFill>
                <a:ea typeface="黑体" panose="02010609060101010101" pitchFamily="2" charset="-122"/>
              </a:rPr>
              <a:t>这首诗作者所要表达的基本情感是什么？请结合具体诗句谈谈作者是如何表达这一情感的。</a:t>
            </a:r>
            <a:endParaRPr lang="zh-CN" altLang="en-US" sz="3200" b="1">
              <a:solidFill>
                <a:srgbClr val="008080"/>
              </a:solidFill>
              <a:ea typeface="黑体" panose="02010609060101010101" pitchFamily="2" charset="-122"/>
            </a:endParaRPr>
          </a:p>
          <a:p>
            <a:pPr marL="0" lvl="0" indent="0">
              <a:spcBef>
                <a:spcPct val="50000"/>
              </a:spcBef>
              <a:buFontTx/>
              <a:buNone/>
            </a:pPr>
            <a:endParaRPr lang="zh-CN" altLang="en-US">
              <a:solidFill>
                <a:srgbClr val="008080"/>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68"/>
                                        </p:tgtEl>
                                        <p:attrNameLst>
                                          <p:attrName>style.visibility</p:attrName>
                                        </p:attrNameLst>
                                      </p:cBhvr>
                                      <p:to>
                                        <p:strVal val="visible"/>
                                      </p:to>
                                    </p:set>
                                    <p:anim calcmode="lin" valueType="num">
                                      <p:cBhvr additive="base">
                                        <p:cTn id="7" dur="500" fill="hold"/>
                                        <p:tgtEl>
                                          <p:spTgt spid="1049568"/>
                                        </p:tgtEl>
                                        <p:attrNameLst>
                                          <p:attrName>ppt_x</p:attrName>
                                        </p:attrNameLst>
                                      </p:cBhvr>
                                      <p:tavLst>
                                        <p:tav tm="0">
                                          <p:val>
                                            <p:strVal val="0-#ppt_w/2"/>
                                          </p:val>
                                        </p:tav>
                                        <p:tav tm="100000">
                                          <p:val>
                                            <p:strVal val="ppt_x"/>
                                          </p:val>
                                        </p:tav>
                                      </p:tavLst>
                                    </p:anim>
                                    <p:anim calcmode="lin" valueType="num">
                                      <p:cBhvr additive="base">
                                        <p:cTn id="8" dur="500" fill="hold"/>
                                        <p:tgtEl>
                                          <p:spTgt spid="104956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569"/>
                                        </p:tgtEl>
                                        <p:attrNameLst>
                                          <p:attrName>style.visibility</p:attrName>
                                        </p:attrNameLst>
                                      </p:cBhvr>
                                      <p:to>
                                        <p:strVal val="visible"/>
                                      </p:to>
                                    </p:set>
                                    <p:anim calcmode="lin" valueType="num">
                                      <p:cBhvr additive="base">
                                        <p:cTn id="13" dur="500" fill="hold"/>
                                        <p:tgtEl>
                                          <p:spTgt spid="1049569"/>
                                        </p:tgtEl>
                                        <p:attrNameLst>
                                          <p:attrName>ppt_x</p:attrName>
                                        </p:attrNameLst>
                                      </p:cBhvr>
                                      <p:tavLst>
                                        <p:tav tm="0">
                                          <p:val>
                                            <p:strVal val="0-#ppt_w/2"/>
                                          </p:val>
                                        </p:tav>
                                        <p:tav tm="100000">
                                          <p:val>
                                            <p:strVal val="ppt_x"/>
                                          </p:val>
                                        </p:tav>
                                      </p:tavLst>
                                    </p:anim>
                                    <p:anim calcmode="lin" valueType="num">
                                      <p:cBhvr additive="base">
                                        <p:cTn id="14" dur="500" fill="hold"/>
                                        <p:tgtEl>
                                          <p:spTgt spid="10495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68" grpId="0" animBg="1"/>
      <p:bldP spid="1049569"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444" name=""/>
        <p:cNvGrpSpPr/>
        <p:nvPr/>
      </p:nvGrpSpPr>
      <p:grpSpPr>
        <a:xfrm rot="0">
          <a:off x="0" y="0"/>
          <a:ext cx="0" cy="0"/>
          <a:chOff x="0" y="0"/>
          <a:chExt cx="0" cy="0"/>
        </a:xfrm>
      </p:grpSpPr>
      <p:pic>
        <p:nvPicPr>
          <p:cNvPr id="2097254" name="图片 2097253"/>
          <p:cNvPicPr/>
          <p:nvPr/>
        </p:nvPicPr>
        <p:blipFill>
          <a:blip r:embed="rId1"/>
          <a:srcRect/>
          <a:stretch>
            <a:fillRect/>
          </a:stretch>
        </p:blipFill>
        <p:spPr>
          <a:xfrm>
            <a:off x="0" y="-303212"/>
            <a:ext cx="9144000" cy="6856412"/>
          </a:xfrm>
          <a:prstGeom prst="rect">
            <a:avLst/>
          </a:prstGeom>
          <a:noFill/>
          <a:ln>
            <a:noFill/>
          </a:ln>
        </p:spPr>
      </p:pic>
      <p:sp>
        <p:nvSpPr>
          <p:cNvPr id="1049570" name="矩形 1049569"/>
          <p:cNvSpPr/>
          <p:nvPr/>
        </p:nvSpPr>
        <p:spPr>
          <a:xfrm>
            <a:off x="609600" y="381000"/>
            <a:ext cx="7848600" cy="2362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just">
              <a:spcBef>
                <a:spcPct val="20000"/>
              </a:spcBef>
              <a:buFontTx/>
              <a:buNone/>
            </a:pPr>
            <a:r>
              <a:rPr lang="zh-CN" altLang="en-US" sz="4400" b="1">
                <a:solidFill>
                  <a:schemeClr val="accent2"/>
                </a:solidFill>
              </a:rPr>
              <a:t>    </a:t>
            </a:r>
            <a:r>
              <a:rPr lang="zh-CN" altLang="en-US" sz="3200" b="1"/>
              <a:t>《丹阳送韦参军》</a:t>
            </a:r>
            <a:r>
              <a:rPr lang="zh-CN" altLang="en-US" sz="3600" b="1"/>
              <a:t>   </a:t>
            </a:r>
            <a:r>
              <a:rPr lang="zh-CN" altLang="en-US" b="1"/>
              <a:t>严维</a:t>
            </a:r>
            <a:endParaRPr lang="zh-CN" altLang="en-US" b="1"/>
          </a:p>
          <a:p>
            <a:pPr marL="342900" lvl="0" indent="-342900" algn="just">
              <a:spcBef>
                <a:spcPct val="20000"/>
              </a:spcBef>
              <a:buFontTx/>
              <a:buNone/>
            </a:pPr>
            <a:r>
              <a:rPr lang="zh-CN" altLang="en-US" sz="3600" b="1"/>
              <a:t>  </a:t>
            </a:r>
            <a:r>
              <a:rPr lang="zh-CN" altLang="en-US" sz="3200" b="1"/>
              <a:t>丹阳郭里送行舟，一别心知两地秋。</a:t>
            </a:r>
            <a:endParaRPr lang="zh-CN" altLang="en-US" sz="3200" b="1"/>
          </a:p>
          <a:p>
            <a:pPr marL="342900" lvl="0" indent="-342900" algn="just">
              <a:spcBef>
                <a:spcPct val="20000"/>
              </a:spcBef>
              <a:buFontTx/>
              <a:buNone/>
            </a:pPr>
            <a:r>
              <a:rPr lang="zh-CN" altLang="en-US" sz="3200" b="1"/>
              <a:t>  日晚江南望江北，寒鸦飞尽水悠悠</a:t>
            </a:r>
            <a:r>
              <a:rPr lang="zh-CN" altLang="en-US" sz="3600" b="1"/>
              <a:t>。</a:t>
            </a:r>
            <a:endParaRPr lang="zh-CN" altLang="en-US" sz="3600" b="1"/>
          </a:p>
          <a:p>
            <a:pPr marL="342900" lvl="0" indent="-342900" algn="just">
              <a:spcBef>
                <a:spcPct val="20000"/>
              </a:spcBef>
              <a:buFontTx/>
              <a:buNone/>
            </a:pPr>
            <a:r>
              <a:rPr lang="zh-CN" altLang="en-US" sz="3600" b="1">
                <a:solidFill>
                  <a:schemeClr val="accent2"/>
                </a:solidFill>
              </a:rPr>
              <a:t>    </a:t>
            </a:r>
            <a:endParaRPr lang="zh-CN" altLang="en-US" sz="3600" b="1">
              <a:solidFill>
                <a:schemeClr val="accent2"/>
              </a:solidFill>
            </a:endParaRPr>
          </a:p>
        </p:txBody>
      </p:sp>
      <p:sp>
        <p:nvSpPr>
          <p:cNvPr id="1049571" name="文本框 1049570"/>
          <p:cNvSpPr txBox="1"/>
          <p:nvPr/>
        </p:nvSpPr>
        <p:spPr>
          <a:xfrm>
            <a:off x="1143000" y="2895600"/>
            <a:ext cx="7010400" cy="2840037"/>
          </a:xfrm>
          <a:prstGeom prst="rect">
            <a:avLst/>
          </a:prstGeom>
          <a:solidFill>
            <a:srgbClr val="CCFFFF">
              <a:alpha val="50000"/>
            </a:srgbClr>
          </a:solidFill>
          <a:ln w="28575" cap="flat" cmpd="sng">
            <a:solidFill>
              <a:srgbClr val="00000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lnSpc>
                <a:spcPct val="90000"/>
              </a:lnSpc>
              <a:spcBef>
                <a:spcPct val="20000"/>
              </a:spcBef>
              <a:buFontTx/>
              <a:buNone/>
            </a:pPr>
            <a:r>
              <a:rPr lang="zh-CN" altLang="en-US" sz="3200" b="1">
                <a:solidFill>
                  <a:srgbClr val="FF0000"/>
                </a:solidFill>
              </a:rPr>
              <a:t>   离愁。</a:t>
            </a:r>
            <a:endParaRPr lang="zh-CN" altLang="en-US" sz="3200" b="1">
              <a:solidFill>
                <a:srgbClr val="FF0000"/>
              </a:solidFill>
            </a:endParaRPr>
          </a:p>
          <a:p>
            <a:pPr marL="0" lvl="0" indent="0" algn="just">
              <a:lnSpc>
                <a:spcPct val="90000"/>
              </a:lnSpc>
              <a:spcBef>
                <a:spcPct val="20000"/>
              </a:spcBef>
              <a:buFontTx/>
              <a:buNone/>
            </a:pPr>
            <a:r>
              <a:rPr lang="zh-CN" altLang="en-US" sz="3200" b="1">
                <a:solidFill>
                  <a:srgbClr val="FF0000"/>
                </a:solidFill>
              </a:rPr>
              <a:t>    “一别心知两地秋”一句语带双关，含一个愁字。后两句写别后的思念，“日晚”、“寒鸦飞尽水悠悠” 所组成的环境给人凄凉孤独之感，从而渲染了作者的浓浓离愁和悠悠情思。</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571"/>
                                        </p:tgtEl>
                                        <p:attrNameLst>
                                          <p:attrName>style.visibility</p:attrName>
                                        </p:attrNameLst>
                                      </p:cBhvr>
                                      <p:to>
                                        <p:strVal val="visible"/>
                                      </p:to>
                                    </p:set>
                                    <p:animEffect transition="in" filter="blinds(horizontal)">
                                      <p:cBhvr>
                                        <p:cTn id="7" dur="500"/>
                                        <p:tgtEl>
                                          <p:spTgt spid="10495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71"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445" name=""/>
        <p:cNvGrpSpPr/>
        <p:nvPr/>
      </p:nvGrpSpPr>
      <p:grpSpPr>
        <a:xfrm rot="0">
          <a:off x="0" y="0"/>
          <a:ext cx="0" cy="0"/>
          <a:chOff x="0" y="0"/>
          <a:chExt cx="0" cy="0"/>
        </a:xfrm>
      </p:grpSpPr>
      <p:sp>
        <p:nvSpPr>
          <p:cNvPr id="1049572" name="文本框 1049571"/>
          <p:cNvSpPr txBox="1"/>
          <p:nvPr/>
        </p:nvSpPr>
        <p:spPr>
          <a:xfrm>
            <a:off x="381000" y="381000"/>
            <a:ext cx="44958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rgbClr val="008080"/>
                </a:solidFill>
                <a:ea typeface="黑体" panose="02010609060101010101" pitchFamily="2" charset="-122"/>
              </a:rPr>
              <a:t>鉴赏训练</a:t>
            </a:r>
            <a:endParaRPr lang="zh-CN" altLang="en-US" sz="3200" b="1">
              <a:solidFill>
                <a:srgbClr val="008080"/>
              </a:solidFill>
              <a:ea typeface="黑体" panose="02010609060101010101" pitchFamily="2" charset="-122"/>
            </a:endParaRPr>
          </a:p>
        </p:txBody>
      </p:sp>
      <p:sp>
        <p:nvSpPr>
          <p:cNvPr id="1049573" name="矩形 1049572"/>
          <p:cNvSpPr/>
          <p:nvPr/>
        </p:nvSpPr>
        <p:spPr>
          <a:xfrm>
            <a:off x="228600" y="990600"/>
            <a:ext cx="8534400" cy="25146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just">
              <a:spcBef>
                <a:spcPct val="20000"/>
              </a:spcBef>
              <a:buFontTx/>
              <a:buNone/>
            </a:pPr>
            <a:r>
              <a:rPr lang="zh-CN" altLang="en-US" sz="4000" b="1">
                <a:solidFill>
                  <a:schemeClr val="accent2"/>
                </a:solidFill>
              </a:rPr>
              <a:t>         </a:t>
            </a:r>
            <a:r>
              <a:rPr lang="zh-CN" altLang="en-US" sz="3200" b="1"/>
              <a:t>《淮上与友人别》</a:t>
            </a:r>
            <a:r>
              <a:rPr lang="zh-CN" altLang="en-US" b="1"/>
              <a:t>郑谷</a:t>
            </a:r>
            <a:endParaRPr lang="zh-CN" altLang="en-US" b="1"/>
          </a:p>
          <a:p>
            <a:pPr marL="342900" lvl="0" indent="-342900" algn="just">
              <a:spcBef>
                <a:spcPct val="20000"/>
              </a:spcBef>
              <a:buFontTx/>
              <a:buNone/>
            </a:pPr>
            <a:r>
              <a:rPr lang="zh-CN" altLang="en-US" sz="4000" b="1"/>
              <a:t>  </a:t>
            </a:r>
            <a:r>
              <a:rPr lang="zh-CN" altLang="en-US" sz="3600" b="1"/>
              <a:t>扬子江头杨柳春，杨花愁杀渡江人。</a:t>
            </a:r>
            <a:endParaRPr lang="zh-CN" altLang="en-US" sz="3600" b="1"/>
          </a:p>
          <a:p>
            <a:pPr marL="342900" lvl="0" indent="-342900" algn="just">
              <a:spcBef>
                <a:spcPct val="20000"/>
              </a:spcBef>
              <a:buFontTx/>
              <a:buNone/>
            </a:pPr>
            <a:r>
              <a:rPr lang="zh-CN" altLang="en-US" sz="3600" b="1"/>
              <a:t>  数声风笛离亭晚，君向潇湘我向秦。</a:t>
            </a:r>
            <a:endParaRPr lang="zh-CN" altLang="en-US" sz="3600" b="1"/>
          </a:p>
        </p:txBody>
      </p:sp>
      <p:sp>
        <p:nvSpPr>
          <p:cNvPr id="1049574" name="文本框 1049573"/>
          <p:cNvSpPr txBox="1"/>
          <p:nvPr/>
        </p:nvSpPr>
        <p:spPr>
          <a:xfrm>
            <a:off x="457200" y="3429000"/>
            <a:ext cx="7086600" cy="22637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20000"/>
              </a:spcBef>
              <a:buFontTx/>
              <a:buNone/>
            </a:pPr>
            <a:r>
              <a:rPr lang="zh-CN" altLang="en-US" sz="3600" b="1">
                <a:solidFill>
                  <a:srgbClr val="0000FF"/>
                </a:solidFill>
              </a:rPr>
              <a:t>    这首诗作者所要表达的基本情感是什么？请结合具体诗句谈谈作者是如何表达这一情感的。</a:t>
            </a:r>
            <a:endParaRPr lang="zh-CN" altLang="en-US" sz="3600" b="1">
              <a:solidFill>
                <a:srgbClr val="0000FF"/>
              </a:solidFill>
            </a:endParaRPr>
          </a:p>
          <a:p>
            <a:pPr marL="0" lvl="0" indent="0">
              <a:spcBef>
                <a:spcPct val="50000"/>
              </a:spcBef>
              <a:buFontTx/>
              <a:buNone/>
            </a:pPr>
            <a:endParaRPr lang="zh-CN" altLang="en-US">
              <a:solidFill>
                <a:schemeClr val="l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73"/>
                                        </p:tgtEl>
                                        <p:attrNameLst>
                                          <p:attrName>style.visibility</p:attrName>
                                        </p:attrNameLst>
                                      </p:cBhvr>
                                      <p:to>
                                        <p:strVal val="visible"/>
                                      </p:to>
                                    </p:set>
                                    <p:anim calcmode="lin" valueType="num">
                                      <p:cBhvr additive="base">
                                        <p:cTn id="7" dur="500" fill="hold"/>
                                        <p:tgtEl>
                                          <p:spTgt spid="1049573"/>
                                        </p:tgtEl>
                                        <p:attrNameLst>
                                          <p:attrName>ppt_x</p:attrName>
                                        </p:attrNameLst>
                                      </p:cBhvr>
                                      <p:tavLst>
                                        <p:tav tm="0">
                                          <p:val>
                                            <p:strVal val="0-#ppt_w/2"/>
                                          </p:val>
                                        </p:tav>
                                        <p:tav tm="100000">
                                          <p:val>
                                            <p:strVal val="ppt_x"/>
                                          </p:val>
                                        </p:tav>
                                      </p:tavLst>
                                    </p:anim>
                                    <p:anim calcmode="lin" valueType="num">
                                      <p:cBhvr additive="base">
                                        <p:cTn id="8" dur="500" fill="hold"/>
                                        <p:tgtEl>
                                          <p:spTgt spid="104957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574"/>
                                        </p:tgtEl>
                                        <p:attrNameLst>
                                          <p:attrName>style.visibility</p:attrName>
                                        </p:attrNameLst>
                                      </p:cBhvr>
                                      <p:to>
                                        <p:strVal val="visible"/>
                                      </p:to>
                                    </p:set>
                                    <p:anim calcmode="lin" valueType="num">
                                      <p:cBhvr additive="base">
                                        <p:cTn id="13" dur="500" fill="hold"/>
                                        <p:tgtEl>
                                          <p:spTgt spid="1049574"/>
                                        </p:tgtEl>
                                        <p:attrNameLst>
                                          <p:attrName>ppt_x</p:attrName>
                                        </p:attrNameLst>
                                      </p:cBhvr>
                                      <p:tavLst>
                                        <p:tav tm="0">
                                          <p:val>
                                            <p:strVal val="0-#ppt_w/2"/>
                                          </p:val>
                                        </p:tav>
                                        <p:tav tm="100000">
                                          <p:val>
                                            <p:strVal val="ppt_x"/>
                                          </p:val>
                                        </p:tav>
                                      </p:tavLst>
                                    </p:anim>
                                    <p:anim calcmode="lin" valueType="num">
                                      <p:cBhvr additive="base">
                                        <p:cTn id="14" dur="500" fill="hold"/>
                                        <p:tgtEl>
                                          <p:spTgt spid="10495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73" grpId="0" animBg="1"/>
      <p:bldP spid="1049574" grpId="0" animBg="1"/>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446" name=""/>
        <p:cNvGrpSpPr/>
        <p:nvPr/>
      </p:nvGrpSpPr>
      <p:grpSpPr>
        <a:xfrm rot="0">
          <a:off x="0" y="0"/>
          <a:ext cx="0" cy="0"/>
          <a:chOff x="0" y="0"/>
          <a:chExt cx="0" cy="0"/>
        </a:xfrm>
      </p:grpSpPr>
      <p:pic>
        <p:nvPicPr>
          <p:cNvPr id="2097255" name="图片 2097254"/>
          <p:cNvPicPr/>
          <p:nvPr/>
        </p:nvPicPr>
        <p:blipFill>
          <a:blip r:embed="rId1"/>
          <a:srcRect/>
          <a:stretch>
            <a:fillRect/>
          </a:stretch>
        </p:blipFill>
        <p:spPr>
          <a:xfrm>
            <a:off x="0" y="0"/>
            <a:ext cx="9144000" cy="6858000"/>
          </a:xfrm>
          <a:prstGeom prst="rect">
            <a:avLst/>
          </a:prstGeom>
          <a:noFill/>
          <a:ln>
            <a:noFill/>
          </a:ln>
        </p:spPr>
      </p:pic>
      <p:sp>
        <p:nvSpPr>
          <p:cNvPr id="1049575" name="文本框 1049574"/>
          <p:cNvSpPr txBox="1"/>
          <p:nvPr/>
        </p:nvSpPr>
        <p:spPr>
          <a:xfrm>
            <a:off x="914400" y="2057400"/>
            <a:ext cx="6400800" cy="2817812"/>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lnSpc>
                <a:spcPct val="90000"/>
              </a:lnSpc>
              <a:spcBef>
                <a:spcPct val="20000"/>
              </a:spcBef>
              <a:buFontTx/>
              <a:buNone/>
            </a:pPr>
            <a:r>
              <a:rPr lang="zh-CN" altLang="en-US" sz="3200" b="1"/>
              <a:t>离愁。</a:t>
            </a:r>
            <a:endParaRPr lang="zh-CN" altLang="en-US" sz="3200" b="1"/>
          </a:p>
          <a:p>
            <a:pPr marL="0" lvl="0" indent="0" algn="just">
              <a:lnSpc>
                <a:spcPct val="90000"/>
              </a:lnSpc>
              <a:spcBef>
                <a:spcPct val="20000"/>
              </a:spcBef>
              <a:buFontTx/>
              <a:buNone/>
            </a:pPr>
            <a:r>
              <a:rPr lang="zh-CN" altLang="en-US" sz="3200" b="1"/>
              <a:t>首先，作者选取了大量象征离愁的景物：“杨柳”、“杨花”、“风笛”、“离亭” 。末句直接表达了各向天涯的无限愁绪和南北异途的深长思念。</a:t>
            </a:r>
            <a:endParaRPr lang="zh-CN" altLang="en-US" sz="3200" b="1"/>
          </a:p>
        </p:txBody>
      </p:sp>
      <p:sp>
        <p:nvSpPr>
          <p:cNvPr id="1049576" name="矩形 1049575"/>
          <p:cNvSpPr/>
          <p:nvPr/>
        </p:nvSpPr>
        <p:spPr>
          <a:xfrm>
            <a:off x="609600" y="381000"/>
            <a:ext cx="8534400" cy="25146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just">
              <a:spcBef>
                <a:spcPct val="20000"/>
              </a:spcBef>
              <a:buFontTx/>
              <a:buNone/>
            </a:pPr>
            <a:r>
              <a:rPr lang="zh-CN" altLang="en-US" sz="2800" b="1">
                <a:solidFill>
                  <a:schemeClr val="accent2"/>
                </a:solidFill>
              </a:rPr>
              <a:t>         </a:t>
            </a:r>
            <a:r>
              <a:rPr lang="zh-CN" altLang="en-US" sz="2800" b="1"/>
              <a:t>《淮上与友人别》郑谷</a:t>
            </a:r>
            <a:endParaRPr lang="zh-CN" altLang="en-US" sz="2800" b="1"/>
          </a:p>
          <a:p>
            <a:pPr marL="342900" lvl="0" indent="-342900" algn="just">
              <a:spcBef>
                <a:spcPct val="20000"/>
              </a:spcBef>
              <a:buFontTx/>
              <a:buNone/>
            </a:pPr>
            <a:r>
              <a:rPr lang="zh-CN" altLang="en-US" sz="2800" b="1"/>
              <a:t>  扬子江头杨柳春，杨花愁杀渡江人。</a:t>
            </a:r>
            <a:endParaRPr lang="zh-CN" altLang="en-US" sz="2800" b="1"/>
          </a:p>
          <a:p>
            <a:pPr marL="342900" lvl="0" indent="-342900" algn="just">
              <a:spcBef>
                <a:spcPct val="20000"/>
              </a:spcBef>
              <a:buFontTx/>
              <a:buNone/>
            </a:pPr>
            <a:r>
              <a:rPr lang="zh-CN" altLang="en-US" sz="2800" b="1"/>
              <a:t>  数声风笛离亭晚，君向潇湘我向秦。</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576"/>
                                        </p:tgtEl>
                                        <p:attrNameLst>
                                          <p:attrName>style.visibility</p:attrName>
                                        </p:attrNameLst>
                                      </p:cBhvr>
                                      <p:to>
                                        <p:strVal val="visible"/>
                                      </p:to>
                                    </p:set>
                                    <p:anim calcmode="lin" valueType="num">
                                      <p:cBhvr additive="base">
                                        <p:cTn id="7" dur="500" fill="hold"/>
                                        <p:tgtEl>
                                          <p:spTgt spid="1049576"/>
                                        </p:tgtEl>
                                        <p:attrNameLst>
                                          <p:attrName>ppt_x</p:attrName>
                                        </p:attrNameLst>
                                      </p:cBhvr>
                                      <p:tavLst>
                                        <p:tav tm="0">
                                          <p:val>
                                            <p:strVal val="0-#ppt_w/2"/>
                                          </p:val>
                                        </p:tav>
                                        <p:tav tm="100000">
                                          <p:val>
                                            <p:strVal val="ppt_x"/>
                                          </p:val>
                                        </p:tav>
                                      </p:tavLst>
                                    </p:anim>
                                    <p:anim calcmode="lin" valueType="num">
                                      <p:cBhvr additive="base">
                                        <p:cTn id="8" dur="500" fill="hold"/>
                                        <p:tgtEl>
                                          <p:spTgt spid="10495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495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76" grpId="0" animBg="1"/>
      <p:bldP spid="1049575" grpId="0" animBg="1"/>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447" name=""/>
        <p:cNvGrpSpPr/>
        <p:nvPr/>
      </p:nvGrpSpPr>
      <p:grpSpPr>
        <a:xfrm rot="0">
          <a:off x="0" y="0"/>
          <a:ext cx="0" cy="0"/>
          <a:chOff x="0" y="0"/>
          <a:chExt cx="0" cy="0"/>
        </a:xfrm>
      </p:grpSpPr>
      <p:sp>
        <p:nvSpPr>
          <p:cNvPr id="1049577" name="文本框 1049576"/>
          <p:cNvSpPr txBox="1"/>
          <p:nvPr/>
        </p:nvSpPr>
        <p:spPr>
          <a:xfrm>
            <a:off x="0" y="0"/>
            <a:ext cx="44958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rgbClr val="008080"/>
                </a:solidFill>
                <a:ea typeface="黑体" panose="02010609060101010101" pitchFamily="2" charset="-122"/>
              </a:rPr>
              <a:t>鉴赏训练</a:t>
            </a:r>
            <a:endParaRPr lang="zh-CN" altLang="en-US" sz="3200" b="1">
              <a:solidFill>
                <a:srgbClr val="008080"/>
              </a:solidFill>
              <a:ea typeface="黑体" panose="02010609060101010101" pitchFamily="2" charset="-122"/>
            </a:endParaRPr>
          </a:p>
        </p:txBody>
      </p:sp>
      <p:sp>
        <p:nvSpPr>
          <p:cNvPr id="1049578" name="矩形 1049577"/>
          <p:cNvSpPr/>
          <p:nvPr/>
        </p:nvSpPr>
        <p:spPr>
          <a:xfrm>
            <a:off x="2286000" y="304800"/>
            <a:ext cx="5410200" cy="28956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ctr">
              <a:spcBef>
                <a:spcPct val="20000"/>
              </a:spcBef>
              <a:buFontTx/>
              <a:buNone/>
            </a:pPr>
            <a:r>
              <a:rPr lang="zh-CN" altLang="en-US" sz="3200" b="1"/>
              <a:t>送魏大从军  </a:t>
            </a:r>
            <a:r>
              <a:rPr lang="zh-CN" altLang="en-US" b="1"/>
              <a:t>陈子昂</a:t>
            </a:r>
            <a:endParaRPr lang="zh-CN" altLang="en-US" b="1"/>
          </a:p>
          <a:p>
            <a:pPr marL="342900" lvl="0" indent="-342900" algn="ctr">
              <a:spcBef>
                <a:spcPct val="20000"/>
              </a:spcBef>
              <a:buFontTx/>
              <a:buNone/>
            </a:pPr>
            <a:r>
              <a:rPr lang="zh-CN" altLang="en-US" sz="3200" b="1"/>
              <a:t>匈奴犹未灭，魏绛复从戎。</a:t>
            </a:r>
            <a:endParaRPr lang="zh-CN" altLang="en-US" sz="3200" b="1"/>
          </a:p>
          <a:p>
            <a:pPr marL="342900" lvl="0" indent="-342900" algn="ctr">
              <a:spcBef>
                <a:spcPct val="20000"/>
              </a:spcBef>
              <a:buFontTx/>
              <a:buNone/>
            </a:pPr>
            <a:r>
              <a:rPr lang="zh-CN" altLang="en-US" sz="3200" b="1"/>
              <a:t>怅别三河道，言追六郡雄。</a:t>
            </a:r>
            <a:endParaRPr lang="zh-CN" altLang="en-US" sz="3200" b="1"/>
          </a:p>
          <a:p>
            <a:pPr marL="342900" lvl="0" indent="-342900" algn="ctr">
              <a:spcBef>
                <a:spcPct val="20000"/>
              </a:spcBef>
              <a:buFontTx/>
              <a:buNone/>
            </a:pPr>
            <a:r>
              <a:rPr lang="zh-CN" altLang="en-US" sz="3200" b="1"/>
              <a:t>雁山横代北，孤塞接云中。</a:t>
            </a:r>
            <a:endParaRPr lang="zh-CN" altLang="en-US" sz="3200" b="1"/>
          </a:p>
          <a:p>
            <a:pPr marL="342900" lvl="0" indent="-342900" algn="ctr">
              <a:spcBef>
                <a:spcPct val="20000"/>
              </a:spcBef>
              <a:buFontTx/>
              <a:buNone/>
            </a:pPr>
            <a:r>
              <a:rPr lang="zh-CN" altLang="en-US" sz="3200" b="1"/>
              <a:t>勿使燕然上，惟留汉将功。</a:t>
            </a:r>
            <a:endParaRPr lang="zh-CN" altLang="en-US" sz="3200" b="1"/>
          </a:p>
          <a:p>
            <a:pPr marL="342900" lvl="0" indent="-342900">
              <a:spcBef>
                <a:spcPct val="20000"/>
              </a:spcBef>
              <a:buFontTx/>
              <a:buNone/>
            </a:pPr>
            <a:endParaRPr lang="zh-CN" altLang="en-US" sz="3200" b="1"/>
          </a:p>
        </p:txBody>
      </p:sp>
      <p:sp>
        <p:nvSpPr>
          <p:cNvPr id="1049579" name="文本框 1049578"/>
          <p:cNvSpPr txBox="1"/>
          <p:nvPr/>
        </p:nvSpPr>
        <p:spPr>
          <a:xfrm>
            <a:off x="1905000" y="3581400"/>
            <a:ext cx="6400800" cy="8731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3200" b="1">
                <a:solidFill>
                  <a:schemeClr val="lt2"/>
                </a:solidFill>
              </a:rPr>
              <a:t>这首诗表达了诗人怎样的情感？</a:t>
            </a:r>
            <a:br>
              <a:rPr lang="zh-CN" altLang="en-US" sz="3200" b="1">
                <a:solidFill>
                  <a:schemeClr val="lt2"/>
                </a:solidFill>
              </a:rPr>
            </a:br>
            <a:endParaRPr lang="zh-CN" altLang="en-US" sz="2000">
              <a:solidFill>
                <a:schemeClr val="lt2"/>
              </a:solidFill>
            </a:endParaRPr>
          </a:p>
        </p:txBody>
      </p:sp>
      <p:sp>
        <p:nvSpPr>
          <p:cNvPr id="1049580" name="文本框 1049579"/>
          <p:cNvSpPr txBox="1"/>
          <p:nvPr/>
        </p:nvSpPr>
        <p:spPr>
          <a:xfrm>
            <a:off x="1828800" y="6088062"/>
            <a:ext cx="5029200" cy="4540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endParaRPr lang="zh-CN" altLang="en-US"/>
          </a:p>
        </p:txBody>
      </p:sp>
      <p:sp>
        <p:nvSpPr>
          <p:cNvPr id="1049581" name="矩形 1049580"/>
          <p:cNvSpPr/>
          <p:nvPr/>
        </p:nvSpPr>
        <p:spPr>
          <a:xfrm>
            <a:off x="1524000" y="4267200"/>
            <a:ext cx="6553200" cy="1219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latinLnBrk="1">
              <a:spcBef>
                <a:spcPct val="20000"/>
              </a:spcBef>
              <a:buFontTx/>
              <a:buNone/>
            </a:pPr>
            <a:r>
              <a:rPr lang="zh-CN" altLang="en-US" sz="3200" b="1">
                <a:solidFill>
                  <a:srgbClr val="008080"/>
                </a:solidFill>
              </a:rPr>
              <a:t>            对朋友美好的祝愿，感情豪放激昂，充满了奋发向上的精神.</a:t>
            </a:r>
            <a:endParaRPr lang="zh-CN" altLang="en-US" sz="3200" b="1">
              <a:solidFill>
                <a:srgbClr val="00808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9578">
                                            <p:txEl>
                                              <p:charRg st="0" end="11"/>
                                            </p:txEl>
                                          </p:spTgt>
                                        </p:tgtEl>
                                        <p:attrNameLst>
                                          <p:attrName>style.visibility</p:attrName>
                                        </p:attrNameLst>
                                      </p:cBhvr>
                                      <p:to>
                                        <p:strVal val="visible"/>
                                      </p:to>
                                    </p:set>
                                    <p:animEffect transition="in" filter="checkerboard(across)">
                                      <p:cBhvr>
                                        <p:cTn id="7" dur="500"/>
                                        <p:tgtEl>
                                          <p:spTgt spid="1049578">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49578">
                                            <p:txEl>
                                              <p:charRg st="11" end="24"/>
                                            </p:txEl>
                                          </p:spTgt>
                                        </p:tgtEl>
                                        <p:attrNameLst>
                                          <p:attrName>style.visibility</p:attrName>
                                        </p:attrNameLst>
                                      </p:cBhvr>
                                      <p:to>
                                        <p:strVal val="visible"/>
                                      </p:to>
                                    </p:set>
                                    <p:animEffect transition="in" filter="checkerboard(across)">
                                      <p:cBhvr>
                                        <p:cTn id="12" dur="500"/>
                                        <p:tgtEl>
                                          <p:spTgt spid="1049578">
                                            <p:txEl>
                                              <p:charRg st="11" end="2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49578">
                                            <p:txEl>
                                              <p:charRg st="24" end="37"/>
                                            </p:txEl>
                                          </p:spTgt>
                                        </p:tgtEl>
                                        <p:attrNameLst>
                                          <p:attrName>style.visibility</p:attrName>
                                        </p:attrNameLst>
                                      </p:cBhvr>
                                      <p:to>
                                        <p:strVal val="visible"/>
                                      </p:to>
                                    </p:set>
                                    <p:animEffect transition="in" filter="checkerboard(across)">
                                      <p:cBhvr>
                                        <p:cTn id="17" dur="500"/>
                                        <p:tgtEl>
                                          <p:spTgt spid="1049578">
                                            <p:txEl>
                                              <p:charRg st="24" end="3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49578">
                                            <p:txEl>
                                              <p:charRg st="37" end="50"/>
                                            </p:txEl>
                                          </p:spTgt>
                                        </p:tgtEl>
                                        <p:attrNameLst>
                                          <p:attrName>style.visibility</p:attrName>
                                        </p:attrNameLst>
                                      </p:cBhvr>
                                      <p:to>
                                        <p:strVal val="visible"/>
                                      </p:to>
                                    </p:set>
                                    <p:animEffect transition="in" filter="checkerboard(across)">
                                      <p:cBhvr>
                                        <p:cTn id="22" dur="500"/>
                                        <p:tgtEl>
                                          <p:spTgt spid="1049578">
                                            <p:txEl>
                                              <p:charRg st="37" end="5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49578">
                                            <p:txEl>
                                              <p:charRg st="50" end="63"/>
                                            </p:txEl>
                                          </p:spTgt>
                                        </p:tgtEl>
                                        <p:attrNameLst>
                                          <p:attrName>style.visibility</p:attrName>
                                        </p:attrNameLst>
                                      </p:cBhvr>
                                      <p:to>
                                        <p:strVal val="visible"/>
                                      </p:to>
                                    </p:set>
                                    <p:animEffect transition="in" filter="checkerboard(across)">
                                      <p:cBhvr>
                                        <p:cTn id="27" dur="500"/>
                                        <p:tgtEl>
                                          <p:spTgt spid="1049578">
                                            <p:txEl>
                                              <p:charRg st="50" end="6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childTnLst>
                                    <p:set>
                                      <p:cBhvr>
                                        <p:cTn id="31" dur="1" fill="hold">
                                          <p:stCondLst>
                                            <p:cond delay="0"/>
                                          </p:stCondLst>
                                        </p:cTn>
                                        <p:tgtEl>
                                          <p:spTgt spid="1049579"/>
                                        </p:tgtEl>
                                        <p:attrNameLst>
                                          <p:attrName>style.visibility</p:attrName>
                                        </p:attrNameLst>
                                      </p:cBhvr>
                                      <p:to>
                                        <p:strVal val="visible"/>
                                      </p:to>
                                    </p:set>
                                    <p:anim calcmode="lin" valueType="num">
                                      <p:cBhvr additive="base">
                                        <p:cTn id="32" dur="500" fill="hold"/>
                                        <p:tgtEl>
                                          <p:spTgt spid="1049579"/>
                                        </p:tgtEl>
                                        <p:attrNameLst>
                                          <p:attrName>ppt_x</p:attrName>
                                        </p:attrNameLst>
                                      </p:cBhvr>
                                      <p:tavLst>
                                        <p:tav tm="0">
                                          <p:val>
                                            <p:strVal val="0-#ppt_w/2"/>
                                          </p:val>
                                        </p:tav>
                                        <p:tav tm="100000">
                                          <p:val>
                                            <p:strVal val="ppt_x"/>
                                          </p:val>
                                        </p:tav>
                                      </p:tavLst>
                                    </p:anim>
                                    <p:anim calcmode="lin" valueType="num">
                                      <p:cBhvr additive="base">
                                        <p:cTn id="33" dur="500" fill="hold"/>
                                        <p:tgtEl>
                                          <p:spTgt spid="1049579"/>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049581"/>
                                        </p:tgtEl>
                                        <p:attrNameLst>
                                          <p:attrName>style.visibility</p:attrName>
                                        </p:attrNameLst>
                                      </p:cBhvr>
                                      <p:to>
                                        <p:strVal val="visible"/>
                                      </p:to>
                                    </p:set>
                                    <p:animEffect transition="in" filter="checkerboard(across)">
                                      <p:cBhvr>
                                        <p:cTn id="38" dur="500"/>
                                        <p:tgtEl>
                                          <p:spTgt spid="10495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78" grpId="0" animBg="1" build="p"/>
      <p:bldP spid="1049579" grpId="0" animBg="1"/>
      <p:bldP spid="1049581" grpId="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448" name=""/>
        <p:cNvGrpSpPr/>
        <p:nvPr/>
      </p:nvGrpSpPr>
      <p:grpSpPr>
        <a:xfrm rot="0">
          <a:off x="0" y="0"/>
          <a:ext cx="0" cy="0"/>
          <a:chOff x="0" y="0"/>
          <a:chExt cx="0" cy="0"/>
        </a:xfrm>
      </p:grpSpPr>
      <p:sp>
        <p:nvSpPr>
          <p:cNvPr id="1049582" name="文本框 1049581"/>
          <p:cNvSpPr txBox="1"/>
          <p:nvPr/>
        </p:nvSpPr>
        <p:spPr>
          <a:xfrm>
            <a:off x="533400" y="457200"/>
            <a:ext cx="37338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en-US" altLang="en-US" sz="3200" b="1">
                <a:latin typeface="宋体" panose="02010600030101010101" pitchFamily="2" charset="-122"/>
              </a:rPr>
              <a:t>   </a:t>
            </a:r>
            <a:endParaRPr lang="en-US" altLang="en-US" sz="3200" b="1">
              <a:latin typeface="宋体" panose="02010600030101010101" pitchFamily="2" charset="-122"/>
            </a:endParaRPr>
          </a:p>
        </p:txBody>
      </p:sp>
      <p:pic>
        <p:nvPicPr>
          <p:cNvPr id="2097256" name="图片 2097255"/>
          <p:cNvPicPr/>
          <p:nvPr/>
        </p:nvPicPr>
        <p:blipFill>
          <a:blip r:embed="rId1"/>
          <a:srcRect/>
          <a:stretch>
            <a:fillRect/>
          </a:stretch>
        </p:blipFill>
        <p:spPr>
          <a:xfrm>
            <a:off x="0" y="0"/>
            <a:ext cx="9144000" cy="6858000"/>
          </a:xfrm>
          <a:prstGeom prst="rect">
            <a:avLst/>
          </a:prstGeom>
          <a:noFill/>
          <a:ln>
            <a:noFill/>
          </a:ln>
        </p:spPr>
      </p:pic>
      <p:sp>
        <p:nvSpPr>
          <p:cNvPr id="1049583" name="矩形 1049582"/>
          <p:cNvSpPr/>
          <p:nvPr/>
        </p:nvSpPr>
        <p:spPr>
          <a:xfrm>
            <a:off x="762000" y="381000"/>
            <a:ext cx="7010400" cy="2895600"/>
          </a:xfrm>
          <a:prstGeom prst="rect">
            <a:avLst/>
          </a:prstGeom>
          <a:solidFill>
            <a:schemeClr val="hlink">
              <a:alpha val="50000"/>
            </a:schemeClr>
          </a:solid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342900" lvl="0" indent="-342900" algn="just">
              <a:spcBef>
                <a:spcPct val="50000"/>
              </a:spcBef>
              <a:buFontTx/>
              <a:buNone/>
            </a:pPr>
            <a:r>
              <a:rPr lang="zh-CN" altLang="en-US" sz="3600" b="1">
                <a:solidFill>
                  <a:schemeClr val="accent2"/>
                </a:solidFill>
              </a:rPr>
              <a:t>         </a:t>
            </a:r>
            <a:r>
              <a:rPr lang="zh-CN" altLang="en-US" sz="2800" b="1"/>
              <a:t>《别董大》</a:t>
            </a:r>
            <a:r>
              <a:rPr lang="zh-CN" altLang="en-US" sz="2000" b="1"/>
              <a:t>高适</a:t>
            </a:r>
            <a:endParaRPr lang="zh-CN" altLang="en-US" sz="2000" b="1"/>
          </a:p>
          <a:p>
            <a:pPr marL="342900" lvl="0" indent="-342900" algn="just">
              <a:spcBef>
                <a:spcPct val="20000"/>
              </a:spcBef>
              <a:buFontTx/>
              <a:buNone/>
            </a:pPr>
            <a:r>
              <a:rPr lang="zh-CN" altLang="en-US" sz="3200" b="1"/>
              <a:t>  千里黄云白日曛，北风吹雁雪纷纷。</a:t>
            </a:r>
            <a:endParaRPr lang="zh-CN" altLang="en-US" sz="3200" b="1"/>
          </a:p>
          <a:p>
            <a:pPr marL="342900" lvl="0" indent="-342900" algn="just">
              <a:spcBef>
                <a:spcPct val="20000"/>
              </a:spcBef>
              <a:buFontTx/>
              <a:buNone/>
            </a:pPr>
            <a:r>
              <a:rPr lang="zh-CN" altLang="en-US" sz="3200" b="1"/>
              <a:t>  莫愁前路无知己，天下谁人不识君</a:t>
            </a:r>
            <a:r>
              <a:rPr lang="zh-CN" altLang="en-US" sz="3600" b="1"/>
              <a:t>。</a:t>
            </a:r>
            <a:endParaRPr lang="zh-CN" altLang="en-US" sz="3600" b="1"/>
          </a:p>
          <a:p>
            <a:pPr marL="342900" lvl="0" indent="-342900" algn="just">
              <a:spcBef>
                <a:spcPct val="20000"/>
              </a:spcBef>
              <a:buFontTx/>
              <a:buNone/>
            </a:pPr>
            <a:r>
              <a:rPr lang="zh-CN" altLang="en-US" sz="2800" b="1">
                <a:solidFill>
                  <a:schemeClr val="accent2"/>
                </a:solidFill>
              </a:rPr>
              <a:t>   </a:t>
            </a:r>
            <a:r>
              <a:rPr lang="zh-CN" altLang="en-US" sz="2800" b="1">
                <a:solidFill>
                  <a:srgbClr val="0000FF"/>
                </a:solidFill>
              </a:rPr>
              <a:t>这首诗使用什么表现手法？体现了怎样的思想感情？</a:t>
            </a:r>
            <a:endParaRPr lang="zh-CN" altLang="en-US" sz="2800" b="1">
              <a:solidFill>
                <a:srgbClr val="0000FF"/>
              </a:solidFill>
            </a:endParaRPr>
          </a:p>
        </p:txBody>
      </p:sp>
      <p:sp>
        <p:nvSpPr>
          <p:cNvPr id="1049584" name="文本框 1049583"/>
          <p:cNvSpPr txBox="1"/>
          <p:nvPr/>
        </p:nvSpPr>
        <p:spPr>
          <a:xfrm>
            <a:off x="762000" y="3505200"/>
            <a:ext cx="7010400" cy="1493837"/>
          </a:xfrm>
          <a:prstGeom prst="rect">
            <a:avLst/>
          </a:prstGeom>
          <a:solidFill>
            <a:schemeClr val="hlink">
              <a:alpha val="50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just">
              <a:spcBef>
                <a:spcPct val="20000"/>
              </a:spcBef>
              <a:buFontTx/>
              <a:buNone/>
            </a:pPr>
            <a:r>
              <a:rPr lang="zh-CN" altLang="en-US" sz="2800" b="1">
                <a:solidFill>
                  <a:srgbClr val="008080"/>
                </a:solidFill>
                <a:ea typeface="黑体" panose="02010609060101010101" pitchFamily="2" charset="-122"/>
              </a:rPr>
              <a:t>反衬；哀景衬壮情。体现了诗人乐观豁达的胸怀，对友人真诚情谊。</a:t>
            </a:r>
            <a:endParaRPr lang="zh-CN" altLang="en-US" sz="2800" b="1">
              <a:solidFill>
                <a:srgbClr val="008080"/>
              </a:solidFill>
              <a:ea typeface="黑体" panose="02010609060101010101" pitchFamily="2" charset="-122"/>
            </a:endParaRPr>
          </a:p>
          <a:p>
            <a:pPr marL="0" lvl="0" indent="0">
              <a:spcBef>
                <a:spcPct val="50000"/>
              </a:spcBef>
              <a:buFontTx/>
              <a:buNone/>
            </a:pPr>
            <a:endParaRPr lang="zh-CN" altLang="en-US">
              <a:solidFill>
                <a:srgbClr val="008080"/>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9583">
                                            <p:txEl>
                                              <p:charRg st="0" end="17"/>
                                            </p:txEl>
                                          </p:spTgt>
                                        </p:tgtEl>
                                        <p:attrNameLst>
                                          <p:attrName>style.visibility</p:attrName>
                                        </p:attrNameLst>
                                      </p:cBhvr>
                                      <p:to>
                                        <p:strVal val="visible"/>
                                      </p:to>
                                    </p:set>
                                    <p:animEffect transition="in" filter="checkerboard(across)">
                                      <p:cBhvr>
                                        <p:cTn id="7" dur="500"/>
                                        <p:tgtEl>
                                          <p:spTgt spid="1049583">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49583">
                                            <p:txEl>
                                              <p:charRg st="17" end="36"/>
                                            </p:txEl>
                                          </p:spTgt>
                                        </p:tgtEl>
                                        <p:attrNameLst>
                                          <p:attrName>style.visibility</p:attrName>
                                        </p:attrNameLst>
                                      </p:cBhvr>
                                      <p:to>
                                        <p:strVal val="visible"/>
                                      </p:to>
                                    </p:set>
                                    <p:animEffect transition="in" filter="checkerboard(across)">
                                      <p:cBhvr>
                                        <p:cTn id="12" dur="500"/>
                                        <p:tgtEl>
                                          <p:spTgt spid="1049583">
                                            <p:txEl>
                                              <p:charRg st="17" end="3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49583">
                                            <p:txEl>
                                              <p:charRg st="36" end="55"/>
                                            </p:txEl>
                                          </p:spTgt>
                                        </p:tgtEl>
                                        <p:attrNameLst>
                                          <p:attrName>style.visibility</p:attrName>
                                        </p:attrNameLst>
                                      </p:cBhvr>
                                      <p:to>
                                        <p:strVal val="visible"/>
                                      </p:to>
                                    </p:set>
                                    <p:animEffect transition="in" filter="checkerboard(across)">
                                      <p:cBhvr>
                                        <p:cTn id="17" dur="500"/>
                                        <p:tgtEl>
                                          <p:spTgt spid="1049583">
                                            <p:txEl>
                                              <p:charRg st="36" end="5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049583">
                                            <p:txEl>
                                              <p:charRg st="55" end="82"/>
                                            </p:txEl>
                                          </p:spTgt>
                                        </p:tgtEl>
                                        <p:attrNameLst>
                                          <p:attrName>style.visibility</p:attrName>
                                        </p:attrNameLst>
                                      </p:cBhvr>
                                      <p:to>
                                        <p:strVal val="visible"/>
                                      </p:to>
                                    </p:set>
                                    <p:animEffect transition="in" filter="checkerboard(across)">
                                      <p:cBhvr>
                                        <p:cTn id="22" dur="500"/>
                                        <p:tgtEl>
                                          <p:spTgt spid="1049583">
                                            <p:txEl>
                                              <p:charRg st="55" end="8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049584"/>
                                        </p:tgtEl>
                                        <p:attrNameLst>
                                          <p:attrName>style.visibility</p:attrName>
                                        </p:attrNameLst>
                                      </p:cBhvr>
                                      <p:to>
                                        <p:strVal val="visible"/>
                                      </p:to>
                                    </p:set>
                                    <p:anim calcmode="lin" valueType="num">
                                      <p:cBhvr additive="base">
                                        <p:cTn id="27" dur="500" fill="hold"/>
                                        <p:tgtEl>
                                          <p:spTgt spid="1049584"/>
                                        </p:tgtEl>
                                        <p:attrNameLst>
                                          <p:attrName>ppt_x</p:attrName>
                                        </p:attrNameLst>
                                      </p:cBhvr>
                                      <p:tavLst>
                                        <p:tav tm="0">
                                          <p:val>
                                            <p:strVal val="0-#ppt_w/2"/>
                                          </p:val>
                                        </p:tav>
                                        <p:tav tm="100000">
                                          <p:val>
                                            <p:strVal val="ppt_x"/>
                                          </p:val>
                                        </p:tav>
                                      </p:tavLst>
                                    </p:anim>
                                    <p:anim calcmode="lin" valueType="num">
                                      <p:cBhvr additive="base">
                                        <p:cTn id="28" dur="500" fill="hold"/>
                                        <p:tgtEl>
                                          <p:spTgt spid="10495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83" grpId="0" animBg="1" build="p"/>
      <p:bldP spid="1049584" grpId="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449" name=""/>
        <p:cNvGrpSpPr/>
        <p:nvPr/>
      </p:nvGrpSpPr>
      <p:grpSpPr>
        <a:xfrm rot="0">
          <a:off x="0" y="0"/>
          <a:ext cx="0" cy="0"/>
          <a:chOff x="0" y="0"/>
          <a:chExt cx="0" cy="0"/>
        </a:xfrm>
      </p:grpSpPr>
      <p:sp>
        <p:nvSpPr>
          <p:cNvPr id="1049585" name="标题 1049584"/>
          <p:cNvSpPr/>
          <p:nvPr>
            <p:ph type="title"/>
          </p:nvPr>
        </p:nvSpPr>
        <p:spPr>
          <a:xfrm>
            <a:off x="468312" y="260350"/>
            <a:ext cx="8280400" cy="1512887"/>
          </a:xfrm>
          <a:prstGeom prst="rect">
            <a:avLst/>
          </a:prstGeom>
          <a:noFill/>
          <a:ln>
            <a:noFill/>
          </a:ln>
        </p:spPr>
        <p:txBody>
          <a:bodyPr vert="horz" lIns="91440" tIns="45720" rIns="91440" bIns="45720" anchor="ctr"/>
          <a:lstStyle>
            <a:lvl1pPr marL="0" indent="0" algn="ctr" rtl="0" fontAlgn="base">
              <a:lnSpc>
                <a:spcPct val="100000"/>
              </a:lnSpc>
              <a:spcBef>
                <a:spcPct val="0"/>
              </a:spcBef>
              <a:spcAft>
                <a:spcPct val="0"/>
              </a:spcAft>
              <a:buFont typeface="Times New Roman" panose="02020603050405020304" charset="0"/>
              <a:buNone/>
              <a:defRPr sz="4400" u="none" baseline="0">
                <a:solidFill>
                  <a:schemeClr val="lt2"/>
                </a:solidFill>
                <a:latin typeface="Times New Roman" panose="02020603050405020304" charset="0"/>
                <a:ea typeface="宋体" panose="02010600030101010101" pitchFamily="2" charset="-122"/>
              </a:defRPr>
            </a:lvl1pPr>
          </a:lstStyle>
          <a:p>
            <a:pPr marL="0" lvl="0" indent="0" algn="l">
              <a:buFontTx/>
              <a:buNone/>
            </a:pPr>
            <a:r>
              <a:rPr lang="zh-CN" altLang="en-US" sz="2400" b="1">
                <a:latin typeface="华文中宋" pitchFamily="2" charset="-122"/>
                <a:ea typeface="华文中宋" pitchFamily="2" charset="-122"/>
              </a:rPr>
              <a:t>2008重庆卷</a:t>
            </a:r>
            <a:br>
              <a:rPr lang="zh-CN" altLang="en-US" sz="2400" b="1">
                <a:latin typeface="华文中宋" pitchFamily="2" charset="-122"/>
                <a:ea typeface="华文中宋" pitchFamily="2" charset="-122"/>
              </a:rPr>
            </a:br>
            <a:r>
              <a:rPr lang="zh-CN" altLang="en-US" sz="2400">
                <a:latin typeface="华文中宋" pitchFamily="2" charset="-122"/>
                <a:ea typeface="华文中宋" pitchFamily="2" charset="-122"/>
              </a:rPr>
              <a:t>阅读下面这首宋词，然后回答问题。（6分） </a:t>
            </a:r>
            <a:br>
              <a:rPr lang="zh-CN" altLang="en-US" sz="2400">
                <a:latin typeface="华文中宋" pitchFamily="2" charset="-122"/>
                <a:ea typeface="华文中宋" pitchFamily="2" charset="-122"/>
              </a:rPr>
            </a:br>
            <a:r>
              <a:rPr lang="zh-CN" altLang="en-US" sz="2400">
                <a:latin typeface="华文中宋" pitchFamily="2" charset="-122"/>
                <a:ea typeface="华文中宋" pitchFamily="2" charset="-122"/>
              </a:rPr>
              <a:t>	</a:t>
            </a:r>
            <a:r>
              <a:rPr lang="zh-CN" altLang="en-US" sz="2400" b="1">
                <a:solidFill>
                  <a:srgbClr val="9900FF"/>
                </a:solidFill>
                <a:latin typeface="华文中宋" pitchFamily="2" charset="-122"/>
                <a:ea typeface="华文中宋" pitchFamily="2" charset="-122"/>
              </a:rPr>
              <a:t>卜算子·送鲍浩然之浙东 </a:t>
            </a:r>
            <a:r>
              <a:rPr lang="zh-CN" altLang="en-US" sz="2400">
                <a:solidFill>
                  <a:srgbClr val="9900FF"/>
                </a:solidFill>
                <a:latin typeface="华文中宋" pitchFamily="2" charset="-122"/>
                <a:ea typeface="华文中宋" pitchFamily="2" charset="-122"/>
              </a:rPr>
              <a:t>  王观 </a:t>
            </a:r>
            <a:br>
              <a:rPr lang="zh-CN" altLang="en-US" sz="2400">
                <a:solidFill>
                  <a:srgbClr val="9900FF"/>
                </a:solidFill>
                <a:latin typeface="华文中宋" pitchFamily="2" charset="-122"/>
                <a:ea typeface="华文中宋" pitchFamily="2" charset="-122"/>
              </a:rPr>
            </a:br>
            <a:r>
              <a:rPr lang="zh-CN" altLang="en-US" sz="2400">
                <a:solidFill>
                  <a:srgbClr val="9900FF"/>
                </a:solidFill>
                <a:latin typeface="华文中宋" pitchFamily="2" charset="-122"/>
                <a:ea typeface="华文中宋" pitchFamily="2" charset="-122"/>
              </a:rPr>
              <a:t>水是眼波横，山是眉峰聚。欲问行人去那边？眉眼盈盈处。    才始送春归，又送君归去。若到江南赶上春，千万和春住。</a:t>
            </a:r>
            <a:r>
              <a:rPr lang="zh-CN" altLang="en-US" sz="2400">
                <a:latin typeface="华文中宋" pitchFamily="2" charset="-122"/>
                <a:ea typeface="华文中宋" pitchFamily="2" charset="-122"/>
              </a:rPr>
              <a:t> </a:t>
            </a:r>
            <a:endParaRPr lang="zh-CN" altLang="en-US" sz="2400">
              <a:latin typeface="华文中宋" pitchFamily="2" charset="-122"/>
              <a:ea typeface="华文中宋" pitchFamily="2" charset="-122"/>
            </a:endParaRPr>
          </a:p>
        </p:txBody>
      </p:sp>
      <p:sp>
        <p:nvSpPr>
          <p:cNvPr id="1049586" name="文本占位符 1049585"/>
          <p:cNvSpPr/>
          <p:nvPr>
            <p:ph type="body" idx="1"/>
          </p:nvPr>
        </p:nvSpPr>
        <p:spPr>
          <a:xfrm>
            <a:off x="685800" y="1989137"/>
            <a:ext cx="8278812" cy="4106862"/>
          </a:xfrm>
          <a:prstGeom prst="rect">
            <a:avLst/>
          </a:prstGeom>
          <a:noFill/>
          <a:ln>
            <a:noFill/>
          </a:ln>
        </p:spPr>
        <p:txBody>
          <a:bodyPr vert="horz" lIns="91440" tIns="45720" rIns="91440" bIns="45720" anchor="t"/>
          <a:lstStyle>
            <a:lvl1pPr marL="342900" indent="-342900" algn="l" rtl="0" fontAlgn="base">
              <a:lnSpc>
                <a:spcPct val="100000"/>
              </a:lnSpc>
              <a:spcBef>
                <a:spcPct val="20000"/>
              </a:spcBef>
              <a:spcAft>
                <a:spcPct val="0"/>
              </a:spcAft>
              <a:buSzPct val="100000"/>
              <a:buFont typeface="Times New Roman" panose="02020603050405020304" charset="0"/>
              <a:buChar char="•"/>
              <a:defRPr sz="3200" u="none" baseline="0">
                <a:solidFill>
                  <a:srgbClr val="000000"/>
                </a:solidFill>
                <a:latin typeface="Times New Roman" panose="02020603050405020304" charset="0"/>
                <a:ea typeface="宋体" panose="02010600030101010101" pitchFamily="2" charset="-122"/>
              </a:defRPr>
            </a:lvl1pPr>
            <a:lvl2pPr marL="342900" indent="-342900" algn="l" rtl="0" fontAlgn="base">
              <a:lnSpc>
                <a:spcPct val="100000"/>
              </a:lnSpc>
              <a:spcBef>
                <a:spcPct val="20000"/>
              </a:spcBef>
              <a:spcAft>
                <a:spcPct val="0"/>
              </a:spcAft>
              <a:buFont typeface="Times New Roman" panose="02020603050405020304" charset="0"/>
              <a:buNone/>
              <a:defRPr sz="3200" u="none" baseline="0">
                <a:solidFill>
                  <a:srgbClr val="000000"/>
                </a:solidFill>
                <a:latin typeface="Times New Roman" panose="02020603050405020304" charset="0"/>
                <a:ea typeface="宋体" panose="02010600030101010101" pitchFamily="2" charset="-122"/>
              </a:defRPr>
            </a:lvl2pPr>
            <a:lvl3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Times New Roman" panose="02020603050405020304" charset="0"/>
                <a:ea typeface="宋体" panose="02010600030101010101" pitchFamily="2" charset="-122"/>
              </a:defRPr>
            </a:lvl3pPr>
            <a:lvl4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Times New Roman" panose="02020603050405020304" charset="0"/>
                <a:ea typeface="宋体" panose="02010600030101010101" pitchFamily="2" charset="-122"/>
              </a:defRPr>
            </a:lvl4pPr>
            <a:lvl5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Times New Roman" panose="02020603050405020304" charset="0"/>
                <a:ea typeface="宋体" panose="02010600030101010101" pitchFamily="2" charset="-122"/>
              </a:defRPr>
            </a:lvl5pPr>
          </a:lstStyle>
          <a:p>
            <a:pPr marL="342900" lvl="0" indent="-342900">
              <a:buFontTx/>
              <a:buNone/>
            </a:pPr>
            <a:r>
              <a:rPr lang="zh-CN" altLang="en-US" sz="2400" b="1"/>
              <a:t>（1）本词上、下片各写了什么？请作简要概括。（2分） </a:t>
            </a:r>
            <a:endParaRPr lang="zh-CN" altLang="en-US" sz="2400" b="1"/>
          </a:p>
        </p:txBody>
      </p:sp>
      <p:sp>
        <p:nvSpPr>
          <p:cNvPr id="1049587" name="矩形 1049586"/>
          <p:cNvSpPr/>
          <p:nvPr/>
        </p:nvSpPr>
        <p:spPr>
          <a:xfrm>
            <a:off x="684212" y="2636837"/>
            <a:ext cx="8174037" cy="454025"/>
          </a:xfrm>
          <a:prstGeom prst="rect">
            <a:avLst/>
          </a:prstGeom>
          <a:noFill/>
          <a:ln>
            <a:noFill/>
          </a:ln>
        </p:spPr>
        <p:txBody>
          <a:bodyPr vert="horz" wrap="none" lIns="91440" tIns="45720" rIns="91440" bIns="45720" anchor="ctr">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b="1">
                <a:solidFill>
                  <a:srgbClr val="FF0000"/>
                </a:solidFill>
              </a:rPr>
              <a:t>答案：上片写浙东山水的美好；下片抒发作者送别的情意。 </a:t>
            </a:r>
            <a:endParaRPr lang="zh-CN" altLang="en-US" b="1">
              <a:solidFill>
                <a:srgbClr val="FF0000"/>
              </a:solidFill>
            </a:endParaRPr>
          </a:p>
        </p:txBody>
      </p:sp>
      <p:sp>
        <p:nvSpPr>
          <p:cNvPr id="1049588" name="矩形 1049587"/>
          <p:cNvSpPr/>
          <p:nvPr/>
        </p:nvSpPr>
        <p:spPr>
          <a:xfrm>
            <a:off x="0" y="3429000"/>
            <a:ext cx="9145588" cy="1177925"/>
          </a:xfrm>
          <a:prstGeom prst="rect">
            <a:avLst/>
          </a:prstGeom>
          <a:noFill/>
          <a:ln>
            <a:noFill/>
          </a:ln>
        </p:spPr>
        <p:txBody>
          <a:bodyPr vert="horz" lIns="91440" tIns="45720" rIns="91440" bIns="45720" anchor="ctr">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b="1"/>
              <a:t>（2）宋人王灼《碧鸡漫志》评王观词是“新丽处与轻狂处皆足惊人”。这首词“新丽”的特点主要表现在哪些方面？请作简要分析。（4分） </a:t>
            </a:r>
            <a:endParaRPr lang="zh-CN" altLang="en-US" b="1"/>
          </a:p>
        </p:txBody>
      </p:sp>
      <p:sp>
        <p:nvSpPr>
          <p:cNvPr id="1049589" name="矩形 1049588"/>
          <p:cNvSpPr/>
          <p:nvPr/>
        </p:nvSpPr>
        <p:spPr>
          <a:xfrm>
            <a:off x="395287" y="4581525"/>
            <a:ext cx="8424862" cy="1177925"/>
          </a:xfrm>
          <a:prstGeom prst="rect">
            <a:avLst/>
          </a:prstGeom>
          <a:noFill/>
          <a:ln>
            <a:noFill/>
          </a:ln>
        </p:spPr>
        <p:txBody>
          <a:bodyPr vert="horz" lIns="91440" tIns="45720" rIns="91440" bIns="45720" anchor="ctr">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b="1">
                <a:solidFill>
                  <a:srgbClr val="FF0000"/>
                </a:solidFill>
              </a:rPr>
              <a:t>           答案：修辞巧妙，用语绮丽，如“水是眼波横，山是眉峰聚。”“送春归”“和春住”。想象别致，意蕴生动。如“眉眼盈盈处”“若到江南赶上春，千万和春住。” </a:t>
            </a:r>
            <a:endParaRPr lang="zh-CN" altLang="en-US"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586">
                                            <p:txEl>
                                              <p:charRg st="0" end="2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4958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4958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495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586" grpId="0" animBg="1" build="p"/>
      <p:bldP spid="1049588" grpId="0" animBg="1"/>
      <p:bldP spid="1049587" grpId="0" animBg="1"/>
      <p:bldP spid="1049589"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451" name=""/>
        <p:cNvGrpSpPr/>
        <p:nvPr/>
      </p:nvGrpSpPr>
      <p:grpSpPr>
        <a:xfrm rot="0">
          <a:off x="0" y="0"/>
          <a:ext cx="0" cy="0"/>
          <a:chOff x="0" y="0"/>
          <a:chExt cx="0" cy="0"/>
        </a:xfrm>
      </p:grpSpPr>
      <p:sp>
        <p:nvSpPr>
          <p:cNvPr id="1049479" name="日期占位符 1049478"/>
          <p:cNvSpPr/>
          <p:nvPr>
            <p:ph type="dt" sz="half" idx="2"/>
          </p:nvPr>
        </p:nvSpPr>
        <p:spPr>
          <a:xfrm>
            <a:off x="685800" y="6248400"/>
            <a:ext cx="1905000" cy="457200"/>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1400"/>
              <a:t>2017年11月13日</a:t>
            </a:r>
            <a:endParaRPr lang="zh-CN" altLang="en-US" sz="1400"/>
          </a:p>
        </p:txBody>
      </p:sp>
      <p:pic>
        <p:nvPicPr>
          <p:cNvPr id="2097257" name="图片 2097256"/>
          <p:cNvPicPr/>
          <p:nvPr/>
        </p:nvPicPr>
        <p:blipFill>
          <a:blip r:embed="rId1"/>
          <a:srcRect/>
          <a:stretch>
            <a:fillRect/>
          </a:stretch>
        </p:blipFill>
        <p:spPr>
          <a:xfrm>
            <a:off x="450850" y="-138112"/>
            <a:ext cx="8699500" cy="1485900"/>
          </a:xfrm>
          <a:prstGeom prst="rect">
            <a:avLst/>
          </a:prstGeom>
          <a:noFill/>
          <a:ln>
            <a:noFill/>
          </a:ln>
        </p:spPr>
      </p:pic>
      <p:sp>
        <p:nvSpPr>
          <p:cNvPr id="1049592" name="内容占位符 1049591"/>
          <p:cNvSpPr/>
          <p:nvPr>
            <p:ph idx="4294967295"/>
          </p:nvPr>
        </p:nvSpPr>
        <p:spPr>
          <a:xfrm>
            <a:off x="36512" y="1054100"/>
            <a:ext cx="9070975" cy="5616575"/>
          </a:xfrm>
          <a:prstGeom prst="rect">
            <a:avLst/>
          </a:prstGeom>
          <a:noFill/>
          <a:ln>
            <a:noFill/>
          </a:ln>
        </p:spPr>
        <p:txBody>
          <a:bodyPr vert="horz" lIns="91440" tIns="45720" rIns="91440" bIns="45720" anchor="t"/>
          <a:lstStyle>
            <a:lvl1pPr marL="342900" indent="-342900" algn="l" rtl="0" fontAlgn="base">
              <a:lnSpc>
                <a:spcPct val="100000"/>
              </a:lnSpc>
              <a:spcBef>
                <a:spcPct val="20000"/>
              </a:spcBef>
              <a:spcAft>
                <a:spcPct val="0"/>
              </a:spcAft>
              <a:buSzPct val="100000"/>
              <a:buFont typeface="Times New Roman" panose="02020603050405020304" charset="0"/>
              <a:buChar char="•"/>
              <a:defRPr sz="3200" u="none" baseline="0">
                <a:solidFill>
                  <a:srgbClr val="000000"/>
                </a:solidFill>
                <a:latin typeface="Times New Roman" panose="02020603050405020304" charset="0"/>
                <a:ea typeface="宋体" panose="02010600030101010101" pitchFamily="2" charset="-122"/>
              </a:defRPr>
            </a:lvl1pPr>
            <a:lvl2pPr marL="342900" indent="-342900" algn="l" rtl="0" fontAlgn="base">
              <a:lnSpc>
                <a:spcPct val="100000"/>
              </a:lnSpc>
              <a:spcBef>
                <a:spcPct val="20000"/>
              </a:spcBef>
              <a:spcAft>
                <a:spcPct val="0"/>
              </a:spcAft>
              <a:buFont typeface="Times New Roman" panose="02020603050405020304" charset="0"/>
              <a:buNone/>
              <a:defRPr sz="3200" u="none" baseline="0">
                <a:solidFill>
                  <a:srgbClr val="000000"/>
                </a:solidFill>
                <a:latin typeface="Times New Roman" panose="02020603050405020304" charset="0"/>
                <a:ea typeface="宋体" panose="02010600030101010101" pitchFamily="2" charset="-122"/>
              </a:defRPr>
            </a:lvl2pPr>
            <a:lvl3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Times New Roman" panose="02020603050405020304" charset="0"/>
                <a:ea typeface="宋体" panose="02010600030101010101" pitchFamily="2" charset="-122"/>
              </a:defRPr>
            </a:lvl3pPr>
            <a:lvl4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Times New Roman" panose="02020603050405020304" charset="0"/>
                <a:ea typeface="宋体" panose="02010600030101010101" pitchFamily="2" charset="-122"/>
              </a:defRPr>
            </a:lvl4pPr>
            <a:lvl5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Times New Roman" panose="02020603050405020304" charset="0"/>
                <a:ea typeface="宋体" panose="02010600030101010101" pitchFamily="2" charset="-122"/>
              </a:defRPr>
            </a:lvl5pPr>
          </a:lstStyle>
          <a:p>
            <a:pPr marL="0" lvl="0" indent="0">
              <a:lnSpc>
                <a:spcPct val="90000"/>
              </a:lnSpc>
              <a:buFontTx/>
              <a:buNone/>
            </a:pPr>
            <a:r>
              <a:rPr lang="zh-CN" altLang="en-US" sz="3000" b="1">
                <a:ea typeface="宋体" panose="02010600030101010101" pitchFamily="2" charset="-122"/>
              </a:rPr>
              <a:t>一、</a:t>
            </a:r>
            <a:r>
              <a:rPr lang="zh-CN" altLang="en-US" sz="3000" b="1"/>
              <a:t>习俗类意象：</a:t>
            </a:r>
            <a:r>
              <a:rPr lang="zh-CN" altLang="en-US" sz="3000" b="1">
                <a:solidFill>
                  <a:srgbClr val="CC0000"/>
                </a:solidFill>
              </a:rPr>
              <a:t>杨柳（折柳送别）</a:t>
            </a:r>
            <a:r>
              <a:rPr lang="zh-CN" altLang="en-US" sz="3000" b="1">
                <a:solidFill>
                  <a:srgbClr val="CC0000"/>
                </a:solidFill>
                <a:ea typeface="宋体" panose="02010600030101010101" pitchFamily="2" charset="-122"/>
              </a:rPr>
              <a:t>、</a:t>
            </a:r>
            <a:r>
              <a:rPr lang="zh-CN" altLang="en-US" sz="3000" b="1">
                <a:solidFill>
                  <a:srgbClr val="CC0000"/>
                </a:solidFill>
              </a:rPr>
              <a:t>酒（ 饮酒饯别 ）</a:t>
            </a:r>
            <a:endParaRPr lang="zh-CN" altLang="en-US" sz="3000" b="1">
              <a:solidFill>
                <a:srgbClr val="CC0000"/>
              </a:solidFill>
            </a:endParaRPr>
          </a:p>
          <a:p>
            <a:pPr marL="0" lvl="0" indent="0">
              <a:lnSpc>
                <a:spcPct val="90000"/>
              </a:lnSpc>
              <a:buFontTx/>
              <a:buNone/>
            </a:pPr>
            <a:r>
              <a:rPr lang="zh-CN" altLang="en-US" sz="3000" b="1"/>
              <a:t>二、空间意象：</a:t>
            </a:r>
            <a:r>
              <a:rPr lang="zh-CN" altLang="en-US" sz="3000" b="1">
                <a:solidFill>
                  <a:srgbClr val="CC0000"/>
                </a:solidFill>
              </a:rPr>
              <a:t>长亭、短亭、南浦、津渡口、    阳关、古道、霸陵亭（灞桥）、谢亭、西楼、    劳劳亭、歧路旁、都门外等</a:t>
            </a:r>
            <a:endParaRPr lang="zh-CN" altLang="en-US" sz="3000" b="1">
              <a:solidFill>
                <a:srgbClr val="CC0000"/>
              </a:solidFill>
            </a:endParaRPr>
          </a:p>
          <a:p>
            <a:pPr marL="0" lvl="0" indent="0">
              <a:lnSpc>
                <a:spcPct val="90000"/>
              </a:lnSpc>
              <a:buFontTx/>
              <a:buNone/>
            </a:pPr>
            <a:r>
              <a:rPr lang="zh-CN" altLang="en-US" sz="3000" b="1"/>
              <a:t>三、时间意象：</a:t>
            </a:r>
            <a:r>
              <a:rPr lang="zh-CN" altLang="en-US" sz="3000" b="1">
                <a:solidFill>
                  <a:srgbClr val="CC0000"/>
                </a:solidFill>
              </a:rPr>
              <a:t>秋、西风、日暮（斜阳、残阳、 暮雪、暮钟） 春草、杨花</a:t>
            </a:r>
            <a:endParaRPr lang="zh-CN" altLang="en-US" sz="3000" b="1">
              <a:solidFill>
                <a:srgbClr val="CC0000"/>
              </a:solidFill>
            </a:endParaRPr>
          </a:p>
          <a:p>
            <a:pPr marL="0" lvl="0" indent="0">
              <a:lnSpc>
                <a:spcPct val="90000"/>
              </a:lnSpc>
              <a:buFontTx/>
              <a:buNone/>
            </a:pPr>
            <a:r>
              <a:rPr lang="zh-CN" altLang="en-US" sz="3000" b="1"/>
              <a:t>四、孤单愁苦的意象：</a:t>
            </a:r>
            <a:r>
              <a:rPr lang="zh-CN" altLang="en-US" sz="3000" b="1">
                <a:solidFill>
                  <a:srgbClr val="CC0000"/>
                </a:solidFill>
              </a:rPr>
              <a:t>眼泪、江水、寒鸦、寒 蝉、船（兰舟）、柳絮、月、雨、孤帆、  孤雁、画角、落叶、残红、败荷等</a:t>
            </a:r>
            <a:r>
              <a:rPr lang="zh-CN" altLang="en-US" sz="3400" b="1">
                <a:solidFill>
                  <a:srgbClr val="CC0000"/>
                </a:solidFill>
              </a:rPr>
              <a:t>。</a:t>
            </a:r>
            <a:r>
              <a:rPr lang="zh-CN" altLang="en-US" sz="3400" b="1"/>
              <a:t> </a:t>
            </a:r>
            <a:br>
              <a:rPr lang="zh-CN" altLang="en-US" sz="3400" b="1"/>
            </a:br>
            <a:br>
              <a:rPr lang="zh-CN" altLang="en-US" sz="3400" b="1"/>
            </a:br>
            <a:endParaRPr lang="zh-CN" altLang="en-US" sz="3400" b="1"/>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452" name=""/>
        <p:cNvGrpSpPr/>
        <p:nvPr/>
      </p:nvGrpSpPr>
      <p:grpSpPr>
        <a:xfrm rot="0">
          <a:off x="0" y="0"/>
          <a:ext cx="0" cy="0"/>
          <a:chOff x="0" y="0"/>
          <a:chExt cx="0" cy="0"/>
        </a:xfrm>
      </p:grpSpPr>
      <p:sp>
        <p:nvSpPr>
          <p:cNvPr id="1049594" name="标题 1049593"/>
          <p:cNvSpPr/>
          <p:nvPr>
            <p:ph type="title"/>
          </p:nvPr>
        </p:nvSpPr>
        <p:spPr>
          <a:xfrm>
            <a:off x="685800" y="609600"/>
            <a:ext cx="7772400" cy="1143000"/>
          </a:xfrm>
          <a:prstGeom prst="rect">
            <a:avLst/>
          </a:prstGeom>
          <a:noFill/>
          <a:ln>
            <a:noFill/>
          </a:ln>
        </p:spPr>
        <p:txBody>
          <a:bodyPr vert="horz" lIns="91440" tIns="45720" rIns="91440" bIns="45720" anchor="ctr"/>
          <a:lstStyle>
            <a:lvl1pPr marL="0" indent="0" algn="ctr" rtl="0" fontAlgn="base">
              <a:lnSpc>
                <a:spcPct val="100000"/>
              </a:lnSpc>
              <a:spcBef>
                <a:spcPct val="0"/>
              </a:spcBef>
              <a:spcAft>
                <a:spcPct val="0"/>
              </a:spcAft>
              <a:buFont typeface="Times New Roman" panose="02020603050405020304" charset="0"/>
              <a:buNone/>
              <a:defRPr sz="4400" u="none" baseline="0">
                <a:solidFill>
                  <a:schemeClr val="lt2"/>
                </a:solidFill>
                <a:latin typeface="Times New Roman" panose="02020603050405020304" charset="0"/>
                <a:ea typeface="宋体" panose="02010600030101010101" pitchFamily="2" charset="-122"/>
              </a:defRPr>
            </a:lvl1pPr>
          </a:lstStyle>
          <a:p>
            <a:pPr marL="0" lvl="0" indent="0">
              <a:buFontTx/>
              <a:buNone/>
            </a:pPr>
            <a:r>
              <a:rPr lang="zh-CN" altLang="en-US" b="1">
                <a:latin typeface="华文隶书" charset="-122"/>
                <a:ea typeface="华文隶书" charset="-122"/>
              </a:rPr>
              <a:t>视频加深印象</a:t>
            </a:r>
            <a:endParaRPr lang="zh-CN" altLang="en-US" b="1">
              <a:latin typeface="华文隶书" charset="-122"/>
              <a:ea typeface="华文隶书" charset="-122"/>
            </a:endParaRPr>
          </a:p>
        </p:txBody>
      </p:sp>
      <p:sp>
        <p:nvSpPr>
          <p:cNvPr id="1049595" name="文本占位符 1049594"/>
          <p:cNvSpPr/>
          <p:nvPr>
            <p:ph type="body" idx="1"/>
          </p:nvPr>
        </p:nvSpPr>
        <p:spPr>
          <a:xfrm>
            <a:off x="685800" y="1981200"/>
            <a:ext cx="7772400" cy="4114800"/>
          </a:xfrm>
          <a:prstGeom prst="rect">
            <a:avLst/>
          </a:prstGeom>
          <a:noFill/>
          <a:ln>
            <a:noFill/>
          </a:ln>
        </p:spPr>
        <p:txBody>
          <a:bodyPr vert="horz" lIns="91440" tIns="45720" rIns="91440" bIns="45720" anchor="t"/>
          <a:lstStyle>
            <a:lvl1pPr marL="342900" indent="-342900" algn="l" rtl="0" fontAlgn="base">
              <a:lnSpc>
                <a:spcPct val="100000"/>
              </a:lnSpc>
              <a:spcBef>
                <a:spcPct val="20000"/>
              </a:spcBef>
              <a:spcAft>
                <a:spcPct val="0"/>
              </a:spcAft>
              <a:buSzPct val="100000"/>
              <a:buFont typeface="Times New Roman" panose="02020603050405020304" charset="0"/>
              <a:buChar char="•"/>
              <a:defRPr sz="3200" u="none" baseline="0">
                <a:solidFill>
                  <a:srgbClr val="000000"/>
                </a:solidFill>
                <a:latin typeface="Times New Roman" panose="02020603050405020304" charset="0"/>
                <a:ea typeface="宋体" panose="02010600030101010101" pitchFamily="2" charset="-122"/>
              </a:defRPr>
            </a:lvl1pPr>
            <a:lvl2pPr marL="342900" indent="-342900" algn="l" rtl="0" fontAlgn="base">
              <a:lnSpc>
                <a:spcPct val="100000"/>
              </a:lnSpc>
              <a:spcBef>
                <a:spcPct val="20000"/>
              </a:spcBef>
              <a:spcAft>
                <a:spcPct val="0"/>
              </a:spcAft>
              <a:buFont typeface="Times New Roman" panose="02020603050405020304" charset="0"/>
              <a:buNone/>
              <a:defRPr sz="3200" u="none" baseline="0">
                <a:solidFill>
                  <a:srgbClr val="000000"/>
                </a:solidFill>
                <a:latin typeface="Times New Roman" panose="02020603050405020304" charset="0"/>
                <a:ea typeface="宋体" panose="02010600030101010101" pitchFamily="2" charset="-122"/>
              </a:defRPr>
            </a:lvl2pPr>
            <a:lvl3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Times New Roman" panose="02020603050405020304" charset="0"/>
                <a:ea typeface="宋体" panose="02010600030101010101" pitchFamily="2" charset="-122"/>
              </a:defRPr>
            </a:lvl3pPr>
            <a:lvl4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Times New Roman" panose="02020603050405020304" charset="0"/>
                <a:ea typeface="宋体" panose="02010600030101010101" pitchFamily="2" charset="-122"/>
              </a:defRPr>
            </a:lvl4pPr>
            <a:lvl5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r>
              <a:rPr lang="en-US" altLang="en-US" sz="3600" b="1">
                <a:solidFill>
                  <a:srgbClr val="FF0000"/>
                </a:solidFill>
                <a:latin typeface="华文琥珀" pitchFamily="2" charset="-122"/>
                <a:ea typeface="华文琥珀" pitchFamily="2" charset="-122"/>
                <a:hlinkClick r:id="" action="ppaction://hlinkfile"/>
              </a:rPr>
              <a:t>送别诗意象视频</a:t>
            </a:r>
            <a:endParaRPr lang="en-US" altLang="en-US" sz="3600" b="1">
              <a:solidFill>
                <a:srgbClr val="FF0000"/>
              </a:solidFill>
              <a:latin typeface="华文琥珀" pitchFamily="2" charset="-122"/>
              <a:ea typeface="华文琥珀" pitchFamily="2" charset="-122"/>
              <a:hlinkClick r:id="" action="ppaction://hlinkfile"/>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87" name=""/>
        <p:cNvGrpSpPr/>
        <p:nvPr/>
      </p:nvGrpSpPr>
      <p:grpSpPr>
        <a:xfrm rot="0">
          <a:off x="0" y="0"/>
          <a:ext cx="0" cy="0"/>
          <a:chOff x="0" y="0"/>
          <a:chExt cx="0" cy="0"/>
        </a:xfrm>
      </p:grpSpPr>
      <p:pic>
        <p:nvPicPr>
          <p:cNvPr id="2097169" name="图片 2097168"/>
          <p:cNvPicPr/>
          <p:nvPr/>
        </p:nvPicPr>
        <p:blipFill>
          <a:blip r:embed="rId1"/>
          <a:srcRect/>
          <a:stretch>
            <a:fillRect/>
          </a:stretch>
        </p:blipFill>
        <p:spPr>
          <a:xfrm>
            <a:off x="0" y="0"/>
            <a:ext cx="9144000" cy="6858000"/>
          </a:xfrm>
          <a:prstGeom prst="rect">
            <a:avLst/>
          </a:prstGeom>
          <a:noFill/>
          <a:ln>
            <a:noFill/>
          </a:ln>
        </p:spPr>
      </p:pic>
      <p:sp>
        <p:nvSpPr>
          <p:cNvPr id="1048610" name="文本占位符 1048609"/>
          <p:cNvSpPr/>
          <p:nvPr>
            <p:ph type="body" idx="1"/>
          </p:nvPr>
        </p:nvSpPr>
        <p:spPr>
          <a:xfrm>
            <a:off x="152400" y="304800"/>
            <a:ext cx="87630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95000"/>
              </a:lnSpc>
            </a:pPr>
            <a:r>
              <a:rPr lang="zh-CN" altLang="en-US" sz="2800" b="1">
                <a:latin typeface="黑体" panose="02010609060101010101" pitchFamily="2" charset="-122"/>
                <a:ea typeface="黑体" panose="02010609060101010101" pitchFamily="2" charset="-122"/>
              </a:rPr>
              <a:t>           辋川闲居赠裴秀才迪   </a:t>
            </a:r>
            <a:r>
              <a:rPr lang="zh-CN" altLang="en-US" sz="2000" b="1">
                <a:latin typeface="黑体" panose="02010609060101010101" pitchFamily="2" charset="-122"/>
                <a:ea typeface="黑体" panose="02010609060101010101" pitchFamily="2" charset="-122"/>
              </a:rPr>
              <a:t>王 维</a:t>
            </a:r>
            <a:endParaRPr lang="zh-CN" altLang="en-US" sz="2000" b="1">
              <a:latin typeface="黑体" panose="02010609060101010101" pitchFamily="2" charset="-122"/>
              <a:ea typeface="黑体" panose="02010609060101010101" pitchFamily="2" charset="-122"/>
            </a:endParaRPr>
          </a:p>
          <a:p>
            <a:pPr marL="342900" lvl="0" indent="-342900">
              <a:lnSpc>
                <a:spcPct val="95000"/>
              </a:lnSpc>
            </a:pPr>
            <a:r>
              <a:rPr lang="zh-CN" altLang="en-US" sz="2800" b="1">
                <a:latin typeface="黑体" panose="02010609060101010101" pitchFamily="2" charset="-122"/>
                <a:ea typeface="黑体" panose="02010609060101010101" pitchFamily="2" charset="-122"/>
              </a:rPr>
              <a:t>寒山转苍翠，秋水日潺湲。倚杖柴门外，临风听暮蝉。</a:t>
            </a:r>
            <a:endParaRPr lang="zh-CN" altLang="en-US" sz="2800" b="1">
              <a:latin typeface="黑体" panose="02010609060101010101" pitchFamily="2" charset="-122"/>
              <a:ea typeface="黑体" panose="02010609060101010101" pitchFamily="2" charset="-122"/>
            </a:endParaRPr>
          </a:p>
          <a:p>
            <a:pPr marL="342900" lvl="0" indent="-342900">
              <a:lnSpc>
                <a:spcPct val="95000"/>
              </a:lnSpc>
            </a:pPr>
            <a:r>
              <a:rPr lang="zh-CN" altLang="en-US" sz="2800" b="1">
                <a:latin typeface="黑体" panose="02010609060101010101" pitchFamily="2" charset="-122"/>
                <a:ea typeface="黑体" panose="02010609060101010101" pitchFamily="2" charset="-122"/>
              </a:rPr>
              <a:t>渡头余落日，墟里上孤烟。复值接舆醉，狂歌五柳前。</a:t>
            </a:r>
            <a:endParaRPr lang="zh-CN" altLang="en-US" sz="2800" b="1">
              <a:latin typeface="黑体" panose="02010609060101010101" pitchFamily="2" charset="-122"/>
              <a:ea typeface="黑体" panose="02010609060101010101" pitchFamily="2" charset="-122"/>
            </a:endParaRPr>
          </a:p>
          <a:p>
            <a:pPr marL="342900" lvl="0" indent="-342900">
              <a:lnSpc>
                <a:spcPct val="95000"/>
              </a:lnSpc>
            </a:pPr>
            <a:r>
              <a:rPr lang="zh-CN" altLang="en-US" sz="2800" b="1">
                <a:latin typeface="黑体" panose="02010609060101010101" pitchFamily="2" charset="-122"/>
                <a:ea typeface="黑体" panose="02010609060101010101" pitchFamily="2" charset="-122"/>
              </a:rPr>
              <a:t>1、本诗写景有何特点？</a:t>
            </a:r>
            <a:endParaRPr lang="zh-CN" altLang="en-US" sz="2800" b="1">
              <a:latin typeface="黑体" panose="02010609060101010101" pitchFamily="2" charset="-122"/>
              <a:ea typeface="黑体" panose="02010609060101010101" pitchFamily="2" charset="-122"/>
            </a:endParaRPr>
          </a:p>
          <a:p>
            <a:pPr marL="342900" lvl="0" indent="-342900">
              <a:lnSpc>
                <a:spcPct val="95000"/>
              </a:lnSpc>
            </a:pPr>
            <a:r>
              <a:rPr lang="zh-CN" altLang="en-US" sz="2800" b="1">
                <a:latin typeface="黑体" panose="02010609060101010101" pitchFamily="2" charset="-122"/>
                <a:ea typeface="黑体" panose="02010609060101010101" pitchFamily="2" charset="-122"/>
              </a:rPr>
              <a:t>2、简析颔联、尾联的人物形象特点。</a:t>
            </a:r>
            <a:endParaRPr lang="zh-CN" altLang="en-US" sz="2800" b="1">
              <a:latin typeface="黑体" panose="02010609060101010101" pitchFamily="2" charset="-122"/>
              <a:ea typeface="黑体" panose="02010609060101010101" pitchFamily="2" charset="-122"/>
            </a:endParaRPr>
          </a:p>
          <a:p>
            <a:pPr marL="342900" lvl="0" indent="-342900">
              <a:lnSpc>
                <a:spcPct val="95000"/>
              </a:lnSpc>
              <a:spcBef>
                <a:spcPct val="0"/>
              </a:spcBef>
              <a:buFontTx/>
              <a:buNone/>
            </a:pPr>
            <a:r>
              <a:rPr lang="zh-CN" altLang="en-US" sz="2800" b="1">
                <a:latin typeface="黑体" panose="02010609060101010101" pitchFamily="2" charset="-122"/>
                <a:ea typeface="黑体" panose="02010609060101010101" pitchFamily="2" charset="-122"/>
              </a:rPr>
              <a:t>答案：1、这首诗描写景物有声、有色、有形，体现了“诗中有画”的特点。首联和颈联写景，描绘辋川附近山水田园的深秋暮色，寒山、秋水、落日、孤烟等富有季节和时间特征的景物，构成了一幅和谐静谧的山水田园风景画。</a:t>
            </a:r>
            <a:endParaRPr lang="zh-CN" altLang="en-US" sz="2800" b="1">
              <a:latin typeface="黑体" panose="02010609060101010101" pitchFamily="2" charset="-122"/>
              <a:ea typeface="黑体" panose="02010609060101010101" pitchFamily="2" charset="-122"/>
            </a:endParaRPr>
          </a:p>
          <a:p>
            <a:pPr marL="342900" lvl="0" indent="-342900">
              <a:lnSpc>
                <a:spcPct val="95000"/>
              </a:lnSpc>
              <a:spcBef>
                <a:spcPct val="0"/>
              </a:spcBef>
              <a:buFontTx/>
              <a:buNone/>
            </a:pPr>
            <a:r>
              <a:rPr lang="zh-CN" altLang="en-US" sz="2800" b="1">
                <a:latin typeface="黑体" panose="02010609060101010101" pitchFamily="2" charset="-122"/>
                <a:ea typeface="黑体" panose="02010609060101010101" pitchFamily="2" charset="-122"/>
              </a:rPr>
              <a:t>答案：2、颔联刻画了诗人年事已高和安闲的神态。尾联连用两个典故，诗人把裴迪比作沉醉狂歌的接舆，又把自己比做五柳，生动的刻画了裴迪的狂士之态，也表现了对裴迪高尚品格的高度赞扬。 </a:t>
            </a:r>
            <a:endParaRPr lang="zh-CN" altLang="en-US" sz="2800" b="1">
              <a:latin typeface="黑体" panose="02010609060101010101" pitchFamily="2" charset="-122"/>
              <a:ea typeface="黑体" panose="02010609060101010101" pitchFamily="2" charset="-122"/>
            </a:endParaRPr>
          </a:p>
          <a:p>
            <a:pPr marL="342900" lvl="0" indent="-342900">
              <a:lnSpc>
                <a:spcPct val="95000"/>
              </a:lnSpc>
              <a:spcBef>
                <a:spcPct val="0"/>
              </a:spcBef>
              <a:buFontTx/>
              <a:buNone/>
            </a:pPr>
            <a:endParaRPr lang="zh-CN" altLang="en-US" sz="2800" b="1">
              <a:latin typeface="黑体" panose="02010609060101010101" pitchFamily="2" charset="-122"/>
              <a:ea typeface="黑体" panose="02010609060101010101" pitchFamily="2" charset="-122"/>
            </a:endParaRPr>
          </a:p>
          <a:p>
            <a:pPr marL="342900" lvl="0" indent="-342900">
              <a:lnSpc>
                <a:spcPct val="95000"/>
              </a:lnSpc>
              <a:spcBef>
                <a:spcPct val="0"/>
              </a:spcBef>
              <a:buFontTx/>
              <a:buNone/>
            </a:pPr>
            <a:endParaRPr lang="zh-CN" altLang="en-US" sz="2800" b="1">
              <a:latin typeface="黑体" panose="02010609060101010101" pitchFamily="2" charset="-122"/>
              <a:ea typeface="黑体" panose="02010609060101010101" pitchFamily="2" charset="-122"/>
            </a:endParaRPr>
          </a:p>
          <a:p>
            <a:pPr marL="342900" lvl="0" indent="-342900">
              <a:lnSpc>
                <a:spcPct val="95000"/>
              </a:lnSpc>
            </a:pPr>
            <a:endParaRPr lang="zh-CN" altLang="en-US" sz="28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10">
                                            <p:txEl>
                                              <p:charRg st="107" end="209"/>
                                            </p:txEl>
                                          </p:spTgt>
                                        </p:tgtEl>
                                        <p:attrNameLst>
                                          <p:attrName>style.visibility</p:attrName>
                                        </p:attrNameLst>
                                      </p:cBhvr>
                                      <p:to>
                                        <p:strVal val="visible"/>
                                      </p:to>
                                    </p:set>
                                    <p:animEffect transition="in" filter="box(in)">
                                      <p:cBhvr>
                                        <p:cTn id="7" dur="500"/>
                                        <p:tgtEl>
                                          <p:spTgt spid="1048610">
                                            <p:txEl>
                                              <p:charRg st="107" end="209"/>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1048610">
                                            <p:txEl>
                                              <p:charRg st="209" end="298"/>
                                            </p:txEl>
                                          </p:spTgt>
                                        </p:tgtEl>
                                        <p:attrNameLst>
                                          <p:attrName>style.visibility</p:attrName>
                                        </p:attrNameLst>
                                      </p:cBhvr>
                                      <p:to>
                                        <p:strVal val="visible"/>
                                      </p:to>
                                    </p:set>
                                    <p:animEffect transition="in" filter="box(in)">
                                      <p:cBhvr>
                                        <p:cTn id="12" dur="500"/>
                                        <p:tgtEl>
                                          <p:spTgt spid="1048610">
                                            <p:txEl>
                                              <p:charRg st="209" end="2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480" name=""/>
        <p:cNvGrpSpPr/>
        <p:nvPr/>
      </p:nvGrpSpPr>
      <p:grpSpPr>
        <a:xfrm rot="0">
          <a:off x="0" y="0"/>
          <a:ext cx="0" cy="0"/>
          <a:chOff x="0" y="0"/>
          <a:chExt cx="0" cy="0"/>
        </a:xfrm>
      </p:grpSpPr>
      <p:pic>
        <p:nvPicPr>
          <p:cNvPr id="2097258" name="图片 2097257"/>
          <p:cNvPicPr/>
          <p:nvPr/>
        </p:nvPicPr>
        <p:blipFill>
          <a:blip r:embed="rId1"/>
          <a:srcRect/>
          <a:stretch>
            <a:fillRect/>
          </a:stretch>
        </p:blipFill>
        <p:spPr>
          <a:xfrm>
            <a:off x="611187" y="476250"/>
            <a:ext cx="5435600" cy="5402262"/>
          </a:xfrm>
          <a:prstGeom prst="rect">
            <a:avLst/>
          </a:prstGeom>
          <a:noFill/>
          <a:ln>
            <a:noFill/>
          </a:ln>
        </p:spPr>
      </p:pic>
      <p:sp>
        <p:nvSpPr>
          <p:cNvPr id="1049629" name="文本框 1049628"/>
          <p:cNvSpPr txBox="1"/>
          <p:nvPr/>
        </p:nvSpPr>
        <p:spPr>
          <a:xfrm>
            <a:off x="6396037" y="476250"/>
            <a:ext cx="2492375" cy="5473700"/>
          </a:xfrm>
          <a:prstGeom prst="rect">
            <a:avLst/>
          </a:prstGeom>
          <a:noFill/>
          <a:ln w="9525" cap="flat" cmpd="sng">
            <a:solidFill>
              <a:schemeClr val="dk1">
                <a:alpha val="100000"/>
              </a:schemeClr>
            </a:solidFill>
            <a:prstDash val="solid"/>
            <a:round/>
          </a:ln>
        </p:spPr>
        <p:txBody>
          <a:bodyPr vert="eaVert"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b="1">
                <a:ea typeface="华文行楷" pitchFamily="2" charset="-122"/>
              </a:rPr>
              <a:t>天净沙·秋思 　   </a:t>
            </a:r>
            <a:r>
              <a:rPr lang="zh-CN" altLang="en-US" b="1">
                <a:solidFill>
                  <a:srgbClr val="000000"/>
                </a:solidFill>
                <a:ea typeface="楷体_GB2312" pitchFamily="49" charset="-122"/>
              </a:rPr>
              <a:t>马致远</a:t>
            </a:r>
            <a:r>
              <a:rPr lang="zh-CN" altLang="en-US" b="1">
                <a:solidFill>
                  <a:srgbClr val="000000"/>
                </a:solidFill>
                <a:ea typeface="华文行楷" pitchFamily="2" charset="-122"/>
              </a:rPr>
              <a:t>    </a:t>
            </a:r>
            <a:endParaRPr lang="zh-CN" altLang="en-US" b="1">
              <a:solidFill>
                <a:srgbClr val="000000"/>
              </a:solidFill>
              <a:ea typeface="华文行楷" pitchFamily="2" charset="-122"/>
            </a:endParaRPr>
          </a:p>
          <a:p>
            <a:pPr marL="0" lvl="0" indent="0">
              <a:spcBef>
                <a:spcPct val="50000"/>
              </a:spcBef>
              <a:buFontTx/>
              <a:buNone/>
            </a:pPr>
            <a:r>
              <a:rPr lang="zh-CN" altLang="en-US" b="1">
                <a:solidFill>
                  <a:srgbClr val="000000"/>
                </a:solidFill>
                <a:ea typeface="华文行楷" pitchFamily="2" charset="-122"/>
              </a:rPr>
              <a:t>枯藤老树昏鸦，小桥流水人家，古道西风瘦</a:t>
            </a:r>
            <a:endParaRPr lang="zh-CN" altLang="en-US" b="1">
              <a:solidFill>
                <a:srgbClr val="000000"/>
              </a:solidFill>
              <a:ea typeface="华文行楷" pitchFamily="2" charset="-122"/>
            </a:endParaRPr>
          </a:p>
          <a:p>
            <a:pPr marL="0" lvl="0" indent="0">
              <a:spcBef>
                <a:spcPct val="50000"/>
              </a:spcBef>
              <a:buFontTx/>
              <a:buNone/>
            </a:pPr>
            <a:r>
              <a:rPr lang="zh-CN" altLang="en-US" b="1">
                <a:solidFill>
                  <a:srgbClr val="000000"/>
                </a:solidFill>
                <a:ea typeface="华文行楷" pitchFamily="2" charset="-122"/>
              </a:rPr>
              <a:t>马。夕阳西下，断肠人在天涯。</a:t>
            </a:r>
            <a:endParaRPr lang="zh-CN" altLang="en-US" b="1">
              <a:solidFill>
                <a:srgbClr val="000000"/>
              </a:solidFill>
              <a:ea typeface="华文行楷" pitchFamily="2" charset="-122"/>
            </a:endParaRPr>
          </a:p>
          <a:p>
            <a:pPr marL="0" lvl="0" indent="0">
              <a:spcBef>
                <a:spcPct val="50000"/>
              </a:spcBef>
              <a:buFontTx/>
              <a:buNone/>
            </a:pPr>
            <a:endParaRPr lang="zh-CN" altLang="en-US" sz="2800" b="1">
              <a:solidFill>
                <a:srgbClr val="0033CC"/>
              </a:solidFill>
              <a:ea typeface="华文行楷" pitchFamily="2" charset="-122"/>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509" name=""/>
        <p:cNvGrpSpPr/>
        <p:nvPr/>
      </p:nvGrpSpPr>
      <p:grpSpPr>
        <a:xfrm rot="0">
          <a:off x="0" y="0"/>
          <a:ext cx="0" cy="0"/>
          <a:chOff x="0" y="0"/>
          <a:chExt cx="0" cy="0"/>
        </a:xfrm>
      </p:grpSpPr>
      <p:sp>
        <p:nvSpPr>
          <p:cNvPr id="1049630" name="文本框 1049629"/>
          <p:cNvSpPr txBox="1"/>
          <p:nvPr/>
        </p:nvSpPr>
        <p:spPr>
          <a:xfrm>
            <a:off x="1187450" y="3432175"/>
            <a:ext cx="7056437" cy="1730375"/>
          </a:xfrm>
          <a:prstGeom prst="rect">
            <a:avLst/>
          </a:prstGeom>
          <a:noFill/>
          <a:ln w="28575" cap="flat" cmpd="sng">
            <a:solidFill>
              <a:srgbClr val="00000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10600" b="1">
                <a:solidFill>
                  <a:srgbClr val="008000"/>
                </a:solidFill>
                <a:latin typeface="华文隶书" charset="-122"/>
                <a:ea typeface="华文隶书" charset="-122"/>
              </a:rPr>
              <a:t>羁旅思乡诗</a:t>
            </a:r>
            <a:endParaRPr lang="zh-CN" altLang="en-US" sz="10600" b="1">
              <a:solidFill>
                <a:srgbClr val="008000"/>
              </a:solidFill>
              <a:latin typeface="华文隶书" charset="-122"/>
              <a:ea typeface="华文隶书" charset="-122"/>
            </a:endParaRPr>
          </a:p>
        </p:txBody>
      </p:sp>
      <p:sp>
        <p:nvSpPr>
          <p:cNvPr id="1049631" name="文本框 1049630"/>
          <p:cNvSpPr txBox="1"/>
          <p:nvPr/>
        </p:nvSpPr>
        <p:spPr>
          <a:xfrm>
            <a:off x="395287" y="474662"/>
            <a:ext cx="8423275" cy="21875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nSpc>
                <a:spcPct val="100000"/>
              </a:lnSpc>
              <a:buFontTx/>
              <a:buNone/>
            </a:pPr>
            <a:r>
              <a:rPr lang="en-US" altLang="en-US" sz="6600" b="1">
                <a:solidFill>
                  <a:srgbClr val="FF3300"/>
                </a:solidFill>
                <a:latin typeface="华文楷体" charset="-122"/>
                <a:ea typeface="华文楷体" charset="-122"/>
              </a:rPr>
              <a:t>他乡村树似吾乡，</a:t>
            </a:r>
            <a:endParaRPr lang="en-US" altLang="en-US" sz="6600" b="1">
              <a:solidFill>
                <a:srgbClr val="FF3300"/>
              </a:solidFill>
              <a:latin typeface="华文楷体" charset="-122"/>
              <a:ea typeface="华文楷体" charset="-122"/>
            </a:endParaRPr>
          </a:p>
          <a:p>
            <a:pPr marL="0" lvl="0" indent="0">
              <a:lnSpc>
                <a:spcPct val="100000"/>
              </a:lnSpc>
              <a:buFontTx/>
              <a:buNone/>
            </a:pPr>
            <a:r>
              <a:rPr lang="en-US" altLang="en-US" sz="6600" b="1">
                <a:solidFill>
                  <a:srgbClr val="FF3300"/>
                </a:solidFill>
                <a:latin typeface="华文楷体" charset="-122"/>
                <a:ea typeface="华文楷体" charset="-122"/>
              </a:rPr>
              <a:t>        愁煞天涯断肠人。 </a:t>
            </a:r>
            <a:r>
              <a:rPr lang="en-US" altLang="en-US" sz="7200" b="1">
                <a:solidFill>
                  <a:srgbClr val="FF3300"/>
                </a:solidFill>
                <a:latin typeface="Arial" panose="020B0604020202020204" pitchFamily="34" charset="0"/>
                <a:ea typeface="楷体_GB2312" pitchFamily="49" charset="-122"/>
              </a:rPr>
              <a:t> </a:t>
            </a:r>
            <a:endParaRPr lang="en-US" altLang="en-US" sz="7200" b="1">
              <a:solidFill>
                <a:srgbClr val="FF3300"/>
              </a:solidFill>
              <a:latin typeface="Arial" panose="020B0604020202020204" pitchFamily="34" charset="0"/>
              <a:ea typeface="楷体_GB2312" pitchFamily="49" charset="-122"/>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510" name=""/>
        <p:cNvGrpSpPr/>
        <p:nvPr/>
      </p:nvGrpSpPr>
      <p:grpSpPr>
        <a:xfrm rot="0">
          <a:off x="0" y="0"/>
          <a:ext cx="0" cy="0"/>
          <a:chOff x="0" y="0"/>
          <a:chExt cx="0" cy="0"/>
        </a:xfrm>
      </p:grpSpPr>
      <p:sp>
        <p:nvSpPr>
          <p:cNvPr id="1049632" name="文本占位符 1049631"/>
          <p:cNvSpPr txBox="1"/>
          <p:nvPr>
            <p:ph type="body" idx="1"/>
          </p:nvPr>
        </p:nvSpPr>
        <p:spPr>
          <a:xfrm>
            <a:off x="457200" y="1600200"/>
            <a:ext cx="8229600" cy="4530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t>1、把握羁旅思乡类诗的常见命题角度。</a:t>
            </a:r>
            <a:endParaRPr lang="zh-CN" altLang="en-US" sz="3200" b="1"/>
          </a:p>
          <a:p>
            <a:pPr marL="0" lvl="0" indent="0">
              <a:buFontTx/>
              <a:buNone/>
            </a:pPr>
            <a:r>
              <a:rPr lang="zh-CN" altLang="en-US" sz="3200" b="1"/>
              <a:t>2、了解羁旅思乡诗的常见表达技巧（常用哪些意象表达愁思之情）。</a:t>
            </a:r>
            <a:endParaRPr lang="zh-CN" altLang="en-US" sz="3200" b="1"/>
          </a:p>
          <a:p>
            <a:pPr marL="0" lvl="0" indent="0">
              <a:buFontTx/>
              <a:buNone/>
            </a:pPr>
            <a:r>
              <a:rPr lang="zh-CN" altLang="en-US" sz="3200" b="1"/>
              <a:t>3、结合具体作品把握羁旅愁思之情的几种具体表现形式。</a:t>
            </a:r>
            <a:endParaRPr lang="zh-CN" altLang="en-US" sz="3200" b="1"/>
          </a:p>
        </p:txBody>
      </p:sp>
      <p:sp>
        <p:nvSpPr>
          <p:cNvPr id="1049633" name="标题 1049632"/>
          <p:cNvSpPr txBox="1"/>
          <p:nvPr>
            <p:ph type="title"/>
          </p:nvPr>
        </p:nvSpPr>
        <p:spPr>
          <a:xfrm>
            <a:off x="457200" y="277812"/>
            <a:ext cx="8229600" cy="11398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spcBef>
                <a:spcPct val="50000"/>
              </a:spcBef>
              <a:buFontTx/>
              <a:buNone/>
            </a:pPr>
            <a:r>
              <a:rPr lang="zh-CN" altLang="en-US" b="1"/>
              <a:t>学 习 目 标</a:t>
            </a:r>
            <a:r>
              <a:rPr lang="zh-CN" altLang="en-US"/>
              <a:t> </a:t>
            </a:r>
            <a:endParaRPr lang="zh-CN" altLang="en-US"/>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512" name=""/>
        <p:cNvGrpSpPr/>
        <p:nvPr/>
      </p:nvGrpSpPr>
      <p:grpSpPr>
        <a:xfrm rot="0">
          <a:off x="0" y="0"/>
          <a:ext cx="0" cy="0"/>
          <a:chOff x="0" y="0"/>
          <a:chExt cx="0" cy="0"/>
        </a:xfrm>
      </p:grpSpPr>
      <p:sp>
        <p:nvSpPr>
          <p:cNvPr id="1049636" name="标题 1049635"/>
          <p:cNvSpPr/>
          <p:nvPr>
            <p:ph type="title"/>
          </p:nvPr>
        </p:nvSpPr>
        <p:spPr>
          <a:xfrm>
            <a:off x="457200" y="277812"/>
            <a:ext cx="8229600" cy="11398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sz="3800" b="1">
                <a:solidFill>
                  <a:srgbClr val="000000"/>
                </a:solidFill>
              </a:rPr>
              <a:t>什么是</a:t>
            </a:r>
            <a:r>
              <a:rPr lang="zh-CN" altLang="en-US" sz="3800" b="1">
                <a:solidFill>
                  <a:srgbClr val="FF0000"/>
                </a:solidFill>
              </a:rPr>
              <a:t>羁旅思乡诗 ?</a:t>
            </a:r>
            <a:br>
              <a:rPr lang="zh-CN" altLang="en-US" sz="3800" b="1">
                <a:solidFill>
                  <a:srgbClr val="FF0000"/>
                </a:solidFill>
              </a:rPr>
            </a:br>
            <a:endParaRPr lang="zh-CN" altLang="en-US" sz="3800" b="1">
              <a:solidFill>
                <a:srgbClr val="FF0000"/>
              </a:solidFill>
            </a:endParaRPr>
          </a:p>
        </p:txBody>
      </p:sp>
      <p:sp>
        <p:nvSpPr>
          <p:cNvPr id="1049637" name="文本占位符 1049636"/>
          <p:cNvSpPr/>
          <p:nvPr>
            <p:ph type="body" idx="1"/>
          </p:nvPr>
        </p:nvSpPr>
        <p:spPr>
          <a:xfrm>
            <a:off x="457200" y="1600200"/>
            <a:ext cx="8229600" cy="4530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b="1">
                <a:solidFill>
                  <a:srgbClr val="0033CC"/>
                </a:solidFill>
              </a:rPr>
              <a:t>   羁旅思乡类诗歌，所写内容无非是抒情主人公</a:t>
            </a:r>
            <a:r>
              <a:rPr lang="zh-CN" altLang="en-US" b="1">
                <a:solidFill>
                  <a:srgbClr val="FF0000"/>
                </a:solidFill>
              </a:rPr>
              <a:t>旅途</a:t>
            </a:r>
            <a:r>
              <a:rPr lang="zh-CN" altLang="en-US" b="1">
                <a:solidFill>
                  <a:srgbClr val="0033CC"/>
                </a:solidFill>
              </a:rPr>
              <a:t>中的</a:t>
            </a:r>
            <a:r>
              <a:rPr lang="zh-CN" altLang="en-US" b="1">
                <a:solidFill>
                  <a:srgbClr val="FF0000"/>
                </a:solidFill>
              </a:rPr>
              <a:t>所见所闻/ 所思所想/ 所感所叹</a:t>
            </a:r>
            <a:r>
              <a:rPr lang="zh-CN" altLang="en-US" b="1">
                <a:solidFill>
                  <a:srgbClr val="0033CC"/>
                </a:solidFill>
              </a:rPr>
              <a:t>。指滞留他乡很久而不能回家所产生的思乡及思亲之情。游客浪子，眼中所见、耳中所闻、心中所感都包含着由此触发的对遥远故乡的眺望，对温馨家庭的憧憬。       </a:t>
            </a:r>
            <a:endParaRPr lang="zh-CN" altLang="en-US" b="1">
              <a:solidFill>
                <a:srgbClr val="0033CC"/>
              </a:solidFill>
            </a:endParaRPr>
          </a:p>
          <a:p>
            <a:pPr marL="342900" lvl="0" indent="-342900"/>
            <a:r>
              <a:rPr lang="zh-CN" altLang="en-US" b="1">
                <a:solidFill>
                  <a:srgbClr val="FF0000"/>
                </a:solidFill>
              </a:rPr>
              <a:t>羁旅思乡诗备受高考命题者青睐。</a:t>
            </a:r>
            <a:endParaRPr lang="zh-CN" altLang="en-US" b="1">
              <a:solidFill>
                <a:srgbClr val="FF0000"/>
              </a:solidFill>
            </a:endParaRPr>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513" name=""/>
        <p:cNvGrpSpPr/>
        <p:nvPr/>
      </p:nvGrpSpPr>
      <p:grpSpPr>
        <a:xfrm rot="0">
          <a:off x="0" y="0"/>
          <a:ext cx="0" cy="0"/>
          <a:chOff x="0" y="0"/>
          <a:chExt cx="0" cy="0"/>
        </a:xfrm>
      </p:grpSpPr>
      <p:sp>
        <p:nvSpPr>
          <p:cNvPr id="1049638" name="标题 1049637"/>
          <p:cNvSpPr/>
          <p:nvPr>
            <p:ph type="title"/>
          </p:nvPr>
        </p:nvSpPr>
        <p:spPr>
          <a:xfrm>
            <a:off x="457200" y="277812"/>
            <a:ext cx="8229600" cy="11398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b="1">
                <a:solidFill>
                  <a:schemeClr val="dk1"/>
                </a:solidFill>
              </a:rPr>
              <a:t>羁旅思乡</a:t>
            </a:r>
            <a:endParaRPr lang="zh-CN" altLang="en-US" b="1">
              <a:solidFill>
                <a:schemeClr val="dk1"/>
              </a:solidFill>
            </a:endParaRPr>
          </a:p>
        </p:txBody>
      </p:sp>
      <p:sp>
        <p:nvSpPr>
          <p:cNvPr id="1049639" name="文本占位符 1049638"/>
          <p:cNvSpPr/>
          <p:nvPr>
            <p:ph type="body" idx="1"/>
          </p:nvPr>
        </p:nvSpPr>
        <p:spPr>
          <a:xfrm>
            <a:off x="542925" y="1050925"/>
            <a:ext cx="8229600" cy="5546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90000"/>
              </a:lnSpc>
            </a:pPr>
            <a:r>
              <a:rPr lang="zh-CN" altLang="en-US" b="1">
                <a:solidFill>
                  <a:srgbClr val="BD1E03"/>
                </a:solidFill>
                <a:ea typeface="楷体_GB2312" pitchFamily="49" charset="-122"/>
              </a:rPr>
              <a:t>“羁旅思乡”</a:t>
            </a:r>
            <a:r>
              <a:rPr lang="zh-CN" altLang="en-US" b="1">
                <a:ea typeface="楷体_GB2312" pitchFamily="49" charset="-122"/>
              </a:rPr>
              <a:t>，就是</a:t>
            </a:r>
            <a:endParaRPr lang="zh-CN" altLang="en-US" b="1">
              <a:ea typeface="楷体_GB2312" pitchFamily="49" charset="-122"/>
            </a:endParaRPr>
          </a:p>
          <a:p>
            <a:pPr marL="342900" lvl="0" indent="-342900">
              <a:lnSpc>
                <a:spcPct val="90000"/>
              </a:lnSpc>
            </a:pPr>
            <a:r>
              <a:rPr lang="zh-CN" altLang="en-US" b="1">
                <a:ea typeface="楷体_GB2312" pitchFamily="49" charset="-122"/>
              </a:rPr>
              <a:t>长期客居在外，滞留他乡。</a:t>
            </a:r>
            <a:endParaRPr lang="zh-CN" altLang="en-US" b="1">
              <a:ea typeface="楷体_GB2312" pitchFamily="49" charset="-122"/>
            </a:endParaRPr>
          </a:p>
          <a:p>
            <a:pPr marL="342900" lvl="0" indent="-342900">
              <a:lnSpc>
                <a:spcPct val="90000"/>
              </a:lnSpc>
            </a:pPr>
            <a:r>
              <a:rPr lang="zh-CN" altLang="en-US" b="1">
                <a:ea typeface="楷体_GB2312" pitchFamily="49" charset="-122"/>
              </a:rPr>
              <a:t>或漂泊异地，</a:t>
            </a:r>
            <a:endParaRPr lang="zh-CN" altLang="en-US" b="1">
              <a:ea typeface="楷体_GB2312" pitchFamily="49" charset="-122"/>
            </a:endParaRPr>
          </a:p>
          <a:p>
            <a:pPr marL="342900" lvl="0" indent="-342900">
              <a:lnSpc>
                <a:spcPct val="90000"/>
              </a:lnSpc>
            </a:pPr>
            <a:r>
              <a:rPr lang="zh-CN" altLang="en-US" b="1">
                <a:ea typeface="楷体_GB2312" pitchFamily="49" charset="-122"/>
              </a:rPr>
              <a:t>或谋求仕途，</a:t>
            </a:r>
            <a:endParaRPr lang="zh-CN" altLang="en-US" b="1">
              <a:ea typeface="楷体_GB2312" pitchFamily="49" charset="-122"/>
            </a:endParaRPr>
          </a:p>
          <a:p>
            <a:pPr marL="342900" lvl="0" indent="-342900">
              <a:lnSpc>
                <a:spcPct val="90000"/>
              </a:lnSpc>
            </a:pPr>
            <a:r>
              <a:rPr lang="zh-CN" altLang="en-US" b="1">
                <a:ea typeface="楷体_GB2312" pitchFamily="49" charset="-122"/>
              </a:rPr>
              <a:t>或被贬赴任途中，</a:t>
            </a:r>
            <a:endParaRPr lang="zh-CN" altLang="en-US" b="1">
              <a:ea typeface="楷体_GB2312" pitchFamily="49" charset="-122"/>
            </a:endParaRPr>
          </a:p>
          <a:p>
            <a:pPr marL="342900" lvl="0" indent="-342900">
              <a:lnSpc>
                <a:spcPct val="90000"/>
              </a:lnSpc>
            </a:pPr>
            <a:r>
              <a:rPr lang="zh-CN" altLang="en-US" b="1">
                <a:ea typeface="楷体_GB2312" pitchFamily="49" charset="-122"/>
              </a:rPr>
              <a:t>或游历名山大川，</a:t>
            </a:r>
            <a:endParaRPr lang="zh-CN" altLang="en-US" b="1">
              <a:ea typeface="楷体_GB2312" pitchFamily="49" charset="-122"/>
            </a:endParaRPr>
          </a:p>
          <a:p>
            <a:pPr marL="342900" lvl="0" indent="-342900">
              <a:lnSpc>
                <a:spcPct val="90000"/>
              </a:lnSpc>
            </a:pPr>
            <a:r>
              <a:rPr lang="zh-CN" altLang="en-US" b="1">
                <a:ea typeface="楷体_GB2312" pitchFamily="49" charset="-122"/>
              </a:rPr>
              <a:t>或探亲访友。</a:t>
            </a:r>
            <a:endParaRPr lang="zh-CN" altLang="en-US" b="1">
              <a:ea typeface="楷体_GB2312" pitchFamily="49" charset="-122"/>
            </a:endParaRPr>
          </a:p>
          <a:p>
            <a:pPr marL="342900" lvl="0" indent="-342900">
              <a:lnSpc>
                <a:spcPct val="90000"/>
              </a:lnSpc>
              <a:buFontTx/>
              <a:buNone/>
            </a:pPr>
            <a:r>
              <a:rPr lang="zh-CN" altLang="en-US" b="1">
                <a:ea typeface="楷体_GB2312" pitchFamily="49" charset="-122"/>
              </a:rPr>
              <a:t>       这类诗，多抒发绵绵的乡愁，对亲人无尽的思念和郁郁不得志之情。它往往表达</a:t>
            </a:r>
            <a:r>
              <a:rPr lang="zh-CN" altLang="en-US" b="1">
                <a:solidFill>
                  <a:srgbClr val="FF3300"/>
                </a:solidFill>
                <a:ea typeface="楷体_GB2312" pitchFamily="49" charset="-122"/>
              </a:rPr>
              <a:t>羁旅之苦、行役之苦、宦游之艰。</a:t>
            </a:r>
            <a:endParaRPr lang="zh-CN" altLang="en-US" b="1">
              <a:solidFill>
                <a:srgbClr val="FF3300"/>
              </a:solidFill>
              <a:ea typeface="楷体_GB2312" pitchFamily="49" charset="-122"/>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514" name=""/>
        <p:cNvGrpSpPr/>
        <p:nvPr/>
      </p:nvGrpSpPr>
      <p:grpSpPr>
        <a:xfrm rot="0">
          <a:off x="0" y="0"/>
          <a:ext cx="0" cy="0"/>
          <a:chOff x="0" y="0"/>
          <a:chExt cx="0" cy="0"/>
        </a:xfrm>
      </p:grpSpPr>
      <p:sp>
        <p:nvSpPr>
          <p:cNvPr id="1049640" name="文本占位符 1049639"/>
          <p:cNvSpPr/>
          <p:nvPr>
            <p:ph type="body" idx="1"/>
          </p:nvPr>
        </p:nvSpPr>
        <p:spPr>
          <a:xfrm>
            <a:off x="646112" y="188912"/>
            <a:ext cx="8497888" cy="604837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endParaRPr lang="zh-CN" altLang="en-US" sz="2600" b="1">
              <a:ea typeface="楷体_GB2312" pitchFamily="49" charset="-122"/>
            </a:endParaRPr>
          </a:p>
          <a:p>
            <a:pPr marL="342900" lvl="0" indent="-342900"/>
            <a:r>
              <a:rPr lang="zh-CN" altLang="en-US" sz="2600" b="1">
                <a:ea typeface="楷体_GB2312" pitchFamily="49" charset="-122"/>
              </a:rPr>
              <a:t>人们思乡缘由可能是：</a:t>
            </a:r>
            <a:endParaRPr lang="zh-CN" altLang="en-US" sz="2600" b="1">
              <a:ea typeface="楷体_GB2312" pitchFamily="49" charset="-122"/>
            </a:endParaRPr>
          </a:p>
          <a:p>
            <a:pPr marL="342900" lvl="0" indent="-342900"/>
            <a:r>
              <a:rPr lang="zh-CN" altLang="en-US" sz="2600" b="1">
                <a:ea typeface="楷体_GB2312" pitchFamily="49" charset="-122"/>
              </a:rPr>
              <a:t>战乱频仍；</a:t>
            </a:r>
            <a:endParaRPr lang="zh-CN" altLang="en-US" sz="2600" b="1">
              <a:ea typeface="楷体_GB2312" pitchFamily="49" charset="-122"/>
            </a:endParaRPr>
          </a:p>
          <a:p>
            <a:pPr marL="342900" lvl="0" indent="-342900"/>
            <a:r>
              <a:rPr lang="zh-CN" altLang="en-US" sz="2600" b="1">
                <a:ea typeface="楷体_GB2312" pitchFamily="49" charset="-122"/>
              </a:rPr>
              <a:t>山长水阔；</a:t>
            </a:r>
            <a:endParaRPr lang="zh-CN" altLang="en-US" sz="2600" b="1">
              <a:ea typeface="楷体_GB2312" pitchFamily="49" charset="-122"/>
            </a:endParaRPr>
          </a:p>
          <a:p>
            <a:pPr marL="342900" lvl="0" indent="-342900"/>
            <a:r>
              <a:rPr lang="zh-CN" altLang="en-US" sz="2600" b="1">
                <a:ea typeface="楷体_GB2312" pitchFamily="49" charset="-122"/>
              </a:rPr>
              <a:t>久戍边关；</a:t>
            </a:r>
            <a:endParaRPr lang="zh-CN" altLang="en-US" sz="2600" b="1">
              <a:ea typeface="楷体_GB2312" pitchFamily="49" charset="-122"/>
            </a:endParaRPr>
          </a:p>
          <a:p>
            <a:pPr marL="342900" lvl="0" indent="-342900"/>
            <a:r>
              <a:rPr lang="zh-CN" altLang="en-US" sz="2600" b="1">
                <a:ea typeface="楷体_GB2312" pitchFamily="49" charset="-122"/>
              </a:rPr>
              <a:t>宦游不归；</a:t>
            </a:r>
            <a:endParaRPr lang="zh-CN" altLang="en-US" sz="2600" b="1">
              <a:ea typeface="楷体_GB2312" pitchFamily="49" charset="-122"/>
            </a:endParaRPr>
          </a:p>
          <a:p>
            <a:pPr marL="342900" lvl="0" indent="-342900"/>
            <a:r>
              <a:rPr lang="zh-CN" altLang="en-US" sz="2600" b="1">
                <a:ea typeface="楷体_GB2312" pitchFamily="49" charset="-122"/>
              </a:rPr>
              <a:t>漂泊在外；</a:t>
            </a:r>
            <a:endParaRPr lang="zh-CN" altLang="en-US" sz="2600" b="1">
              <a:ea typeface="楷体_GB2312" pitchFamily="49" charset="-122"/>
            </a:endParaRPr>
          </a:p>
          <a:p>
            <a:pPr marL="342900" lvl="0" indent="-342900"/>
            <a:r>
              <a:rPr lang="zh-CN" altLang="en-US" sz="2600" b="1">
                <a:ea typeface="楷体_GB2312" pitchFamily="49" charset="-122"/>
              </a:rPr>
              <a:t>贬官异地；</a:t>
            </a:r>
            <a:endParaRPr lang="zh-CN" altLang="en-US" sz="2600" b="1">
              <a:ea typeface="楷体_GB2312" pitchFamily="49" charset="-122"/>
            </a:endParaRPr>
          </a:p>
          <a:p>
            <a:pPr marL="342900" lvl="0" indent="-342900"/>
            <a:r>
              <a:rPr lang="zh-CN" altLang="en-US" sz="2600" b="1">
                <a:ea typeface="楷体_GB2312" pitchFamily="49" charset="-122"/>
              </a:rPr>
              <a:t>逢年过节。</a:t>
            </a:r>
            <a:endParaRPr lang="zh-CN" altLang="en-US" sz="2600" b="1">
              <a:ea typeface="楷体_GB2312" pitchFamily="49" charset="-122"/>
            </a:endParaRPr>
          </a:p>
          <a:p>
            <a:pPr marL="342900" lvl="0" indent="-342900"/>
            <a:endParaRPr lang="zh-CN" altLang="en-US" sz="2600" b="1">
              <a:ea typeface="楷体_GB2312" pitchFamily="49" charset="-122"/>
            </a:endParaRPr>
          </a:p>
          <a:p>
            <a:pPr marL="342900" lvl="0" indent="-342900"/>
            <a:r>
              <a:rPr lang="zh-CN" altLang="en-US" sz="2600" b="1">
                <a:ea typeface="楷体_GB2312" pitchFamily="49" charset="-122"/>
              </a:rPr>
              <a:t>阅读这类诗，要大抵了解诗人的历史和遭遇，抓住诗人选用的意象和构造的图景，弄清诗人所思所想，从而理解诗中寄寓的复杂感情。</a:t>
            </a:r>
            <a:endParaRPr lang="zh-CN" altLang="en-US" sz="2600" b="1">
              <a:ea typeface="楷体_GB2312" pitchFamily="49" charset="-122"/>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515" name=""/>
        <p:cNvGrpSpPr/>
        <p:nvPr/>
      </p:nvGrpSpPr>
      <p:grpSpPr>
        <a:xfrm rot="0">
          <a:off x="0" y="0"/>
          <a:ext cx="0" cy="0"/>
          <a:chOff x="0" y="0"/>
          <a:chExt cx="0" cy="0"/>
        </a:xfrm>
      </p:grpSpPr>
      <p:sp>
        <p:nvSpPr>
          <p:cNvPr id="1049641" name="标题 1049640"/>
          <p:cNvSpPr/>
          <p:nvPr>
            <p:ph type="title"/>
          </p:nvPr>
        </p:nvSpPr>
        <p:spPr>
          <a:xfrm>
            <a:off x="457200" y="277812"/>
            <a:ext cx="8229600" cy="11398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b="1"/>
              <a:t>羁旅思乡诗常用手法 </a:t>
            </a:r>
            <a:r>
              <a:rPr lang="zh-CN" altLang="en-US"/>
              <a:t> </a:t>
            </a:r>
            <a:endParaRPr lang="zh-CN" altLang="en-US"/>
          </a:p>
        </p:txBody>
      </p:sp>
      <p:sp>
        <p:nvSpPr>
          <p:cNvPr id="1049642" name="文本占位符 1049641"/>
          <p:cNvSpPr/>
          <p:nvPr>
            <p:ph type="body" idx="1"/>
          </p:nvPr>
        </p:nvSpPr>
        <p:spPr>
          <a:xfrm>
            <a:off x="457200" y="1600200"/>
            <a:ext cx="8229600" cy="4530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sz="4400" b="1"/>
              <a:t>借景抒情    寓情于景</a:t>
            </a:r>
            <a:endParaRPr lang="zh-CN" altLang="en-US" sz="4400" b="1"/>
          </a:p>
          <a:p>
            <a:pPr marL="342900" lvl="0" indent="-342900"/>
            <a:r>
              <a:rPr lang="zh-CN" altLang="en-US" sz="4400" b="1"/>
              <a:t>虚实相生    细节描写</a:t>
            </a:r>
            <a:endParaRPr lang="zh-CN" altLang="en-US" sz="4400" b="1"/>
          </a:p>
          <a:p>
            <a:pPr marL="342900" lvl="0" indent="-342900"/>
            <a:r>
              <a:rPr lang="zh-CN" altLang="en-US" sz="4400" b="1"/>
              <a:t>对比    衬托    想象</a:t>
            </a:r>
            <a:endParaRPr lang="zh-CN" altLang="en-US" sz="4400" b="1"/>
          </a:p>
          <a:p>
            <a:pPr marL="342900" lvl="0" indent="-342900"/>
            <a:r>
              <a:rPr lang="zh-CN" altLang="en-US" sz="4400" b="1"/>
              <a:t>以景结情</a:t>
            </a:r>
            <a:endParaRPr lang="zh-CN" altLang="en-US" sz="4400" b="1"/>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516" name=""/>
        <p:cNvGrpSpPr/>
        <p:nvPr/>
      </p:nvGrpSpPr>
      <p:grpSpPr>
        <a:xfrm rot="0">
          <a:off x="0" y="0"/>
          <a:ext cx="0" cy="0"/>
          <a:chOff x="0" y="0"/>
          <a:chExt cx="0" cy="0"/>
        </a:xfrm>
      </p:grpSpPr>
      <p:sp>
        <p:nvSpPr>
          <p:cNvPr id="1049643" name="文本占位符 1049642"/>
          <p:cNvSpPr/>
          <p:nvPr>
            <p:ph type="body" idx="1"/>
          </p:nvPr>
        </p:nvSpPr>
        <p:spPr>
          <a:xfrm>
            <a:off x="468312" y="549275"/>
            <a:ext cx="8229600" cy="5792787"/>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90000"/>
              </a:lnSpc>
            </a:pPr>
            <a:r>
              <a:rPr lang="zh-CN" altLang="en-US" b="1">
                <a:solidFill>
                  <a:srgbClr val="FF3300"/>
                </a:solidFill>
                <a:latin typeface="黑体" panose="02010609060101010101" pitchFamily="2" charset="-122"/>
                <a:ea typeface="黑体" panose="02010609060101010101" pitchFamily="2" charset="-122"/>
              </a:rPr>
              <a:t>羁旅思乡诗</a:t>
            </a:r>
            <a:r>
              <a:rPr lang="zh-CN" altLang="en-US" b="1">
                <a:solidFill>
                  <a:srgbClr val="FF3300"/>
                </a:solidFill>
              </a:rPr>
              <a:t>把握情感</a:t>
            </a:r>
            <a:endParaRPr lang="zh-CN" altLang="en-US" b="1">
              <a:solidFill>
                <a:srgbClr val="FF3300"/>
              </a:solidFill>
            </a:endParaRPr>
          </a:p>
          <a:p>
            <a:pPr marL="342900" lvl="0" indent="-342900">
              <a:lnSpc>
                <a:spcPct val="90000"/>
              </a:lnSpc>
            </a:pPr>
            <a:r>
              <a:rPr lang="zh-CN" altLang="en-US"/>
              <a:t>    </a:t>
            </a:r>
            <a:r>
              <a:rPr lang="zh-CN" altLang="en-US" b="1">
                <a:solidFill>
                  <a:srgbClr val="3333FF"/>
                </a:solidFill>
                <a:latin typeface="黑体" panose="02010609060101010101" pitchFamily="2" charset="-122"/>
                <a:ea typeface="黑体" panose="02010609060101010101" pitchFamily="2" charset="-122"/>
              </a:rPr>
              <a:t>羁旅思乡诗</a:t>
            </a:r>
            <a:r>
              <a:rPr lang="zh-CN" altLang="en-US" b="1">
                <a:latin typeface="黑体" panose="02010609060101010101" pitchFamily="2" charset="-122"/>
                <a:ea typeface="黑体" panose="02010609060101010101" pitchFamily="2" charset="-122"/>
              </a:rPr>
              <a:t>抒发的情感大致有四类：</a:t>
            </a:r>
            <a:endParaRPr lang="zh-CN" altLang="en-US" b="1">
              <a:latin typeface="黑体" panose="02010609060101010101" pitchFamily="2" charset="-122"/>
              <a:ea typeface="黑体" panose="02010609060101010101" pitchFamily="2" charset="-122"/>
            </a:endParaRPr>
          </a:p>
          <a:p>
            <a:pPr marL="342900" lvl="0" indent="-342900">
              <a:lnSpc>
                <a:spcPct val="90000"/>
              </a:lnSpc>
            </a:pPr>
            <a:r>
              <a:rPr lang="zh-CN" altLang="en-US" b="1">
                <a:latin typeface="黑体" panose="02010609060101010101" pitchFamily="2" charset="-122"/>
                <a:ea typeface="黑体" panose="02010609060101010101" pitchFamily="2" charset="-122"/>
              </a:rPr>
              <a:t>    </a:t>
            </a:r>
            <a:r>
              <a:rPr lang="zh-CN" altLang="en-US" b="1">
                <a:solidFill>
                  <a:srgbClr val="3333FF"/>
                </a:solidFill>
                <a:latin typeface="黑体" panose="02010609060101010101" pitchFamily="2" charset="-122"/>
                <a:ea typeface="黑体" panose="02010609060101010101" pitchFamily="2" charset="-122"/>
              </a:rPr>
              <a:t>①主要叙写羁旅漂泊之苦，抒发内心的孤独、凄凉。次写思乡之情。</a:t>
            </a:r>
            <a:r>
              <a:rPr lang="zh-CN" altLang="en-US" b="1">
                <a:latin typeface="黑体" panose="02010609060101010101" pitchFamily="2" charset="-122"/>
                <a:ea typeface="黑体" panose="02010609060101010101" pitchFamily="2" charset="-122"/>
              </a:rPr>
              <a:t>如张继的《枫桥夜泊》。</a:t>
            </a:r>
            <a:br>
              <a:rPr lang="zh-CN" altLang="en-US" b="1">
                <a:latin typeface="黑体" panose="02010609060101010101" pitchFamily="2" charset="-122"/>
                <a:ea typeface="黑体" panose="02010609060101010101" pitchFamily="2" charset="-122"/>
              </a:rPr>
            </a:br>
            <a:r>
              <a:rPr lang="zh-CN" altLang="en-US" b="1">
                <a:latin typeface="黑体" panose="02010609060101010101" pitchFamily="2" charset="-122"/>
                <a:ea typeface="黑体" panose="02010609060101010101" pitchFamily="2" charset="-122"/>
              </a:rPr>
              <a:t>    </a:t>
            </a:r>
            <a:r>
              <a:rPr lang="zh-CN" altLang="en-US" b="1">
                <a:solidFill>
                  <a:srgbClr val="3333FF"/>
                </a:solidFill>
                <a:latin typeface="黑体" panose="02010609060101010101" pitchFamily="2" charset="-122"/>
                <a:ea typeface="黑体" panose="02010609060101010101" pitchFamily="2" charset="-122"/>
              </a:rPr>
              <a:t>②感念亲情之深，主要表达对家乡亲人的思念。</a:t>
            </a:r>
            <a:r>
              <a:rPr lang="zh-CN" altLang="en-US" b="1">
                <a:latin typeface="黑体" panose="02010609060101010101" pitchFamily="2" charset="-122"/>
                <a:ea typeface="黑体" panose="02010609060101010101" pitchFamily="2" charset="-122"/>
              </a:rPr>
              <a:t>如孟郊的《游子吟》</a:t>
            </a:r>
            <a:r>
              <a:rPr lang="zh-CN" altLang="en-US" b="1">
                <a:solidFill>
                  <a:srgbClr val="3333FF"/>
                </a:solidFill>
                <a:latin typeface="黑体" panose="02010609060101010101" pitchFamily="2" charset="-122"/>
                <a:ea typeface="黑体" panose="02010609060101010101" pitchFamily="2" charset="-122"/>
              </a:rPr>
              <a:t>次写羁旅漂泊之苦。</a:t>
            </a:r>
            <a:br>
              <a:rPr lang="zh-CN" altLang="en-US" b="1">
                <a:solidFill>
                  <a:srgbClr val="3333FF"/>
                </a:solidFill>
                <a:latin typeface="黑体" panose="02010609060101010101" pitchFamily="2" charset="-122"/>
                <a:ea typeface="黑体" panose="02010609060101010101" pitchFamily="2" charset="-122"/>
              </a:rPr>
            </a:br>
            <a:r>
              <a:rPr lang="zh-CN" altLang="en-US" b="1">
                <a:latin typeface="黑体" panose="02010609060101010101" pitchFamily="2" charset="-122"/>
                <a:ea typeface="黑体" panose="02010609060101010101" pitchFamily="2" charset="-122"/>
              </a:rPr>
              <a:t>    </a:t>
            </a:r>
            <a:r>
              <a:rPr lang="zh-CN" altLang="en-US" b="1">
                <a:solidFill>
                  <a:srgbClr val="3333FF"/>
                </a:solidFill>
                <a:latin typeface="黑体" panose="02010609060101010101" pitchFamily="2" charset="-122"/>
                <a:ea typeface="黑体" panose="02010609060101010101" pitchFamily="2" charset="-122"/>
              </a:rPr>
              <a:t>③抒发独居他乡、不得重用、怀才不遇、报国无门的孤独与愤慨之情。</a:t>
            </a:r>
            <a:r>
              <a:rPr lang="zh-CN" altLang="en-US" b="1">
                <a:latin typeface="黑体" panose="02010609060101010101" pitchFamily="2" charset="-122"/>
                <a:ea typeface="黑体" panose="02010609060101010101" pitchFamily="2" charset="-122"/>
              </a:rPr>
              <a:t>如杜甫的《登高》（ 前三种情感经常交叉出现）   </a:t>
            </a:r>
            <a:endParaRPr lang="zh-CN" altLang="en-US" b="1">
              <a:latin typeface="黑体" panose="02010609060101010101" pitchFamily="2" charset="-122"/>
              <a:ea typeface="黑体" panose="02010609060101010101" pitchFamily="2" charset="-122"/>
            </a:endParaRPr>
          </a:p>
          <a:p>
            <a:pPr marL="342900" lvl="0" indent="-342900">
              <a:lnSpc>
                <a:spcPct val="90000"/>
              </a:lnSpc>
            </a:pPr>
            <a:r>
              <a:rPr lang="zh-CN" altLang="en-US" b="1">
                <a:solidFill>
                  <a:srgbClr val="3333FF"/>
                </a:solidFill>
                <a:latin typeface="黑体" panose="02010609060101010101" pitchFamily="2" charset="-122"/>
                <a:ea typeface="黑体" panose="02010609060101010101" pitchFamily="2" charset="-122"/>
              </a:rPr>
              <a:t>  ④抒发厌恶战争、思念家乡亲人之情。</a:t>
            </a:r>
            <a:r>
              <a:rPr lang="zh-CN" altLang="en-US" b="1">
                <a:latin typeface="黑体" panose="02010609060101010101" pitchFamily="2" charset="-122"/>
                <a:ea typeface="黑体" panose="02010609060101010101" pitchFamily="2" charset="-122"/>
              </a:rPr>
              <a:t>如柳中庸的《征人怨》。</a:t>
            </a:r>
            <a:endParaRPr lang="zh-CN" altLang="en-US" b="1">
              <a:latin typeface="黑体" panose="02010609060101010101" pitchFamily="2" charset="-122"/>
              <a:ea typeface="黑体" panose="02010609060101010101" pitchFamily="2" charset="-122"/>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517" name=""/>
        <p:cNvGrpSpPr/>
        <p:nvPr/>
      </p:nvGrpSpPr>
      <p:grpSpPr>
        <a:xfrm rot="0">
          <a:off x="0" y="0"/>
          <a:ext cx="0" cy="0"/>
          <a:chOff x="0" y="0"/>
          <a:chExt cx="0" cy="0"/>
        </a:xfrm>
      </p:grpSpPr>
      <p:sp>
        <p:nvSpPr>
          <p:cNvPr id="1049644" name="标题 1049643"/>
          <p:cNvSpPr/>
          <p:nvPr>
            <p:ph type="title"/>
          </p:nvPr>
        </p:nvSpPr>
        <p:spPr>
          <a:xfrm>
            <a:off x="395287" y="1196975"/>
            <a:ext cx="8229600" cy="1139825"/>
          </a:xfrm>
          <a:prstGeom prst="rect">
            <a:avLst/>
          </a:prstGeom>
          <a:noFill/>
          <a:ln w="28575" cap="flat" cmpd="sng">
            <a:solidFill>
              <a:schemeClr val="dk1">
                <a:alpha val="100000"/>
              </a:schemeClr>
            </a:solidFill>
            <a:prstDash val="solid"/>
            <a:round/>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sz="3800" b="1">
                <a:latin typeface="黑体" panose="02010609060101010101" pitchFamily="2" charset="-122"/>
                <a:ea typeface="黑体" panose="02010609060101010101" pitchFamily="2" charset="-122"/>
              </a:rPr>
              <a:t> </a:t>
            </a:r>
            <a:r>
              <a:rPr lang="zh-CN" altLang="en-US" sz="3800" b="1">
                <a:solidFill>
                  <a:srgbClr val="008000"/>
                </a:solidFill>
                <a:latin typeface="黑体" panose="02010609060101010101" pitchFamily="2" charset="-122"/>
                <a:ea typeface="黑体" panose="02010609060101010101" pitchFamily="2" charset="-122"/>
              </a:rPr>
              <a:t> ①主要叙写羁旅漂泊之苦，抒发内心的孤独、凄凉。次写思乡之情。</a:t>
            </a:r>
            <a:endParaRPr lang="zh-CN" altLang="en-US" sz="3800" b="1">
              <a:solidFill>
                <a:srgbClr val="008000"/>
              </a:solidFill>
              <a:latin typeface="黑体" panose="02010609060101010101" pitchFamily="2" charset="-122"/>
              <a:ea typeface="黑体" panose="02010609060101010101" pitchFamily="2" charset="-122"/>
            </a:endParaRPr>
          </a:p>
        </p:txBody>
      </p:sp>
      <p:sp>
        <p:nvSpPr>
          <p:cNvPr id="1049645" name="文本占位符 1049644"/>
          <p:cNvSpPr/>
          <p:nvPr>
            <p:ph type="body" idx="1"/>
          </p:nvPr>
        </p:nvSpPr>
        <p:spPr>
          <a:xfrm>
            <a:off x="457200" y="2852737"/>
            <a:ext cx="8229600" cy="3278187"/>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buFontTx/>
              <a:buNone/>
            </a:pPr>
            <a:r>
              <a:rPr lang="zh-CN" altLang="en-US" b="1">
                <a:solidFill>
                  <a:srgbClr val="0000FF"/>
                </a:solidFill>
              </a:rPr>
              <a:t>枫桥夜泊</a:t>
            </a:r>
            <a:endParaRPr lang="zh-CN" altLang="en-US" b="1">
              <a:solidFill>
                <a:srgbClr val="0000FF"/>
              </a:solidFill>
            </a:endParaRPr>
          </a:p>
          <a:p>
            <a:pPr marL="342900" lvl="0" indent="-342900" algn="ctr">
              <a:buFontTx/>
              <a:buNone/>
            </a:pPr>
            <a:r>
              <a:rPr lang="zh-CN" altLang="en-US" b="1">
                <a:solidFill>
                  <a:srgbClr val="0000FF"/>
                </a:solidFill>
              </a:rPr>
              <a:t>张继 </a:t>
            </a:r>
            <a:endParaRPr lang="zh-CN" altLang="en-US" b="1">
              <a:solidFill>
                <a:srgbClr val="0000FF"/>
              </a:solidFill>
            </a:endParaRPr>
          </a:p>
          <a:p>
            <a:pPr marL="342900" lvl="0" indent="-342900" algn="ctr"/>
            <a:r>
              <a:rPr lang="zh-CN" altLang="en-US" b="1">
                <a:solidFill>
                  <a:srgbClr val="0000FF"/>
                </a:solidFill>
              </a:rPr>
              <a:t>月落乌啼霜满天，江枫渔火对愁眠。</a:t>
            </a:r>
            <a:endParaRPr lang="zh-CN" altLang="en-US" b="1">
              <a:solidFill>
                <a:srgbClr val="0000FF"/>
              </a:solidFill>
            </a:endParaRPr>
          </a:p>
          <a:p>
            <a:pPr marL="342900" lvl="0" indent="-342900" algn="ctr"/>
            <a:r>
              <a:rPr lang="zh-CN" altLang="en-US" b="1">
                <a:solidFill>
                  <a:srgbClr val="0000FF"/>
                </a:solidFill>
              </a:rPr>
              <a:t> 姑苏城外寒山寺，夜半钟声到客船。</a:t>
            </a:r>
            <a:r>
              <a:rPr lang="zh-CN" altLang="en-US">
                <a:solidFill>
                  <a:srgbClr val="0000FF"/>
                </a:solidFill>
              </a:rPr>
              <a:t> </a:t>
            </a:r>
            <a:endParaRPr lang="zh-CN" altLang="en-US">
              <a:solidFill>
                <a:srgbClr val="0000FF"/>
              </a:solidFill>
            </a:endParaRPr>
          </a:p>
          <a:p>
            <a:pPr marL="342900" lvl="0" indent="-342900"/>
            <a:endParaRPr lang="zh-CN" altLang="en-US"/>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518" name=""/>
        <p:cNvGrpSpPr/>
        <p:nvPr/>
      </p:nvGrpSpPr>
      <p:grpSpPr>
        <a:xfrm rot="0">
          <a:off x="0" y="0"/>
          <a:ext cx="0" cy="0"/>
          <a:chOff x="0" y="0"/>
          <a:chExt cx="0" cy="0"/>
        </a:xfrm>
      </p:grpSpPr>
      <p:sp>
        <p:nvSpPr>
          <p:cNvPr id="1049646" name="文本框 1049645"/>
          <p:cNvSpPr txBox="1"/>
          <p:nvPr/>
        </p:nvSpPr>
        <p:spPr>
          <a:xfrm>
            <a:off x="466725" y="762000"/>
            <a:ext cx="8458200" cy="25114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sz="2800" b="1">
                <a:latin typeface="Arial" panose="020B0604020202020204" pitchFamily="34" charset="0"/>
              </a:rPr>
              <a:t>       羁旅诗，一般是从旅人身边的景物写起，由眼中所见、耳中所闻勾起心中所感，进而触发诗人对遥远故乡的眺望、对温馨家庭的憧憬。 </a:t>
            </a:r>
            <a:br>
              <a:rPr lang="en-US" altLang="en-US" sz="2800" b="1">
                <a:latin typeface="Arial" panose="020B0604020202020204" pitchFamily="34" charset="0"/>
              </a:rPr>
            </a:br>
            <a:br>
              <a:rPr lang="en-US" altLang="en-US" sz="2800" b="1">
                <a:latin typeface="Arial" panose="020B0604020202020204" pitchFamily="34" charset="0"/>
              </a:rPr>
            </a:br>
            <a:endParaRPr lang="en-US" altLang="en-US" sz="1800" b="1">
              <a:latin typeface="Arial" panose="020B0604020202020204" pitchFamily="34" charset="0"/>
            </a:endParaRPr>
          </a:p>
          <a:p>
            <a:pPr marL="0" lvl="0" indent="0">
              <a:buFontTx/>
              <a:buNone/>
            </a:pPr>
            <a:endParaRPr lang="en-US" altLang="en-US" sz="4000" b="1">
              <a:latin typeface="Arial" panose="020B0604020202020204" pitchFamily="34" charset="0"/>
            </a:endParaRPr>
          </a:p>
        </p:txBody>
      </p:sp>
      <p:sp>
        <p:nvSpPr>
          <p:cNvPr id="1049647" name="文本框 1049646"/>
          <p:cNvSpPr txBox="1"/>
          <p:nvPr/>
        </p:nvSpPr>
        <p:spPr>
          <a:xfrm>
            <a:off x="328612" y="2274887"/>
            <a:ext cx="8534400" cy="39497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b="1">
                <a:latin typeface="Arial" panose="020B0604020202020204" pitchFamily="34" charset="0"/>
              </a:rPr>
              <a:t>       </a:t>
            </a:r>
            <a:r>
              <a:rPr lang="en-US" altLang="en-US" sz="2800" b="1">
                <a:latin typeface="Arial" panose="020B0604020202020204" pitchFamily="34" charset="0"/>
              </a:rPr>
              <a:t>这类诗有一些常用的意象，如</a:t>
            </a:r>
            <a:r>
              <a:rPr lang="en-US" altLang="en-US" sz="2800" b="1">
                <a:solidFill>
                  <a:srgbClr val="FF3300"/>
                </a:solidFill>
                <a:latin typeface="Arial" panose="020B0604020202020204" pitchFamily="34" charset="0"/>
              </a:rPr>
              <a:t>“归雁、圆月、客船、天涯、他乡、孤灯、无眠、晚钟、醉酒、凄风、苦雨、慈母”</a:t>
            </a:r>
            <a:r>
              <a:rPr lang="en-US" altLang="en-US" sz="2800" b="1">
                <a:latin typeface="Arial" panose="020B0604020202020204" pitchFamily="34" charset="0"/>
              </a:rPr>
              <a:t>等，或物或事或人。</a:t>
            </a:r>
            <a:endParaRPr lang="en-US" altLang="en-US" sz="2800" b="1">
              <a:latin typeface="Arial" panose="020B0604020202020204" pitchFamily="34" charset="0"/>
            </a:endParaRPr>
          </a:p>
          <a:p>
            <a:pPr marL="0" lvl="0" indent="0">
              <a:buFontTx/>
              <a:buNone/>
            </a:pPr>
            <a:endParaRPr lang="en-US" altLang="en-US" sz="2800" b="1">
              <a:latin typeface="Arial" panose="020B0604020202020204" pitchFamily="34" charset="0"/>
            </a:endParaRPr>
          </a:p>
          <a:p>
            <a:pPr marL="0" lvl="0" indent="0">
              <a:buFontTx/>
              <a:buNone/>
            </a:pPr>
            <a:r>
              <a:rPr lang="en-US" altLang="en-US" sz="2800" b="1">
                <a:latin typeface="Arial" panose="020B0604020202020204" pitchFamily="34" charset="0"/>
              </a:rPr>
              <a:t>      鉴赏时应把握作者写了哪些“眼中景”？借此抒发怎样的“心中情”？又是如何将思乡的情感与所见所闻的一些事物巧妙地融合在一起的。</a:t>
            </a:r>
            <a:r>
              <a:rPr lang="en-US" altLang="en-US" sz="2800">
                <a:latin typeface="Arial" panose="020B0604020202020204" pitchFamily="34" charset="0"/>
              </a:rPr>
              <a:t> </a:t>
            </a:r>
            <a:br>
              <a:rPr lang="en-US" altLang="en-US" sz="2800">
                <a:latin typeface="Arial" panose="020B0604020202020204" pitchFamily="34" charset="0"/>
              </a:rPr>
            </a:br>
            <a:br>
              <a:rPr lang="en-US" altLang="en-US" sz="2800">
                <a:latin typeface="Arial" panose="020B0604020202020204" pitchFamily="34" charset="0"/>
              </a:rPr>
            </a:br>
            <a:r>
              <a:rPr lang="en-US" altLang="en-US" sz="2800" b="1">
                <a:latin typeface="Arial" panose="020B0604020202020204" pitchFamily="34" charset="0"/>
                <a:ea typeface="楷体" panose="02010609060101010101" pitchFamily="49" charset="-122"/>
              </a:rPr>
              <a:t>      </a:t>
            </a:r>
            <a:endParaRPr lang="en-US" altLang="en-US" sz="2800" b="1">
              <a:latin typeface="Arial" panose="020B0604020202020204" pitchFamily="34"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646"/>
                                        </p:tgtEl>
                                        <p:attrNameLst>
                                          <p:attrName>style.visibility</p:attrName>
                                        </p:attrNameLst>
                                      </p:cBhvr>
                                      <p:to>
                                        <p:strVal val="visible"/>
                                      </p:to>
                                    </p:set>
                                    <p:animEffect transition="in" filter="blinds(horizontal)">
                                      <p:cBhvr>
                                        <p:cTn id="7" dur="500"/>
                                        <p:tgtEl>
                                          <p:spTgt spid="104964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9647"/>
                                        </p:tgtEl>
                                        <p:attrNameLst>
                                          <p:attrName>style.visibility</p:attrName>
                                        </p:attrNameLst>
                                      </p:cBhvr>
                                      <p:to>
                                        <p:strVal val="visible"/>
                                      </p:to>
                                    </p:set>
                                    <p:animEffect transition="in" filter="box(in)">
                                      <p:cBhvr>
                                        <p:cTn id="12" dur="500"/>
                                        <p:tgtEl>
                                          <p:spTgt spid="1049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646" grpId="0" animBg="1"/>
      <p:bldP spid="104964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88" name=""/>
        <p:cNvGrpSpPr/>
        <p:nvPr/>
      </p:nvGrpSpPr>
      <p:grpSpPr>
        <a:xfrm rot="0">
          <a:off x="0" y="0"/>
          <a:ext cx="0" cy="0"/>
          <a:chOff x="0" y="0"/>
          <a:chExt cx="0" cy="0"/>
        </a:xfrm>
      </p:grpSpPr>
      <p:pic>
        <p:nvPicPr>
          <p:cNvPr id="2097170" name="图片 2097169"/>
          <p:cNvPicPr/>
          <p:nvPr/>
        </p:nvPicPr>
        <p:blipFill>
          <a:blip r:embed="rId1"/>
          <a:srcRect/>
          <a:stretch>
            <a:fillRect/>
          </a:stretch>
        </p:blipFill>
        <p:spPr>
          <a:xfrm>
            <a:off x="0" y="0"/>
            <a:ext cx="9144000" cy="6858000"/>
          </a:xfrm>
          <a:prstGeom prst="rect">
            <a:avLst/>
          </a:prstGeom>
          <a:noFill/>
          <a:ln>
            <a:noFill/>
          </a:ln>
        </p:spPr>
      </p:pic>
      <p:sp>
        <p:nvSpPr>
          <p:cNvPr id="1048611" name="标题 1048610"/>
          <p:cNvSpPr/>
          <p:nvPr>
            <p:ph type="title"/>
          </p:nvPr>
        </p:nvSpPr>
        <p:spPr>
          <a:xfrm>
            <a:off x="457200" y="0"/>
            <a:ext cx="8229600" cy="8382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200" b="1">
                <a:ea typeface="黑体" panose="02010609060101010101" pitchFamily="2" charset="-122"/>
              </a:rPr>
              <a:t>游庐山宿栖贤寺 </a:t>
            </a:r>
            <a:r>
              <a:rPr lang="zh-CN" altLang="en-US" sz="2400" b="1">
                <a:ea typeface="黑体" panose="02010609060101010101" pitchFamily="2" charset="-122"/>
              </a:rPr>
              <a:t>王安石</a:t>
            </a:r>
            <a:endParaRPr lang="zh-CN" altLang="en-US" sz="2400" b="1">
              <a:ea typeface="黑体" panose="02010609060101010101" pitchFamily="2" charset="-122"/>
            </a:endParaRPr>
          </a:p>
        </p:txBody>
      </p:sp>
      <p:sp>
        <p:nvSpPr>
          <p:cNvPr id="1048612" name="文本占位符 1048611"/>
          <p:cNvSpPr/>
          <p:nvPr>
            <p:ph type="body" idx="1"/>
          </p:nvPr>
        </p:nvSpPr>
        <p:spPr>
          <a:xfrm>
            <a:off x="304800" y="1066800"/>
            <a:ext cx="84582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120000"/>
              </a:lnSpc>
              <a:buFontTx/>
              <a:buNone/>
            </a:pPr>
            <a:r>
              <a:rPr lang="zh-CN" altLang="en-US" sz="2800" b="1">
                <a:ea typeface="黑体" panose="02010609060101010101" pitchFamily="2" charset="-122"/>
              </a:rPr>
              <a:t>古屋萧萧卧不周，弊裘起坐兴绸缪。</a:t>
            </a:r>
            <a:endParaRPr lang="zh-CN" altLang="en-US" sz="2800" b="1">
              <a:ea typeface="黑体" panose="02010609060101010101" pitchFamily="2" charset="-122"/>
            </a:endParaRPr>
          </a:p>
          <a:p>
            <a:pPr marL="342900" lvl="0" indent="-342900" algn="ctr">
              <a:lnSpc>
                <a:spcPct val="120000"/>
              </a:lnSpc>
              <a:buFontTx/>
              <a:buNone/>
            </a:pPr>
            <a:r>
              <a:rPr lang="zh-CN" altLang="en-US" sz="2800" b="1">
                <a:ea typeface="黑体" panose="02010609060101010101" pitchFamily="2" charset="-122"/>
              </a:rPr>
              <a:t>千山月午乾坤昼，一壑泉鸣风雨秋。</a:t>
            </a:r>
            <a:endParaRPr lang="zh-CN" altLang="en-US" sz="2800" b="1">
              <a:ea typeface="黑体" panose="02010609060101010101" pitchFamily="2" charset="-122"/>
            </a:endParaRPr>
          </a:p>
          <a:p>
            <a:pPr marL="342900" lvl="0" indent="-342900" algn="ctr">
              <a:lnSpc>
                <a:spcPct val="120000"/>
              </a:lnSpc>
              <a:buFontTx/>
              <a:buNone/>
            </a:pPr>
            <a:r>
              <a:rPr lang="zh-CN" altLang="en-US" sz="2800" b="1">
                <a:ea typeface="黑体" panose="02010609060101010101" pitchFamily="2" charset="-122"/>
              </a:rPr>
              <a:t>迹入尘中惭有累，心期物外欲何求。</a:t>
            </a:r>
            <a:endParaRPr lang="zh-CN" altLang="en-US" sz="2800" b="1">
              <a:ea typeface="黑体" panose="02010609060101010101" pitchFamily="2" charset="-122"/>
            </a:endParaRPr>
          </a:p>
          <a:p>
            <a:pPr marL="342900" lvl="0" indent="-342900" algn="ctr">
              <a:lnSpc>
                <a:spcPct val="120000"/>
              </a:lnSpc>
              <a:buFontTx/>
              <a:buNone/>
            </a:pPr>
            <a:r>
              <a:rPr lang="zh-CN" altLang="en-US" sz="2800" b="1">
                <a:ea typeface="黑体" panose="02010609060101010101" pitchFamily="2" charset="-122"/>
              </a:rPr>
              <a:t>明朝松路须惆怅，忍更无诗向此留。</a:t>
            </a:r>
            <a:endParaRPr lang="zh-CN" altLang="en-US" sz="2800" b="1">
              <a:ea typeface="黑体" panose="02010609060101010101" pitchFamily="2" charset="-122"/>
            </a:endParaRPr>
          </a:p>
          <a:p>
            <a:pPr marL="342900" lvl="0" indent="-342900">
              <a:lnSpc>
                <a:spcPct val="120000"/>
              </a:lnSpc>
              <a:buFontTx/>
              <a:buNone/>
            </a:pPr>
            <a:r>
              <a:rPr lang="zh-CN" altLang="en-US" sz="2800" b="1">
                <a:solidFill>
                  <a:srgbClr val="0000FF"/>
                </a:solidFill>
                <a:ea typeface="黑体" panose="02010609060101010101" pitchFamily="2" charset="-122"/>
              </a:rPr>
              <a:t>问：第三四两句描写了什么样的景色？</a:t>
            </a:r>
            <a:endParaRPr lang="zh-CN" altLang="en-US" sz="2800" b="1">
              <a:solidFill>
                <a:srgbClr val="0000FF"/>
              </a:solidFill>
              <a:ea typeface="黑体" panose="02010609060101010101" pitchFamily="2" charset="-122"/>
            </a:endParaRPr>
          </a:p>
          <a:p>
            <a:pPr marL="342900" lvl="0" indent="-342900">
              <a:lnSpc>
                <a:spcPct val="120000"/>
              </a:lnSpc>
              <a:buFontTx/>
              <a:buNone/>
            </a:pPr>
            <a:r>
              <a:rPr lang="zh-CN" altLang="en-US" sz="2800" b="1">
                <a:ea typeface="黑体" panose="02010609060101010101" pitchFamily="2" charset="-122"/>
              </a:rPr>
              <a:t>   参考：三四句摹写庐山之夜明净幽寂的景色：层峦叠嶂中，皓月当空，皎洁的清光，把整个大千世界变成了朗朗白昼；山谷间，泉水淙淙，仿佛为寂静的人间带来了风雨交加的萧萧秋声。</a:t>
            </a:r>
            <a:endParaRPr lang="zh-CN" altLang="en-US" sz="2800" b="1">
              <a:ea typeface="黑体" panose="02010609060101010101" pitchFamily="2" charset="-122"/>
            </a:endParaRPr>
          </a:p>
          <a:p>
            <a:pPr marL="342900" lvl="0" indent="-342900">
              <a:lnSpc>
                <a:spcPct val="120000"/>
              </a:lnSpc>
              <a:buFontTx/>
              <a:buNone/>
            </a:pPr>
            <a:r>
              <a:rPr lang="zh-CN" altLang="en-US" sz="2800" b="1">
                <a:ea typeface="黑体" panose="02010609060101010101" pitchFamily="2" charset="-122"/>
              </a:rPr>
              <a:t>（手法：动静结合或视听结合）</a:t>
            </a:r>
            <a:endParaRPr lang="zh-CN" altLang="en-US" sz="2800" b="1">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12">
                                            <p:txEl>
                                              <p:charRg st="68" end="86"/>
                                            </p:txEl>
                                          </p:spTgt>
                                        </p:tgtEl>
                                        <p:attrNameLst>
                                          <p:attrName>style.visibility</p:attrName>
                                        </p:attrNameLst>
                                      </p:cBhvr>
                                      <p:to>
                                        <p:strVal val="visible"/>
                                      </p:to>
                                    </p:set>
                                    <p:animEffect transition="in" filter="box(in)">
                                      <p:cBhvr>
                                        <p:cTn id="7" dur="500"/>
                                        <p:tgtEl>
                                          <p:spTgt spid="1048612">
                                            <p:txEl>
                                              <p:charRg st="68" end="86"/>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1048612">
                                            <p:txEl>
                                              <p:charRg st="86" end="172"/>
                                            </p:txEl>
                                          </p:spTgt>
                                        </p:tgtEl>
                                        <p:attrNameLst>
                                          <p:attrName>style.visibility</p:attrName>
                                        </p:attrNameLst>
                                      </p:cBhvr>
                                      <p:to>
                                        <p:strVal val="visible"/>
                                      </p:to>
                                    </p:set>
                                    <p:animEffect transition="in" filter="box(in)">
                                      <p:cBhvr>
                                        <p:cTn id="12" dur="500"/>
                                        <p:tgtEl>
                                          <p:spTgt spid="1048612">
                                            <p:txEl>
                                              <p:charRg st="86" end="17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2" nodeType="clickEffect">
                                  <p:stCondLst>
                                    <p:cond delay="0"/>
                                  </p:stCondLst>
                                  <p:childTnLst>
                                    <p:set>
                                      <p:cBhvr>
                                        <p:cTn id="16" dur="1" fill="hold">
                                          <p:stCondLst>
                                            <p:cond delay="0"/>
                                          </p:stCondLst>
                                        </p:cTn>
                                        <p:tgtEl>
                                          <p:spTgt spid="1048612">
                                            <p:txEl>
                                              <p:charRg st="172" end="187"/>
                                            </p:txEl>
                                          </p:spTgt>
                                        </p:tgtEl>
                                        <p:attrNameLst>
                                          <p:attrName>style.visibility</p:attrName>
                                        </p:attrNameLst>
                                      </p:cBhvr>
                                      <p:to>
                                        <p:strVal val="visible"/>
                                      </p:to>
                                    </p:set>
                                    <p:animEffect transition="in" filter="box(in)">
                                      <p:cBhvr>
                                        <p:cTn id="17" dur="500"/>
                                        <p:tgtEl>
                                          <p:spTgt spid="1048612">
                                            <p:txEl>
                                              <p:charRg st="172" end="1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519" name=""/>
        <p:cNvGrpSpPr/>
        <p:nvPr/>
      </p:nvGrpSpPr>
      <p:grpSpPr>
        <a:xfrm rot="0">
          <a:off x="0" y="0"/>
          <a:ext cx="0" cy="0"/>
          <a:chOff x="0" y="0"/>
          <a:chExt cx="0" cy="0"/>
        </a:xfrm>
      </p:grpSpPr>
      <p:sp>
        <p:nvSpPr>
          <p:cNvPr id="1049648" name="文本框 1049647"/>
          <p:cNvSpPr txBox="1"/>
          <p:nvPr/>
        </p:nvSpPr>
        <p:spPr>
          <a:xfrm>
            <a:off x="395287" y="260350"/>
            <a:ext cx="8280400" cy="44354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b="1">
                <a:latin typeface="宋体" panose="02010600030101010101" pitchFamily="2" charset="-122"/>
              </a:rPr>
              <a:t>                    </a:t>
            </a:r>
            <a:r>
              <a:rPr lang="en-US" altLang="en-US" b="1">
                <a:solidFill>
                  <a:srgbClr val="0000FF"/>
                </a:solidFill>
                <a:latin typeface="宋体" panose="02010600030101010101" pitchFamily="2" charset="-122"/>
              </a:rPr>
              <a:t>除夜作 </a:t>
            </a:r>
            <a:r>
              <a:rPr lang="en-US" altLang="en-US" sz="2000" b="1">
                <a:solidFill>
                  <a:srgbClr val="0000FF"/>
                </a:solidFill>
                <a:latin typeface="宋体" panose="02010600030101010101" pitchFamily="2" charset="-122"/>
              </a:rPr>
              <a:t>高适</a:t>
            </a:r>
            <a:endParaRPr lang="en-US" altLang="en-US" sz="2000" b="1">
              <a:solidFill>
                <a:srgbClr val="0000FF"/>
              </a:solidFill>
              <a:latin typeface="宋体" panose="02010600030101010101" pitchFamily="2" charset="-122"/>
            </a:endParaRPr>
          </a:p>
          <a:p>
            <a:pPr marL="0" lvl="0" indent="0">
              <a:buFontTx/>
              <a:buNone/>
            </a:pPr>
            <a:r>
              <a:rPr lang="en-US" altLang="en-US" b="1">
                <a:solidFill>
                  <a:srgbClr val="0000FF"/>
                </a:solidFill>
                <a:latin typeface="宋体" panose="02010600030101010101" pitchFamily="2" charset="-122"/>
              </a:rPr>
              <a:t>           旅馆寒灯独不眠，客心何事转凄然。</a:t>
            </a:r>
            <a:endParaRPr lang="en-US" altLang="en-US" b="1">
              <a:solidFill>
                <a:srgbClr val="0000FF"/>
              </a:solidFill>
              <a:latin typeface="宋体" panose="02010600030101010101" pitchFamily="2" charset="-122"/>
            </a:endParaRPr>
          </a:p>
          <a:p>
            <a:pPr marL="0" lvl="0" indent="0">
              <a:buFontTx/>
              <a:buNone/>
            </a:pPr>
            <a:r>
              <a:rPr lang="en-US" altLang="en-US" b="1">
                <a:solidFill>
                  <a:srgbClr val="0000FF"/>
                </a:solidFill>
                <a:latin typeface="宋体" panose="02010600030101010101" pitchFamily="2" charset="-122"/>
              </a:rPr>
              <a:t>           故乡今夜思千里，霜鬓明朝又一年。</a:t>
            </a:r>
            <a:endParaRPr lang="en-US" altLang="en-US" b="1">
              <a:solidFill>
                <a:srgbClr val="0000FF"/>
              </a:solidFill>
              <a:latin typeface="宋体" panose="02010600030101010101" pitchFamily="2" charset="-122"/>
            </a:endParaRPr>
          </a:p>
          <a:p>
            <a:pPr marL="0" lvl="0" indent="0">
              <a:buFontTx/>
              <a:buNone/>
            </a:pPr>
            <a:r>
              <a:rPr lang="en-US" altLang="en-US" b="1">
                <a:solidFill>
                  <a:srgbClr val="0000FF"/>
                </a:solidFill>
                <a:latin typeface="宋体" panose="02010600030101010101" pitchFamily="2" charset="-122"/>
              </a:rPr>
              <a:t>                 除夜宿石头驿  </a:t>
            </a:r>
            <a:r>
              <a:rPr lang="en-US" altLang="en-US" sz="2000" b="1">
                <a:solidFill>
                  <a:srgbClr val="0000FF"/>
                </a:solidFill>
                <a:latin typeface="宋体" panose="02010600030101010101" pitchFamily="2" charset="-122"/>
              </a:rPr>
              <a:t>戴叔伦</a:t>
            </a:r>
            <a:endParaRPr lang="en-US" altLang="en-US" sz="2000" b="1">
              <a:solidFill>
                <a:srgbClr val="0000FF"/>
              </a:solidFill>
              <a:latin typeface="宋体" panose="02010600030101010101" pitchFamily="2" charset="-122"/>
            </a:endParaRPr>
          </a:p>
          <a:p>
            <a:pPr marL="0" lvl="0" indent="0">
              <a:buFontTx/>
              <a:buNone/>
            </a:pPr>
            <a:r>
              <a:rPr lang="en-US" altLang="en-US" b="1">
                <a:solidFill>
                  <a:srgbClr val="0000FF"/>
                </a:solidFill>
                <a:latin typeface="宋体" panose="02010600030101010101" pitchFamily="2" charset="-122"/>
              </a:rPr>
              <a:t>     旅馆谁相问？寒灯独可亲。一年将尽夜，万里未归人。</a:t>
            </a:r>
            <a:endParaRPr lang="en-US" altLang="en-US" b="1">
              <a:solidFill>
                <a:srgbClr val="0000FF"/>
              </a:solidFill>
              <a:latin typeface="宋体" panose="02010600030101010101" pitchFamily="2" charset="-122"/>
            </a:endParaRPr>
          </a:p>
          <a:p>
            <a:pPr marL="0" lvl="0" indent="0">
              <a:buFontTx/>
              <a:buNone/>
            </a:pPr>
            <a:r>
              <a:rPr lang="en-US" altLang="en-US" b="1">
                <a:solidFill>
                  <a:srgbClr val="0000FF"/>
                </a:solidFill>
                <a:latin typeface="宋体" panose="02010600030101010101" pitchFamily="2" charset="-122"/>
              </a:rPr>
              <a:t>     寥落悲前事，支离笑此身。愁颜与衰鬓，明日又逢春。</a:t>
            </a:r>
            <a:endParaRPr lang="en-US" altLang="en-US" b="1">
              <a:solidFill>
                <a:srgbClr val="0000FF"/>
              </a:solidFill>
              <a:latin typeface="宋体" panose="02010600030101010101" pitchFamily="2" charset="-122"/>
            </a:endParaRPr>
          </a:p>
          <a:p>
            <a:pPr marL="0" lvl="0" indent="0">
              <a:buFontTx/>
              <a:buNone/>
            </a:pPr>
            <a:r>
              <a:rPr lang="en-US" altLang="en-US" b="1">
                <a:latin typeface="宋体" panose="02010600030101010101" pitchFamily="2" charset="-122"/>
              </a:rPr>
              <a:t>（1）两首诗都以“除夜”为题，“除夜”指 </a:t>
            </a:r>
            <a:r>
              <a:rPr lang="en-US" altLang="en-US" b="1" u="sng">
                <a:latin typeface="宋体" panose="02010600030101010101" pitchFamily="2" charset="-122"/>
              </a:rPr>
              <a:t>          </a:t>
            </a:r>
            <a:r>
              <a:rPr lang="en-US" altLang="en-US" b="1">
                <a:latin typeface="宋体" panose="02010600030101010101" pitchFamily="2" charset="-122"/>
              </a:rPr>
              <a:t>，</a:t>
            </a:r>
            <a:endParaRPr lang="en-US" altLang="en-US" b="1">
              <a:latin typeface="宋体" panose="02010600030101010101" pitchFamily="2" charset="-122"/>
            </a:endParaRPr>
          </a:p>
          <a:p>
            <a:pPr marL="0" lvl="0" indent="0">
              <a:buFontTx/>
              <a:buNone/>
            </a:pPr>
            <a:r>
              <a:rPr lang="en-US" altLang="en-US" b="1">
                <a:latin typeface="宋体" panose="02010600030101010101" pitchFamily="2" charset="-122"/>
              </a:rPr>
              <a:t>两诗都选择</a:t>
            </a:r>
            <a:r>
              <a:rPr lang="en-US" altLang="en-US" b="1" u="sng">
                <a:latin typeface="宋体" panose="02010600030101010101" pitchFamily="2" charset="-122"/>
              </a:rPr>
              <a:t>           </a:t>
            </a:r>
            <a:r>
              <a:rPr lang="en-US" altLang="en-US" b="1">
                <a:latin typeface="宋体" panose="02010600030101010101" pitchFamily="2" charset="-122"/>
              </a:rPr>
              <a:t>作为意象。                                                                              </a:t>
            </a:r>
            <a:endParaRPr lang="en-US" altLang="en-US" b="1">
              <a:latin typeface="宋体" panose="02010600030101010101" pitchFamily="2" charset="-122"/>
            </a:endParaRPr>
          </a:p>
          <a:p>
            <a:pPr marL="0" lvl="0" indent="0">
              <a:buFontTx/>
              <a:buNone/>
            </a:pPr>
            <a:r>
              <a:rPr lang="en-US" altLang="en-US" b="1">
                <a:latin typeface="宋体" panose="02010600030101010101" pitchFamily="2" charset="-122"/>
              </a:rPr>
              <a:t>（2）高诗的“霜鬓明朝又一年”、戴诗的“明日又逢春”，两者都用了“又”字请分别赏析“又”字的内涵。</a:t>
            </a:r>
            <a:endParaRPr lang="en-US" altLang="en-US" b="1">
              <a:latin typeface="宋体" panose="02010600030101010101" pitchFamily="2" charset="-122"/>
            </a:endParaRPr>
          </a:p>
          <a:p>
            <a:pPr marL="0" lvl="0" indent="0">
              <a:buFontTx/>
              <a:buNone/>
            </a:pPr>
            <a:r>
              <a:rPr lang="en-US" altLang="en-US" b="1">
                <a:latin typeface="宋体" panose="02010600030101010101" pitchFamily="2" charset="-122"/>
              </a:rPr>
              <a:t> </a:t>
            </a:r>
            <a:endParaRPr lang="en-US" altLang="en-US" b="1">
              <a:latin typeface="宋体" panose="02010600030101010101" pitchFamily="2" charset="-122"/>
            </a:endParaRPr>
          </a:p>
          <a:p>
            <a:pPr marL="0" lvl="0" indent="0" algn="ctr">
              <a:buFontTx/>
              <a:buNone/>
            </a:pPr>
            <a:r>
              <a:rPr lang="en-US" altLang="en-US" b="1">
                <a:latin typeface="Arial" panose="020B0604020202020204" pitchFamily="34" charset="0"/>
                <a:ea typeface="楷体" panose="02010609060101010101" pitchFamily="49" charset="-122"/>
              </a:rPr>
              <a:t>  </a:t>
            </a:r>
            <a:endParaRPr lang="en-US" altLang="en-US" b="1">
              <a:latin typeface="Arial" panose="020B0604020202020204" pitchFamily="34" charset="0"/>
              <a:ea typeface="楷体" panose="02010609060101010101" pitchFamily="49" charset="-122"/>
            </a:endParaRPr>
          </a:p>
        </p:txBody>
      </p:sp>
      <p:sp>
        <p:nvSpPr>
          <p:cNvPr id="1049649" name="文本框 1049648"/>
          <p:cNvSpPr txBox="1"/>
          <p:nvPr/>
        </p:nvSpPr>
        <p:spPr>
          <a:xfrm>
            <a:off x="533400" y="3124200"/>
            <a:ext cx="8610600" cy="5207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sz="2800" b="1">
                <a:latin typeface="Arial" panose="020B0604020202020204" pitchFamily="34" charset="0"/>
              </a:rPr>
              <a:t>      </a:t>
            </a:r>
            <a:endParaRPr lang="en-US" altLang="en-US" sz="2800" b="1">
              <a:latin typeface="Arial" panose="020B0604020202020204" pitchFamily="34" charset="0"/>
            </a:endParaRPr>
          </a:p>
        </p:txBody>
      </p:sp>
      <p:sp>
        <p:nvSpPr>
          <p:cNvPr id="1049650" name="矩形 1049649"/>
          <p:cNvSpPr/>
          <p:nvPr/>
        </p:nvSpPr>
        <p:spPr>
          <a:xfrm>
            <a:off x="611187" y="4005262"/>
            <a:ext cx="8064500" cy="22637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b="1">
                <a:latin typeface="Arial" panose="020B0604020202020204" pitchFamily="34" charset="0"/>
              </a:rPr>
              <a:t>  (1)   除夜：除夕；“（孤馆）寒灯”或“霜鬓”“衰鬓”。</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（2）高诗之“又”：归乡遥遥无期，一年又一年，寄托无奈、伤感、凄冷、孤寂之意；</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        戴诗之“又”：可做多解，既可理解为在悲苦的人生中寄予新的希望，也可理解为诗人年年待岁，迎来的只能是越来越可怜的老境，一年不如一年的凄惨命运。</a:t>
            </a:r>
            <a:endParaRPr lang="en-US" altLang="en-US"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648">
                                            <p:txEl>
                                              <p:charRg st="172" end="205"/>
                                            </p:txEl>
                                          </p:spTgt>
                                        </p:tgtEl>
                                        <p:attrNameLst>
                                          <p:attrName>style.visibility</p:attrName>
                                        </p:attrNameLst>
                                      </p:cBhvr>
                                      <p:to>
                                        <p:strVal val="visible"/>
                                      </p:to>
                                    </p:set>
                                    <p:anim calcmode="lin" valueType="num">
                                      <p:cBhvr additive="base">
                                        <p:cTn id="7" dur="500" fill="hold"/>
                                        <p:tgtEl>
                                          <p:spTgt spid="1049648">
                                            <p:txEl>
                                              <p:charRg st="172" end="20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9648">
                                            <p:txEl>
                                              <p:charRg st="172" end="205"/>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049648">
                                            <p:txEl>
                                              <p:charRg st="205" end="305"/>
                                            </p:txEl>
                                          </p:spTgt>
                                        </p:tgtEl>
                                        <p:attrNameLst>
                                          <p:attrName>style.visibility</p:attrName>
                                        </p:attrNameLst>
                                      </p:cBhvr>
                                      <p:to>
                                        <p:strVal val="visible"/>
                                      </p:to>
                                    </p:set>
                                    <p:anim calcmode="lin" valueType="num">
                                      <p:cBhvr additive="base">
                                        <p:cTn id="11" dur="500" fill="hold"/>
                                        <p:tgtEl>
                                          <p:spTgt spid="1049648">
                                            <p:txEl>
                                              <p:charRg st="205" end="30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49648">
                                            <p:txEl>
                                              <p:charRg st="205" end="305"/>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1049648">
                                            <p:txEl>
                                              <p:charRg st="305" end="355"/>
                                            </p:txEl>
                                          </p:spTgt>
                                        </p:tgtEl>
                                        <p:attrNameLst>
                                          <p:attrName>style.visibility</p:attrName>
                                        </p:attrNameLst>
                                      </p:cBhvr>
                                      <p:to>
                                        <p:strVal val="visible"/>
                                      </p:to>
                                    </p:set>
                                    <p:anim calcmode="lin" valueType="num">
                                      <p:cBhvr additive="base">
                                        <p:cTn id="15" dur="500" fill="hold"/>
                                        <p:tgtEl>
                                          <p:spTgt spid="1049648">
                                            <p:txEl>
                                              <p:charRg st="305" end="35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49648">
                                            <p:txEl>
                                              <p:charRg st="305" end="355"/>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3" nodeType="withEffect">
                                  <p:stCondLst>
                                    <p:cond delay="0"/>
                                  </p:stCondLst>
                                  <p:childTnLst>
                                    <p:set>
                                      <p:cBhvr>
                                        <p:cTn id="18" dur="1" fill="hold">
                                          <p:stCondLst>
                                            <p:cond delay="0"/>
                                          </p:stCondLst>
                                        </p:cTn>
                                        <p:tgtEl>
                                          <p:spTgt spid="1049648">
                                            <p:txEl>
                                              <p:charRg st="355" end="357"/>
                                            </p:txEl>
                                          </p:spTgt>
                                        </p:tgtEl>
                                        <p:attrNameLst>
                                          <p:attrName>style.visibility</p:attrName>
                                        </p:attrNameLst>
                                      </p:cBhvr>
                                      <p:to>
                                        <p:strVal val="visible"/>
                                      </p:to>
                                    </p:set>
                                    <p:anim calcmode="lin" valueType="num">
                                      <p:cBhvr additive="base">
                                        <p:cTn id="19" dur="500" fill="hold"/>
                                        <p:tgtEl>
                                          <p:spTgt spid="1049648">
                                            <p:txEl>
                                              <p:charRg st="355" end="35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9648">
                                            <p:txEl>
                                              <p:charRg st="355" end="35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49650"/>
                                        </p:tgtEl>
                                        <p:attrNameLst>
                                          <p:attrName>style.visibility</p:attrName>
                                        </p:attrNameLst>
                                      </p:cBhvr>
                                      <p:to>
                                        <p:strVal val="visible"/>
                                      </p:to>
                                    </p:set>
                                    <p:anim calcmode="lin" valueType="num">
                                      <p:cBhvr additive="base">
                                        <p:cTn id="25" dur="500" fill="hold"/>
                                        <p:tgtEl>
                                          <p:spTgt spid="1049650"/>
                                        </p:tgtEl>
                                        <p:attrNameLst>
                                          <p:attrName>ppt_x</p:attrName>
                                        </p:attrNameLst>
                                      </p:cBhvr>
                                      <p:tavLst>
                                        <p:tav tm="0">
                                          <p:val>
                                            <p:strVal val="ppt_x"/>
                                          </p:val>
                                        </p:tav>
                                        <p:tav tm="100000">
                                          <p:val>
                                            <p:strVal val="ppt_x"/>
                                          </p:val>
                                        </p:tav>
                                      </p:tavLst>
                                    </p:anim>
                                    <p:anim calcmode="lin" valueType="num">
                                      <p:cBhvr additive="base">
                                        <p:cTn id="26" dur="500" fill="hold"/>
                                        <p:tgtEl>
                                          <p:spTgt spid="10496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650" grpId="0" animBg="1"/>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520" name=""/>
        <p:cNvGrpSpPr/>
        <p:nvPr/>
      </p:nvGrpSpPr>
      <p:grpSpPr>
        <a:xfrm rot="0">
          <a:off x="0" y="0"/>
          <a:ext cx="0" cy="0"/>
          <a:chOff x="0" y="0"/>
          <a:chExt cx="0" cy="0"/>
        </a:xfrm>
      </p:grpSpPr>
      <p:sp>
        <p:nvSpPr>
          <p:cNvPr id="1049651" name="标题 1049650"/>
          <p:cNvSpPr/>
          <p:nvPr>
            <p:ph type="title"/>
          </p:nvPr>
        </p:nvSpPr>
        <p:spPr>
          <a:xfrm>
            <a:off x="400050" y="258762"/>
            <a:ext cx="8229600" cy="1139825"/>
          </a:xfrm>
          <a:prstGeom prst="rect">
            <a:avLst/>
          </a:prstGeom>
          <a:noFill/>
          <a:ln w="28575" cap="flat" cmpd="sng">
            <a:solidFill>
              <a:schemeClr val="dk1">
                <a:alpha val="100000"/>
              </a:schemeClr>
            </a:solidFill>
            <a:prstDash val="solid"/>
            <a:round/>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sz="3800" b="1">
                <a:solidFill>
                  <a:srgbClr val="008000"/>
                </a:solidFill>
                <a:latin typeface="黑体" panose="02010609060101010101" pitchFamily="2" charset="-122"/>
                <a:ea typeface="黑体" panose="02010609060101010101" pitchFamily="2" charset="-122"/>
              </a:rPr>
              <a:t>②感念亲情之深，主要表达对家乡亲人的思念。次写羁旅漂泊之苦。</a:t>
            </a:r>
            <a:br>
              <a:rPr lang="zh-CN" altLang="en-US" sz="3800" b="1">
                <a:solidFill>
                  <a:srgbClr val="008000"/>
                </a:solidFill>
                <a:latin typeface="黑体" panose="02010609060101010101" pitchFamily="2" charset="-122"/>
                <a:ea typeface="黑体" panose="02010609060101010101" pitchFamily="2" charset="-122"/>
              </a:rPr>
            </a:br>
            <a:endParaRPr lang="zh-CN" altLang="en-US" sz="3800" b="1">
              <a:latin typeface="黑体" panose="02010609060101010101" pitchFamily="2" charset="-122"/>
              <a:ea typeface="黑体" panose="02010609060101010101" pitchFamily="2" charset="-122"/>
            </a:endParaRPr>
          </a:p>
        </p:txBody>
      </p:sp>
      <p:sp>
        <p:nvSpPr>
          <p:cNvPr id="1049652" name="文本占位符 1049651"/>
          <p:cNvSpPr/>
          <p:nvPr>
            <p:ph type="body" idx="1"/>
          </p:nvPr>
        </p:nvSpPr>
        <p:spPr>
          <a:xfrm>
            <a:off x="457200" y="1600200"/>
            <a:ext cx="8434388" cy="4530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2600" b="1"/>
              <a:t>     </a:t>
            </a:r>
            <a:r>
              <a:rPr lang="zh-CN" altLang="en-US" b="1"/>
              <a:t> </a:t>
            </a:r>
            <a:r>
              <a:rPr lang="zh-CN" altLang="en-US" b="1">
                <a:solidFill>
                  <a:srgbClr val="0000FF"/>
                </a:solidFill>
              </a:rPr>
              <a:t> 游子吟 </a:t>
            </a:r>
            <a:endParaRPr lang="zh-CN" altLang="en-US" b="1">
              <a:solidFill>
                <a:srgbClr val="0000FF"/>
              </a:solidFill>
            </a:endParaRPr>
          </a:p>
          <a:p>
            <a:pPr marL="0" lvl="0" indent="0" algn="ctr">
              <a:buFontTx/>
              <a:buNone/>
            </a:pPr>
            <a:r>
              <a:rPr lang="zh-CN" altLang="en-US" sz="2600" b="1">
                <a:solidFill>
                  <a:srgbClr val="0000FF"/>
                </a:solidFill>
              </a:rPr>
              <a:t>【唐】孟郊 </a:t>
            </a:r>
            <a:endParaRPr lang="zh-CN" altLang="en-US" sz="2600" b="1">
              <a:solidFill>
                <a:srgbClr val="0000FF"/>
              </a:solidFill>
            </a:endParaRPr>
          </a:p>
          <a:p>
            <a:pPr marL="0" lvl="0" indent="0" algn="ctr">
              <a:buFontTx/>
              <a:buNone/>
            </a:pPr>
            <a:r>
              <a:rPr lang="zh-CN" altLang="en-US" b="1">
                <a:solidFill>
                  <a:srgbClr val="0000FF"/>
                </a:solidFill>
              </a:rPr>
              <a:t>慈母手中线，游子身上衣。 </a:t>
            </a:r>
            <a:endParaRPr lang="zh-CN" altLang="en-US" b="1">
              <a:solidFill>
                <a:srgbClr val="0000FF"/>
              </a:solidFill>
            </a:endParaRPr>
          </a:p>
          <a:p>
            <a:pPr marL="0" lvl="0" indent="0" algn="ctr">
              <a:buFontTx/>
              <a:buNone/>
            </a:pPr>
            <a:r>
              <a:rPr lang="zh-CN" altLang="en-US" b="1">
                <a:solidFill>
                  <a:srgbClr val="0000FF"/>
                </a:solidFill>
              </a:rPr>
              <a:t>临行密密缝，意恐迟迟归。 </a:t>
            </a:r>
            <a:endParaRPr lang="zh-CN" altLang="en-US" b="1">
              <a:solidFill>
                <a:srgbClr val="0000FF"/>
              </a:solidFill>
            </a:endParaRPr>
          </a:p>
          <a:p>
            <a:pPr marL="0" lvl="0" indent="0" algn="ctr">
              <a:buFontTx/>
              <a:buNone/>
            </a:pPr>
            <a:r>
              <a:rPr lang="zh-CN" altLang="en-US" b="1">
                <a:solidFill>
                  <a:srgbClr val="0000FF"/>
                </a:solidFill>
              </a:rPr>
              <a:t>谁言寸草心，报得三春晖 。</a:t>
            </a:r>
            <a:endParaRPr lang="zh-CN" altLang="en-US" b="1">
              <a:solidFill>
                <a:srgbClr val="0000FF"/>
              </a:solidFill>
            </a:endParaRPr>
          </a:p>
          <a:p>
            <a:pPr marL="0" lvl="0" indent="0">
              <a:buFontTx/>
              <a:buNone/>
            </a:pPr>
            <a:r>
              <a:rPr lang="zh-CN" altLang="en-US" b="1"/>
              <a:t>                        只写了对母亲的思念牵挂和感激。</a:t>
            </a:r>
            <a:endParaRPr lang="zh-CN" altLang="en-US" b="1"/>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521" name=""/>
        <p:cNvGrpSpPr/>
        <p:nvPr/>
      </p:nvGrpSpPr>
      <p:grpSpPr>
        <a:xfrm rot="0">
          <a:off x="0" y="0"/>
          <a:ext cx="0" cy="0"/>
          <a:chOff x="0" y="0"/>
          <a:chExt cx="0" cy="0"/>
        </a:xfrm>
      </p:grpSpPr>
      <p:sp>
        <p:nvSpPr>
          <p:cNvPr id="1049653" name="文本占位符 1049652"/>
          <p:cNvSpPr/>
          <p:nvPr>
            <p:ph type="body" idx="1"/>
          </p:nvPr>
        </p:nvSpPr>
        <p:spPr>
          <a:xfrm>
            <a:off x="255587" y="473075"/>
            <a:ext cx="8540750" cy="3036887"/>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90000"/>
              </a:lnSpc>
              <a:buFontTx/>
              <a:buNone/>
            </a:pPr>
            <a:r>
              <a:rPr lang="zh-CN" altLang="en-US"/>
              <a:t>   </a:t>
            </a:r>
            <a:r>
              <a:rPr lang="zh-CN" altLang="en-US" sz="3400" b="1">
                <a:solidFill>
                  <a:srgbClr val="0000FF"/>
                </a:solidFill>
              </a:rPr>
              <a:t>商山早行 </a:t>
            </a:r>
            <a:endParaRPr lang="zh-CN" altLang="en-US" sz="3400" b="1">
              <a:solidFill>
                <a:srgbClr val="0000FF"/>
              </a:solidFill>
            </a:endParaRPr>
          </a:p>
          <a:p>
            <a:pPr marL="342900" lvl="0" indent="-342900" algn="ctr">
              <a:lnSpc>
                <a:spcPct val="90000"/>
              </a:lnSpc>
            </a:pPr>
            <a:r>
              <a:rPr lang="zh-CN" altLang="en-US" sz="3400" b="1">
                <a:solidFill>
                  <a:srgbClr val="0000FF"/>
                </a:solidFill>
              </a:rPr>
              <a:t>晨起动征铎，客行悲故乡。 </a:t>
            </a:r>
            <a:endParaRPr lang="zh-CN" altLang="en-US" sz="3400" b="1">
              <a:solidFill>
                <a:srgbClr val="0000FF"/>
              </a:solidFill>
            </a:endParaRPr>
          </a:p>
          <a:p>
            <a:pPr marL="342900" lvl="0" indent="-342900" algn="ctr">
              <a:lnSpc>
                <a:spcPct val="90000"/>
              </a:lnSpc>
            </a:pPr>
            <a:r>
              <a:rPr lang="zh-CN" altLang="en-US" sz="3400" b="1">
                <a:solidFill>
                  <a:srgbClr val="0000FF"/>
                </a:solidFill>
              </a:rPr>
              <a:t>鸡声茅店月，人迹板桥霜。</a:t>
            </a:r>
            <a:endParaRPr lang="zh-CN" altLang="en-US" sz="3400" b="1">
              <a:solidFill>
                <a:srgbClr val="0000FF"/>
              </a:solidFill>
            </a:endParaRPr>
          </a:p>
          <a:p>
            <a:pPr marL="342900" lvl="0" indent="-342900" algn="ctr">
              <a:lnSpc>
                <a:spcPct val="90000"/>
              </a:lnSpc>
            </a:pPr>
            <a:r>
              <a:rPr lang="zh-CN" altLang="en-US" sz="3400" b="1">
                <a:solidFill>
                  <a:srgbClr val="0000FF"/>
                </a:solidFill>
              </a:rPr>
              <a:t>槲叶落山路，枳花明驿墙。 </a:t>
            </a:r>
            <a:endParaRPr lang="zh-CN" altLang="en-US" sz="3400" b="1">
              <a:solidFill>
                <a:srgbClr val="0000FF"/>
              </a:solidFill>
            </a:endParaRPr>
          </a:p>
          <a:p>
            <a:pPr marL="342900" lvl="0" indent="-342900" algn="ctr">
              <a:lnSpc>
                <a:spcPct val="90000"/>
              </a:lnSpc>
            </a:pPr>
            <a:r>
              <a:rPr lang="zh-CN" altLang="en-US" sz="3400" b="1">
                <a:solidFill>
                  <a:srgbClr val="0000FF"/>
                </a:solidFill>
              </a:rPr>
              <a:t>因思杜陵梦，凫雁满回塘。</a:t>
            </a:r>
            <a:r>
              <a:rPr lang="zh-CN" altLang="en-US" sz="3400" b="1">
                <a:solidFill>
                  <a:schemeClr val="lt2"/>
                </a:solidFill>
              </a:rPr>
              <a:t> </a:t>
            </a:r>
            <a:endParaRPr lang="zh-CN" altLang="en-US" sz="3400" b="1">
              <a:solidFill>
                <a:schemeClr val="lt2"/>
              </a:solidFill>
            </a:endParaRPr>
          </a:p>
        </p:txBody>
      </p:sp>
      <p:sp>
        <p:nvSpPr>
          <p:cNvPr id="1049654" name="文本框 1049653"/>
          <p:cNvSpPr txBox="1"/>
          <p:nvPr/>
        </p:nvSpPr>
        <p:spPr>
          <a:xfrm>
            <a:off x="400050" y="4073525"/>
            <a:ext cx="8569325" cy="15398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en-US" altLang="en-US" sz="4800" b="1">
                <a:latin typeface="Arial" panose="020B0604020202020204" pitchFamily="34" charset="0"/>
              </a:rPr>
              <a:t>②感念亲情之深，表达对故乡亲人的思念。</a:t>
            </a:r>
            <a:endParaRPr lang="en-US" altLang="en-US" sz="4800"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653">
                                            <p:txEl>
                                              <p:charRg st="0" end="9"/>
                                            </p:txEl>
                                          </p:spTgt>
                                        </p:tgtEl>
                                        <p:attrNameLst>
                                          <p:attrName>style.visibility</p:attrName>
                                        </p:attrNameLst>
                                      </p:cBhvr>
                                      <p:to>
                                        <p:strVal val="visible"/>
                                      </p:to>
                                    </p:set>
                                    <p:animEffect transition="in" filter="blinds(horizontal)">
                                      <p:cBhvr>
                                        <p:cTn id="7" dur="500"/>
                                        <p:tgtEl>
                                          <p:spTgt spid="1049653">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653">
                                            <p:txEl>
                                              <p:charRg st="9" end="23"/>
                                            </p:txEl>
                                          </p:spTgt>
                                        </p:tgtEl>
                                        <p:attrNameLst>
                                          <p:attrName>style.visibility</p:attrName>
                                        </p:attrNameLst>
                                      </p:cBhvr>
                                      <p:to>
                                        <p:strVal val="visible"/>
                                      </p:to>
                                    </p:set>
                                    <p:animEffect transition="in" filter="blinds(horizontal)">
                                      <p:cBhvr>
                                        <p:cTn id="12" dur="500"/>
                                        <p:tgtEl>
                                          <p:spTgt spid="1049653">
                                            <p:txEl>
                                              <p:charRg st="9" end="2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9653">
                                            <p:txEl>
                                              <p:charRg st="23" end="36"/>
                                            </p:txEl>
                                          </p:spTgt>
                                        </p:tgtEl>
                                        <p:attrNameLst>
                                          <p:attrName>style.visibility</p:attrName>
                                        </p:attrNameLst>
                                      </p:cBhvr>
                                      <p:to>
                                        <p:strVal val="visible"/>
                                      </p:to>
                                    </p:set>
                                    <p:animEffect transition="in" filter="blinds(horizontal)">
                                      <p:cBhvr>
                                        <p:cTn id="17" dur="500"/>
                                        <p:tgtEl>
                                          <p:spTgt spid="1049653">
                                            <p:txEl>
                                              <p:charRg st="23" end="3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9653">
                                            <p:txEl>
                                              <p:charRg st="36" end="50"/>
                                            </p:txEl>
                                          </p:spTgt>
                                        </p:tgtEl>
                                        <p:attrNameLst>
                                          <p:attrName>style.visibility</p:attrName>
                                        </p:attrNameLst>
                                      </p:cBhvr>
                                      <p:to>
                                        <p:strVal val="visible"/>
                                      </p:to>
                                    </p:set>
                                    <p:animEffect transition="in" filter="blinds(horizontal)">
                                      <p:cBhvr>
                                        <p:cTn id="22" dur="500"/>
                                        <p:tgtEl>
                                          <p:spTgt spid="1049653">
                                            <p:txEl>
                                              <p:charRg st="36" end="5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49653">
                                            <p:txEl>
                                              <p:charRg st="50" end="64"/>
                                            </p:txEl>
                                          </p:spTgt>
                                        </p:tgtEl>
                                        <p:attrNameLst>
                                          <p:attrName>style.visibility</p:attrName>
                                        </p:attrNameLst>
                                      </p:cBhvr>
                                      <p:to>
                                        <p:strVal val="visible"/>
                                      </p:to>
                                    </p:set>
                                    <p:animEffect transition="in" filter="blinds(horizontal)">
                                      <p:cBhvr>
                                        <p:cTn id="27" dur="500"/>
                                        <p:tgtEl>
                                          <p:spTgt spid="1049653">
                                            <p:txEl>
                                              <p:charRg st="50" end="6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49654"/>
                                        </p:tgtEl>
                                        <p:attrNameLst>
                                          <p:attrName>style.visibility</p:attrName>
                                        </p:attrNameLst>
                                      </p:cBhvr>
                                      <p:to>
                                        <p:strVal val="visible"/>
                                      </p:to>
                                    </p:set>
                                    <p:animEffect transition="in" filter="blinds(horizontal)">
                                      <p:cBhvr>
                                        <p:cTn id="32" dur="500"/>
                                        <p:tgtEl>
                                          <p:spTgt spid="1049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653" grpId="0" build="p"/>
      <p:bldP spid="1049654" grpId="0" animBg="1"/>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522" name=""/>
        <p:cNvGrpSpPr/>
        <p:nvPr/>
      </p:nvGrpSpPr>
      <p:grpSpPr>
        <a:xfrm rot="0">
          <a:off x="0" y="0"/>
          <a:ext cx="0" cy="0"/>
          <a:chOff x="0" y="0"/>
          <a:chExt cx="0" cy="0"/>
        </a:xfrm>
      </p:grpSpPr>
      <p:sp>
        <p:nvSpPr>
          <p:cNvPr id="1049655" name="标题 1049654"/>
          <p:cNvSpPr/>
          <p:nvPr>
            <p:ph type="title"/>
          </p:nvPr>
        </p:nvSpPr>
        <p:spPr>
          <a:xfrm>
            <a:off x="400050" y="620712"/>
            <a:ext cx="8229600" cy="11398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lgn="ctr">
              <a:buFontTx/>
              <a:buNone/>
            </a:pPr>
            <a:r>
              <a:rPr lang="zh-CN" altLang="en-US" sz="3800" b="1">
                <a:solidFill>
                  <a:srgbClr val="0000FF"/>
                </a:solidFill>
              </a:rPr>
              <a:t>早行　　</a:t>
            </a:r>
            <a:r>
              <a:rPr lang="zh-CN" altLang="en-US" sz="3000" b="1">
                <a:solidFill>
                  <a:srgbClr val="0000FF"/>
                </a:solidFill>
              </a:rPr>
              <a:t>陈与义</a:t>
            </a:r>
            <a:endParaRPr lang="zh-CN" altLang="en-US" sz="3000" b="1">
              <a:solidFill>
                <a:srgbClr val="0000FF"/>
              </a:solidFill>
            </a:endParaRPr>
          </a:p>
        </p:txBody>
      </p:sp>
      <p:sp>
        <p:nvSpPr>
          <p:cNvPr id="1049656" name="文本占位符 1049655"/>
          <p:cNvSpPr/>
          <p:nvPr>
            <p:ph type="body" idx="1"/>
          </p:nvPr>
        </p:nvSpPr>
        <p:spPr>
          <a:xfrm>
            <a:off x="466725" y="1343025"/>
            <a:ext cx="8362950" cy="21891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b="1">
                <a:solidFill>
                  <a:srgbClr val="0000FF"/>
                </a:solidFill>
              </a:rPr>
              <a:t>露侵驼褐晓寒轻，星斗阑干分外明。</a:t>
            </a:r>
            <a:endParaRPr lang="zh-CN" altLang="en-US" b="1">
              <a:solidFill>
                <a:srgbClr val="0000FF"/>
              </a:solidFill>
            </a:endParaRPr>
          </a:p>
          <a:p>
            <a:pPr marL="0" lvl="0" indent="0" algn="ctr">
              <a:buFontTx/>
              <a:buNone/>
            </a:pPr>
            <a:r>
              <a:rPr lang="zh-CN" altLang="en-US" b="1">
                <a:solidFill>
                  <a:srgbClr val="0000FF"/>
                </a:solidFill>
              </a:rPr>
              <a:t>寂寞小桥和梦过，稻田深处草虫鸣。</a:t>
            </a:r>
            <a:endParaRPr lang="zh-CN" altLang="en-US" b="1">
              <a:solidFill>
                <a:srgbClr val="0000FF"/>
              </a:solidFill>
            </a:endParaRPr>
          </a:p>
          <a:p>
            <a:pPr marL="0" lvl="0" indent="0"/>
            <a:r>
              <a:rPr lang="zh-CN" altLang="en-US" b="1"/>
              <a:t>此诗主要用了什么表现手法？有何效果？</a:t>
            </a:r>
            <a:endParaRPr lang="zh-CN" altLang="en-US" b="1"/>
          </a:p>
          <a:p>
            <a:pPr marL="0" lvl="0" indent="0"/>
            <a:endParaRPr lang="zh-CN" altLang="en-US" b="1">
              <a:solidFill>
                <a:srgbClr val="FF3300"/>
              </a:solidFill>
            </a:endParaRPr>
          </a:p>
          <a:p>
            <a:pPr marL="0" lvl="0" indent="0"/>
            <a:endParaRPr lang="zh-CN" altLang="en-US"/>
          </a:p>
        </p:txBody>
      </p:sp>
      <p:sp>
        <p:nvSpPr>
          <p:cNvPr id="1049657" name="矩形 1049656"/>
          <p:cNvSpPr/>
          <p:nvPr/>
        </p:nvSpPr>
        <p:spPr>
          <a:xfrm>
            <a:off x="468312" y="3070225"/>
            <a:ext cx="7847012" cy="30067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sz="3200" b="1">
                <a:solidFill>
                  <a:srgbClr val="FF3300"/>
                </a:solidFill>
                <a:latin typeface="Arial" panose="020B0604020202020204" pitchFamily="34" charset="0"/>
              </a:rPr>
              <a:t>答：主要用了反衬手法(步骤一)。</a:t>
            </a:r>
            <a:endParaRPr lang="en-US" altLang="en-US" sz="3200" b="1">
              <a:solidFill>
                <a:srgbClr val="FF3300"/>
              </a:solidFill>
              <a:latin typeface="Arial" panose="020B0604020202020204" pitchFamily="34" charset="0"/>
            </a:endParaRPr>
          </a:p>
          <a:p>
            <a:pPr marL="0" lvl="0" indent="0">
              <a:buFontTx/>
              <a:buNone/>
            </a:pPr>
            <a:r>
              <a:rPr lang="en-US" altLang="en-US" sz="3200" b="1">
                <a:solidFill>
                  <a:srgbClr val="FF3300"/>
                </a:solidFill>
                <a:latin typeface="Arial" panose="020B0604020202020204" pitchFamily="34" charset="0"/>
              </a:rPr>
              <a:t>       天未放亮，星斗纵横，分外明亮，反衬夜色之暗；“草虫鸣”反衬出环境的寂静(步骤二)。     </a:t>
            </a:r>
            <a:endParaRPr lang="en-US" altLang="en-US" sz="3200" b="1">
              <a:solidFill>
                <a:srgbClr val="FF3300"/>
              </a:solidFill>
              <a:latin typeface="Arial" panose="020B0604020202020204" pitchFamily="34" charset="0"/>
            </a:endParaRPr>
          </a:p>
          <a:p>
            <a:pPr marL="0" lvl="0" indent="0">
              <a:buFontTx/>
              <a:buNone/>
            </a:pPr>
            <a:r>
              <a:rPr lang="en-US" altLang="en-US" sz="3200" b="1">
                <a:solidFill>
                  <a:srgbClr val="FF3300"/>
                </a:solidFill>
                <a:latin typeface="Arial" panose="020B0604020202020204" pitchFamily="34" charset="0"/>
              </a:rPr>
              <a:t>       两处反衬都突出了诗人出行之早，心中由飘泊引起的孤独寂寞(步骤三)。</a:t>
            </a:r>
            <a:endParaRPr lang="en-US" altLang="en-US" sz="3200" b="1">
              <a:solidFill>
                <a:srgbClr val="FF33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657"/>
                                        </p:tgtEl>
                                        <p:attrNameLst>
                                          <p:attrName>style.visibility</p:attrName>
                                        </p:attrNameLst>
                                      </p:cBhvr>
                                      <p:to>
                                        <p:strVal val="visible"/>
                                      </p:to>
                                    </p:set>
                                    <p:anim calcmode="lin" valueType="num">
                                      <p:cBhvr additive="base">
                                        <p:cTn id="7" dur="1000" fill="hold"/>
                                        <p:tgtEl>
                                          <p:spTgt spid="1049657"/>
                                        </p:tgtEl>
                                        <p:attrNameLst>
                                          <p:attrName>ppt_x</p:attrName>
                                        </p:attrNameLst>
                                      </p:cBhvr>
                                      <p:tavLst>
                                        <p:tav tm="0">
                                          <p:val>
                                            <p:strVal val="ppt_x"/>
                                          </p:val>
                                        </p:tav>
                                        <p:tav tm="100000">
                                          <p:val>
                                            <p:strVal val="ppt_x"/>
                                          </p:val>
                                        </p:tav>
                                      </p:tavLst>
                                    </p:anim>
                                    <p:anim calcmode="lin" valueType="num">
                                      <p:cBhvr additive="base">
                                        <p:cTn id="8" dur="1000" fill="hold"/>
                                        <p:tgtEl>
                                          <p:spTgt spid="10496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657" grpId="0" animBg="1"/>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523" name=""/>
        <p:cNvGrpSpPr/>
        <p:nvPr/>
      </p:nvGrpSpPr>
      <p:grpSpPr>
        <a:xfrm rot="0">
          <a:off x="0" y="0"/>
          <a:ext cx="0" cy="0"/>
          <a:chOff x="0" y="0"/>
          <a:chExt cx="0" cy="0"/>
        </a:xfrm>
      </p:grpSpPr>
      <p:sp>
        <p:nvSpPr>
          <p:cNvPr id="1049658" name="标题 1049657"/>
          <p:cNvSpPr/>
          <p:nvPr>
            <p:ph type="title"/>
          </p:nvPr>
        </p:nvSpPr>
        <p:spPr>
          <a:xfrm>
            <a:off x="971550" y="404812"/>
            <a:ext cx="7921625" cy="20161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lgn="ctr">
              <a:buFontTx/>
              <a:buNone/>
            </a:pPr>
            <a:r>
              <a:rPr lang="zh-CN" altLang="en-US" sz="2900" b="1">
                <a:solidFill>
                  <a:srgbClr val="0000FF"/>
                </a:solidFill>
              </a:rPr>
              <a:t>秋思 </a:t>
            </a:r>
            <a:r>
              <a:rPr lang="zh-CN" altLang="en-US" sz="2100" b="1">
                <a:solidFill>
                  <a:srgbClr val="0000FF"/>
                </a:solidFill>
              </a:rPr>
              <a:t>张籍 </a:t>
            </a:r>
            <a:br>
              <a:rPr lang="zh-CN" altLang="en-US" sz="2100" b="1">
                <a:solidFill>
                  <a:srgbClr val="0000FF"/>
                </a:solidFill>
              </a:rPr>
            </a:br>
            <a:r>
              <a:rPr lang="zh-CN" altLang="en-US" sz="2900" b="1">
                <a:solidFill>
                  <a:srgbClr val="0000FF"/>
                </a:solidFill>
              </a:rPr>
              <a:t>洛阳城里见秋风，欲作家书意万重。</a:t>
            </a:r>
            <a:br>
              <a:rPr lang="zh-CN" altLang="en-US" sz="2900" b="1">
                <a:solidFill>
                  <a:srgbClr val="0000FF"/>
                </a:solidFill>
              </a:rPr>
            </a:br>
            <a:r>
              <a:rPr lang="zh-CN" altLang="en-US" sz="2900" b="1">
                <a:solidFill>
                  <a:srgbClr val="0000FF"/>
                </a:solidFill>
              </a:rPr>
              <a:t>复恐匆匆说不尽，行人临发又开封。</a:t>
            </a:r>
            <a:r>
              <a:rPr lang="zh-CN" altLang="en-US" sz="3800"/>
              <a:t> </a:t>
            </a:r>
            <a:br>
              <a:rPr lang="zh-CN" altLang="en-US" sz="3800"/>
            </a:br>
            <a:endParaRPr lang="zh-CN" altLang="en-US" sz="3800"/>
          </a:p>
        </p:txBody>
      </p:sp>
      <p:sp>
        <p:nvSpPr>
          <p:cNvPr id="1049659" name="文本占位符 1049658"/>
          <p:cNvSpPr/>
          <p:nvPr>
            <p:ph type="body" idx="1"/>
          </p:nvPr>
        </p:nvSpPr>
        <p:spPr>
          <a:xfrm>
            <a:off x="107950" y="1993900"/>
            <a:ext cx="8928100" cy="47466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90000"/>
              </a:lnSpc>
              <a:buFontTx/>
              <a:buNone/>
            </a:pPr>
            <a:r>
              <a:rPr lang="zh-CN" altLang="en-US" sz="2500" b="1"/>
              <a:t>（l）秋风无形，何以用“见”，谈谈你的理解。 </a:t>
            </a:r>
            <a:br>
              <a:rPr lang="zh-CN" altLang="en-US" sz="2500" b="1"/>
            </a:br>
            <a:r>
              <a:rPr lang="zh-CN" altLang="en-US" sz="2500" b="1">
                <a:solidFill>
                  <a:srgbClr val="FF3300"/>
                </a:solidFill>
                <a:ea typeface="黑体" panose="02010609060101010101" pitchFamily="2" charset="-122"/>
              </a:rPr>
              <a:t>答：秋风本无形，但它可使木叶黄落，百花凋零，给自然界带来秋光秋色，因而虽无形可见，却又处处可见。用“见”就将秋风与秋风所带来的肃杀的秋景联系起来，给读者以暗示和联想。 </a:t>
            </a:r>
            <a:endParaRPr lang="zh-CN" altLang="en-US" sz="2500" b="1">
              <a:solidFill>
                <a:srgbClr val="FF3300"/>
              </a:solidFill>
              <a:ea typeface="黑体" panose="02010609060101010101" pitchFamily="2" charset="-122"/>
            </a:endParaRPr>
          </a:p>
          <a:p>
            <a:pPr marL="342900" lvl="0" indent="-342900">
              <a:lnSpc>
                <a:spcPct val="90000"/>
              </a:lnSpc>
              <a:buFontTx/>
              <a:buNone/>
            </a:pPr>
            <a:r>
              <a:rPr lang="zh-CN" altLang="en-US" sz="2500" b="1"/>
              <a:t>（2）王安石评张籍的诗说“看似寻常最奇崛”，本诗有一处成功的细节描写，正体现了此评价。请你找出来，并作简要的分析。（表现手法 写人） </a:t>
            </a:r>
            <a:br>
              <a:rPr lang="zh-CN" altLang="en-US" sz="2500" b="1"/>
            </a:br>
            <a:r>
              <a:rPr lang="zh-CN" altLang="en-US" sz="2500">
                <a:solidFill>
                  <a:srgbClr val="FF3300"/>
                </a:solidFill>
                <a:ea typeface="黑体" panose="02010609060101010101" pitchFamily="2" charset="-122"/>
              </a:rPr>
              <a:t>答： “行人临发又开封”，既照应了“意万重”，又紧承“复恐”，刻画出心有千言万语惟恐言之不尽的复杂微妙的心理，让人在看似平常的描写中深味到作者浓浓的乡思</a:t>
            </a:r>
            <a:endParaRPr lang="zh-CN" altLang="en-US" sz="2500">
              <a:solidFill>
                <a:srgbClr val="FF3300"/>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659">
                                            <p:txEl>
                                              <p:charRg st="0" end="109"/>
                                            </p:txEl>
                                          </p:spTgt>
                                        </p:tgtEl>
                                        <p:attrNameLst>
                                          <p:attrName>style.visibility</p:attrName>
                                        </p:attrNameLst>
                                      </p:cBhvr>
                                      <p:to>
                                        <p:strVal val="visible"/>
                                      </p:to>
                                    </p:set>
                                    <p:animEffect transition="in" filter="blinds(horizontal)">
                                      <p:cBhvr>
                                        <p:cTn id="7" dur="500"/>
                                        <p:tgtEl>
                                          <p:spTgt spid="1049659">
                                            <p:txEl>
                                              <p:charRg st="0" end="10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049659">
                                            <p:txEl>
                                              <p:charRg st="109" end="254"/>
                                            </p:txEl>
                                          </p:spTgt>
                                        </p:tgtEl>
                                        <p:attrNameLst>
                                          <p:attrName>style.visibility</p:attrName>
                                        </p:attrNameLst>
                                      </p:cBhvr>
                                      <p:to>
                                        <p:strVal val="visible"/>
                                      </p:to>
                                    </p:set>
                                    <p:animEffect transition="in" filter="blinds(horizontal)">
                                      <p:cBhvr>
                                        <p:cTn id="12" dur="500"/>
                                        <p:tgtEl>
                                          <p:spTgt spid="1049659">
                                            <p:txEl>
                                              <p:charRg st="109" end="2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524" name=""/>
        <p:cNvGrpSpPr/>
        <p:nvPr/>
      </p:nvGrpSpPr>
      <p:grpSpPr>
        <a:xfrm rot="0">
          <a:off x="0" y="0"/>
          <a:ext cx="0" cy="0"/>
          <a:chOff x="0" y="0"/>
          <a:chExt cx="0" cy="0"/>
        </a:xfrm>
      </p:grpSpPr>
      <p:sp>
        <p:nvSpPr>
          <p:cNvPr id="1049660" name="文本框 1049659"/>
          <p:cNvSpPr txBox="1"/>
          <p:nvPr/>
        </p:nvSpPr>
        <p:spPr>
          <a:xfrm>
            <a:off x="990600" y="762000"/>
            <a:ext cx="7162800" cy="51911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endParaRPr lang="en-US" altLang="en-US" sz="2800" b="1">
              <a:latin typeface="Arial" panose="020B0604020202020204" pitchFamily="34" charset="0"/>
            </a:endParaRPr>
          </a:p>
        </p:txBody>
      </p:sp>
      <p:sp>
        <p:nvSpPr>
          <p:cNvPr id="1049661" name="文本框 1049660"/>
          <p:cNvSpPr txBox="1"/>
          <p:nvPr/>
        </p:nvSpPr>
        <p:spPr>
          <a:xfrm>
            <a:off x="304800" y="152400"/>
            <a:ext cx="8686800" cy="70358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sz="1800" b="1">
                <a:latin typeface="Arial" panose="020B0604020202020204" pitchFamily="34" charset="0"/>
              </a:rPr>
              <a:t>                                          </a:t>
            </a:r>
            <a:r>
              <a:rPr lang="en-US" altLang="en-US" b="1">
                <a:solidFill>
                  <a:srgbClr val="0000FF"/>
                </a:solidFill>
                <a:latin typeface="Arial" panose="020B0604020202020204" pitchFamily="34" charset="0"/>
              </a:rPr>
              <a:t>邯郸冬至夜思家         </a:t>
            </a:r>
            <a:endParaRPr lang="en-US" altLang="en-US" b="1">
              <a:solidFill>
                <a:srgbClr val="0000FF"/>
              </a:solidFill>
              <a:latin typeface="Arial" panose="020B0604020202020204" pitchFamily="34" charset="0"/>
            </a:endParaRPr>
          </a:p>
          <a:p>
            <a:pPr marL="0" lvl="0" indent="0">
              <a:buFontTx/>
              <a:buNone/>
            </a:pPr>
            <a:r>
              <a:rPr lang="en-US" altLang="en-US" b="1">
                <a:solidFill>
                  <a:srgbClr val="0000FF"/>
                </a:solidFill>
                <a:latin typeface="Arial" panose="020B0604020202020204" pitchFamily="34" charset="0"/>
              </a:rPr>
              <a:t>                                 </a:t>
            </a:r>
            <a:r>
              <a:rPr lang="en-US" altLang="en-US" sz="2000" b="1">
                <a:solidFill>
                  <a:srgbClr val="0000FF"/>
                </a:solidFill>
                <a:latin typeface="Arial" panose="020B0604020202020204" pitchFamily="34" charset="0"/>
              </a:rPr>
              <a:t>白居易</a:t>
            </a:r>
            <a:endParaRPr lang="en-US" altLang="en-US" sz="2000" b="1">
              <a:solidFill>
                <a:srgbClr val="0000FF"/>
              </a:solidFill>
              <a:latin typeface="Arial" panose="020B0604020202020204" pitchFamily="34" charset="0"/>
            </a:endParaRPr>
          </a:p>
          <a:p>
            <a:pPr marL="0" lvl="0" indent="0">
              <a:buFontTx/>
              <a:buNone/>
            </a:pPr>
            <a:r>
              <a:rPr lang="en-US" altLang="en-US" b="1">
                <a:solidFill>
                  <a:srgbClr val="0000FF"/>
                </a:solidFill>
                <a:latin typeface="Arial" panose="020B0604020202020204" pitchFamily="34" charset="0"/>
              </a:rPr>
              <a:t>             邯郸驿里逢冬至，抱膝灯前影伴身。</a:t>
            </a:r>
            <a:endParaRPr lang="en-US" altLang="en-US" b="1">
              <a:solidFill>
                <a:srgbClr val="0000FF"/>
              </a:solidFill>
              <a:latin typeface="Arial" panose="020B0604020202020204" pitchFamily="34" charset="0"/>
            </a:endParaRPr>
          </a:p>
          <a:p>
            <a:pPr marL="0" lvl="0" indent="0">
              <a:buFontTx/>
              <a:buNone/>
            </a:pPr>
            <a:r>
              <a:rPr lang="en-US" altLang="en-US" b="1">
                <a:solidFill>
                  <a:srgbClr val="0000FF"/>
                </a:solidFill>
                <a:latin typeface="Arial" panose="020B0604020202020204" pitchFamily="34" charset="0"/>
              </a:rPr>
              <a:t>             想得家中夜深坐，还应说着远行人。</a:t>
            </a:r>
            <a:endParaRPr lang="en-US" altLang="en-US" b="1">
              <a:solidFill>
                <a:srgbClr val="0000FF"/>
              </a:solidFill>
              <a:latin typeface="Arial" panose="020B0604020202020204" pitchFamily="34" charset="0"/>
            </a:endParaRPr>
          </a:p>
          <a:p>
            <a:pPr marL="0" lvl="0" indent="0">
              <a:buFontTx/>
              <a:buNone/>
            </a:pPr>
            <a:r>
              <a:rPr lang="en-US" altLang="en-US" b="1">
                <a:latin typeface="Arial" panose="020B0604020202020204" pitchFamily="34" charset="0"/>
              </a:rPr>
              <a:t>          冬至：二十四节气之一，唐朝时著名的一个节日。</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      </a:t>
            </a:r>
            <a:r>
              <a:rPr lang="en-US" altLang="en-US" b="1">
                <a:solidFill>
                  <a:srgbClr val="FF3300"/>
                </a:solidFill>
                <a:latin typeface="Arial" panose="020B0604020202020204" pitchFamily="34" charset="0"/>
              </a:rPr>
              <a:t>1,简析“抱膝灯前影伴身”一句，并说出作者当时怀有一种什么样的心情。</a:t>
            </a:r>
            <a:endParaRPr lang="en-US" altLang="en-US" b="1">
              <a:solidFill>
                <a:srgbClr val="FF3300"/>
              </a:solidFill>
              <a:latin typeface="Arial" panose="020B0604020202020204" pitchFamily="34" charset="0"/>
            </a:endParaRPr>
          </a:p>
          <a:p>
            <a:pPr marL="0" lvl="0" indent="0">
              <a:buFontTx/>
              <a:buNone/>
            </a:pPr>
            <a:r>
              <a:rPr lang="en-US" altLang="en-US" b="1">
                <a:latin typeface="Arial" panose="020B0604020202020204" pitchFamily="34" charset="0"/>
              </a:rPr>
              <a:t>      </a:t>
            </a:r>
            <a:r>
              <a:rPr lang="en-US" altLang="en-US" b="1">
                <a:solidFill>
                  <a:srgbClr val="FF3300"/>
                </a:solidFill>
                <a:latin typeface="Arial" panose="020B0604020202020204" pitchFamily="34" charset="0"/>
              </a:rPr>
              <a:t>2,作者是怎样写“思家”的？语言上又有什么特点？</a:t>
            </a:r>
            <a:endParaRPr lang="en-US" altLang="en-US" b="1">
              <a:solidFill>
                <a:srgbClr val="FF3300"/>
              </a:solidFill>
              <a:latin typeface="Arial" panose="020B0604020202020204" pitchFamily="34" charset="0"/>
            </a:endParaRPr>
          </a:p>
          <a:p>
            <a:pPr marL="0" lvl="0" indent="0">
              <a:buFontTx/>
              <a:buNone/>
            </a:pPr>
            <a:r>
              <a:rPr lang="en-US" altLang="en-US" b="1">
                <a:latin typeface="Arial" panose="020B0604020202020204" pitchFamily="34" charset="0"/>
              </a:rPr>
              <a:t>（1）"抱膝"二字生动地勾画出作者默默呆坐的神态，用"灯前"自然引出"影"，而"伴"字又将"影"和"身"联系起来，抱膝枯坐的"影"陪伴抱膝枯坐的"身"，显得形影相吊。这充分反映出作者思家时的一种孤寂心情。  </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（2）①作者主要通过一幅想像的画面，即冬至夜深时分，家人还围坐在灯前，谈论着自己这个远行之人，以此来表现“思家”的。（想象1分，画面描绘2分）  </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         ②诗的语言朴实无华。（平易通俗）（意思答对即可） </a:t>
            </a:r>
            <a:endParaRPr lang="en-US" altLang="en-US" b="1">
              <a:latin typeface="Arial" panose="020B0604020202020204" pitchFamily="34" charset="0"/>
            </a:endParaRPr>
          </a:p>
          <a:p>
            <a:pPr marL="0" lvl="0" indent="0">
              <a:buFontTx/>
              <a:buNone/>
            </a:pPr>
            <a:endParaRPr lang="en-US" altLang="en-US" b="1">
              <a:latin typeface="Arial" panose="020B0604020202020204" pitchFamily="34" charset="0"/>
            </a:endParaRPr>
          </a:p>
          <a:p>
            <a:pPr marL="0" lvl="0" indent="0">
              <a:buFontTx/>
              <a:buNone/>
            </a:pPr>
            <a:endParaRPr lang="en-US" altLang="en-US" b="1">
              <a:latin typeface="Arial" panose="020B0604020202020204" pitchFamily="34" charset="0"/>
            </a:endParaRPr>
          </a:p>
          <a:p>
            <a:pPr marL="0" lvl="0" indent="0">
              <a:buFontTx/>
              <a:buNone/>
            </a:pPr>
            <a:endParaRPr lang="en-US" altLang="en-US" sz="2800" b="1">
              <a:solidFill>
                <a:srgbClr val="FF3300"/>
              </a:solidFill>
              <a:latin typeface="Arial" panose="020B0604020202020204" pitchFamily="34" charset="0"/>
            </a:endParaRPr>
          </a:p>
        </p:txBody>
      </p:sp>
      <p:sp>
        <p:nvSpPr>
          <p:cNvPr id="1049662" name="文本框 1049661"/>
          <p:cNvSpPr txBox="1"/>
          <p:nvPr/>
        </p:nvSpPr>
        <p:spPr>
          <a:xfrm>
            <a:off x="457200" y="3581400"/>
            <a:ext cx="8229600" cy="51911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sz="2800" b="1">
                <a:latin typeface="Arial" panose="020B0604020202020204" pitchFamily="34" charset="0"/>
                <a:ea typeface="楷体" panose="02010609060101010101" pitchFamily="49" charset="-122"/>
              </a:rPr>
              <a:t>      </a:t>
            </a:r>
            <a:endParaRPr lang="en-US" altLang="en-US" sz="2800" b="1">
              <a:latin typeface="Arial" panose="020B0604020202020204" pitchFamily="34"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661">
                                            <p:txEl>
                                              <p:charRg st="189" end="230"/>
                                            </p:txEl>
                                          </p:spTgt>
                                        </p:tgtEl>
                                        <p:attrNameLst>
                                          <p:attrName>style.visibility</p:attrName>
                                        </p:attrNameLst>
                                      </p:cBhvr>
                                      <p:to>
                                        <p:strVal val="visible"/>
                                      </p:to>
                                    </p:set>
                                    <p:anim calcmode="lin" valueType="num">
                                      <p:cBhvr additive="base">
                                        <p:cTn id="7" dur="1000" fill="hold"/>
                                        <p:tgtEl>
                                          <p:spTgt spid="1049661">
                                            <p:txEl>
                                              <p:charRg st="189" end="23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049661">
                                            <p:txEl>
                                              <p:charRg st="189" end="23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049661">
                                            <p:txEl>
                                              <p:charRg st="230" end="261"/>
                                            </p:txEl>
                                          </p:spTgt>
                                        </p:tgtEl>
                                        <p:attrNameLst>
                                          <p:attrName>style.visibility</p:attrName>
                                        </p:attrNameLst>
                                      </p:cBhvr>
                                      <p:to>
                                        <p:strVal val="visible"/>
                                      </p:to>
                                    </p:set>
                                    <p:anim calcmode="lin" valueType="num">
                                      <p:cBhvr additive="base">
                                        <p:cTn id="11" dur="1000" fill="hold"/>
                                        <p:tgtEl>
                                          <p:spTgt spid="1049661">
                                            <p:txEl>
                                              <p:charRg st="230" end="261"/>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1049661">
                                            <p:txEl>
                                              <p:charRg st="230" end="26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2" nodeType="clickEffect">
                                  <p:stCondLst>
                                    <p:cond delay="0"/>
                                  </p:stCondLst>
                                  <p:childTnLst>
                                    <p:set>
                                      <p:cBhvr>
                                        <p:cTn id="16" dur="1" fill="hold">
                                          <p:stCondLst>
                                            <p:cond delay="0"/>
                                          </p:stCondLst>
                                        </p:cTn>
                                        <p:tgtEl>
                                          <p:spTgt spid="1049661">
                                            <p:txEl>
                                              <p:charRg st="261" end="366"/>
                                            </p:txEl>
                                          </p:spTgt>
                                        </p:tgtEl>
                                        <p:attrNameLst>
                                          <p:attrName>style.visibility</p:attrName>
                                        </p:attrNameLst>
                                      </p:cBhvr>
                                      <p:to>
                                        <p:strVal val="visible"/>
                                      </p:to>
                                    </p:set>
                                    <p:anim calcmode="lin" valueType="num">
                                      <p:cBhvr additive="base">
                                        <p:cTn id="17" dur="1000" fill="hold"/>
                                        <p:tgtEl>
                                          <p:spTgt spid="1049661">
                                            <p:txEl>
                                              <p:charRg st="261" end="366"/>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1049661">
                                            <p:txEl>
                                              <p:charRg st="261" end="366"/>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3" nodeType="clickEffect">
                                  <p:stCondLst>
                                    <p:cond delay="0"/>
                                  </p:stCondLst>
                                  <p:childTnLst>
                                    <p:set>
                                      <p:cBhvr>
                                        <p:cTn id="22" dur="1" fill="hold">
                                          <p:stCondLst>
                                            <p:cond delay="0"/>
                                          </p:stCondLst>
                                        </p:cTn>
                                        <p:tgtEl>
                                          <p:spTgt spid="1049661">
                                            <p:txEl>
                                              <p:charRg st="366" end="440"/>
                                            </p:txEl>
                                          </p:spTgt>
                                        </p:tgtEl>
                                        <p:attrNameLst>
                                          <p:attrName>style.visibility</p:attrName>
                                        </p:attrNameLst>
                                      </p:cBhvr>
                                      <p:to>
                                        <p:strVal val="visible"/>
                                      </p:to>
                                    </p:set>
                                    <p:anim calcmode="lin" valueType="num">
                                      <p:cBhvr additive="base">
                                        <p:cTn id="23" dur="1000" fill="hold"/>
                                        <p:tgtEl>
                                          <p:spTgt spid="1049661">
                                            <p:txEl>
                                              <p:charRg st="366" end="440"/>
                                            </p:txEl>
                                          </p:spTgt>
                                        </p:tgtEl>
                                        <p:attrNameLst>
                                          <p:attrName>ppt_x</p:attrName>
                                        </p:attrNameLst>
                                      </p:cBhvr>
                                      <p:tavLst>
                                        <p:tav tm="0">
                                          <p:val>
                                            <p:strVal val="ppt_x"/>
                                          </p:val>
                                        </p:tav>
                                        <p:tav tm="100000">
                                          <p:val>
                                            <p:strVal val="ppt_x"/>
                                          </p:val>
                                        </p:tav>
                                      </p:tavLst>
                                    </p:anim>
                                    <p:anim calcmode="lin" valueType="num">
                                      <p:cBhvr additive="base">
                                        <p:cTn id="24" dur="1000" fill="hold"/>
                                        <p:tgtEl>
                                          <p:spTgt spid="1049661">
                                            <p:txEl>
                                              <p:charRg st="366" end="440"/>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4" nodeType="withEffect">
                                  <p:stCondLst>
                                    <p:cond delay="0"/>
                                  </p:stCondLst>
                                  <p:childTnLst>
                                    <p:set>
                                      <p:cBhvr>
                                        <p:cTn id="26" dur="1" fill="hold">
                                          <p:stCondLst>
                                            <p:cond delay="0"/>
                                          </p:stCondLst>
                                        </p:cTn>
                                        <p:tgtEl>
                                          <p:spTgt spid="1049661">
                                            <p:txEl>
                                              <p:charRg st="440" end="475"/>
                                            </p:txEl>
                                          </p:spTgt>
                                        </p:tgtEl>
                                        <p:attrNameLst>
                                          <p:attrName>style.visibility</p:attrName>
                                        </p:attrNameLst>
                                      </p:cBhvr>
                                      <p:to>
                                        <p:strVal val="visible"/>
                                      </p:to>
                                    </p:set>
                                    <p:anim calcmode="lin" valueType="num">
                                      <p:cBhvr additive="base">
                                        <p:cTn id="27" dur="1000" fill="hold"/>
                                        <p:tgtEl>
                                          <p:spTgt spid="1049661">
                                            <p:txEl>
                                              <p:charRg st="440" end="475"/>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1049661">
                                            <p:txEl>
                                              <p:charRg st="440" end="47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525" name=""/>
        <p:cNvGrpSpPr/>
        <p:nvPr/>
      </p:nvGrpSpPr>
      <p:grpSpPr>
        <a:xfrm rot="0">
          <a:off x="0" y="0"/>
          <a:ext cx="0" cy="0"/>
          <a:chOff x="0" y="0"/>
          <a:chExt cx="0" cy="0"/>
        </a:xfrm>
      </p:grpSpPr>
      <p:sp>
        <p:nvSpPr>
          <p:cNvPr id="1049663" name="文本框 1049662"/>
          <p:cNvSpPr txBox="1"/>
          <p:nvPr/>
        </p:nvSpPr>
        <p:spPr>
          <a:xfrm>
            <a:off x="304800" y="2895600"/>
            <a:ext cx="8382000" cy="4540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b="1">
                <a:latin typeface="Arial" panose="020B0604020202020204" pitchFamily="34" charset="0"/>
                <a:ea typeface="楷体" panose="02010609060101010101" pitchFamily="49" charset="-122"/>
              </a:rPr>
              <a:t>       </a:t>
            </a:r>
            <a:endParaRPr lang="en-US" altLang="en-US" b="1">
              <a:latin typeface="Arial" panose="020B0604020202020204" pitchFamily="34" charset="0"/>
              <a:ea typeface="楷体" panose="02010609060101010101" pitchFamily="49" charset="-122"/>
            </a:endParaRPr>
          </a:p>
        </p:txBody>
      </p:sp>
      <p:sp>
        <p:nvSpPr>
          <p:cNvPr id="1049664" name="标题 1049663"/>
          <p:cNvSpPr/>
          <p:nvPr>
            <p:ph type="title"/>
          </p:nvPr>
        </p:nvSpPr>
        <p:spPr>
          <a:xfrm>
            <a:off x="457200" y="274637"/>
            <a:ext cx="8229600" cy="6354762"/>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sz="2500" b="1"/>
              <a:t>                                   </a:t>
            </a:r>
            <a:endParaRPr lang="zh-CN" altLang="en-US" sz="2500" b="1"/>
          </a:p>
        </p:txBody>
      </p:sp>
      <p:sp>
        <p:nvSpPr>
          <p:cNvPr id="1049665" name="矩形 1049664"/>
          <p:cNvSpPr/>
          <p:nvPr/>
        </p:nvSpPr>
        <p:spPr>
          <a:xfrm>
            <a:off x="381000" y="833437"/>
            <a:ext cx="8534400" cy="5207000"/>
          </a:xfrm>
          <a:prstGeom prst="rect">
            <a:avLst/>
          </a:prstGeom>
          <a:noFill/>
          <a:ln>
            <a:noFill/>
          </a:ln>
        </p:spPr>
        <p:txBody>
          <a:bodyPr vert="horz" lIns="91440" tIns="45720" rIns="91440" bIns="45720" anchor="ctr">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sz="1800">
                <a:latin typeface="Arial" panose="020B0604020202020204" pitchFamily="34" charset="0"/>
              </a:rPr>
              <a:t>                                           </a:t>
            </a:r>
            <a:r>
              <a:rPr lang="en-US" altLang="en-US" sz="1800">
                <a:solidFill>
                  <a:srgbClr val="0000FF"/>
                </a:solidFill>
                <a:latin typeface="Arial" panose="020B0604020202020204" pitchFamily="34" charset="0"/>
              </a:rPr>
              <a:t> </a:t>
            </a:r>
            <a:r>
              <a:rPr lang="en-US" altLang="en-US" sz="3200" b="1">
                <a:solidFill>
                  <a:srgbClr val="0000FF"/>
                </a:solidFill>
                <a:latin typeface="宋体" panose="02010600030101010101" pitchFamily="2" charset="-122"/>
              </a:rPr>
              <a:t>夜 归    周 密 </a:t>
            </a:r>
            <a:br>
              <a:rPr lang="en-US" altLang="en-US" sz="3200" b="1">
                <a:solidFill>
                  <a:srgbClr val="0000FF"/>
                </a:solidFill>
                <a:latin typeface="宋体" panose="02010600030101010101" pitchFamily="2" charset="-122"/>
              </a:rPr>
            </a:br>
            <a:r>
              <a:rPr lang="en-US" altLang="en-US" sz="3200" b="1">
                <a:solidFill>
                  <a:srgbClr val="0000FF"/>
                </a:solidFill>
                <a:latin typeface="宋体" panose="02010600030101010101" pitchFamily="2" charset="-122"/>
              </a:rPr>
              <a:t>      夜深归客依筇行，冷磷依萤聚土塍。 </a:t>
            </a:r>
            <a:br>
              <a:rPr lang="en-US" altLang="en-US" sz="3200" b="1">
                <a:solidFill>
                  <a:srgbClr val="0000FF"/>
                </a:solidFill>
                <a:latin typeface="宋体" panose="02010600030101010101" pitchFamily="2" charset="-122"/>
              </a:rPr>
            </a:br>
            <a:r>
              <a:rPr lang="en-US" altLang="en-US" sz="3200" b="1">
                <a:solidFill>
                  <a:srgbClr val="0000FF"/>
                </a:solidFill>
                <a:latin typeface="宋体" panose="02010600030101010101" pitchFamily="2" charset="-122"/>
              </a:rPr>
              <a:t>      村店月昏泥径滑，竹窗斜漏补衣灯。</a:t>
            </a:r>
            <a:endParaRPr lang="en-US" altLang="en-US" sz="3200" b="1">
              <a:solidFill>
                <a:srgbClr val="0000FF"/>
              </a:solidFill>
              <a:latin typeface="宋体" panose="02010600030101010101" pitchFamily="2" charset="-122"/>
            </a:endParaRPr>
          </a:p>
          <a:p>
            <a:pPr marL="0" lvl="0" indent="0">
              <a:buFontTx/>
              <a:buNone/>
            </a:pPr>
            <a:r>
              <a:rPr lang="en-US" altLang="en-US" sz="1800" b="1">
                <a:latin typeface="Arial" panose="020B0604020202020204" pitchFamily="34" charset="0"/>
              </a:rPr>
              <a:t>          </a:t>
            </a:r>
            <a:endParaRPr lang="en-US" altLang="en-US" sz="1800" b="1">
              <a:latin typeface="Arial" panose="020B0604020202020204" pitchFamily="34" charset="0"/>
            </a:endParaRPr>
          </a:p>
          <a:p>
            <a:pPr marL="0" lvl="0" indent="0">
              <a:buFontTx/>
              <a:buNone/>
            </a:pPr>
            <a:r>
              <a:rPr lang="en-US" altLang="en-US" sz="3200" b="1">
                <a:latin typeface="Arial" panose="020B0604020202020204" pitchFamily="34" charset="0"/>
              </a:rPr>
              <a:t>（1） 本诗是怎样以“夜归”统摄全篇的？结合全诗简要赏析。</a:t>
            </a:r>
            <a:endParaRPr lang="en-US" altLang="en-US" sz="3200" b="1">
              <a:latin typeface="Arial" panose="020B0604020202020204" pitchFamily="34" charset="0"/>
            </a:endParaRPr>
          </a:p>
          <a:p>
            <a:pPr marL="0" lvl="0" indent="0">
              <a:buFontTx/>
              <a:buNone/>
            </a:pPr>
            <a:r>
              <a:rPr lang="en-US" altLang="en-US" sz="3200" b="1">
                <a:latin typeface="Arial" panose="020B0604020202020204" pitchFamily="34" charset="0"/>
              </a:rPr>
              <a:t>（2）“竹窗斜漏补衣灯”这一耐人寻味的画面中蕴含了哪些感情？请简要赏析。</a:t>
            </a:r>
            <a:endParaRPr lang="en-US" altLang="en-US" sz="3200" b="1">
              <a:latin typeface="Arial" panose="020B0604020202020204" pitchFamily="34" charset="0"/>
            </a:endParaRPr>
          </a:p>
          <a:p>
            <a:pPr marL="0" lvl="0" indent="0">
              <a:buFontTx/>
              <a:buNone/>
            </a:pPr>
            <a:br/>
            <a:br/>
            <a:br/>
            <a:endParaRPr lang="en-US" altLang="en-US" sz="180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665">
                                            <p:txEl>
                                              <p:charRg st="114" end="144"/>
                                            </p:txEl>
                                          </p:spTgt>
                                        </p:tgtEl>
                                        <p:attrNameLst>
                                          <p:attrName>style.visibility</p:attrName>
                                        </p:attrNameLst>
                                      </p:cBhvr>
                                      <p:to>
                                        <p:strVal val="visible"/>
                                      </p:to>
                                    </p:set>
                                    <p:anim calcmode="lin" valueType="num">
                                      <p:cBhvr additive="base">
                                        <p:cTn id="7" dur="500" fill="hold"/>
                                        <p:tgtEl>
                                          <p:spTgt spid="1049665">
                                            <p:txEl>
                                              <p:charRg st="114" end="14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9665">
                                            <p:txEl>
                                              <p:charRg st="114" end="144"/>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049665">
                                            <p:txEl>
                                              <p:charRg st="144" end="181"/>
                                            </p:txEl>
                                          </p:spTgt>
                                        </p:tgtEl>
                                        <p:attrNameLst>
                                          <p:attrName>style.visibility</p:attrName>
                                        </p:attrNameLst>
                                      </p:cBhvr>
                                      <p:to>
                                        <p:strVal val="visible"/>
                                      </p:to>
                                    </p:set>
                                    <p:anim calcmode="lin" valueType="num">
                                      <p:cBhvr additive="base">
                                        <p:cTn id="11" dur="500" fill="hold"/>
                                        <p:tgtEl>
                                          <p:spTgt spid="1049665">
                                            <p:txEl>
                                              <p:charRg st="144" end="18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49665">
                                            <p:txEl>
                                              <p:charRg st="144" end="18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2" nodeType="withEffect">
                                  <p:stCondLst>
                                    <p:cond delay="0"/>
                                  </p:stCondLst>
                                  <p:childTnLst>
                                    <p:set>
                                      <p:cBhvr>
                                        <p:cTn id="14" dur="1" fill="hold">
                                          <p:stCondLst>
                                            <p:cond delay="0"/>
                                          </p:stCondLst>
                                        </p:cTn>
                                        <p:tgtEl>
                                          <p:spTgt spid="1049665">
                                            <p:txEl>
                                              <p:charRg st="181" end="185"/>
                                            </p:txEl>
                                          </p:spTgt>
                                        </p:tgtEl>
                                        <p:attrNameLst>
                                          <p:attrName>style.visibility</p:attrName>
                                        </p:attrNameLst>
                                      </p:cBhvr>
                                      <p:to>
                                        <p:strVal val="visible"/>
                                      </p:to>
                                    </p:set>
                                    <p:anim calcmode="lin" valueType="num">
                                      <p:cBhvr additive="base">
                                        <p:cTn id="15" dur="500" fill="hold"/>
                                        <p:tgtEl>
                                          <p:spTgt spid="1049665">
                                            <p:txEl>
                                              <p:charRg st="181" end="185"/>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049665">
                                            <p:txEl>
                                              <p:charRg st="181" end="18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527" name=""/>
        <p:cNvGrpSpPr/>
        <p:nvPr/>
      </p:nvGrpSpPr>
      <p:grpSpPr>
        <a:xfrm rot="0">
          <a:off x="0" y="0"/>
          <a:ext cx="0" cy="0"/>
          <a:chOff x="0" y="0"/>
          <a:chExt cx="0" cy="0"/>
        </a:xfrm>
      </p:grpSpPr>
      <p:sp>
        <p:nvSpPr>
          <p:cNvPr id="1049667" name="文本框 1049666"/>
          <p:cNvSpPr txBox="1"/>
          <p:nvPr/>
        </p:nvSpPr>
        <p:spPr>
          <a:xfrm>
            <a:off x="152400" y="533400"/>
            <a:ext cx="8991600" cy="26257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gn="ctr">
              <a:buFontTx/>
              <a:buNone/>
            </a:pPr>
            <a:r>
              <a:rPr lang="en-US" altLang="en-US" b="1">
                <a:solidFill>
                  <a:srgbClr val="FF3300"/>
                </a:solidFill>
                <a:latin typeface="Arial" panose="020B0604020202020204" pitchFamily="34" charset="0"/>
              </a:rPr>
              <a:t>（1） 本诗是怎样以“夜归”统摄全篇的？结合全诗简要赏析。</a:t>
            </a:r>
            <a:endParaRPr lang="en-US" altLang="en-US" b="1">
              <a:solidFill>
                <a:srgbClr val="FF3300"/>
              </a:solidFill>
              <a:latin typeface="Arial" panose="020B0604020202020204" pitchFamily="34" charset="0"/>
            </a:endParaRPr>
          </a:p>
          <a:p>
            <a:pPr marL="0" lvl="0" indent="0">
              <a:buFontTx/>
              <a:buNone/>
            </a:pPr>
            <a:r>
              <a:rPr lang="en-US" altLang="en-US" b="1">
                <a:latin typeface="Arial" panose="020B0604020202020204" pitchFamily="34" charset="0"/>
              </a:rPr>
              <a:t>     本诗写景扣住“夜”字，写情扣住“归”字。首句直接点明“夜深”，刻画出“归客”拄杖而行的疲惫之态。随后，诗人以“冷磷”“萤”、“月”等意象渲染夜色的凄凉，以夜深仍在田塍、泥径中孤身前行的艰难表现归家的心切。而末句以深夜犹见“补衣灯”的感人画面收束全诗，与先前的艰难和凄清形成反差，更烘托出游子深夜归家的复杂心情，意味深长。</a:t>
            </a:r>
            <a:endParaRPr lang="en-US" altLang="en-US" b="1">
              <a:latin typeface="Arial" panose="020B0604020202020204" pitchFamily="34" charset="0"/>
            </a:endParaRPr>
          </a:p>
        </p:txBody>
      </p:sp>
      <p:sp>
        <p:nvSpPr>
          <p:cNvPr id="1049668" name="文本框 1049667"/>
          <p:cNvSpPr txBox="1"/>
          <p:nvPr/>
        </p:nvSpPr>
        <p:spPr>
          <a:xfrm>
            <a:off x="152400" y="3276600"/>
            <a:ext cx="8839200" cy="33496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b="1">
                <a:latin typeface="Arial" panose="020B0604020202020204" pitchFamily="34" charset="0"/>
              </a:rPr>
              <a:t>   </a:t>
            </a:r>
            <a:r>
              <a:rPr lang="en-US" altLang="en-US" b="1">
                <a:solidFill>
                  <a:srgbClr val="FF3300"/>
                </a:solidFill>
                <a:latin typeface="Arial" panose="020B0604020202020204" pitchFamily="34" charset="0"/>
              </a:rPr>
              <a:t>（2）“竹窗斜漏补衣灯”这一耐人寻味的画面中蕴含了哪些感情？请简要赏析。</a:t>
            </a:r>
            <a:endParaRPr lang="en-US" altLang="en-US" b="1">
              <a:solidFill>
                <a:srgbClr val="FF3300"/>
              </a:solidFill>
              <a:latin typeface="Arial" panose="020B0604020202020204" pitchFamily="34" charset="0"/>
            </a:endParaRPr>
          </a:p>
          <a:p>
            <a:pPr marL="0" lvl="0" indent="0">
              <a:buFontTx/>
              <a:buNone/>
            </a:pPr>
            <a:r>
              <a:rPr lang="en-US" altLang="en-US" b="1">
                <a:latin typeface="Arial" panose="020B0604020202020204" pitchFamily="34" charset="0"/>
              </a:rPr>
              <a:t>这一句描写了一幅极富感染力的场景：昏黄的灯光下，妻子（或母亲）正一针一线地缝补衣服，灯光从竹窗里漏出来。与前几句写景叙事的凄清气氛对照，先前在泥径小道上跋涉的疲劳全然不算什么了，这里表现了温暖、亲切、激动之情。诗人那怀乡思归的急切心情以及家中亲人对游子的关切和思念之情正从这幅画面中流溢出来。 </a:t>
            </a:r>
            <a:br>
              <a:rPr lang="en-US" altLang="en-US" b="1">
                <a:latin typeface="Arial" panose="020B0604020202020204" pitchFamily="34" charset="0"/>
              </a:rPr>
            </a:br>
            <a:r>
              <a:rPr lang="en-US" altLang="en-US" b="1">
                <a:latin typeface="Arial" panose="020B0604020202020204" pitchFamily="34" charset="0"/>
                <a:ea typeface="楷体" panose="02010609060101010101" pitchFamily="49" charset="-122"/>
              </a:rPr>
              <a:t> </a:t>
            </a:r>
            <a:endParaRPr lang="en-US" altLang="en-US" b="1">
              <a:latin typeface="Arial" panose="020B0604020202020204" pitchFamily="34"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667">
                                            <p:txEl>
                                              <p:charRg st="0" end="30"/>
                                            </p:txEl>
                                          </p:spTgt>
                                        </p:tgtEl>
                                        <p:attrNameLst>
                                          <p:attrName>style.visibility</p:attrName>
                                        </p:attrNameLst>
                                      </p:cBhvr>
                                      <p:to>
                                        <p:strVal val="visible"/>
                                      </p:to>
                                    </p:set>
                                    <p:anim calcmode="lin" valueType="num">
                                      <p:cBhvr additive="base">
                                        <p:cTn id="7" dur="1000" fill="hold"/>
                                        <p:tgtEl>
                                          <p:spTgt spid="1049667">
                                            <p:txEl>
                                              <p:charRg st="0" end="3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049667">
                                            <p:txEl>
                                              <p:charRg st="0" end="3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1049667">
                                            <p:txEl>
                                              <p:charRg st="30" end="196"/>
                                            </p:txEl>
                                          </p:spTgt>
                                        </p:tgtEl>
                                        <p:attrNameLst>
                                          <p:attrName>style.visibility</p:attrName>
                                        </p:attrNameLst>
                                      </p:cBhvr>
                                      <p:to>
                                        <p:strVal val="visible"/>
                                      </p:to>
                                    </p:set>
                                    <p:anim calcmode="lin" valueType="num">
                                      <p:cBhvr additive="base">
                                        <p:cTn id="13" dur="1000" fill="hold"/>
                                        <p:tgtEl>
                                          <p:spTgt spid="1049667">
                                            <p:txEl>
                                              <p:charRg st="30" end="196"/>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049667">
                                            <p:txEl>
                                              <p:charRg st="30" end="196"/>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9668">
                                            <p:txEl>
                                              <p:charRg st="0" end="40"/>
                                            </p:txEl>
                                          </p:spTgt>
                                        </p:tgtEl>
                                        <p:attrNameLst>
                                          <p:attrName>style.visibility</p:attrName>
                                        </p:attrNameLst>
                                      </p:cBhvr>
                                      <p:to>
                                        <p:strVal val="visible"/>
                                      </p:to>
                                    </p:set>
                                    <p:anim calcmode="lin" valueType="num">
                                      <p:cBhvr additive="base">
                                        <p:cTn id="19" dur="1000" fill="hold"/>
                                        <p:tgtEl>
                                          <p:spTgt spid="1049668">
                                            <p:txEl>
                                              <p:charRg st="0" end="40"/>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049668">
                                            <p:txEl>
                                              <p:charRg st="0" end="4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childTnLst>
                                    <p:set>
                                      <p:cBhvr>
                                        <p:cTn id="24" dur="1" fill="hold">
                                          <p:stCondLst>
                                            <p:cond delay="0"/>
                                          </p:stCondLst>
                                        </p:cTn>
                                        <p:tgtEl>
                                          <p:spTgt spid="1049668">
                                            <p:txEl>
                                              <p:charRg st="40" end="190"/>
                                            </p:txEl>
                                          </p:spTgt>
                                        </p:tgtEl>
                                        <p:attrNameLst>
                                          <p:attrName>style.visibility</p:attrName>
                                        </p:attrNameLst>
                                      </p:cBhvr>
                                      <p:to>
                                        <p:strVal val="visible"/>
                                      </p:to>
                                    </p:set>
                                    <p:anim calcmode="lin" valueType="num">
                                      <p:cBhvr additive="base">
                                        <p:cTn id="25" dur="1000" fill="hold"/>
                                        <p:tgtEl>
                                          <p:spTgt spid="1049668">
                                            <p:txEl>
                                              <p:charRg st="40" end="190"/>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049668">
                                            <p:txEl>
                                              <p:charRg st="40" end="19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528" name=""/>
        <p:cNvGrpSpPr/>
        <p:nvPr/>
      </p:nvGrpSpPr>
      <p:grpSpPr>
        <a:xfrm rot="0">
          <a:off x="0" y="0"/>
          <a:ext cx="0" cy="0"/>
          <a:chOff x="0" y="0"/>
          <a:chExt cx="0" cy="0"/>
        </a:xfrm>
      </p:grpSpPr>
      <p:sp>
        <p:nvSpPr>
          <p:cNvPr id="1049669" name="标题 1049668"/>
          <p:cNvSpPr/>
          <p:nvPr>
            <p:ph type="title"/>
          </p:nvPr>
        </p:nvSpPr>
        <p:spPr>
          <a:xfrm>
            <a:off x="395287" y="201612"/>
            <a:ext cx="8229600" cy="1139825"/>
          </a:xfrm>
          <a:prstGeom prst="rect">
            <a:avLst/>
          </a:prstGeom>
          <a:noFill/>
          <a:ln w="28575" cap="flat" cmpd="sng">
            <a:solidFill>
              <a:schemeClr val="dk1">
                <a:alpha val="100000"/>
              </a:schemeClr>
            </a:solidFill>
            <a:prstDash val="solid"/>
            <a:round/>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sz="3400" b="1">
                <a:solidFill>
                  <a:srgbClr val="008000"/>
                </a:solidFill>
                <a:latin typeface="黑体" panose="02010609060101010101" pitchFamily="2" charset="-122"/>
                <a:ea typeface="黑体" panose="02010609060101010101" pitchFamily="2" charset="-122"/>
              </a:rPr>
              <a:t>③抒发独居他乡、不得重用、怀才不遇、报国无门的孤独与愤慨之情。</a:t>
            </a:r>
            <a:endParaRPr lang="zh-CN" altLang="en-US" sz="3400" b="1">
              <a:solidFill>
                <a:srgbClr val="008000"/>
              </a:solidFill>
              <a:latin typeface="黑体" panose="02010609060101010101" pitchFamily="2" charset="-122"/>
              <a:ea typeface="黑体" panose="02010609060101010101" pitchFamily="2" charset="-122"/>
            </a:endParaRPr>
          </a:p>
        </p:txBody>
      </p:sp>
      <p:sp>
        <p:nvSpPr>
          <p:cNvPr id="1049670" name="文本占位符 1049669"/>
          <p:cNvSpPr/>
          <p:nvPr>
            <p:ph type="body" idx="1"/>
          </p:nvPr>
        </p:nvSpPr>
        <p:spPr>
          <a:xfrm>
            <a:off x="457200" y="1600200"/>
            <a:ext cx="8229600" cy="4530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3400" b="1">
                <a:solidFill>
                  <a:srgbClr val="0000FF"/>
                </a:solidFill>
              </a:rPr>
              <a:t>登高</a:t>
            </a:r>
            <a:endParaRPr lang="zh-CN" altLang="en-US" sz="3400" b="1">
              <a:solidFill>
                <a:srgbClr val="0000FF"/>
              </a:solidFill>
            </a:endParaRPr>
          </a:p>
          <a:p>
            <a:pPr marL="0" lvl="0" indent="0" algn="ctr">
              <a:buFontTx/>
              <a:buNone/>
            </a:pPr>
            <a:r>
              <a:rPr lang="zh-CN" altLang="en-US" sz="3400" b="1">
                <a:solidFill>
                  <a:srgbClr val="0000FF"/>
                </a:solidFill>
              </a:rPr>
              <a:t>风急天高猿啸哀，渚清沙白鸟飞回。 </a:t>
            </a:r>
            <a:endParaRPr lang="zh-CN" altLang="en-US" sz="3400" b="1">
              <a:solidFill>
                <a:srgbClr val="0000FF"/>
              </a:solidFill>
            </a:endParaRPr>
          </a:p>
          <a:p>
            <a:pPr marL="0" lvl="0" indent="0" algn="ctr">
              <a:buFontTx/>
              <a:buNone/>
            </a:pPr>
            <a:r>
              <a:rPr lang="zh-CN" altLang="en-US" sz="3400" b="1">
                <a:solidFill>
                  <a:srgbClr val="0000FF"/>
                </a:solidFill>
              </a:rPr>
              <a:t>无边落木萧萧下，不尽长江滚滚来。 </a:t>
            </a:r>
            <a:endParaRPr lang="zh-CN" altLang="en-US" sz="3400" b="1">
              <a:solidFill>
                <a:srgbClr val="0000FF"/>
              </a:solidFill>
            </a:endParaRPr>
          </a:p>
          <a:p>
            <a:pPr marL="0" lvl="0" indent="0" algn="ctr">
              <a:buFontTx/>
              <a:buNone/>
            </a:pPr>
            <a:r>
              <a:rPr lang="zh-CN" altLang="en-US" sz="3400" b="1">
                <a:solidFill>
                  <a:srgbClr val="0000FF"/>
                </a:solidFill>
              </a:rPr>
              <a:t>万里悲秋常作客，百年多病独登台。 </a:t>
            </a:r>
            <a:endParaRPr lang="zh-CN" altLang="en-US" sz="3400" b="1">
              <a:solidFill>
                <a:srgbClr val="0000FF"/>
              </a:solidFill>
            </a:endParaRPr>
          </a:p>
          <a:p>
            <a:pPr marL="0" lvl="0" indent="0" algn="ctr">
              <a:buFontTx/>
              <a:buNone/>
            </a:pPr>
            <a:r>
              <a:rPr lang="zh-CN" altLang="en-US" sz="3400" b="1">
                <a:solidFill>
                  <a:srgbClr val="0000FF"/>
                </a:solidFill>
              </a:rPr>
              <a:t>艰难苦恨繁霜鬂，潦倒新停浊酒杯。</a:t>
            </a:r>
            <a:endParaRPr lang="zh-CN" altLang="en-US" sz="3400" b="1">
              <a:solidFill>
                <a:srgbClr val="0000FF"/>
              </a:solidFill>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529" name=""/>
        <p:cNvGrpSpPr/>
        <p:nvPr/>
      </p:nvGrpSpPr>
      <p:grpSpPr>
        <a:xfrm rot="0">
          <a:off x="0" y="0"/>
          <a:ext cx="0" cy="0"/>
          <a:chOff x="0" y="0"/>
          <a:chExt cx="0" cy="0"/>
        </a:xfrm>
      </p:grpSpPr>
      <p:sp>
        <p:nvSpPr>
          <p:cNvPr id="1049671" name="标题 1049670"/>
          <p:cNvSpPr/>
          <p:nvPr>
            <p:ph type="title"/>
          </p:nvPr>
        </p:nvSpPr>
        <p:spPr>
          <a:xfrm>
            <a:off x="457200" y="277812"/>
            <a:ext cx="8229600" cy="11398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sz="2100" b="1"/>
              <a:t>（10年全国卷Ⅱ</a:t>
            </a:r>
            <a:r>
              <a:rPr lang="zh-CN" altLang="en-US" sz="2500" b="1"/>
              <a:t>）</a:t>
            </a:r>
            <a:r>
              <a:rPr lang="zh-CN" altLang="en-US" sz="2500" b="1">
                <a:solidFill>
                  <a:srgbClr val="0000FF"/>
                </a:solidFill>
              </a:rPr>
              <a:t>梦中作①        </a:t>
            </a:r>
            <a:r>
              <a:rPr lang="zh-CN" altLang="en-US" sz="1700" b="1">
                <a:solidFill>
                  <a:srgbClr val="0000FF"/>
                </a:solidFill>
              </a:rPr>
              <a:t>欧阳修</a:t>
            </a:r>
            <a:br>
              <a:rPr lang="zh-CN" altLang="en-US" sz="1700" b="1">
                <a:solidFill>
                  <a:srgbClr val="0000FF"/>
                </a:solidFill>
              </a:rPr>
            </a:br>
            <a:r>
              <a:rPr lang="zh-CN" altLang="en-US" sz="2100" b="1"/>
              <a:t>            </a:t>
            </a:r>
            <a:r>
              <a:rPr lang="zh-CN" altLang="en-US" sz="2100" b="1">
                <a:solidFill>
                  <a:srgbClr val="0000FF"/>
                </a:solidFill>
              </a:rPr>
              <a:t> </a:t>
            </a:r>
            <a:r>
              <a:rPr lang="zh-CN" altLang="en-US" sz="2500" b="1">
                <a:solidFill>
                  <a:srgbClr val="0000FF"/>
                </a:solidFill>
              </a:rPr>
              <a:t>夜凉吹笛千山月，路暗迷人百种花。</a:t>
            </a:r>
            <a:br>
              <a:rPr lang="zh-CN" altLang="en-US" sz="2500" b="1">
                <a:solidFill>
                  <a:srgbClr val="0000FF"/>
                </a:solidFill>
              </a:rPr>
            </a:br>
            <a:r>
              <a:rPr lang="zh-CN" altLang="en-US" sz="2500" b="1">
                <a:solidFill>
                  <a:srgbClr val="0000FF"/>
                </a:solidFill>
              </a:rPr>
              <a:t>           棋罢不知人换世②，酒阑③无奈客思家</a:t>
            </a:r>
            <a:endParaRPr lang="zh-CN" altLang="en-US" sz="2500" b="1">
              <a:solidFill>
                <a:srgbClr val="0000FF"/>
              </a:solidFill>
            </a:endParaRPr>
          </a:p>
        </p:txBody>
      </p:sp>
      <p:sp>
        <p:nvSpPr>
          <p:cNvPr id="1049672" name="文本占位符 1049671"/>
          <p:cNvSpPr/>
          <p:nvPr>
            <p:ph type="body" sz="half" idx="1"/>
          </p:nvPr>
        </p:nvSpPr>
        <p:spPr>
          <a:xfrm>
            <a:off x="609600" y="1600200"/>
            <a:ext cx="4000500" cy="4852987"/>
          </a:xfrm>
          <a:prstGeom prst="rect">
            <a:avLst/>
          </a:prstGeom>
          <a:noFill/>
          <a:ln>
            <a:noFill/>
          </a:ln>
        </p:spPr>
        <p:txBody>
          <a:bodyPr vert="horz" lIns="91440" tIns="45720" rIns="91440" bIns="45720" anchor="t"/>
          <a:lstStyle>
            <a:lvl1pPr marL="342900" indent="-342900">
              <a:lnSpc>
                <a:spcPct val="100000"/>
              </a:lnSpc>
              <a:spcBef>
                <a:spcPct val="20000"/>
              </a:spcBef>
              <a:spcAft>
                <a:spcPct val="0"/>
              </a:spcAft>
              <a:buClr>
                <a:schemeClr val="accent1"/>
              </a:buClr>
              <a:buFont typeface="Wingdings" panose="05000000000000000000" pitchFamily="2" charset="2"/>
              <a:buChar char="n"/>
              <a:defRPr sz="2800">
                <a:solidFill>
                  <a:schemeClr val="dk1"/>
                </a:solidFill>
              </a:defRPr>
            </a:lvl1pPr>
            <a:lvl2pPr marL="668020" indent="-325120">
              <a:lnSpc>
                <a:spcPct val="100000"/>
              </a:lnSpc>
              <a:spcBef>
                <a:spcPct val="20000"/>
              </a:spcBef>
              <a:spcAft>
                <a:spcPct val="0"/>
              </a:spcAft>
              <a:buClr>
                <a:schemeClr val="accent2"/>
              </a:buClr>
              <a:buFont typeface="Wingdings" panose="05000000000000000000" pitchFamily="2" charset="2"/>
              <a:buChar char="q"/>
              <a:defRPr sz="2400">
                <a:solidFill>
                  <a:schemeClr val="dk1"/>
                </a:solidFill>
              </a:defRPr>
            </a:lvl2pPr>
            <a:lvl3pPr marL="1020445" indent="-350520">
              <a:lnSpc>
                <a:spcPct val="100000"/>
              </a:lnSpc>
              <a:spcBef>
                <a:spcPct val="20000"/>
              </a:spcBef>
              <a:spcAft>
                <a:spcPct val="0"/>
              </a:spcAft>
              <a:buClr>
                <a:schemeClr val="accent1"/>
              </a:buClr>
              <a:buFont typeface="Wingdings" panose="05000000000000000000" pitchFamily="2" charset="2"/>
              <a:buChar char="n"/>
              <a:defRPr sz="2000">
                <a:solidFill>
                  <a:schemeClr val="dk1"/>
                </a:solidFill>
              </a:defRPr>
            </a:lvl3pPr>
            <a:lvl4pPr marL="1337945" indent="-315595">
              <a:lnSpc>
                <a:spcPct val="100000"/>
              </a:lnSpc>
              <a:spcBef>
                <a:spcPct val="20000"/>
              </a:spcBef>
              <a:spcAft>
                <a:spcPct val="0"/>
              </a:spcAft>
              <a:buClr>
                <a:schemeClr val="accent2"/>
              </a:buClr>
              <a:buFont typeface="Wingdings" panose="05000000000000000000" pitchFamily="2" charset="2"/>
              <a:buChar char="q"/>
              <a:defRPr sz="1800">
                <a:solidFill>
                  <a:schemeClr val="dk1"/>
                </a:solidFill>
              </a:defRPr>
            </a:lvl4pPr>
            <a:lvl5pPr marL="1679575" indent="-339725">
              <a:lnSpc>
                <a:spcPct val="100000"/>
              </a:lnSpc>
              <a:spcBef>
                <a:spcPct val="20000"/>
              </a:spcBef>
              <a:spcAft>
                <a:spcPct val="0"/>
              </a:spcAft>
              <a:buClr>
                <a:schemeClr val="accent1"/>
              </a:buClr>
              <a:buFont typeface="Wingdings" panose="05000000000000000000" pitchFamily="2" charset="2"/>
              <a:buChar char="§"/>
              <a:defRPr sz="1800">
                <a:solidFill>
                  <a:schemeClr val="dk1"/>
                </a:solidFill>
              </a:defRPr>
            </a:lvl5pPr>
          </a:lstStyle>
          <a:p>
            <a:pPr marL="342900" lvl="0" indent="-342900">
              <a:lnSpc>
                <a:spcPct val="80000"/>
              </a:lnSpc>
              <a:buFontTx/>
              <a:buNone/>
            </a:pPr>
            <a:r>
              <a:rPr lang="zh-CN" altLang="en-US" sz="2200" b="1"/>
              <a:t>【注】①本诗约作于皇祐元年(1049)，作者因支持范仲淹新政被贬颍州。②传说晋时有一人进山砍柴，见两童子下棋，于是置斧旁观，等棋结柬斧已拦掉．回家后发现早已换了人间。③酒阑：酒尽．</a:t>
            </a:r>
            <a:endParaRPr lang="zh-CN" altLang="en-US" sz="2200" b="1"/>
          </a:p>
          <a:p>
            <a:pPr marL="342900" lvl="0" indent="-342900">
              <a:lnSpc>
                <a:spcPct val="80000"/>
              </a:lnSpc>
              <a:buFontTx/>
              <a:buNone/>
            </a:pPr>
            <a:r>
              <a:rPr lang="zh-CN" altLang="en-US" sz="2200" b="1"/>
              <a:t> (1)这首诗表现了作者什么样的心情?</a:t>
            </a:r>
            <a:endParaRPr lang="zh-CN" altLang="en-US" sz="2200" b="1"/>
          </a:p>
          <a:p>
            <a:pPr marL="342900" lvl="0" indent="-342900">
              <a:lnSpc>
                <a:spcPct val="80000"/>
              </a:lnSpc>
              <a:buFontTx/>
              <a:buNone/>
            </a:pPr>
            <a:r>
              <a:rPr lang="zh-CN" altLang="en-US" sz="2200" b="1"/>
              <a:t> (2)这首诗在写作上有什么特色?</a:t>
            </a:r>
            <a:br>
              <a:rPr lang="zh-CN" altLang="en-US" sz="2200" b="1"/>
            </a:br>
            <a:r>
              <a:rPr lang="zh-CN" altLang="en-US" sz="1700" b="1"/>
              <a:t>                                                             </a:t>
            </a:r>
            <a:br>
              <a:rPr lang="zh-CN" altLang="en-US" sz="1700" b="1"/>
            </a:br>
            <a:endParaRPr lang="zh-CN" altLang="en-US" sz="1700" b="1"/>
          </a:p>
        </p:txBody>
      </p:sp>
      <p:sp>
        <p:nvSpPr>
          <p:cNvPr id="1049673" name="文本占位符 1049672"/>
          <p:cNvSpPr/>
          <p:nvPr>
            <p:ph type="body" sz="half" idx="2"/>
          </p:nvPr>
        </p:nvSpPr>
        <p:spPr>
          <a:xfrm>
            <a:off x="4167187" y="1600200"/>
            <a:ext cx="4519612" cy="4530725"/>
          </a:xfrm>
          <a:prstGeom prst="rect">
            <a:avLst/>
          </a:prstGeom>
          <a:noFill/>
          <a:ln>
            <a:noFill/>
          </a:ln>
        </p:spPr>
        <p:txBody>
          <a:bodyPr vert="horz" lIns="91440" tIns="45720" rIns="91440" bIns="45720" anchor="t"/>
          <a:lstStyle>
            <a:lvl1pPr marL="342900" indent="-342900">
              <a:lnSpc>
                <a:spcPct val="100000"/>
              </a:lnSpc>
              <a:spcBef>
                <a:spcPct val="20000"/>
              </a:spcBef>
              <a:spcAft>
                <a:spcPct val="0"/>
              </a:spcAft>
              <a:buClr>
                <a:schemeClr val="accent1"/>
              </a:buClr>
              <a:buFont typeface="Wingdings" panose="05000000000000000000" pitchFamily="2" charset="2"/>
              <a:buChar char="n"/>
              <a:defRPr sz="2800">
                <a:solidFill>
                  <a:schemeClr val="dk1"/>
                </a:solidFill>
              </a:defRPr>
            </a:lvl1pPr>
            <a:lvl2pPr marL="668020" indent="-325120">
              <a:lnSpc>
                <a:spcPct val="100000"/>
              </a:lnSpc>
              <a:spcBef>
                <a:spcPct val="20000"/>
              </a:spcBef>
              <a:spcAft>
                <a:spcPct val="0"/>
              </a:spcAft>
              <a:buClr>
                <a:schemeClr val="accent2"/>
              </a:buClr>
              <a:buFont typeface="Wingdings" panose="05000000000000000000" pitchFamily="2" charset="2"/>
              <a:buChar char="q"/>
              <a:defRPr sz="2400">
                <a:solidFill>
                  <a:schemeClr val="dk1"/>
                </a:solidFill>
              </a:defRPr>
            </a:lvl2pPr>
            <a:lvl3pPr marL="1020445" indent="-350520">
              <a:lnSpc>
                <a:spcPct val="100000"/>
              </a:lnSpc>
              <a:spcBef>
                <a:spcPct val="20000"/>
              </a:spcBef>
              <a:spcAft>
                <a:spcPct val="0"/>
              </a:spcAft>
              <a:buClr>
                <a:schemeClr val="accent1"/>
              </a:buClr>
              <a:buFont typeface="Wingdings" panose="05000000000000000000" pitchFamily="2" charset="2"/>
              <a:buChar char="n"/>
              <a:defRPr sz="2000">
                <a:solidFill>
                  <a:schemeClr val="dk1"/>
                </a:solidFill>
              </a:defRPr>
            </a:lvl3pPr>
            <a:lvl4pPr marL="1337945" indent="-315595">
              <a:lnSpc>
                <a:spcPct val="100000"/>
              </a:lnSpc>
              <a:spcBef>
                <a:spcPct val="20000"/>
              </a:spcBef>
              <a:spcAft>
                <a:spcPct val="0"/>
              </a:spcAft>
              <a:buClr>
                <a:schemeClr val="accent2"/>
              </a:buClr>
              <a:buFont typeface="Wingdings" panose="05000000000000000000" pitchFamily="2" charset="2"/>
              <a:buChar char="q"/>
              <a:defRPr sz="1800">
                <a:solidFill>
                  <a:schemeClr val="dk1"/>
                </a:solidFill>
              </a:defRPr>
            </a:lvl4pPr>
            <a:lvl5pPr marL="1679575" indent="-339725">
              <a:lnSpc>
                <a:spcPct val="100000"/>
              </a:lnSpc>
              <a:spcBef>
                <a:spcPct val="20000"/>
              </a:spcBef>
              <a:spcAft>
                <a:spcPct val="0"/>
              </a:spcAft>
              <a:buClr>
                <a:schemeClr val="accent1"/>
              </a:buClr>
              <a:buFont typeface="Wingdings" panose="05000000000000000000" pitchFamily="2" charset="2"/>
              <a:buChar char="§"/>
              <a:defRPr sz="1800">
                <a:solidFill>
                  <a:schemeClr val="dk1"/>
                </a:solidFill>
              </a:defRPr>
            </a:lvl5pPr>
          </a:lstStyle>
          <a:p>
            <a:pPr marL="342900" lvl="0" indent="-342900">
              <a:lnSpc>
                <a:spcPct val="80000"/>
              </a:lnSpc>
              <a:buFontTx/>
              <a:buNone/>
            </a:pPr>
            <a:r>
              <a:rPr lang="zh-CN" altLang="en-US" sz="2200" b="1"/>
              <a:t>（1）解析：本题考查评价文章的</a:t>
            </a:r>
            <a:r>
              <a:rPr lang="zh-CN" altLang="en-US" sz="2200" b="1">
                <a:solidFill>
                  <a:srgbClr val="FF3300"/>
                </a:solidFill>
              </a:rPr>
              <a:t>思想内容和作者的观点态度</a:t>
            </a:r>
            <a:r>
              <a:rPr lang="zh-CN" altLang="en-US" sz="2200" b="1"/>
              <a:t>。 “路暗花迷”表现了作者对前途的迷茫，结合注释可知这是因为仕途失意所致，“无奈”“思家”等词语则表现了无可奈何之情和渴望回家之情</a:t>
            </a:r>
            <a:endParaRPr lang="zh-CN" altLang="en-US" sz="2200" b="1"/>
          </a:p>
          <a:p>
            <a:pPr marL="342900" lvl="0" indent="-342900">
              <a:lnSpc>
                <a:spcPct val="80000"/>
              </a:lnSpc>
              <a:buFontTx/>
              <a:buNone/>
            </a:pPr>
            <a:r>
              <a:rPr lang="zh-CN" altLang="en-US" sz="2200" b="1"/>
              <a:t>（2）解析本题考查鉴赏文学作品的</a:t>
            </a:r>
            <a:r>
              <a:rPr lang="zh-CN" altLang="en-US" sz="2200" b="1">
                <a:solidFill>
                  <a:srgbClr val="FF3300"/>
                </a:solidFill>
              </a:rPr>
              <a:t>形象、语言和表达技巧</a:t>
            </a:r>
            <a:r>
              <a:rPr lang="zh-CN" altLang="en-US" sz="2200" b="1"/>
              <a:t>。本诗最明显的写作特色是四个场景组合在一起，一句一个场景；夜、笛、千山月，路、百种花，这些景物表达了作者对前途的迷茫，是以景写情，情景交融；在修辞上使用了工整的对仗。。</a:t>
            </a:r>
            <a:endParaRPr lang="zh-CN" altLang="en-US" sz="2200" b="1"/>
          </a:p>
          <a:p>
            <a:pPr marL="342900" lvl="0" indent="-342900">
              <a:lnSpc>
                <a:spcPct val="80000"/>
              </a:lnSpc>
            </a:pPr>
            <a:endParaRPr lang="zh-CN" altLang="en-US" sz="17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672">
                                            <p:txEl>
                                              <p:charRg st="0" end="91"/>
                                            </p:txEl>
                                          </p:spTgt>
                                        </p:tgtEl>
                                        <p:attrNameLst>
                                          <p:attrName>style.visibility</p:attrName>
                                        </p:attrNameLst>
                                      </p:cBhvr>
                                      <p:to>
                                        <p:strVal val="visible"/>
                                      </p:to>
                                    </p:set>
                                    <p:animEffect transition="in" filter="blinds(horizontal)">
                                      <p:cBhvr>
                                        <p:cTn id="7" dur="500"/>
                                        <p:tgtEl>
                                          <p:spTgt spid="1049672">
                                            <p:txEl>
                                              <p:charRg st="0" end="9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049672">
                                            <p:txEl>
                                              <p:charRg st="91" end="111"/>
                                            </p:txEl>
                                          </p:spTgt>
                                        </p:tgtEl>
                                        <p:attrNameLst>
                                          <p:attrName>style.visibility</p:attrName>
                                        </p:attrNameLst>
                                      </p:cBhvr>
                                      <p:to>
                                        <p:strVal val="visible"/>
                                      </p:to>
                                    </p:set>
                                    <p:animEffect transition="in" filter="blinds(horizontal)">
                                      <p:cBhvr>
                                        <p:cTn id="12" dur="500"/>
                                        <p:tgtEl>
                                          <p:spTgt spid="1049672">
                                            <p:txEl>
                                              <p:charRg st="91" end="11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2" nodeType="clickEffect">
                                  <p:stCondLst>
                                    <p:cond delay="0"/>
                                  </p:stCondLst>
                                  <p:childTnLst>
                                    <p:set>
                                      <p:cBhvr>
                                        <p:cTn id="16" dur="1" fill="hold">
                                          <p:stCondLst>
                                            <p:cond delay="0"/>
                                          </p:stCondLst>
                                        </p:cTn>
                                        <p:tgtEl>
                                          <p:spTgt spid="1049672">
                                            <p:txEl>
                                              <p:charRg st="111" end="192"/>
                                            </p:txEl>
                                          </p:spTgt>
                                        </p:tgtEl>
                                        <p:attrNameLst>
                                          <p:attrName>style.visibility</p:attrName>
                                        </p:attrNameLst>
                                      </p:cBhvr>
                                      <p:to>
                                        <p:strVal val="visible"/>
                                      </p:to>
                                    </p:set>
                                    <p:animEffect transition="in" filter="blinds(horizontal)">
                                      <p:cBhvr>
                                        <p:cTn id="17" dur="500"/>
                                        <p:tgtEl>
                                          <p:spTgt spid="1049672">
                                            <p:txEl>
                                              <p:charRg st="111" end="19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9673">
                                            <p:txEl>
                                              <p:charRg st="0" end="93"/>
                                            </p:txEl>
                                          </p:spTgt>
                                        </p:tgtEl>
                                        <p:attrNameLst>
                                          <p:attrName>style.visibility</p:attrName>
                                        </p:attrNameLst>
                                      </p:cBhvr>
                                      <p:to>
                                        <p:strVal val="visible"/>
                                      </p:to>
                                    </p:set>
                                    <p:animEffect transition="in" filter="blinds(horizontal)">
                                      <p:cBhvr>
                                        <p:cTn id="22" dur="500"/>
                                        <p:tgtEl>
                                          <p:spTgt spid="1049673">
                                            <p:txEl>
                                              <p:charRg st="0" end="9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49673">
                                            <p:txEl>
                                              <p:charRg st="93" end="204"/>
                                            </p:txEl>
                                          </p:spTgt>
                                        </p:tgtEl>
                                        <p:attrNameLst>
                                          <p:attrName>style.visibility</p:attrName>
                                        </p:attrNameLst>
                                      </p:cBhvr>
                                      <p:to>
                                        <p:strVal val="visible"/>
                                      </p:to>
                                    </p:set>
                                    <p:animEffect transition="in" filter="blinds(horizontal)">
                                      <p:cBhvr>
                                        <p:cTn id="27" dur="500"/>
                                        <p:tgtEl>
                                          <p:spTgt spid="1049673">
                                            <p:txEl>
                                              <p:charRg st="93" end="20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67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89" name=""/>
        <p:cNvGrpSpPr/>
        <p:nvPr/>
      </p:nvGrpSpPr>
      <p:grpSpPr>
        <a:xfrm rot="0">
          <a:off x="0" y="0"/>
          <a:ext cx="0" cy="0"/>
          <a:chOff x="0" y="0"/>
          <a:chExt cx="0" cy="0"/>
        </a:xfrm>
      </p:grpSpPr>
      <p:pic>
        <p:nvPicPr>
          <p:cNvPr id="2097171" name="图片 2097170"/>
          <p:cNvPicPr/>
          <p:nvPr/>
        </p:nvPicPr>
        <p:blipFill>
          <a:blip r:embed="rId1"/>
          <a:srcRect/>
          <a:stretch>
            <a:fillRect/>
          </a:stretch>
        </p:blipFill>
        <p:spPr>
          <a:xfrm>
            <a:off x="0" y="0"/>
            <a:ext cx="9144000" cy="6858000"/>
          </a:xfrm>
          <a:prstGeom prst="rect">
            <a:avLst/>
          </a:prstGeom>
          <a:noFill/>
          <a:ln>
            <a:noFill/>
          </a:ln>
        </p:spPr>
      </p:pic>
      <p:sp>
        <p:nvSpPr>
          <p:cNvPr id="1048613" name="标题 1048612"/>
          <p:cNvSpPr/>
          <p:nvPr>
            <p:ph type="title"/>
          </p:nvPr>
        </p:nvSpPr>
        <p:spPr>
          <a:xfrm>
            <a:off x="323850" y="908050"/>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a:buFontTx/>
              <a:buNone/>
            </a:pPr>
            <a:r>
              <a:rPr lang="zh-CN" altLang="en-US" sz="3200" b="1">
                <a:solidFill>
                  <a:srgbClr val="FF3300"/>
                </a:solidFill>
                <a:latin typeface="黑体" panose="02010609060101010101" pitchFamily="2" charset="-122"/>
                <a:ea typeface="黑体" panose="02010609060101010101" pitchFamily="2" charset="-122"/>
              </a:rPr>
              <a:t>分析意境型</a:t>
            </a:r>
            <a:br>
              <a:rPr lang="zh-CN" altLang="en-US" sz="3200" b="1">
                <a:solidFill>
                  <a:srgbClr val="FF3300"/>
                </a:solidFill>
                <a:latin typeface="黑体" panose="02010609060101010101" pitchFamily="2" charset="-122"/>
                <a:ea typeface="黑体" panose="02010609060101010101" pitchFamily="2" charset="-122"/>
              </a:rPr>
            </a:br>
            <a:r>
              <a:rPr lang="zh-CN" altLang="en-US" sz="3200" b="1">
                <a:solidFill>
                  <a:srgbClr val="FF3300"/>
                </a:solidFill>
                <a:latin typeface="黑体" panose="02010609060101010101" pitchFamily="2" charset="-122"/>
                <a:ea typeface="黑体" panose="02010609060101010101" pitchFamily="2" charset="-122"/>
              </a:rPr>
              <a:t>提问方式：这首诗营造了一种怎样的意境？</a:t>
            </a:r>
            <a:br>
              <a:rPr lang="zh-CN" altLang="en-US" sz="3200" b="1">
                <a:solidFill>
                  <a:srgbClr val="FF3300"/>
                </a:solidFill>
                <a:latin typeface="黑体" panose="02010609060101010101" pitchFamily="2" charset="-122"/>
                <a:ea typeface="黑体" panose="02010609060101010101" pitchFamily="2" charset="-122"/>
              </a:rPr>
            </a:br>
            <a:r>
              <a:rPr lang="zh-CN" altLang="en-US" sz="3200" b="1">
                <a:solidFill>
                  <a:srgbClr val="FF3300"/>
                </a:solidFill>
                <a:latin typeface="黑体" panose="02010609060101010101" pitchFamily="2" charset="-122"/>
                <a:ea typeface="黑体" panose="02010609060101010101" pitchFamily="2" charset="-122"/>
              </a:rPr>
              <a:t>提问变体：这首诗描绘了一幅怎样的画面？</a:t>
            </a:r>
            <a:br>
              <a:rPr lang="zh-CN" altLang="en-US" sz="3200" b="1">
                <a:solidFill>
                  <a:srgbClr val="FF3300"/>
                </a:solidFill>
                <a:latin typeface="黑体" panose="02010609060101010101" pitchFamily="2" charset="-122"/>
                <a:ea typeface="黑体" panose="02010609060101010101" pitchFamily="2" charset="-122"/>
              </a:rPr>
            </a:br>
            <a:r>
              <a:rPr lang="zh-CN" altLang="en-US" sz="3200" b="1">
                <a:solidFill>
                  <a:srgbClr val="FF3300"/>
                </a:solidFill>
                <a:latin typeface="黑体" panose="02010609060101010101" pitchFamily="2" charset="-122"/>
                <a:ea typeface="黑体" panose="02010609060101010101" pitchFamily="2" charset="-122"/>
              </a:rPr>
              <a:t>          表达了诗人怎样的思想感情?</a:t>
            </a:r>
            <a:endParaRPr lang="zh-CN" altLang="en-US" sz="3200" b="1">
              <a:solidFill>
                <a:srgbClr val="FF3300"/>
              </a:solidFill>
              <a:latin typeface="黑体" panose="02010609060101010101" pitchFamily="2" charset="-122"/>
              <a:ea typeface="黑体" panose="02010609060101010101" pitchFamily="2" charset="-122"/>
            </a:endParaRPr>
          </a:p>
        </p:txBody>
      </p:sp>
      <p:sp>
        <p:nvSpPr>
          <p:cNvPr id="1048614" name="文本占位符 1048613"/>
          <p:cNvSpPr/>
          <p:nvPr>
            <p:ph type="body" idx="1"/>
          </p:nvPr>
        </p:nvSpPr>
        <p:spPr>
          <a:xfrm>
            <a:off x="1066800" y="2781300"/>
            <a:ext cx="7681912"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25000"/>
              </a:lnSpc>
            </a:pPr>
            <a:r>
              <a:rPr lang="zh-CN" altLang="en-US" b="1">
                <a:latin typeface="黑体" panose="02010609060101010101" pitchFamily="2" charset="-122"/>
                <a:ea typeface="黑体" panose="02010609060101010101" pitchFamily="2" charset="-122"/>
              </a:rPr>
              <a:t>【答题方法点拨】</a:t>
            </a:r>
            <a:endParaRPr lang="zh-CN" altLang="en-US" b="1">
              <a:latin typeface="黑体" panose="02010609060101010101" pitchFamily="2" charset="-122"/>
              <a:ea typeface="黑体" panose="02010609060101010101" pitchFamily="2" charset="-122"/>
            </a:endParaRPr>
          </a:p>
          <a:p>
            <a:pPr marL="342900" lvl="0" indent="-342900">
              <a:lnSpc>
                <a:spcPct val="125000"/>
              </a:lnSpc>
            </a:pPr>
            <a:r>
              <a:rPr lang="zh-CN" altLang="en-US" b="1">
                <a:latin typeface="黑体" panose="02010609060101010101" pitchFamily="2" charset="-122"/>
                <a:ea typeface="黑体" panose="02010609060101010101" pitchFamily="2" charset="-122"/>
              </a:rPr>
              <a:t> 意境，它包括</a:t>
            </a:r>
            <a:r>
              <a:rPr lang="zh-CN" altLang="en-US" b="1">
                <a:solidFill>
                  <a:srgbClr val="FF0000"/>
                </a:solidFill>
                <a:latin typeface="黑体" panose="02010609060101010101" pitchFamily="2" charset="-122"/>
                <a:ea typeface="黑体" panose="02010609060101010101" pitchFamily="2" charset="-122"/>
              </a:rPr>
              <a:t>景、情、境</a:t>
            </a:r>
            <a:r>
              <a:rPr lang="zh-CN" altLang="en-US" b="1">
                <a:latin typeface="黑体" panose="02010609060101010101" pitchFamily="2" charset="-122"/>
                <a:ea typeface="黑体" panose="02010609060101010101" pitchFamily="2" charset="-122"/>
              </a:rPr>
              <a:t>三个方面。答题时三个方面缺一不可。</a:t>
            </a:r>
            <a:endParaRPr lang="zh-CN" altLang="en-US" b="1">
              <a:latin typeface="黑体" panose="02010609060101010101" pitchFamily="2" charset="-122"/>
              <a:ea typeface="黑体" panose="02010609060101010101" pitchFamily="2" charset="-122"/>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531" name=""/>
        <p:cNvGrpSpPr/>
        <p:nvPr/>
      </p:nvGrpSpPr>
      <p:grpSpPr>
        <a:xfrm rot="0">
          <a:off x="0" y="0"/>
          <a:ext cx="0" cy="0"/>
          <a:chOff x="0" y="0"/>
          <a:chExt cx="0" cy="0"/>
        </a:xfrm>
      </p:grpSpPr>
      <p:sp>
        <p:nvSpPr>
          <p:cNvPr id="1049677" name="文本占位符 1049676"/>
          <p:cNvSpPr/>
          <p:nvPr>
            <p:ph type="body" idx="1"/>
          </p:nvPr>
        </p:nvSpPr>
        <p:spPr>
          <a:xfrm>
            <a:off x="457200" y="1600200"/>
            <a:ext cx="8229600" cy="4530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b="1"/>
              <a:t>答案：表现了①因仕途失意而对前途忧虑和无可奈何的心情；②希望脱离官场返回家乡的心情</a:t>
            </a:r>
            <a:br>
              <a:rPr lang="zh-CN" altLang="en-US" b="1"/>
            </a:br>
            <a:r>
              <a:rPr lang="zh-CN" altLang="en-US" b="1"/>
              <a:t>答案：①一句一个场景；②以景写情，情景交融；③对仗十分工巧</a:t>
            </a:r>
            <a:endParaRPr lang="zh-CN" altLang="en-US" b="1"/>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532" name=""/>
        <p:cNvGrpSpPr/>
        <p:nvPr/>
      </p:nvGrpSpPr>
      <p:grpSpPr>
        <a:xfrm rot="0">
          <a:off x="0" y="0"/>
          <a:ext cx="0" cy="0"/>
          <a:chOff x="0" y="0"/>
          <a:chExt cx="0" cy="0"/>
        </a:xfrm>
      </p:grpSpPr>
      <p:sp>
        <p:nvSpPr>
          <p:cNvPr id="1049678" name="文本框 1049677"/>
          <p:cNvSpPr txBox="1"/>
          <p:nvPr/>
        </p:nvSpPr>
        <p:spPr>
          <a:xfrm>
            <a:off x="107950" y="260350"/>
            <a:ext cx="8999538" cy="67119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b="1">
                <a:latin typeface="Arial" panose="020B0604020202020204" pitchFamily="34" charset="0"/>
              </a:rPr>
              <a:t>                                           </a:t>
            </a:r>
            <a:r>
              <a:rPr lang="en-US" altLang="en-US" sz="2800" b="1">
                <a:solidFill>
                  <a:srgbClr val="0000FF"/>
                </a:solidFill>
                <a:latin typeface="Arial" panose="020B0604020202020204" pitchFamily="34" charset="0"/>
              </a:rPr>
              <a:t>村行   </a:t>
            </a:r>
            <a:r>
              <a:rPr lang="en-US" altLang="en-US" sz="2000" b="1">
                <a:solidFill>
                  <a:srgbClr val="0000FF"/>
                </a:solidFill>
                <a:latin typeface="Arial" panose="020B0604020202020204" pitchFamily="34" charset="0"/>
              </a:rPr>
              <a:t> 王禹偁</a:t>
            </a:r>
            <a:endParaRPr lang="en-US" altLang="en-US" sz="2000" b="1">
              <a:solidFill>
                <a:srgbClr val="0000FF"/>
              </a:solidFill>
              <a:latin typeface="Arial" panose="020B0604020202020204" pitchFamily="34" charset="0"/>
            </a:endParaRPr>
          </a:p>
          <a:p>
            <a:pPr marL="0" lvl="0" indent="0">
              <a:buFontTx/>
              <a:buNone/>
            </a:pPr>
            <a:r>
              <a:rPr lang="en-US" altLang="en-US" sz="2800" b="1">
                <a:solidFill>
                  <a:srgbClr val="0000FF"/>
                </a:solidFill>
                <a:latin typeface="Arial" panose="020B0604020202020204" pitchFamily="34" charset="0"/>
              </a:rPr>
              <a:t>                   马穿山径菊初黄，信马悠悠野兴长。</a:t>
            </a:r>
            <a:endParaRPr lang="en-US" altLang="en-US" sz="2800" b="1">
              <a:solidFill>
                <a:srgbClr val="0000FF"/>
              </a:solidFill>
              <a:latin typeface="Arial" panose="020B0604020202020204" pitchFamily="34" charset="0"/>
            </a:endParaRPr>
          </a:p>
          <a:p>
            <a:pPr marL="0" lvl="0" indent="0">
              <a:buFontTx/>
              <a:buNone/>
            </a:pPr>
            <a:r>
              <a:rPr lang="en-US" altLang="en-US" sz="2800" b="1">
                <a:solidFill>
                  <a:srgbClr val="0000FF"/>
                </a:solidFill>
                <a:latin typeface="Arial" panose="020B0604020202020204" pitchFamily="34" charset="0"/>
              </a:rPr>
              <a:t>                   万壑有声含晚籁，数峰无语立斜阳。</a:t>
            </a:r>
            <a:endParaRPr lang="en-US" altLang="en-US" sz="2800" b="1">
              <a:solidFill>
                <a:srgbClr val="0000FF"/>
              </a:solidFill>
              <a:latin typeface="Arial" panose="020B0604020202020204" pitchFamily="34" charset="0"/>
            </a:endParaRPr>
          </a:p>
          <a:p>
            <a:pPr marL="0" lvl="0" indent="0">
              <a:buFontTx/>
              <a:buNone/>
            </a:pPr>
            <a:r>
              <a:rPr lang="en-US" altLang="en-US" sz="2800" b="1">
                <a:solidFill>
                  <a:srgbClr val="0000FF"/>
                </a:solidFill>
                <a:latin typeface="Arial" panose="020B0604020202020204" pitchFamily="34" charset="0"/>
              </a:rPr>
              <a:t>                   棠梨叶落胭脂色，荞麦花开白雪香。</a:t>
            </a:r>
            <a:endParaRPr lang="en-US" altLang="en-US" sz="2800" b="1">
              <a:solidFill>
                <a:srgbClr val="0000FF"/>
              </a:solidFill>
              <a:latin typeface="Arial" panose="020B0604020202020204" pitchFamily="34" charset="0"/>
            </a:endParaRPr>
          </a:p>
          <a:p>
            <a:pPr marL="0" lvl="0" indent="0">
              <a:buFontTx/>
              <a:buNone/>
            </a:pPr>
            <a:r>
              <a:rPr lang="en-US" altLang="en-US" sz="2800" b="1">
                <a:solidFill>
                  <a:srgbClr val="0000FF"/>
                </a:solidFill>
                <a:latin typeface="Arial" panose="020B0604020202020204" pitchFamily="34" charset="0"/>
              </a:rPr>
              <a:t>                   何事吟余忽惆怅？村桥原树似吾乡。</a:t>
            </a:r>
            <a:endParaRPr lang="en-US" altLang="en-US" sz="2800" b="1">
              <a:solidFill>
                <a:srgbClr val="0000FF"/>
              </a:solidFill>
              <a:latin typeface="Arial" panose="020B0604020202020204" pitchFamily="34" charset="0"/>
            </a:endParaRPr>
          </a:p>
          <a:p>
            <a:pPr marL="0" lvl="0" indent="0">
              <a:buFontTx/>
              <a:buNone/>
            </a:pPr>
            <a:r>
              <a:rPr lang="en-US" altLang="en-US" sz="2800" b="1">
                <a:latin typeface="Arial" panose="020B0604020202020204" pitchFamily="34" charset="0"/>
              </a:rPr>
              <a:t>[注]本诗是王禹偁于淳化二年贬为商州团练副史时所作。</a:t>
            </a:r>
            <a:endParaRPr lang="en-US" altLang="en-US" sz="2800" b="1">
              <a:latin typeface="Arial" panose="020B0604020202020204" pitchFamily="34" charset="0"/>
            </a:endParaRPr>
          </a:p>
          <a:p>
            <a:pPr marL="0" lvl="0" indent="0">
              <a:buFontTx/>
              <a:buNone/>
            </a:pPr>
            <a:endParaRPr lang="en-US" altLang="en-US" sz="2800" b="1">
              <a:latin typeface="Arial" panose="020B0604020202020204" pitchFamily="34" charset="0"/>
            </a:endParaRPr>
          </a:p>
          <a:p>
            <a:pPr marL="0" lvl="0" indent="0">
              <a:buFontTx/>
              <a:buNone/>
            </a:pPr>
            <a:r>
              <a:rPr lang="en-US" altLang="en-US" b="1">
                <a:latin typeface="Arial" panose="020B0604020202020204" pitchFamily="34" charset="0"/>
              </a:rPr>
              <a:t>（1）这首诗描写了什么样的意境？抒发了作者怎样的思想感情？</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  答：初秋晚景---盎然生机中含着凄凉,斑斓色彩中蕴含哀伤。</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抒发了漂泊异乡思念家乡的凄苦悲凉，并暗寓被贬的失意。</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  </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（2）颔联是历来传诵的名句，请从表现手法的角度赏析。</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答：运用拟人对偶等修辞手法，</a:t>
            </a:r>
            <a:endParaRPr lang="en-US" altLang="en-US" b="1">
              <a:latin typeface="Arial" panose="020B0604020202020204" pitchFamily="34" charset="0"/>
            </a:endParaRPr>
          </a:p>
          <a:p>
            <a:pPr marL="0" lvl="0" indent="0">
              <a:buFontTx/>
              <a:buNone/>
            </a:pPr>
            <a:r>
              <a:rPr lang="en-US" altLang="en-US" b="1">
                <a:latin typeface="Arial" panose="020B0604020202020204" pitchFamily="34" charset="0"/>
              </a:rPr>
              <a:t>       将无情之景赋予人的特性，显得形象生动。又以听觉写动景，以视觉写静景。动静结合，上下映衬。</a:t>
            </a:r>
            <a:endParaRPr lang="en-US" altLang="en-US" b="1">
              <a:latin typeface="Arial" panose="020B0604020202020204" pitchFamily="34" charset="0"/>
            </a:endParaRPr>
          </a:p>
          <a:p>
            <a:pPr marL="0" lvl="0" indent="0" algn="ctr">
              <a:buFontTx/>
              <a:buNone/>
            </a:pPr>
            <a:endParaRPr lang="en-US" altLang="en-US" b="1">
              <a:latin typeface="Arial" panose="020B0604020202020204" pitchFamily="34" charset="0"/>
            </a:endParaRPr>
          </a:p>
          <a:p>
            <a:pPr marL="0" lvl="0" indent="0" algn="ctr">
              <a:buFontTx/>
              <a:buNone/>
            </a:pPr>
            <a:endParaRPr lang="en-US" altLang="en-US" b="1">
              <a:latin typeface="Arial" panose="020B0604020202020204" pitchFamily="34" charset="0"/>
            </a:endParaRPr>
          </a:p>
        </p:txBody>
      </p:sp>
      <p:sp>
        <p:nvSpPr>
          <p:cNvPr id="1049679" name="文本框 1049678"/>
          <p:cNvSpPr txBox="1"/>
          <p:nvPr/>
        </p:nvSpPr>
        <p:spPr>
          <a:xfrm>
            <a:off x="304800" y="533400"/>
            <a:ext cx="8534400" cy="51911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endParaRPr lang="en-US" altLang="en-US" sz="2800">
              <a:latin typeface="Arial" panose="020B0604020202020204" pitchFamily="34" charset="0"/>
              <a:ea typeface="楷体" panose="02010609060101010101" pitchFamily="49" charset="-122"/>
            </a:endParaRPr>
          </a:p>
        </p:txBody>
      </p:sp>
      <p:sp>
        <p:nvSpPr>
          <p:cNvPr id="1049680" name="文本框 1049679"/>
          <p:cNvSpPr txBox="1"/>
          <p:nvPr/>
        </p:nvSpPr>
        <p:spPr>
          <a:xfrm>
            <a:off x="152400" y="3276600"/>
            <a:ext cx="8839200" cy="4540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en-US" altLang="en-US" b="1">
                <a:latin typeface="Arial" panose="020B0604020202020204" pitchFamily="34" charset="0"/>
              </a:rPr>
              <a:t>  </a:t>
            </a:r>
            <a:endParaRPr lang="en-US" altLang="en-US" b="1">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678">
                                            <p:txEl>
                                              <p:charRg st="225" end="255"/>
                                            </p:txEl>
                                          </p:spTgt>
                                        </p:tgtEl>
                                        <p:attrNameLst>
                                          <p:attrName>style.visibility</p:attrName>
                                        </p:attrNameLst>
                                      </p:cBhvr>
                                      <p:to>
                                        <p:strVal val="visible"/>
                                      </p:to>
                                    </p:set>
                                    <p:anim calcmode="lin" valueType="num">
                                      <p:cBhvr additive="base">
                                        <p:cTn id="7" dur="1000" fill="hold"/>
                                        <p:tgtEl>
                                          <p:spTgt spid="1049678">
                                            <p:txEl>
                                              <p:charRg st="225" end="255"/>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1049678">
                                            <p:txEl>
                                              <p:charRg st="225" end="25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1049678">
                                            <p:txEl>
                                              <p:charRg st="255" end="287"/>
                                            </p:txEl>
                                          </p:spTgt>
                                        </p:tgtEl>
                                        <p:attrNameLst>
                                          <p:attrName>style.visibility</p:attrName>
                                        </p:attrNameLst>
                                      </p:cBhvr>
                                      <p:to>
                                        <p:strVal val="visible"/>
                                      </p:to>
                                    </p:set>
                                    <p:anim calcmode="lin" valueType="num">
                                      <p:cBhvr additive="base">
                                        <p:cTn id="13" dur="1000" fill="hold"/>
                                        <p:tgtEl>
                                          <p:spTgt spid="1049678">
                                            <p:txEl>
                                              <p:charRg st="255" end="287"/>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1049678">
                                            <p:txEl>
                                              <p:charRg st="255" end="287"/>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2" nodeType="withEffect">
                                  <p:stCondLst>
                                    <p:cond delay="0"/>
                                  </p:stCondLst>
                                  <p:childTnLst>
                                    <p:set>
                                      <p:cBhvr>
                                        <p:cTn id="16" dur="1" fill="hold">
                                          <p:stCondLst>
                                            <p:cond delay="0"/>
                                          </p:stCondLst>
                                        </p:cTn>
                                        <p:tgtEl>
                                          <p:spTgt spid="1049678">
                                            <p:txEl>
                                              <p:charRg st="287" end="314"/>
                                            </p:txEl>
                                          </p:spTgt>
                                        </p:tgtEl>
                                        <p:attrNameLst>
                                          <p:attrName>style.visibility</p:attrName>
                                        </p:attrNameLst>
                                      </p:cBhvr>
                                      <p:to>
                                        <p:strVal val="visible"/>
                                      </p:to>
                                    </p:set>
                                    <p:anim calcmode="lin" valueType="num">
                                      <p:cBhvr additive="base">
                                        <p:cTn id="17" dur="1000" fill="hold"/>
                                        <p:tgtEl>
                                          <p:spTgt spid="1049678">
                                            <p:txEl>
                                              <p:charRg st="287" end="314"/>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1049678">
                                            <p:txEl>
                                              <p:charRg st="287" end="314"/>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3" nodeType="withEffect">
                                  <p:stCondLst>
                                    <p:cond delay="0"/>
                                  </p:stCondLst>
                                  <p:childTnLst>
                                    <p:set>
                                      <p:cBhvr>
                                        <p:cTn id="20" dur="1" fill="hold">
                                          <p:stCondLst>
                                            <p:cond delay="0"/>
                                          </p:stCondLst>
                                        </p:cTn>
                                        <p:tgtEl>
                                          <p:spTgt spid="1049678">
                                            <p:txEl>
                                              <p:charRg st="314" end="317"/>
                                            </p:txEl>
                                          </p:spTgt>
                                        </p:tgtEl>
                                        <p:attrNameLst>
                                          <p:attrName>style.visibility</p:attrName>
                                        </p:attrNameLst>
                                      </p:cBhvr>
                                      <p:to>
                                        <p:strVal val="visible"/>
                                      </p:to>
                                    </p:set>
                                    <p:anim calcmode="lin" valueType="num">
                                      <p:cBhvr additive="base">
                                        <p:cTn id="21" dur="500" fill="hold"/>
                                        <p:tgtEl>
                                          <p:spTgt spid="1049678">
                                            <p:txEl>
                                              <p:charRg st="314" end="31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49678">
                                            <p:txEl>
                                              <p:charRg st="314" end="317"/>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4" nodeType="clickEffect">
                                  <p:stCondLst>
                                    <p:cond delay="0"/>
                                  </p:stCondLst>
                                  <p:childTnLst>
                                    <p:set>
                                      <p:cBhvr>
                                        <p:cTn id="26" dur="1" fill="hold">
                                          <p:stCondLst>
                                            <p:cond delay="0"/>
                                          </p:stCondLst>
                                        </p:cTn>
                                        <p:tgtEl>
                                          <p:spTgt spid="1049678">
                                            <p:txEl>
                                              <p:charRg st="317" end="344"/>
                                            </p:txEl>
                                          </p:spTgt>
                                        </p:tgtEl>
                                        <p:attrNameLst>
                                          <p:attrName>style.visibility</p:attrName>
                                        </p:attrNameLst>
                                      </p:cBhvr>
                                      <p:to>
                                        <p:strVal val="visible"/>
                                      </p:to>
                                    </p:set>
                                    <p:anim calcmode="lin" valueType="num">
                                      <p:cBhvr additive="base">
                                        <p:cTn id="27" dur="1000" fill="hold"/>
                                        <p:tgtEl>
                                          <p:spTgt spid="1049678">
                                            <p:txEl>
                                              <p:charRg st="317" end="344"/>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1049678">
                                            <p:txEl>
                                              <p:charRg st="317" end="344"/>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5" nodeType="clickEffect">
                                  <p:stCondLst>
                                    <p:cond delay="0"/>
                                  </p:stCondLst>
                                  <p:childTnLst>
                                    <p:set>
                                      <p:cBhvr>
                                        <p:cTn id="32" dur="1" fill="hold">
                                          <p:stCondLst>
                                            <p:cond delay="0"/>
                                          </p:stCondLst>
                                        </p:cTn>
                                        <p:tgtEl>
                                          <p:spTgt spid="1049678">
                                            <p:txEl>
                                              <p:charRg st="344" end="359"/>
                                            </p:txEl>
                                          </p:spTgt>
                                        </p:tgtEl>
                                        <p:attrNameLst>
                                          <p:attrName>style.visibility</p:attrName>
                                        </p:attrNameLst>
                                      </p:cBhvr>
                                      <p:to>
                                        <p:strVal val="visible"/>
                                      </p:to>
                                    </p:set>
                                    <p:anim calcmode="lin" valueType="num">
                                      <p:cBhvr additive="base">
                                        <p:cTn id="33" dur="1000" fill="hold"/>
                                        <p:tgtEl>
                                          <p:spTgt spid="1049678">
                                            <p:txEl>
                                              <p:charRg st="344" end="359"/>
                                            </p:txEl>
                                          </p:spTgt>
                                        </p:tgtEl>
                                        <p:attrNameLst>
                                          <p:attrName>ppt_x</p:attrName>
                                        </p:attrNameLst>
                                      </p:cBhvr>
                                      <p:tavLst>
                                        <p:tav tm="0">
                                          <p:val>
                                            <p:strVal val="ppt_x"/>
                                          </p:val>
                                        </p:tav>
                                        <p:tav tm="100000">
                                          <p:val>
                                            <p:strVal val="ppt_x"/>
                                          </p:val>
                                        </p:tav>
                                      </p:tavLst>
                                    </p:anim>
                                    <p:anim calcmode="lin" valueType="num">
                                      <p:cBhvr additive="base">
                                        <p:cTn id="34" dur="1000" fill="hold"/>
                                        <p:tgtEl>
                                          <p:spTgt spid="1049678">
                                            <p:txEl>
                                              <p:charRg st="344" end="35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533" name=""/>
        <p:cNvGrpSpPr/>
        <p:nvPr/>
      </p:nvGrpSpPr>
      <p:grpSpPr>
        <a:xfrm rot="0">
          <a:off x="0" y="0"/>
          <a:ext cx="0" cy="0"/>
          <a:chOff x="0" y="0"/>
          <a:chExt cx="0" cy="0"/>
        </a:xfrm>
      </p:grpSpPr>
      <p:sp>
        <p:nvSpPr>
          <p:cNvPr id="1049681" name="文本占位符 1049680"/>
          <p:cNvSpPr/>
          <p:nvPr>
            <p:ph type="body" idx="1"/>
          </p:nvPr>
        </p:nvSpPr>
        <p:spPr>
          <a:xfrm>
            <a:off x="250825" y="984250"/>
            <a:ext cx="8713788" cy="2447925"/>
          </a:xfrm>
          <a:prstGeom prst="rect">
            <a:avLst/>
          </a:prstGeom>
          <a:noFill/>
          <a:ln w="28575" cap="flat" cmpd="sng">
            <a:solidFill>
              <a:schemeClr val="dk1">
                <a:alpha val="100000"/>
              </a:schemeClr>
            </a:solidFill>
            <a:prstDash val="solid"/>
            <a:round/>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r>
              <a:rPr lang="en-US" altLang="en-US" b="1">
                <a:solidFill>
                  <a:srgbClr val="9999FF"/>
                </a:solidFill>
                <a:latin typeface="宋体" panose="02010600030101010101" pitchFamily="2" charset="-122"/>
              </a:rPr>
              <a:t> </a:t>
            </a:r>
            <a:r>
              <a:rPr lang="en-US" altLang="en-US" sz="4300" b="1">
                <a:solidFill>
                  <a:srgbClr val="008000"/>
                </a:solidFill>
                <a:latin typeface="宋体" panose="02010600030101010101" pitchFamily="2" charset="-122"/>
              </a:rPr>
              <a:t>④抒发厌恶战争、思念家乡亲人之情。如2004年江苏卷柳中庸的《征人怨》。</a:t>
            </a:r>
            <a:endParaRPr lang="en-US" altLang="en-US" sz="4300" b="1">
              <a:solidFill>
                <a:srgbClr val="008000"/>
              </a:solidFill>
              <a:latin typeface="宋体" panose="02010600030101010101" pitchFamily="2" charset="-122"/>
            </a:endParaRPr>
          </a:p>
          <a:p>
            <a:pPr marL="342900" lvl="0" indent="-342900">
              <a:buFontTx/>
              <a:buNone/>
            </a:pPr>
            <a:r>
              <a:rPr lang="zh-CN" altLang="en-US" b="1"/>
              <a:t>   　</a:t>
            </a:r>
            <a:endParaRPr lang="zh-CN" altLang="en-US" b="1"/>
          </a:p>
          <a:p>
            <a:pPr marL="342900" lvl="0" indent="-342900" algn="ctr">
              <a:buFontTx/>
              <a:buNone/>
            </a:pPr>
            <a:r>
              <a:rPr lang="zh-CN" altLang="en-US" b="1"/>
              <a:t>  </a:t>
            </a:r>
            <a:endParaRPr lang="zh-CN" altLang="en-US" b="1"/>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536" name=""/>
        <p:cNvGrpSpPr/>
        <p:nvPr/>
      </p:nvGrpSpPr>
      <p:grpSpPr>
        <a:xfrm rot="0">
          <a:off x="0" y="0"/>
          <a:ext cx="0" cy="0"/>
          <a:chOff x="0" y="0"/>
          <a:chExt cx="0" cy="0"/>
        </a:xfrm>
      </p:grpSpPr>
      <p:sp>
        <p:nvSpPr>
          <p:cNvPr id="1049684" name="文本框 1049683"/>
          <p:cNvSpPr txBox="1"/>
          <p:nvPr/>
        </p:nvSpPr>
        <p:spPr>
          <a:xfrm>
            <a:off x="395287" y="260350"/>
            <a:ext cx="7561262" cy="6921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en-US" altLang="en-US" sz="4000" b="1">
                <a:latin typeface="Arial" panose="020B0604020202020204" pitchFamily="34" charset="0"/>
                <a:ea typeface="楷体_GB2312" pitchFamily="49" charset="-122"/>
              </a:rPr>
              <a:t>总结：羁旅乡思诗的鉴赏方法</a:t>
            </a:r>
            <a:endParaRPr lang="en-US" altLang="en-US" sz="4000" b="1">
              <a:latin typeface="Arial" panose="020B0604020202020204" pitchFamily="34" charset="0"/>
              <a:ea typeface="楷体_GB2312" pitchFamily="49" charset="-122"/>
            </a:endParaRPr>
          </a:p>
        </p:txBody>
      </p:sp>
      <p:sp>
        <p:nvSpPr>
          <p:cNvPr id="1049685" name="文本框 1049684"/>
          <p:cNvSpPr txBox="1"/>
          <p:nvPr/>
        </p:nvSpPr>
        <p:spPr>
          <a:xfrm>
            <a:off x="539750" y="1196975"/>
            <a:ext cx="7705725" cy="33353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en-US" altLang="en-US" b="1">
                <a:solidFill>
                  <a:srgbClr val="FF3300"/>
                </a:solidFill>
                <a:latin typeface="楷体_GB2312" pitchFamily="49" charset="-122"/>
                <a:ea typeface="楷体_GB2312" pitchFamily="49" charset="-122"/>
              </a:rPr>
              <a:t>1、结合诗人境况，了解诗人因何而思乡，寄予何种感情？</a:t>
            </a:r>
            <a:r>
              <a:rPr lang="en-US" altLang="en-US" b="1">
                <a:latin typeface="楷体_GB2312" pitchFamily="49" charset="-122"/>
                <a:ea typeface="楷体_GB2312" pitchFamily="49" charset="-122"/>
              </a:rPr>
              <a:t>如王维《九月九日忆山东兄弟》</a:t>
            </a:r>
            <a:endParaRPr lang="en-US" altLang="en-US" b="1">
              <a:latin typeface="楷体_GB2312" pitchFamily="49" charset="-122"/>
              <a:ea typeface="楷体_GB2312" pitchFamily="49" charset="-122"/>
            </a:endParaRPr>
          </a:p>
          <a:p>
            <a:pPr marL="0" lvl="0" indent="0">
              <a:spcBef>
                <a:spcPct val="50000"/>
              </a:spcBef>
              <a:buFontTx/>
              <a:buNone/>
            </a:pPr>
            <a:r>
              <a:rPr lang="en-US" altLang="en-US" b="1">
                <a:solidFill>
                  <a:srgbClr val="FF3300"/>
                </a:solidFill>
                <a:latin typeface="楷体_GB2312" pitchFamily="49" charset="-122"/>
                <a:ea typeface="楷体_GB2312" pitchFamily="49" charset="-122"/>
              </a:rPr>
              <a:t>2、明确作者选用的意象，写了哪些“眼中景”，什么样的景？</a:t>
            </a:r>
            <a:endParaRPr lang="en-US" altLang="en-US" b="1">
              <a:solidFill>
                <a:srgbClr val="FF3300"/>
              </a:solidFill>
              <a:latin typeface="楷体_GB2312" pitchFamily="49" charset="-122"/>
              <a:ea typeface="楷体_GB2312" pitchFamily="49" charset="-122"/>
            </a:endParaRPr>
          </a:p>
          <a:p>
            <a:pPr marL="0" lvl="0" indent="0">
              <a:spcBef>
                <a:spcPct val="50000"/>
              </a:spcBef>
              <a:buFontTx/>
              <a:buNone/>
            </a:pPr>
            <a:r>
              <a:rPr lang="en-US" altLang="en-US" b="1">
                <a:solidFill>
                  <a:srgbClr val="FF3300"/>
                </a:solidFill>
                <a:latin typeface="楷体_GB2312" pitchFamily="49" charset="-122"/>
                <a:ea typeface="楷体_GB2312" pitchFamily="49" charset="-122"/>
              </a:rPr>
              <a:t>3、诗人是怎样把思乡之情与所见所闻巧妙地融合在一起的？</a:t>
            </a:r>
            <a:r>
              <a:rPr lang="en-US" altLang="en-US" sz="2800" b="1">
                <a:solidFill>
                  <a:srgbClr val="FF3300"/>
                </a:solidFill>
                <a:latin typeface="楷体_GB2312" pitchFamily="49" charset="-122"/>
                <a:ea typeface="楷体_GB2312" pitchFamily="49" charset="-122"/>
              </a:rPr>
              <a:t> </a:t>
            </a:r>
            <a:endParaRPr lang="en-US" altLang="en-US" sz="2800" b="1">
              <a:solidFill>
                <a:srgbClr val="FF3300"/>
              </a:solidFill>
              <a:latin typeface="楷体_GB2312" pitchFamily="49" charset="-122"/>
              <a:ea typeface="楷体_GB2312" pitchFamily="49" charset="-122"/>
            </a:endParaRPr>
          </a:p>
          <a:p>
            <a:pPr marL="0" lvl="0" indent="0">
              <a:spcBef>
                <a:spcPct val="50000"/>
              </a:spcBef>
              <a:buFontTx/>
              <a:buNone/>
            </a:pPr>
            <a:endParaRPr lang="en-US" altLang="en-US" sz="2800" b="1">
              <a:latin typeface="楷体_GB2312" pitchFamily="49" charset="-122"/>
              <a:ea typeface="楷体_GB2312" pitchFamily="49" charset="-122"/>
            </a:endParaRPr>
          </a:p>
        </p:txBody>
      </p:sp>
      <p:sp>
        <p:nvSpPr>
          <p:cNvPr id="1049686" name="矩形 1049685"/>
          <p:cNvSpPr/>
          <p:nvPr/>
        </p:nvSpPr>
        <p:spPr>
          <a:xfrm>
            <a:off x="1187450" y="4076700"/>
            <a:ext cx="5905500" cy="18002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r>
              <a:rPr lang="zh-CN" altLang="en-US" sz="2400" b="1">
                <a:solidFill>
                  <a:srgbClr val="0033CC"/>
                </a:solidFill>
              </a:rPr>
              <a:t>1、整体感知，确定情感类别</a:t>
            </a:r>
            <a:endParaRPr lang="zh-CN" altLang="en-US" sz="2400" b="1">
              <a:solidFill>
                <a:srgbClr val="0033CC"/>
              </a:solidFill>
            </a:endParaRPr>
          </a:p>
          <a:p>
            <a:pPr marL="342900" lvl="0" indent="-342900">
              <a:buFontTx/>
              <a:buNone/>
            </a:pPr>
            <a:r>
              <a:rPr lang="zh-CN" altLang="en-US" sz="2400" b="1">
                <a:solidFill>
                  <a:srgbClr val="0033CC"/>
                </a:solidFill>
              </a:rPr>
              <a:t>2、抓住意象，分析关键词句</a:t>
            </a:r>
            <a:endParaRPr lang="zh-CN" altLang="en-US" sz="2400" b="1">
              <a:solidFill>
                <a:srgbClr val="0033CC"/>
              </a:solidFill>
            </a:endParaRPr>
          </a:p>
          <a:p>
            <a:pPr marL="342900" lvl="0" indent="-342900">
              <a:buFontTx/>
              <a:buNone/>
            </a:pPr>
            <a:r>
              <a:rPr lang="zh-CN" altLang="en-US" sz="2400" b="1">
                <a:solidFill>
                  <a:srgbClr val="0033CC"/>
                </a:solidFill>
              </a:rPr>
              <a:t>3、熟知技巧，明确艺术特色</a:t>
            </a:r>
            <a:endParaRPr lang="zh-CN" altLang="en-US" sz="2400" b="1">
              <a:solidFill>
                <a:srgbClr val="0033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686">
                                            <p:txEl>
                                              <p:charRg st="0" end="14"/>
                                            </p:txEl>
                                          </p:spTgt>
                                        </p:tgtEl>
                                        <p:attrNameLst>
                                          <p:attrName>style.visibility</p:attrName>
                                        </p:attrNameLst>
                                      </p:cBhvr>
                                      <p:to>
                                        <p:strVal val="visible"/>
                                      </p:to>
                                    </p:set>
                                    <p:animEffect transition="in" filter="blinds(horizontal)">
                                      <p:cBhvr>
                                        <p:cTn id="7" dur="500"/>
                                        <p:tgtEl>
                                          <p:spTgt spid="1049686">
                                            <p:txEl>
                                              <p:charRg st="0" end="1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686">
                                            <p:txEl>
                                              <p:charRg st="14" end="28"/>
                                            </p:txEl>
                                          </p:spTgt>
                                        </p:tgtEl>
                                        <p:attrNameLst>
                                          <p:attrName>style.visibility</p:attrName>
                                        </p:attrNameLst>
                                      </p:cBhvr>
                                      <p:to>
                                        <p:strVal val="visible"/>
                                      </p:to>
                                    </p:set>
                                    <p:animEffect transition="in" filter="blinds(horizontal)">
                                      <p:cBhvr>
                                        <p:cTn id="12" dur="500"/>
                                        <p:tgtEl>
                                          <p:spTgt spid="1049686">
                                            <p:txEl>
                                              <p:charRg st="14" end="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9686">
                                            <p:txEl>
                                              <p:charRg st="28" end="42"/>
                                            </p:txEl>
                                          </p:spTgt>
                                        </p:tgtEl>
                                        <p:attrNameLst>
                                          <p:attrName>style.visibility</p:attrName>
                                        </p:attrNameLst>
                                      </p:cBhvr>
                                      <p:to>
                                        <p:strVal val="visible"/>
                                      </p:to>
                                    </p:set>
                                    <p:animEffect transition="in" filter="blinds(horizontal)">
                                      <p:cBhvr>
                                        <p:cTn id="17" dur="500"/>
                                        <p:tgtEl>
                                          <p:spTgt spid="1049686">
                                            <p:txEl>
                                              <p:charRg st="28" end="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686" grpId="0" animBg="1" build="p"/>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539" name=""/>
        <p:cNvGrpSpPr/>
        <p:nvPr/>
      </p:nvGrpSpPr>
      <p:grpSpPr>
        <a:xfrm rot="0">
          <a:off x="0" y="0"/>
          <a:ext cx="0" cy="0"/>
          <a:chOff x="0" y="0"/>
          <a:chExt cx="0" cy="0"/>
        </a:xfrm>
      </p:grpSpPr>
      <p:sp>
        <p:nvSpPr>
          <p:cNvPr id="1049689" name="标题 1049688"/>
          <p:cNvSpPr/>
          <p:nvPr>
            <p:ph type="title" idx="4294967295"/>
          </p:nvPr>
        </p:nvSpPr>
        <p:spPr>
          <a:xfrm>
            <a:off x="152400" y="228600"/>
            <a:ext cx="2835275" cy="608012"/>
          </a:xfrm>
          <a:prstGeom prst="rect">
            <a:avLst/>
          </a:prstGeom>
          <a:solidFill>
            <a:srgbClr val="66CCFF"/>
          </a:solid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sz="4800" b="1">
                <a:solidFill>
                  <a:srgbClr val="FF0000"/>
                </a:solidFill>
              </a:rPr>
              <a:t>直击高考</a:t>
            </a:r>
            <a:r>
              <a:rPr lang="zh-CN" altLang="en-US" sz="6300"/>
              <a:t> </a:t>
            </a:r>
            <a:endParaRPr lang="zh-CN" altLang="en-US" sz="6300"/>
          </a:p>
        </p:txBody>
      </p:sp>
      <p:sp>
        <p:nvSpPr>
          <p:cNvPr id="1049690" name="文本占位符 1049689"/>
          <p:cNvSpPr/>
          <p:nvPr>
            <p:ph type="body" idx="4294967295"/>
          </p:nvPr>
        </p:nvSpPr>
        <p:spPr>
          <a:xfrm>
            <a:off x="107950" y="838200"/>
            <a:ext cx="8793162" cy="5378450"/>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90000"/>
              </a:lnSpc>
            </a:pPr>
            <a:r>
              <a:rPr lang="zh-CN" altLang="en-US" sz="2800" b="1">
                <a:ea typeface="黑体" panose="02010609060101010101" pitchFamily="2" charset="-122"/>
              </a:rPr>
              <a:t>山寺夜起</a:t>
            </a:r>
            <a:endParaRPr lang="zh-CN" altLang="en-US" sz="2800" b="1">
              <a:ea typeface="黑体" panose="02010609060101010101" pitchFamily="2" charset="-122"/>
            </a:endParaRPr>
          </a:p>
          <a:p>
            <a:pPr marL="342900" lvl="0" indent="-342900" algn="ctr">
              <a:lnSpc>
                <a:spcPct val="90000"/>
              </a:lnSpc>
            </a:pPr>
            <a:r>
              <a:rPr lang="zh-CN" altLang="en-US" sz="2800" b="1"/>
              <a:t> </a:t>
            </a:r>
            <a:r>
              <a:rPr lang="zh-CN" altLang="en-US" sz="2000" b="1"/>
              <a:t>江湜</a:t>
            </a:r>
            <a:endParaRPr lang="zh-CN" altLang="en-US" sz="2000" b="1"/>
          </a:p>
          <a:p>
            <a:pPr marL="342900" lvl="0" indent="-342900" algn="ctr">
              <a:lnSpc>
                <a:spcPct val="90000"/>
              </a:lnSpc>
            </a:pPr>
            <a:r>
              <a:rPr lang="zh-CN" altLang="en-US" sz="2800" b="1">
                <a:solidFill>
                  <a:srgbClr val="0000FF"/>
                </a:solidFill>
                <a:ea typeface="楷体_GB2312" pitchFamily="49" charset="-122"/>
              </a:rPr>
              <a:t>月升岩石巅，下照一溪烟。</a:t>
            </a:r>
            <a:endParaRPr lang="zh-CN" altLang="en-US" sz="2800" b="1">
              <a:solidFill>
                <a:srgbClr val="0000FF"/>
              </a:solidFill>
              <a:ea typeface="楷体_GB2312" pitchFamily="49" charset="-122"/>
            </a:endParaRPr>
          </a:p>
          <a:p>
            <a:pPr marL="342900" lvl="0" indent="-342900" algn="ctr">
              <a:lnSpc>
                <a:spcPct val="90000"/>
              </a:lnSpc>
            </a:pPr>
            <a:r>
              <a:rPr lang="zh-CN" altLang="en-US" sz="2800" b="1">
                <a:solidFill>
                  <a:srgbClr val="0000FF"/>
                </a:solidFill>
                <a:ea typeface="楷体_GB2312" pitchFamily="49" charset="-122"/>
              </a:rPr>
              <a:t>烟色如云白，流来野寺前。</a:t>
            </a:r>
            <a:endParaRPr lang="zh-CN" altLang="en-US" sz="2800" b="1">
              <a:solidFill>
                <a:srgbClr val="0000FF"/>
              </a:solidFill>
              <a:ea typeface="楷体_GB2312" pitchFamily="49" charset="-122"/>
            </a:endParaRPr>
          </a:p>
          <a:p>
            <a:pPr marL="342900" lvl="0" indent="-342900" algn="ctr">
              <a:lnSpc>
                <a:spcPct val="90000"/>
              </a:lnSpc>
            </a:pPr>
            <a:r>
              <a:rPr lang="zh-CN" altLang="en-US" sz="2800" b="1">
                <a:solidFill>
                  <a:srgbClr val="0000FF"/>
                </a:solidFill>
                <a:ea typeface="楷体_GB2312" pitchFamily="49" charset="-122"/>
              </a:rPr>
              <a:t>开门惜夜景，矫首看霜天。</a:t>
            </a:r>
            <a:endParaRPr lang="zh-CN" altLang="en-US" sz="2800" b="1">
              <a:solidFill>
                <a:srgbClr val="0000FF"/>
              </a:solidFill>
              <a:ea typeface="楷体_GB2312" pitchFamily="49" charset="-122"/>
            </a:endParaRPr>
          </a:p>
          <a:p>
            <a:pPr marL="342900" lvl="0" indent="-342900" algn="ctr">
              <a:lnSpc>
                <a:spcPct val="90000"/>
              </a:lnSpc>
            </a:pPr>
            <a:r>
              <a:rPr lang="zh-CN" altLang="en-US" sz="2800" b="1">
                <a:solidFill>
                  <a:srgbClr val="0000FF"/>
                </a:solidFill>
                <a:ea typeface="楷体_GB2312" pitchFamily="49" charset="-122"/>
              </a:rPr>
              <a:t>谁见无家客，山中独不眠。</a:t>
            </a:r>
            <a:endParaRPr lang="zh-CN" altLang="en-US" sz="2800" b="1">
              <a:solidFill>
                <a:srgbClr val="0000FF"/>
              </a:solidFill>
              <a:ea typeface="楷体_GB2312" pitchFamily="49" charset="-122"/>
            </a:endParaRPr>
          </a:p>
          <a:p>
            <a:pPr marL="342900" lvl="0" indent="-342900">
              <a:lnSpc>
                <a:spcPct val="90000"/>
              </a:lnSpc>
            </a:pPr>
            <a:r>
              <a:rPr lang="zh-CN" altLang="en-US" sz="2800" b="1"/>
              <a:t>（1）三四两句中的“烟”有哪些特点？诗人是如何描写的？（4分）</a:t>
            </a:r>
            <a:endParaRPr lang="zh-CN" altLang="en-US" sz="2800" b="1"/>
          </a:p>
          <a:p>
            <a:pPr marL="342900" lvl="0" indent="-342900">
              <a:lnSpc>
                <a:spcPct val="90000"/>
              </a:lnSpc>
            </a:pPr>
            <a:r>
              <a:rPr lang="zh-CN" altLang="en-US" sz="2800" b="1"/>
              <a:t>（2）结合全诗分析诗人“不眠”的原因。（4分）</a:t>
            </a:r>
            <a:endParaRPr lang="zh-CN" altLang="en-US" sz="2800" b="1"/>
          </a:p>
        </p:txBody>
      </p:sp>
      <p:sp>
        <p:nvSpPr>
          <p:cNvPr id="1049691" name="文本框 1049690"/>
          <p:cNvSpPr txBox="1"/>
          <p:nvPr/>
        </p:nvSpPr>
        <p:spPr>
          <a:xfrm>
            <a:off x="762000" y="4419600"/>
            <a:ext cx="7848600" cy="1882775"/>
          </a:xfrm>
          <a:prstGeom prst="rect">
            <a:avLst/>
          </a:prstGeom>
          <a:solidFill>
            <a:srgbClr val="CCFFFF"/>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en-US" altLang="en-US" sz="3000" b="1">
                <a:solidFill>
                  <a:srgbClr val="000000"/>
                </a:solidFill>
                <a:latin typeface="Arial" panose="020B0604020202020204" pitchFamily="34" charset="0"/>
              </a:rPr>
              <a:t>三四两句中的烟有两个特点：一是</a:t>
            </a:r>
            <a:r>
              <a:rPr lang="en-US" altLang="en-US" sz="3000" b="1">
                <a:solidFill>
                  <a:srgbClr val="3333FF"/>
                </a:solidFill>
                <a:latin typeface="Arial" panose="020B0604020202020204" pitchFamily="34" charset="0"/>
              </a:rPr>
              <a:t>色白</a:t>
            </a:r>
            <a:r>
              <a:rPr lang="en-US" altLang="en-US" sz="3000" b="1">
                <a:solidFill>
                  <a:srgbClr val="000000"/>
                </a:solidFill>
                <a:latin typeface="Arial" panose="020B0604020202020204" pitchFamily="34" charset="0"/>
              </a:rPr>
              <a:t>，二是具</a:t>
            </a:r>
            <a:r>
              <a:rPr lang="en-US" altLang="en-US" sz="3000" b="1">
                <a:solidFill>
                  <a:srgbClr val="3333FF"/>
                </a:solidFill>
                <a:latin typeface="Arial" panose="020B0604020202020204" pitchFamily="34" charset="0"/>
              </a:rPr>
              <a:t>有动态</a:t>
            </a:r>
            <a:r>
              <a:rPr lang="en-US" altLang="en-US" sz="3000" b="1">
                <a:solidFill>
                  <a:srgbClr val="000000"/>
                </a:solidFill>
                <a:latin typeface="Arial" panose="020B0604020202020204" pitchFamily="34" charset="0"/>
              </a:rPr>
              <a:t>。诗人在第三句用</a:t>
            </a:r>
            <a:r>
              <a:rPr lang="en-US" altLang="en-US" sz="3000" b="1">
                <a:solidFill>
                  <a:srgbClr val="3333FF"/>
                </a:solidFill>
                <a:latin typeface="Arial" panose="020B0604020202020204" pitchFamily="34" charset="0"/>
              </a:rPr>
              <a:t>比喻</a:t>
            </a:r>
            <a:r>
              <a:rPr lang="en-US" altLang="en-US" sz="3000" b="1">
                <a:solidFill>
                  <a:srgbClr val="000000"/>
                </a:solidFill>
                <a:latin typeface="Arial" panose="020B0604020202020204" pitchFamily="34" charset="0"/>
              </a:rPr>
              <a:t>的修辞方法，形容山岚在月光下呈现出如云的白色；第四句以“</a:t>
            </a:r>
            <a:r>
              <a:rPr lang="en-US" altLang="en-US" sz="3000" b="1">
                <a:solidFill>
                  <a:srgbClr val="3333FF"/>
                </a:solidFill>
                <a:latin typeface="Arial" panose="020B0604020202020204" pitchFamily="34" charset="0"/>
              </a:rPr>
              <a:t>流</a:t>
            </a:r>
            <a:r>
              <a:rPr lang="en-US" altLang="en-US" sz="3000" b="1">
                <a:solidFill>
                  <a:srgbClr val="000000"/>
                </a:solidFill>
                <a:latin typeface="Arial" panose="020B0604020202020204" pitchFamily="34" charset="0"/>
              </a:rPr>
              <a:t>”字描写山岚之动态，形象生动。 </a:t>
            </a:r>
            <a:endParaRPr lang="en-US" altLang="en-US" sz="3000" b="1">
              <a:solidFill>
                <a:srgbClr val="000000"/>
              </a:solidFill>
              <a:latin typeface="Arial" panose="020B0604020202020204" pitchFamily="34" charset="0"/>
            </a:endParaRPr>
          </a:p>
        </p:txBody>
      </p:sp>
      <p:sp>
        <p:nvSpPr>
          <p:cNvPr id="1049692" name="文本框 1049691"/>
          <p:cNvSpPr txBox="1"/>
          <p:nvPr/>
        </p:nvSpPr>
        <p:spPr>
          <a:xfrm>
            <a:off x="542925" y="5305425"/>
            <a:ext cx="8001000" cy="873125"/>
          </a:xfrm>
          <a:prstGeom prst="rect">
            <a:avLst/>
          </a:prstGeom>
          <a:solidFill>
            <a:srgbClr val="FFCCFF"/>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spcBef>
                <a:spcPct val="50000"/>
              </a:spcBef>
              <a:buFontTx/>
              <a:buNone/>
            </a:pPr>
            <a:r>
              <a:rPr lang="zh-CN" altLang="en-US" sz="2600" b="1">
                <a:solidFill>
                  <a:srgbClr val="3333FF"/>
                </a:solidFill>
                <a:latin typeface="Arial" panose="020B0604020202020204" pitchFamily="34" charset="0"/>
                <a:ea typeface="黑体" panose="02010609060101010101" pitchFamily="2" charset="-122"/>
              </a:rPr>
              <a:t>一是喜爱山中夜景</a:t>
            </a:r>
            <a:r>
              <a:rPr lang="zh-CN" altLang="en-US" sz="2600" b="1">
                <a:latin typeface="Arial" panose="020B0604020202020204" pitchFamily="34" charset="0"/>
                <a:ea typeface="黑体" panose="02010609060101010101" pitchFamily="2" charset="-122"/>
              </a:rPr>
              <a:t>，</a:t>
            </a:r>
            <a:r>
              <a:rPr lang="zh-CN" altLang="en-US" sz="2600" b="1">
                <a:solidFill>
                  <a:srgbClr val="FF0000"/>
                </a:solidFill>
                <a:latin typeface="Arial" panose="020B0604020202020204" pitchFamily="34" charset="0"/>
                <a:ea typeface="黑体" panose="02010609060101010101" pitchFamily="2" charset="-122"/>
              </a:rPr>
              <a:t>惜</a:t>
            </a:r>
            <a:r>
              <a:rPr lang="zh-CN" altLang="en-US" sz="2600" b="1">
                <a:latin typeface="Arial" panose="020B0604020202020204" pitchFamily="34" charset="0"/>
                <a:ea typeface="黑体" panose="02010609060101010101" pitchFamily="2" charset="-122"/>
              </a:rPr>
              <a:t>”字表达了诗人对山中夜景的喜爱；</a:t>
            </a:r>
            <a:r>
              <a:rPr lang="zh-CN" altLang="en-US" sz="2600" b="1">
                <a:solidFill>
                  <a:srgbClr val="3333FF"/>
                </a:solidFill>
                <a:latin typeface="Arial" panose="020B0604020202020204" pitchFamily="34" charset="0"/>
                <a:ea typeface="黑体" panose="02010609060101010101" pitchFamily="2" charset="-122"/>
              </a:rPr>
              <a:t>二是思家</a:t>
            </a:r>
            <a:r>
              <a:rPr lang="zh-CN" altLang="en-US" sz="2600" b="1">
                <a:latin typeface="Arial" panose="020B0604020202020204" pitchFamily="34" charset="0"/>
                <a:ea typeface="黑体" panose="02010609060101010101" pitchFamily="2" charset="-122"/>
              </a:rPr>
              <a:t>，最后两句</a:t>
            </a:r>
            <a:r>
              <a:rPr lang="zh-CN" altLang="en-US" sz="2600" b="1">
                <a:solidFill>
                  <a:srgbClr val="FF0000"/>
                </a:solidFill>
                <a:latin typeface="Arial" panose="020B0604020202020204" pitchFamily="34" charset="0"/>
                <a:ea typeface="黑体" panose="02010609060101010101" pitchFamily="2" charset="-122"/>
              </a:rPr>
              <a:t>孤独</a:t>
            </a:r>
            <a:r>
              <a:rPr lang="zh-CN" altLang="en-US" sz="2600" b="1">
                <a:latin typeface="Arial" panose="020B0604020202020204" pitchFamily="34" charset="0"/>
                <a:ea typeface="黑体" panose="02010609060101010101" pitchFamily="2" charset="-122"/>
              </a:rPr>
              <a:t>和</a:t>
            </a:r>
            <a:r>
              <a:rPr lang="zh-CN" altLang="en-US" sz="2600" b="1">
                <a:solidFill>
                  <a:srgbClr val="FF0000"/>
                </a:solidFill>
                <a:latin typeface="Arial" panose="020B0604020202020204" pitchFamily="34" charset="0"/>
                <a:ea typeface="黑体" panose="02010609060101010101" pitchFamily="2" charset="-122"/>
              </a:rPr>
              <a:t>羁旅思家</a:t>
            </a:r>
            <a:r>
              <a:rPr lang="zh-CN" altLang="en-US" sz="2600" b="1">
                <a:latin typeface="Arial" panose="020B0604020202020204" pitchFamily="34" charset="0"/>
                <a:ea typeface="黑体" panose="02010609060101010101" pitchFamily="2" charset="-122"/>
              </a:rPr>
              <a:t>之情。</a:t>
            </a:r>
            <a:endParaRPr lang="zh-CN" altLang="en-US" sz="2600" b="1">
              <a:latin typeface="Arial" panose="020B0604020202020204" pitchFamily="34" charset="0"/>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49691"/>
                                        </p:tgtEl>
                                        <p:attrNameLst>
                                          <p:attrName>style.visibility</p:attrName>
                                        </p:attrNameLst>
                                      </p:cBhvr>
                                      <p:to>
                                        <p:strVal val="visible"/>
                                      </p:to>
                                    </p:set>
                                    <p:anim calcmode="lin" valueType="num">
                                      <p:cBhvr additive="base">
                                        <p:cTn id="7" dur="500" fill="hold"/>
                                        <p:tgtEl>
                                          <p:spTgt spid="1049691"/>
                                        </p:tgtEl>
                                        <p:attrNameLst>
                                          <p:attrName>ppt_w</p:attrName>
                                        </p:attrNameLst>
                                      </p:cBhvr>
                                      <p:tavLst>
                                        <p:tav tm="0">
                                          <p:val>
                                            <p:fltVal val="0.0"/>
                                          </p:val>
                                        </p:tav>
                                        <p:tav tm="100000">
                                          <p:val>
                                            <p:strVal val="#ppt_w"/>
                                          </p:val>
                                        </p:tav>
                                      </p:tavLst>
                                    </p:anim>
                                    <p:anim calcmode="lin" valueType="num">
                                      <p:cBhvr additive="base">
                                        <p:cTn id="8" dur="500" fill="hold"/>
                                        <p:tgtEl>
                                          <p:spTgt spid="1049691"/>
                                        </p:tgtEl>
                                        <p:attrNameLst>
                                          <p:attrName>ppt_h</p:attrName>
                                        </p:attrNameLst>
                                      </p:cBhvr>
                                      <p:tavLst>
                                        <p:tav tm="0">
                                          <p:val>
                                            <p:fltVal val="0.0"/>
                                          </p:val>
                                        </p:tav>
                                        <p:tav tm="100000">
                                          <p:val>
                                            <p:strVal val="#ppt_h"/>
                                          </p:val>
                                        </p:tav>
                                      </p:tavLst>
                                    </p:anim>
                                    <p:animEffect transition="in" filter="fade">
                                      <p:cBhvr>
                                        <p:cTn id="9" dur="500"/>
                                        <p:tgtEl>
                                          <p:spTgt spid="1049691"/>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xit" presetSubtype="10" fill="hold" grpId="1" nodeType="clickEffect">
                                  <p:stCondLst>
                                    <p:cond delay="0"/>
                                  </p:stCondLst>
                                  <p:childTnLst>
                                    <p:animEffect transition="out" filter="checkerboard(across)">
                                      <p:cBhvr>
                                        <p:cTn id="13" dur="500"/>
                                        <p:tgtEl>
                                          <p:spTgt spid="1049691"/>
                                        </p:tgtEl>
                                      </p:cBhvr>
                                    </p:animEffect>
                                    <p:set>
                                      <p:cBhvr>
                                        <p:cTn id="14" dur="1" fill="hold">
                                          <p:stCondLst>
                                            <p:cond delay="499"/>
                                          </p:stCondLst>
                                        </p:cTn>
                                        <p:tgtEl>
                                          <p:spTgt spid="104969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049692"/>
                                        </p:tgtEl>
                                        <p:attrNameLst>
                                          <p:attrName>style.visibility</p:attrName>
                                        </p:attrNameLst>
                                      </p:cBhvr>
                                      <p:to>
                                        <p:strVal val="visible"/>
                                      </p:to>
                                    </p:set>
                                    <p:anim calcmode="lin" valueType="num">
                                      <p:cBhvr additive="base">
                                        <p:cTn id="19" dur="500" fill="hold"/>
                                        <p:tgtEl>
                                          <p:spTgt spid="1049692"/>
                                        </p:tgtEl>
                                        <p:attrNameLst>
                                          <p:attrName>ppt_w</p:attrName>
                                        </p:attrNameLst>
                                      </p:cBhvr>
                                      <p:tavLst>
                                        <p:tav tm="0">
                                          <p:val>
                                            <p:fltVal val="0.0"/>
                                          </p:val>
                                        </p:tav>
                                        <p:tav tm="100000">
                                          <p:val>
                                            <p:strVal val="#ppt_w"/>
                                          </p:val>
                                        </p:tav>
                                      </p:tavLst>
                                    </p:anim>
                                    <p:anim calcmode="lin" valueType="num">
                                      <p:cBhvr additive="base">
                                        <p:cTn id="20" dur="500" fill="hold"/>
                                        <p:tgtEl>
                                          <p:spTgt spid="1049692"/>
                                        </p:tgtEl>
                                        <p:attrNameLst>
                                          <p:attrName>ppt_h</p:attrName>
                                        </p:attrNameLst>
                                      </p:cBhvr>
                                      <p:tavLst>
                                        <p:tav tm="0">
                                          <p:val>
                                            <p:fltVal val="0.0"/>
                                          </p:val>
                                        </p:tav>
                                        <p:tav tm="100000">
                                          <p:val>
                                            <p:strVal val="#ppt_h"/>
                                          </p:val>
                                        </p:tav>
                                      </p:tavLst>
                                    </p:anim>
                                    <p:animEffect transition="in" filter="fade">
                                      <p:cBhvr>
                                        <p:cTn id="21" dur="500"/>
                                        <p:tgtEl>
                                          <p:spTgt spid="1049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691" grpId="0" animBg="1"/>
      <p:bldP spid="1049691" grpId="1" animBg="1"/>
      <p:bldP spid="1049692" grpId="0" animBg="1"/>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540" name=""/>
        <p:cNvGrpSpPr/>
        <p:nvPr/>
      </p:nvGrpSpPr>
      <p:grpSpPr>
        <a:xfrm rot="0">
          <a:off x="0" y="0"/>
          <a:ext cx="0" cy="0"/>
          <a:chOff x="0" y="0"/>
          <a:chExt cx="0" cy="0"/>
        </a:xfrm>
      </p:grpSpPr>
      <p:sp>
        <p:nvSpPr>
          <p:cNvPr id="1049693" name="标题 1049692"/>
          <p:cNvSpPr/>
          <p:nvPr>
            <p:ph type="title" idx="4294967295"/>
          </p:nvPr>
        </p:nvSpPr>
        <p:spPr>
          <a:xfrm>
            <a:off x="381000" y="533400"/>
            <a:ext cx="8367712" cy="1816100"/>
          </a:xfrm>
          <a:prstGeom prst="rect">
            <a:avLst/>
          </a:prstGeom>
          <a:no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sz="2800" b="1"/>
              <a:t> 2、阅读下面的宋词，然后回答问题。（7分）</a:t>
            </a:r>
            <a:br>
              <a:rPr lang="zh-CN" altLang="en-US" sz="2800" b="1"/>
            </a:br>
            <a:r>
              <a:rPr lang="zh-CN" altLang="en-US" sz="2800" b="1"/>
              <a:t>                </a:t>
            </a:r>
            <a:r>
              <a:rPr lang="zh-CN" altLang="en-US" sz="2800" b="1">
                <a:solidFill>
                  <a:srgbClr val="FF0000"/>
                </a:solidFill>
              </a:rPr>
              <a:t>望江东        黄庭坚</a:t>
            </a:r>
            <a:br>
              <a:rPr lang="zh-CN" altLang="en-US" sz="2800" b="1">
                <a:solidFill>
                  <a:srgbClr val="FF0000"/>
                </a:solidFill>
              </a:rPr>
            </a:br>
            <a:endParaRPr lang="zh-CN" altLang="en-US" sz="2800" b="1">
              <a:solidFill>
                <a:srgbClr val="FF0000"/>
              </a:solidFill>
            </a:endParaRPr>
          </a:p>
        </p:txBody>
      </p:sp>
      <p:sp>
        <p:nvSpPr>
          <p:cNvPr id="1049694" name="文本占位符 1049693"/>
          <p:cNvSpPr/>
          <p:nvPr>
            <p:ph type="body" idx="4294967295"/>
          </p:nvPr>
        </p:nvSpPr>
        <p:spPr>
          <a:xfrm>
            <a:off x="609600" y="1295400"/>
            <a:ext cx="8077200" cy="5334000"/>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endParaRPr lang="zh-CN" altLang="en-US" sz="2400" b="1"/>
          </a:p>
          <a:p>
            <a:pPr marL="342900" lvl="0" indent="-342900">
              <a:buFontTx/>
              <a:buNone/>
            </a:pPr>
            <a:r>
              <a:rPr lang="zh-CN" altLang="en-US" sz="2400" b="1"/>
              <a:t>  </a:t>
            </a:r>
            <a:r>
              <a:rPr lang="zh-CN" altLang="en-US" sz="2400" b="1">
                <a:solidFill>
                  <a:schemeClr val="lt1"/>
                </a:solidFill>
              </a:rPr>
              <a:t>         </a:t>
            </a:r>
            <a:r>
              <a:rPr lang="zh-CN" altLang="en-US" sz="2400" b="1"/>
              <a:t>江水西头隔烟树，望不见、江东路。思量只有梦来去。更不怕、江阑①住。</a:t>
            </a:r>
            <a:endParaRPr lang="zh-CN" altLang="en-US" sz="2400" b="1"/>
          </a:p>
          <a:p>
            <a:pPr marL="342900" lvl="0" indent="-342900">
              <a:buFontTx/>
              <a:buNone/>
            </a:pPr>
            <a:r>
              <a:rPr lang="zh-CN" altLang="en-US" sz="2400" b="1"/>
              <a:t>           灯前写了书无数，算没个、人传与。直饶寻得雁分付②，又还是、秋将暮。</a:t>
            </a:r>
            <a:endParaRPr lang="zh-CN" altLang="en-US" sz="2400" b="1"/>
          </a:p>
          <a:p>
            <a:pPr marL="342900" lvl="0" indent="-342900">
              <a:buFontTx/>
              <a:buNone/>
            </a:pPr>
            <a:r>
              <a:rPr lang="zh-CN" altLang="en-US" sz="2400" b="1"/>
              <a:t>  【注】</a:t>
            </a:r>
            <a:endParaRPr lang="zh-CN" altLang="en-US" sz="2400" b="1"/>
          </a:p>
          <a:p>
            <a:pPr marL="342900" lvl="0" indent="-342900">
              <a:buFontTx/>
              <a:buNone/>
            </a:pPr>
            <a:r>
              <a:rPr lang="zh-CN" altLang="en-US" sz="2400" b="1"/>
              <a:t>①阑：阻隔；阻拦。  ②直饶：纵使。分付：交付。</a:t>
            </a:r>
            <a:endParaRPr lang="zh-CN" altLang="en-US" sz="2400" b="1"/>
          </a:p>
          <a:p>
            <a:pPr marL="342900" lvl="0" indent="-342900">
              <a:buFontTx/>
              <a:buNone/>
            </a:pPr>
            <a:r>
              <a:rPr lang="zh-CN" altLang="en-US" sz="2400" b="1"/>
              <a:t>（1）简析“隔”字的双重意蕴。（3分）</a:t>
            </a:r>
            <a:endParaRPr lang="zh-CN" altLang="en-US" sz="2400" b="1"/>
          </a:p>
          <a:p>
            <a:pPr marL="342900" lvl="0" indent="-342900">
              <a:buFontTx/>
              <a:buNone/>
            </a:pPr>
            <a:r>
              <a:rPr lang="zh-CN" altLang="en-US" sz="2400" b="1"/>
              <a:t>（2）请从虚实关系的角度分析这首词的上片或下片。（4分）</a:t>
            </a:r>
            <a:endParaRPr lang="zh-CN" altLang="en-US" sz="2400" b="1"/>
          </a:p>
          <a:p>
            <a:pPr marL="342900" lvl="0" indent="-342900"/>
            <a:endParaRPr lang="zh-CN" altLang="en-US" sz="2400"/>
          </a:p>
        </p:txBody>
      </p:sp>
      <p:sp>
        <p:nvSpPr>
          <p:cNvPr id="1049695" name="文本框 1049694"/>
          <p:cNvSpPr txBox="1"/>
          <p:nvPr/>
        </p:nvSpPr>
        <p:spPr>
          <a:xfrm>
            <a:off x="228600" y="5257800"/>
            <a:ext cx="8686800" cy="1300162"/>
          </a:xfrm>
          <a:prstGeom prst="rect">
            <a:avLst/>
          </a:prstGeom>
          <a:solidFill>
            <a:srgbClr val="CCFFFF"/>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lnSpc>
                <a:spcPct val="90000"/>
              </a:lnSpc>
              <a:spcBef>
                <a:spcPct val="20000"/>
              </a:spcBef>
              <a:buFontTx/>
              <a:buNone/>
            </a:pPr>
            <a:r>
              <a:rPr lang="zh-CN" altLang="en-US" sz="3000" b="1">
                <a:latin typeface="黑体" panose="02010609060101010101" pitchFamily="2" charset="-122"/>
                <a:ea typeface="黑体" panose="02010609060101010101" pitchFamily="2" charset="-122"/>
              </a:rPr>
              <a:t>隔，</a:t>
            </a:r>
            <a:r>
              <a:rPr lang="zh-CN" altLang="en-US" sz="3000" b="1">
                <a:solidFill>
                  <a:srgbClr val="3333FF"/>
                </a:solidFill>
                <a:latin typeface="黑体" panose="02010609060101010101" pitchFamily="2" charset="-122"/>
                <a:ea typeface="黑体" panose="02010609060101010101" pitchFamily="2" charset="-122"/>
              </a:rPr>
              <a:t>隔断、阻隔</a:t>
            </a:r>
            <a:r>
              <a:rPr lang="zh-CN" altLang="en-US" sz="3000" b="1">
                <a:latin typeface="黑体" panose="02010609060101010101" pitchFamily="2" charset="-122"/>
                <a:ea typeface="黑体" panose="02010609060101010101" pitchFamily="2" charset="-122"/>
              </a:rPr>
              <a:t>之意。诗人身处江西，目光被树阻隔而难望见江东。同时，也是自身被阻隔，而回不到江</a:t>
            </a:r>
            <a:r>
              <a:rPr lang="zh-CN" altLang="en-US" sz="3000" b="1">
                <a:solidFill>
                  <a:srgbClr val="3333FF"/>
                </a:solidFill>
                <a:latin typeface="黑体" panose="02010609060101010101" pitchFamily="2" charset="-122"/>
                <a:ea typeface="黑体" panose="02010609060101010101" pitchFamily="2" charset="-122"/>
              </a:rPr>
              <a:t>一语双关，增强了对江东的留恋之情</a:t>
            </a:r>
            <a:r>
              <a:rPr lang="zh-CN" altLang="en-US" sz="3000" b="1">
                <a:latin typeface="黑体" panose="02010609060101010101" pitchFamily="2" charset="-122"/>
                <a:ea typeface="黑体" panose="02010609060101010101" pitchFamily="2" charset="-122"/>
              </a:rPr>
              <a:t>。</a:t>
            </a:r>
            <a:endParaRPr lang="zh-CN" altLang="en-US" sz="3000" b="1">
              <a:latin typeface="黑体" panose="02010609060101010101" pitchFamily="2" charset="-122"/>
              <a:ea typeface="黑体" panose="02010609060101010101" pitchFamily="2" charset="-122"/>
            </a:endParaRPr>
          </a:p>
        </p:txBody>
      </p:sp>
      <p:sp>
        <p:nvSpPr>
          <p:cNvPr id="1049696" name="文本框 1049695"/>
          <p:cNvSpPr txBox="1"/>
          <p:nvPr/>
        </p:nvSpPr>
        <p:spPr>
          <a:xfrm>
            <a:off x="228600" y="4343400"/>
            <a:ext cx="8686800" cy="2235200"/>
          </a:xfrm>
          <a:prstGeom prst="rect">
            <a:avLst/>
          </a:prstGeom>
          <a:solidFill>
            <a:srgbClr val="CCFFFF"/>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2400" u="none" baseline="0">
                <a:solidFill>
                  <a:schemeClr val="dk1"/>
                </a:solidFill>
                <a:latin typeface="Times New Roman" panose="02020603050405020304" charset="0"/>
                <a:ea typeface="宋体" panose="02010600030101010101" pitchFamily="2" charset="-122"/>
              </a:defRPr>
            </a:lvl5pPr>
          </a:lstStyle>
          <a:p>
            <a:pPr marL="0" lvl="0" indent="0">
              <a:buFontTx/>
              <a:buNone/>
            </a:pPr>
            <a:r>
              <a:rPr lang="zh-CN" altLang="en-US" sz="2500" b="1">
                <a:solidFill>
                  <a:srgbClr val="FF0000"/>
                </a:solidFill>
                <a:latin typeface="黑体" panose="02010609060101010101" pitchFamily="2" charset="-122"/>
                <a:ea typeface="黑体" panose="02010609060101010101" pitchFamily="2" charset="-122"/>
              </a:rPr>
              <a:t>   </a:t>
            </a:r>
            <a:r>
              <a:rPr lang="zh-CN" altLang="en-US" sz="2800" b="1">
                <a:solidFill>
                  <a:srgbClr val="FF0000"/>
                </a:solidFill>
                <a:latin typeface="黑体" panose="02010609060101010101" pitchFamily="2" charset="-122"/>
                <a:ea typeface="黑体" panose="02010609060101010101" pitchFamily="2" charset="-122"/>
              </a:rPr>
              <a:t>上片：</a:t>
            </a:r>
            <a:r>
              <a:rPr lang="zh-CN" altLang="en-US" sz="2800" b="1">
                <a:latin typeface="黑体" panose="02010609060101010101" pitchFamily="2" charset="-122"/>
                <a:ea typeface="黑体" panose="02010609060101010101" pitchFamily="2" charset="-122"/>
              </a:rPr>
              <a:t> 词人触景生情，</a:t>
            </a:r>
            <a:r>
              <a:rPr lang="zh-CN" altLang="en-US" sz="2800" b="1">
                <a:solidFill>
                  <a:srgbClr val="3333FF"/>
                </a:solidFill>
                <a:latin typeface="黑体" panose="02010609060101010101" pitchFamily="2" charset="-122"/>
                <a:ea typeface="黑体" panose="02010609060101010101" pitchFamily="2" charset="-122"/>
              </a:rPr>
              <a:t>实写</a:t>
            </a:r>
            <a:r>
              <a:rPr lang="zh-CN" altLang="en-US" sz="2800" b="1">
                <a:latin typeface="黑体" panose="02010609060101010101" pitchFamily="2" charset="-122"/>
                <a:ea typeface="黑体" panose="02010609060101010101" pitchFamily="2" charset="-122"/>
              </a:rPr>
              <a:t>江边目光阻隔感受，</a:t>
            </a:r>
            <a:r>
              <a:rPr lang="zh-CN" altLang="en-US" sz="2800" b="1">
                <a:solidFill>
                  <a:srgbClr val="3333FF"/>
                </a:solidFill>
                <a:latin typeface="黑体" panose="02010609060101010101" pitchFamily="2" charset="-122"/>
                <a:ea typeface="黑体" panose="02010609060101010101" pitchFamily="2" charset="-122"/>
              </a:rPr>
              <a:t>虚写</a:t>
            </a:r>
            <a:r>
              <a:rPr lang="zh-CN" altLang="en-US" sz="2800" b="1">
                <a:latin typeface="黑体" panose="02010609060101010101" pitchFamily="2" charset="-122"/>
                <a:ea typeface="黑体" panose="02010609060101010101" pitchFamily="2" charset="-122"/>
              </a:rPr>
              <a:t>梦中回到江东。</a:t>
            </a:r>
            <a:r>
              <a:rPr lang="zh-CN" altLang="en-US" sz="2800" b="1">
                <a:solidFill>
                  <a:srgbClr val="3333FF"/>
                </a:solidFill>
                <a:latin typeface="黑体" panose="02010609060101010101" pitchFamily="2" charset="-122"/>
                <a:ea typeface="黑体" panose="02010609060101010101" pitchFamily="2" charset="-122"/>
              </a:rPr>
              <a:t>抒发不忍离去之愁</a:t>
            </a:r>
            <a:r>
              <a:rPr lang="zh-CN" altLang="en-US" sz="2800" b="1">
                <a:latin typeface="黑体" panose="02010609060101010101" pitchFamily="2" charset="-122"/>
                <a:ea typeface="黑体" panose="02010609060101010101" pitchFamily="2" charset="-122"/>
              </a:rPr>
              <a:t>。</a:t>
            </a:r>
            <a:endParaRPr lang="zh-CN" altLang="en-US" sz="2800" b="1">
              <a:latin typeface="黑体" panose="02010609060101010101" pitchFamily="2" charset="-122"/>
              <a:ea typeface="黑体" panose="02010609060101010101" pitchFamily="2" charset="-122"/>
            </a:endParaRPr>
          </a:p>
          <a:p>
            <a:pPr marL="0" lvl="0" indent="0">
              <a:buFontTx/>
              <a:buNone/>
            </a:pPr>
            <a:r>
              <a:rPr lang="zh-CN" altLang="en-US" sz="2800" b="1">
                <a:solidFill>
                  <a:srgbClr val="FF0000"/>
                </a:solidFill>
                <a:latin typeface="黑体" panose="02010609060101010101" pitchFamily="2" charset="-122"/>
                <a:ea typeface="黑体" panose="02010609060101010101" pitchFamily="2" charset="-122"/>
              </a:rPr>
              <a:t>   下片：</a:t>
            </a:r>
            <a:r>
              <a:rPr lang="zh-CN" altLang="en-US" sz="2800" b="1">
                <a:latin typeface="黑体" panose="02010609060101010101" pitchFamily="2" charset="-122"/>
                <a:ea typeface="黑体" panose="02010609060101010101" pitchFamily="2" charset="-122"/>
              </a:rPr>
              <a:t>词人实写灯下写书信，虚写希望大雁捎带思念，却是节令已过。</a:t>
            </a:r>
            <a:r>
              <a:rPr lang="zh-CN" altLang="en-US" sz="2800" b="1">
                <a:solidFill>
                  <a:srgbClr val="3333FF"/>
                </a:solidFill>
                <a:latin typeface="黑体" panose="02010609060101010101" pitchFamily="2" charset="-122"/>
                <a:ea typeface="黑体" panose="02010609060101010101" pitchFamily="2" charset="-122"/>
              </a:rPr>
              <a:t>流露浓重的牵挂不舍愁绪及深深的无奈之情。</a:t>
            </a:r>
            <a:endParaRPr lang="zh-CN" altLang="en-US" sz="2800" b="1">
              <a:solidFill>
                <a:srgbClr val="3333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49695"/>
                                        </p:tgtEl>
                                        <p:attrNameLst>
                                          <p:attrName>style.visibility</p:attrName>
                                        </p:attrNameLst>
                                      </p:cBhvr>
                                      <p:to>
                                        <p:strVal val="visible"/>
                                      </p:to>
                                    </p:set>
                                    <p:anim calcmode="lin" valueType="num">
                                      <p:cBhvr additive="base">
                                        <p:cTn id="7" dur="500" fill="hold"/>
                                        <p:tgtEl>
                                          <p:spTgt spid="1049695"/>
                                        </p:tgtEl>
                                        <p:attrNameLst>
                                          <p:attrName>ppt_w</p:attrName>
                                        </p:attrNameLst>
                                      </p:cBhvr>
                                      <p:tavLst>
                                        <p:tav tm="0">
                                          <p:val>
                                            <p:fltVal val="0.0"/>
                                          </p:val>
                                        </p:tav>
                                        <p:tav tm="100000">
                                          <p:val>
                                            <p:strVal val="#ppt_w"/>
                                          </p:val>
                                        </p:tav>
                                      </p:tavLst>
                                    </p:anim>
                                    <p:anim calcmode="lin" valueType="num">
                                      <p:cBhvr additive="base">
                                        <p:cTn id="8" dur="500" fill="hold"/>
                                        <p:tgtEl>
                                          <p:spTgt spid="1049695"/>
                                        </p:tgtEl>
                                        <p:attrNameLst>
                                          <p:attrName>ppt_h</p:attrName>
                                        </p:attrNameLst>
                                      </p:cBhvr>
                                      <p:tavLst>
                                        <p:tav tm="0">
                                          <p:val>
                                            <p:fltVal val="0.0"/>
                                          </p:val>
                                        </p:tav>
                                        <p:tav tm="100000">
                                          <p:val>
                                            <p:strVal val="#ppt_h"/>
                                          </p:val>
                                        </p:tav>
                                      </p:tavLst>
                                    </p:anim>
                                    <p:animEffect transition="in" filter="fade">
                                      <p:cBhvr>
                                        <p:cTn id="9" dur="500"/>
                                        <p:tgtEl>
                                          <p:spTgt spid="1049695"/>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xit" presetSubtype="16" fill="hold" grpId="1" nodeType="clickEffect">
                                  <p:stCondLst>
                                    <p:cond delay="0"/>
                                  </p:stCondLst>
                                  <p:childTnLst>
                                    <p:animEffect transition="out" filter="box(in)">
                                      <p:cBhvr>
                                        <p:cTn id="13" dur="500"/>
                                        <p:tgtEl>
                                          <p:spTgt spid="1049695"/>
                                        </p:tgtEl>
                                      </p:cBhvr>
                                    </p:animEffect>
                                    <p:set>
                                      <p:cBhvr>
                                        <p:cTn id="14" dur="1" fill="hold">
                                          <p:stCondLst>
                                            <p:cond delay="499"/>
                                          </p:stCondLst>
                                        </p:cTn>
                                        <p:tgtEl>
                                          <p:spTgt spid="104969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049696"/>
                                        </p:tgtEl>
                                        <p:attrNameLst>
                                          <p:attrName>style.visibility</p:attrName>
                                        </p:attrNameLst>
                                      </p:cBhvr>
                                      <p:to>
                                        <p:strVal val="visible"/>
                                      </p:to>
                                    </p:set>
                                    <p:anim calcmode="lin" valueType="num">
                                      <p:cBhvr additive="base">
                                        <p:cTn id="19" dur="500" fill="hold"/>
                                        <p:tgtEl>
                                          <p:spTgt spid="1049696"/>
                                        </p:tgtEl>
                                        <p:attrNameLst>
                                          <p:attrName>ppt_w</p:attrName>
                                        </p:attrNameLst>
                                      </p:cBhvr>
                                      <p:tavLst>
                                        <p:tav tm="0">
                                          <p:val>
                                            <p:fltVal val="0.0"/>
                                          </p:val>
                                        </p:tav>
                                        <p:tav tm="100000">
                                          <p:val>
                                            <p:strVal val="#ppt_w"/>
                                          </p:val>
                                        </p:tav>
                                      </p:tavLst>
                                    </p:anim>
                                    <p:anim calcmode="lin" valueType="num">
                                      <p:cBhvr additive="base">
                                        <p:cTn id="20" dur="500" fill="hold"/>
                                        <p:tgtEl>
                                          <p:spTgt spid="1049696"/>
                                        </p:tgtEl>
                                        <p:attrNameLst>
                                          <p:attrName>ppt_h</p:attrName>
                                        </p:attrNameLst>
                                      </p:cBhvr>
                                      <p:tavLst>
                                        <p:tav tm="0">
                                          <p:val>
                                            <p:fltVal val="0.0"/>
                                          </p:val>
                                        </p:tav>
                                        <p:tav tm="100000">
                                          <p:val>
                                            <p:strVal val="#ppt_h"/>
                                          </p:val>
                                        </p:tav>
                                      </p:tavLst>
                                    </p:anim>
                                    <p:animEffect transition="in" filter="fade">
                                      <p:cBhvr>
                                        <p:cTn id="21" dur="500"/>
                                        <p:tgtEl>
                                          <p:spTgt spid="10496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695" grpId="0" animBg="1"/>
      <p:bldP spid="1049695" grpId="1" animBg="1"/>
      <p:bldP spid="1049696" grpId="0" animBg="1"/>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541" name=""/>
        <p:cNvGrpSpPr/>
        <p:nvPr/>
      </p:nvGrpSpPr>
      <p:grpSpPr>
        <a:xfrm rot="0">
          <a:off x="0" y="0"/>
          <a:ext cx="0" cy="0"/>
          <a:chOff x="0" y="0"/>
          <a:chExt cx="0" cy="0"/>
        </a:xfrm>
      </p:grpSpPr>
      <p:sp>
        <p:nvSpPr>
          <p:cNvPr id="1049697" name="标题 1049696"/>
          <p:cNvSpPr/>
          <p:nvPr>
            <p:ph type="title"/>
          </p:nvPr>
        </p:nvSpPr>
        <p:spPr>
          <a:xfrm>
            <a:off x="457200" y="277812"/>
            <a:ext cx="8229600" cy="11398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a:t>主要手法</a:t>
            </a:r>
            <a:endParaRPr lang="zh-CN" altLang="en-US"/>
          </a:p>
        </p:txBody>
      </p:sp>
      <p:sp>
        <p:nvSpPr>
          <p:cNvPr id="1049698" name="文本占位符 1049697"/>
          <p:cNvSpPr/>
          <p:nvPr>
            <p:ph type="body" idx="1"/>
          </p:nvPr>
        </p:nvSpPr>
        <p:spPr>
          <a:xfrm>
            <a:off x="457200" y="1600200"/>
            <a:ext cx="8229600" cy="4530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en-US" altLang="en-US" b="1">
                <a:latin typeface="楷体_GB2312" pitchFamily="49" charset="-122"/>
                <a:ea typeface="楷体_GB2312" pitchFamily="49" charset="-122"/>
              </a:rPr>
              <a:t>羁旅诗除了使用惯常的</a:t>
            </a:r>
            <a:r>
              <a:rPr lang="en-US" altLang="en-US" b="1">
                <a:solidFill>
                  <a:srgbClr val="008000"/>
                </a:solidFill>
                <a:latin typeface="宋体" panose="02010600030101010101" pitchFamily="2" charset="-122"/>
              </a:rPr>
              <a:t>“联想想象 ”“借景抒情”、“虚实结合”、“渲染”</a:t>
            </a:r>
            <a:r>
              <a:rPr lang="en-US" altLang="en-US" b="1">
                <a:latin typeface="楷体_GB2312" pitchFamily="49" charset="-122"/>
                <a:ea typeface="楷体_GB2312" pitchFamily="49" charset="-122"/>
              </a:rPr>
              <a:t>等表达技巧外，有两种特殊的表现手法：</a:t>
            </a:r>
            <a:r>
              <a:rPr lang="en-US" altLang="en-US" b="1">
                <a:solidFill>
                  <a:srgbClr val="FF3300"/>
                </a:solidFill>
                <a:latin typeface="宋体" panose="02010600030101010101" pitchFamily="2" charset="-122"/>
              </a:rPr>
              <a:t>对写  乐景衬哀情</a:t>
            </a:r>
            <a:endParaRPr lang="en-US" altLang="en-US" b="1">
              <a:solidFill>
                <a:srgbClr val="FF3300"/>
              </a:solidFill>
              <a:latin typeface="宋体" panose="02010600030101010101" pitchFamily="2" charset="-122"/>
            </a:endParaRPr>
          </a:p>
          <a:p>
            <a:pPr marL="342900" lvl="0" indent="-342900"/>
            <a:endParaRPr lang="en-US" altLang="en-US">
              <a:solidFill>
                <a:srgbClr val="FF3300"/>
              </a:solidFill>
              <a:latin typeface="宋体" panose="02010600030101010101" pitchFamily="2" charset="-122"/>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542" name=""/>
        <p:cNvGrpSpPr/>
        <p:nvPr/>
      </p:nvGrpSpPr>
      <p:grpSpPr>
        <a:xfrm rot="0">
          <a:off x="0" y="0"/>
          <a:ext cx="0" cy="0"/>
          <a:chOff x="0" y="0"/>
          <a:chExt cx="0" cy="0"/>
        </a:xfrm>
      </p:grpSpPr>
      <p:sp>
        <p:nvSpPr>
          <p:cNvPr id="1049699" name="标题 1049698"/>
          <p:cNvSpPr txBox="1"/>
          <p:nvPr>
            <p:ph type="title"/>
          </p:nvPr>
        </p:nvSpPr>
        <p:spPr>
          <a:xfrm>
            <a:off x="457200" y="277812"/>
            <a:ext cx="8229600" cy="11398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spcBef>
                <a:spcPct val="50000"/>
              </a:spcBef>
              <a:buFontTx/>
              <a:buNone/>
            </a:pPr>
            <a:r>
              <a:rPr lang="zh-CN" altLang="en-US" sz="3800" b="1">
                <a:effectLst>
                  <a:outerShdw blurRad="38100" dist="38100" dir="2700000" algn="tl">
                    <a:srgbClr val="C0C0C0"/>
                  </a:outerShdw>
                </a:effectLst>
              </a:rPr>
              <a:t>思乡怀人的情感与哪些常见意象和特殊节日相关？</a:t>
            </a:r>
            <a:r>
              <a:rPr lang="zh-CN" altLang="en-US" sz="3800"/>
              <a:t> </a:t>
            </a:r>
            <a:endParaRPr lang="zh-CN" altLang="en-US" sz="3800"/>
          </a:p>
        </p:txBody>
      </p:sp>
      <p:sp>
        <p:nvSpPr>
          <p:cNvPr id="1049700" name="文本占位符 1049699"/>
          <p:cNvSpPr/>
          <p:nvPr>
            <p:ph type="body" idx="1"/>
          </p:nvPr>
        </p:nvSpPr>
        <p:spPr>
          <a:xfrm>
            <a:off x="457200" y="1600200"/>
            <a:ext cx="8229600" cy="4530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b="1"/>
              <a:t>常见意象：</a:t>
            </a:r>
            <a:endParaRPr lang="zh-CN" altLang="en-US" b="1"/>
          </a:p>
          <a:p>
            <a:pPr marL="342900" lvl="0" indent="-342900"/>
            <a:r>
              <a:rPr lang="zh-CN" altLang="en-US" b="1"/>
              <a:t>月——引发离愁别绪，思乡之愁。  </a:t>
            </a:r>
            <a:endParaRPr lang="zh-CN" altLang="en-US" b="1"/>
          </a:p>
          <a:p>
            <a:pPr marL="342900" lvl="0" indent="-342900"/>
            <a:r>
              <a:rPr lang="zh-CN" altLang="en-US" b="1"/>
              <a:t>杜鹃鸟（子规）——凄凉哀伤的象征。 </a:t>
            </a:r>
            <a:endParaRPr lang="zh-CN" altLang="en-US" b="1"/>
          </a:p>
          <a:p>
            <a:pPr marL="342900" lvl="0" indent="-342900"/>
            <a:r>
              <a:rPr lang="zh-CN" altLang="en-US" b="1"/>
              <a:t>鹧鸪——羁旅乡愁。</a:t>
            </a:r>
            <a:endParaRPr lang="zh-CN" altLang="en-US" b="1"/>
          </a:p>
          <a:p>
            <a:pPr marL="342900" lvl="0" indent="-342900"/>
            <a:r>
              <a:rPr lang="zh-CN" altLang="en-US" b="1"/>
              <a:t>鸿雁——游子思乡怀亲之情和羁旅伤感。   </a:t>
            </a:r>
            <a:endParaRPr lang="zh-CN" altLang="en-US" b="1"/>
          </a:p>
          <a:p>
            <a:pPr marL="342900" lvl="0" indent="-342900"/>
            <a:r>
              <a:rPr lang="zh-CN" altLang="en-US" b="1"/>
              <a:t>另有笛、长亭、折柳、书信,船等</a:t>
            </a:r>
            <a:endParaRPr lang="zh-CN" altLang="en-US" b="1"/>
          </a:p>
          <a:p>
            <a:pPr marL="342900" lvl="0" indent="-342900"/>
            <a:r>
              <a:rPr lang="zh-CN" altLang="en-US" b="1"/>
              <a:t>特殊节日：</a:t>
            </a:r>
            <a:r>
              <a:rPr lang="zh-CN" altLang="en-US" b="1">
                <a:solidFill>
                  <a:srgbClr val="FF3300"/>
                </a:solidFill>
              </a:rPr>
              <a:t>除岁（除夕）、元宵节、中秋节、重阳节、寒食节等</a:t>
            </a:r>
            <a:endParaRPr lang="zh-CN" altLang="en-US" b="1">
              <a:solidFill>
                <a:srgbClr val="FF3300"/>
              </a:solidFill>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543" name=""/>
        <p:cNvGrpSpPr/>
        <p:nvPr/>
      </p:nvGrpSpPr>
      <p:grpSpPr>
        <a:xfrm rot="0">
          <a:off x="0" y="0"/>
          <a:ext cx="0" cy="0"/>
          <a:chOff x="0" y="0"/>
          <a:chExt cx="0" cy="0"/>
        </a:xfrm>
      </p:grpSpPr>
      <p:sp>
        <p:nvSpPr>
          <p:cNvPr id="1049701" name="文本占位符 1049700"/>
          <p:cNvSpPr/>
          <p:nvPr>
            <p:ph type="body" idx="1"/>
          </p:nvPr>
        </p:nvSpPr>
        <p:spPr>
          <a:xfrm>
            <a:off x="468312" y="981075"/>
            <a:ext cx="8229600" cy="4530725"/>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sz="2800" b="1"/>
              <a:t>常见的还有：</a:t>
            </a:r>
            <a:endParaRPr lang="zh-CN" altLang="en-US" sz="2800" b="1"/>
          </a:p>
          <a:p>
            <a:pPr marL="342900" lvl="0" indent="-342900"/>
            <a:r>
              <a:rPr lang="zh-CN" altLang="en-US" sz="2800" b="1">
                <a:solidFill>
                  <a:srgbClr val="FF3300"/>
                </a:solidFill>
              </a:rPr>
              <a:t>         日暮、暮霭、暮钟、夕阳（斜晖）、暝色、圆月（残月、明月）、浮云、辰星；</a:t>
            </a:r>
            <a:endParaRPr lang="zh-CN" altLang="en-US" sz="2800" b="1">
              <a:solidFill>
                <a:srgbClr val="FF3300"/>
              </a:solidFill>
            </a:endParaRPr>
          </a:p>
          <a:p>
            <a:pPr marL="342900" lvl="0" indent="-342900"/>
            <a:r>
              <a:rPr lang="zh-CN" altLang="en-US" sz="2800" b="1">
                <a:solidFill>
                  <a:srgbClr val="FF3300"/>
                </a:solidFill>
              </a:rPr>
              <a:t>    流水、西风（秋风、晓风）、寒山、青山；</a:t>
            </a:r>
            <a:endParaRPr lang="zh-CN" altLang="en-US" sz="2800" b="1">
              <a:solidFill>
                <a:srgbClr val="FF3300"/>
              </a:solidFill>
            </a:endParaRPr>
          </a:p>
          <a:p>
            <a:pPr marL="342900" lvl="0" indent="-342900"/>
            <a:r>
              <a:rPr lang="zh-CN" altLang="en-US" sz="2800" b="1">
                <a:solidFill>
                  <a:srgbClr val="FF3300"/>
                </a:solidFill>
              </a:rPr>
              <a:t>    猿啼、鸿雁（孤雁、归雁）、寒蝉、沙鸥、鹧鸪、宿鸟；</a:t>
            </a:r>
            <a:endParaRPr lang="zh-CN" altLang="en-US" sz="2800" b="1">
              <a:solidFill>
                <a:srgbClr val="FF3300"/>
              </a:solidFill>
            </a:endParaRPr>
          </a:p>
          <a:p>
            <a:pPr marL="342900" lvl="0" indent="-342900"/>
            <a:r>
              <a:rPr lang="zh-CN" altLang="en-US" sz="2800" b="1">
                <a:solidFill>
                  <a:srgbClr val="FF3300"/>
                </a:solidFill>
              </a:rPr>
              <a:t>    落花、杨花、梧桐、芭蕉、芳草、浮萍；飞蓬、老树、枯藤</a:t>
            </a:r>
            <a:endParaRPr lang="zh-CN" altLang="en-US" sz="2800" b="1">
              <a:solidFill>
                <a:srgbClr val="FF3300"/>
              </a:solidFill>
            </a:endParaRPr>
          </a:p>
          <a:p>
            <a:pPr marL="342900" lvl="0" indent="-342900"/>
            <a:r>
              <a:rPr lang="zh-CN" altLang="en-US" sz="2800" b="1">
                <a:solidFill>
                  <a:srgbClr val="FF3300"/>
                </a:solidFill>
              </a:rPr>
              <a:t>   天涯、海角、长亭、古道、茅店、西楼（高楼、危楼）、客船、孤帆、故园、孤灯（残灯）</a:t>
            </a:r>
            <a:r>
              <a:rPr lang="zh-CN" altLang="en-US" sz="2800">
                <a:solidFill>
                  <a:srgbClr val="FF3300"/>
                </a:solidFill>
              </a:rPr>
              <a:t>……</a:t>
            </a:r>
            <a:endParaRPr lang="zh-CN" altLang="en-US" sz="2800">
              <a:solidFill>
                <a:srgbClr val="FF3300"/>
              </a:solidFill>
            </a:endParaRPr>
          </a:p>
          <a:p>
            <a:pPr marL="342900" lvl="0" indent="-342900"/>
            <a:endParaRPr lang="zh-CN" altLang="en-US" sz="2800">
              <a:solidFill>
                <a:srgbClr val="FF3300"/>
              </a:solidFill>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544" name=""/>
        <p:cNvGrpSpPr/>
        <p:nvPr/>
      </p:nvGrpSpPr>
      <p:grpSpPr>
        <a:xfrm rot="0">
          <a:off x="0" y="0"/>
          <a:ext cx="0" cy="0"/>
          <a:chOff x="0" y="0"/>
          <a:chExt cx="0" cy="0"/>
        </a:xfrm>
      </p:grpSpPr>
      <p:sp>
        <p:nvSpPr>
          <p:cNvPr id="1049702" name="文本占位符 1049701"/>
          <p:cNvSpPr/>
          <p:nvPr>
            <p:ph type="body" idx="1"/>
          </p:nvPr>
        </p:nvSpPr>
        <p:spPr>
          <a:xfrm>
            <a:off x="0" y="188912"/>
            <a:ext cx="9144000" cy="6121400"/>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90000"/>
              </a:lnSpc>
            </a:pPr>
            <a:r>
              <a:rPr lang="zh-CN" altLang="en-US" sz="2600" b="1">
                <a:solidFill>
                  <a:srgbClr val="FF3300"/>
                </a:solidFill>
              </a:rPr>
              <a:t>表现“漂泊”之感的意象，如浮萍、飞蓬、孤雁、沙鸥</a:t>
            </a:r>
            <a:r>
              <a:rPr lang="zh-CN" altLang="en-US" sz="2600">
                <a:solidFill>
                  <a:srgbClr val="FF3300"/>
                </a:solidFill>
              </a:rPr>
              <a:t> 、</a:t>
            </a:r>
            <a:r>
              <a:rPr lang="zh-CN" altLang="en-US" sz="2600" b="1">
                <a:solidFill>
                  <a:srgbClr val="FF3300"/>
                </a:solidFill>
              </a:rPr>
              <a:t>飘蓬</a:t>
            </a:r>
            <a:endParaRPr lang="zh-CN" altLang="en-US" sz="2600" b="1">
              <a:solidFill>
                <a:srgbClr val="FF3300"/>
              </a:solidFill>
            </a:endParaRPr>
          </a:p>
          <a:p>
            <a:pPr marL="342900" lvl="0" indent="-342900">
              <a:lnSpc>
                <a:spcPct val="90000"/>
              </a:lnSpc>
            </a:pPr>
            <a:r>
              <a:rPr lang="zh-CN" altLang="en-US" sz="2600" b="1">
                <a:solidFill>
                  <a:srgbClr val="FF3300"/>
                </a:solidFill>
              </a:rPr>
              <a:t>双鲤：</a:t>
            </a:r>
            <a:r>
              <a:rPr lang="zh-CN" altLang="en-US" sz="2600" b="1">
                <a:solidFill>
                  <a:srgbClr val="008000"/>
                </a:solidFill>
              </a:rPr>
              <a:t>代指书信。汉乐府《饮马长城窟行》诗云：“客从远方来，遗我双鲤鱼。呼儿烹鲤鱼，中有尺素书。”后来即以双鲤借代远方来信。</a:t>
            </a:r>
            <a:endParaRPr lang="zh-CN" altLang="en-US" sz="2600" b="1">
              <a:solidFill>
                <a:srgbClr val="008000"/>
              </a:solidFill>
            </a:endParaRPr>
          </a:p>
          <a:p>
            <a:pPr marL="342900" lvl="0" indent="-342900">
              <a:lnSpc>
                <a:spcPct val="90000"/>
              </a:lnSpc>
            </a:pPr>
            <a:r>
              <a:rPr lang="zh-CN" altLang="en-US" sz="2600" b="1">
                <a:solidFill>
                  <a:srgbClr val="FF3300"/>
                </a:solidFill>
              </a:rPr>
              <a:t>桑梓：</a:t>
            </a:r>
            <a:r>
              <a:rPr lang="zh-CN" altLang="en-US" sz="2600" b="1">
                <a:solidFill>
                  <a:srgbClr val="008000"/>
                </a:solidFill>
              </a:rPr>
              <a:t>家乡，表现怀乡之情。</a:t>
            </a:r>
            <a:r>
              <a:rPr lang="zh-CN" altLang="en-US" sz="2600" b="1">
                <a:solidFill>
                  <a:srgbClr val="FF3300"/>
                </a:solidFill>
              </a:rPr>
              <a:t> </a:t>
            </a:r>
            <a:endParaRPr lang="zh-CN" altLang="en-US" sz="2600" b="1">
              <a:solidFill>
                <a:srgbClr val="FF3300"/>
              </a:solidFill>
            </a:endParaRPr>
          </a:p>
          <a:p>
            <a:pPr marL="342900" lvl="0" indent="-342900">
              <a:lnSpc>
                <a:spcPct val="90000"/>
              </a:lnSpc>
            </a:pPr>
            <a:r>
              <a:rPr lang="zh-CN" altLang="en-US" sz="2600" b="1">
                <a:solidFill>
                  <a:srgbClr val="FF3300"/>
                </a:solidFill>
              </a:rPr>
              <a:t>阳关：</a:t>
            </a:r>
            <a:r>
              <a:rPr lang="zh-CN" altLang="en-US" sz="2600" b="1">
                <a:solidFill>
                  <a:srgbClr val="008000"/>
                </a:solidFill>
              </a:rPr>
              <a:t>古地名，指代离别送行的歌。</a:t>
            </a:r>
            <a:endParaRPr lang="zh-CN" altLang="en-US" sz="2600" b="1">
              <a:solidFill>
                <a:srgbClr val="008000"/>
              </a:solidFill>
            </a:endParaRPr>
          </a:p>
          <a:p>
            <a:pPr marL="342900" lvl="0" indent="-342900">
              <a:lnSpc>
                <a:spcPct val="90000"/>
              </a:lnSpc>
            </a:pPr>
            <a:r>
              <a:rPr lang="zh-CN" altLang="en-US" sz="2600" b="1">
                <a:solidFill>
                  <a:srgbClr val="FF3300"/>
                </a:solidFill>
              </a:rPr>
              <a:t>西楼：</a:t>
            </a:r>
            <a:r>
              <a:rPr lang="zh-CN" altLang="en-US" sz="2600" b="1">
                <a:solidFill>
                  <a:srgbClr val="008000"/>
                </a:solidFill>
              </a:rPr>
              <a:t>排遣忧伤或遥望故国、故乡、爱人、友人的伤心之楼。</a:t>
            </a:r>
            <a:endParaRPr lang="zh-CN" altLang="en-US" sz="2600" b="1">
              <a:solidFill>
                <a:srgbClr val="008000"/>
              </a:solidFill>
            </a:endParaRPr>
          </a:p>
          <a:p>
            <a:pPr marL="342900" lvl="0" indent="-342900">
              <a:lnSpc>
                <a:spcPct val="90000"/>
              </a:lnSpc>
            </a:pPr>
            <a:r>
              <a:rPr lang="zh-CN" altLang="en-US" sz="2600" b="1">
                <a:solidFill>
                  <a:srgbClr val="FF3300"/>
                </a:solidFill>
              </a:rPr>
              <a:t>关山：</a:t>
            </a:r>
            <a:r>
              <a:rPr lang="zh-CN" altLang="en-US" sz="2600" b="1">
                <a:solidFill>
                  <a:srgbClr val="008000"/>
                </a:solidFill>
              </a:rPr>
              <a:t>指遥远的地方，多用以表现怀乡、思人。</a:t>
            </a:r>
            <a:endParaRPr lang="zh-CN" altLang="en-US" sz="2600" b="1">
              <a:solidFill>
                <a:srgbClr val="008000"/>
              </a:solidFill>
            </a:endParaRPr>
          </a:p>
          <a:p>
            <a:pPr marL="342900" lvl="0" indent="-342900">
              <a:lnSpc>
                <a:spcPct val="90000"/>
              </a:lnSpc>
            </a:pPr>
            <a:r>
              <a:rPr lang="zh-CN" altLang="en-US" sz="2600" b="1">
                <a:solidFill>
                  <a:srgbClr val="FF3300"/>
                </a:solidFill>
              </a:rPr>
              <a:t>天涯、他乡、孤灯</a:t>
            </a:r>
            <a:endParaRPr lang="zh-CN" altLang="en-US" sz="2600" b="1">
              <a:solidFill>
                <a:srgbClr val="FF3300"/>
              </a:solidFill>
            </a:endParaRPr>
          </a:p>
          <a:p>
            <a:pPr marL="342900" lvl="0" indent="-342900">
              <a:lnSpc>
                <a:spcPct val="90000"/>
              </a:lnSpc>
            </a:pPr>
            <a:r>
              <a:rPr lang="zh-CN" altLang="en-US" sz="2600" b="1">
                <a:solidFill>
                  <a:srgbClr val="FF3300"/>
                </a:solidFill>
              </a:rPr>
              <a:t>声音    常见的有笛声（</a:t>
            </a:r>
            <a:r>
              <a:rPr lang="zh-CN" altLang="en-US" sz="2600" b="1">
                <a:solidFill>
                  <a:srgbClr val="008000"/>
                </a:solidFill>
              </a:rPr>
              <a:t>寒山吹笛唤春归，迁客相看泪满衣</a:t>
            </a:r>
            <a:r>
              <a:rPr lang="zh-CN" altLang="en-US" sz="2600" b="1">
                <a:solidFill>
                  <a:srgbClr val="FF3300"/>
                </a:solidFill>
              </a:rPr>
              <a:t>）、芦管声（</a:t>
            </a:r>
            <a:r>
              <a:rPr lang="zh-CN" altLang="en-US" sz="2600" b="1">
                <a:solidFill>
                  <a:srgbClr val="008000"/>
                </a:solidFill>
              </a:rPr>
              <a:t>不知何处吹芦管，一夜征人尽望乡</a:t>
            </a:r>
            <a:r>
              <a:rPr lang="zh-CN" altLang="en-US" sz="2600" b="1">
                <a:solidFill>
                  <a:srgbClr val="FF3300"/>
                </a:solidFill>
              </a:rPr>
              <a:t>），角声（</a:t>
            </a:r>
            <a:r>
              <a:rPr lang="zh-CN" altLang="en-US" sz="2600" b="1">
                <a:solidFill>
                  <a:srgbClr val="008000"/>
                </a:solidFill>
              </a:rPr>
              <a:t>故园黄叶满青苔，梦后城头晓角哀</a:t>
            </a:r>
            <a:r>
              <a:rPr lang="zh-CN" altLang="en-US" sz="2600" b="1">
                <a:solidFill>
                  <a:srgbClr val="FF3300"/>
                </a:solidFill>
              </a:rPr>
              <a:t>），鸦鸣声（</a:t>
            </a:r>
            <a:r>
              <a:rPr lang="zh-CN" altLang="en-US" sz="2600" b="1">
                <a:solidFill>
                  <a:srgbClr val="008000"/>
                </a:solidFill>
              </a:rPr>
              <a:t>月落乌啼霜满天，江枫渔火对愁眠</a:t>
            </a:r>
            <a:r>
              <a:rPr lang="zh-CN" altLang="en-US" sz="2600" b="1">
                <a:solidFill>
                  <a:srgbClr val="FF3300"/>
                </a:solidFill>
              </a:rPr>
              <a:t>）等</a:t>
            </a:r>
            <a:endParaRPr lang="zh-CN" altLang="en-US" sz="2600" b="1">
              <a:solidFill>
                <a:srgbClr val="FF3300"/>
              </a:solidFill>
            </a:endParaRPr>
          </a:p>
          <a:p>
            <a:pPr marL="342900" lvl="0" indent="-342900">
              <a:lnSpc>
                <a:spcPct val="90000"/>
              </a:lnSpc>
            </a:pPr>
            <a:endParaRPr lang="zh-CN" altLang="en-US" sz="2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49702">
                                            <p:txEl>
                                              <p:charRg st="0" end="29"/>
                                            </p:txEl>
                                          </p:spTgt>
                                        </p:tgtEl>
                                        <p:attrNameLst>
                                          <p:attrName>style.visibility</p:attrName>
                                        </p:attrNameLst>
                                      </p:cBhvr>
                                      <p:to>
                                        <p:strVal val="visible"/>
                                      </p:to>
                                    </p:set>
                                    <p:animEffect transition="in" filter="randombar(horizontal)">
                                      <p:cBhvr>
                                        <p:cTn id="7" dur="500"/>
                                        <p:tgtEl>
                                          <p:spTgt spid="1049702">
                                            <p:txEl>
                                              <p:charRg st="0" end="2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49702">
                                            <p:txEl>
                                              <p:charRg st="29" end="91"/>
                                            </p:txEl>
                                          </p:spTgt>
                                        </p:tgtEl>
                                        <p:attrNameLst>
                                          <p:attrName>style.visibility</p:attrName>
                                        </p:attrNameLst>
                                      </p:cBhvr>
                                      <p:to>
                                        <p:strVal val="visible"/>
                                      </p:to>
                                    </p:set>
                                    <p:animEffect transition="in" filter="randombar(horizontal)">
                                      <p:cBhvr>
                                        <p:cTn id="12" dur="500"/>
                                        <p:tgtEl>
                                          <p:spTgt spid="1049702">
                                            <p:txEl>
                                              <p:charRg st="29" end="9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49702">
                                            <p:txEl>
                                              <p:charRg st="91" end="106"/>
                                            </p:txEl>
                                          </p:spTgt>
                                        </p:tgtEl>
                                        <p:attrNameLst>
                                          <p:attrName>style.visibility</p:attrName>
                                        </p:attrNameLst>
                                      </p:cBhvr>
                                      <p:to>
                                        <p:strVal val="visible"/>
                                      </p:to>
                                    </p:set>
                                    <p:animEffect transition="in" filter="randombar(horizontal)">
                                      <p:cBhvr>
                                        <p:cTn id="17" dur="500"/>
                                        <p:tgtEl>
                                          <p:spTgt spid="1049702">
                                            <p:txEl>
                                              <p:charRg st="91" end="10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49702">
                                            <p:txEl>
                                              <p:charRg st="106" end="123"/>
                                            </p:txEl>
                                          </p:spTgt>
                                        </p:tgtEl>
                                        <p:attrNameLst>
                                          <p:attrName>style.visibility</p:attrName>
                                        </p:attrNameLst>
                                      </p:cBhvr>
                                      <p:to>
                                        <p:strVal val="visible"/>
                                      </p:to>
                                    </p:set>
                                    <p:animEffect transition="in" filter="randombar(horizontal)">
                                      <p:cBhvr>
                                        <p:cTn id="22" dur="500"/>
                                        <p:tgtEl>
                                          <p:spTgt spid="1049702">
                                            <p:txEl>
                                              <p:charRg st="106" end="12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49702">
                                            <p:txEl>
                                              <p:charRg st="123" end="151"/>
                                            </p:txEl>
                                          </p:spTgt>
                                        </p:tgtEl>
                                        <p:attrNameLst>
                                          <p:attrName>style.visibility</p:attrName>
                                        </p:attrNameLst>
                                      </p:cBhvr>
                                      <p:to>
                                        <p:strVal val="visible"/>
                                      </p:to>
                                    </p:set>
                                    <p:animEffect transition="in" filter="randombar(horizontal)">
                                      <p:cBhvr>
                                        <p:cTn id="27" dur="500"/>
                                        <p:tgtEl>
                                          <p:spTgt spid="1049702">
                                            <p:txEl>
                                              <p:charRg st="123" end="15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49702">
                                            <p:txEl>
                                              <p:charRg st="151" end="173"/>
                                            </p:txEl>
                                          </p:spTgt>
                                        </p:tgtEl>
                                        <p:attrNameLst>
                                          <p:attrName>style.visibility</p:attrName>
                                        </p:attrNameLst>
                                      </p:cBhvr>
                                      <p:to>
                                        <p:strVal val="visible"/>
                                      </p:to>
                                    </p:set>
                                    <p:animEffect transition="in" filter="randombar(horizontal)">
                                      <p:cBhvr>
                                        <p:cTn id="32" dur="500"/>
                                        <p:tgtEl>
                                          <p:spTgt spid="1049702">
                                            <p:txEl>
                                              <p:charRg st="151" end="17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49702">
                                            <p:txEl>
                                              <p:charRg st="173" end="182"/>
                                            </p:txEl>
                                          </p:spTgt>
                                        </p:tgtEl>
                                        <p:attrNameLst>
                                          <p:attrName>style.visibility</p:attrName>
                                        </p:attrNameLst>
                                      </p:cBhvr>
                                      <p:to>
                                        <p:strVal val="visible"/>
                                      </p:to>
                                    </p:set>
                                    <p:animEffect transition="in" filter="randombar(horizontal)">
                                      <p:cBhvr>
                                        <p:cTn id="37" dur="500"/>
                                        <p:tgtEl>
                                          <p:spTgt spid="1049702">
                                            <p:txEl>
                                              <p:charRg st="173" end="18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49702">
                                            <p:txEl>
                                              <p:charRg st="182" end="275"/>
                                            </p:txEl>
                                          </p:spTgt>
                                        </p:tgtEl>
                                        <p:attrNameLst>
                                          <p:attrName>style.visibility</p:attrName>
                                        </p:attrNameLst>
                                      </p:cBhvr>
                                      <p:to>
                                        <p:strVal val="visible"/>
                                      </p:to>
                                    </p:set>
                                    <p:animEffect transition="in" filter="randombar(horizontal)">
                                      <p:cBhvr>
                                        <p:cTn id="42" dur="500"/>
                                        <p:tgtEl>
                                          <p:spTgt spid="1049702">
                                            <p:txEl>
                                              <p:charRg st="182" end="2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0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90" name=""/>
        <p:cNvGrpSpPr/>
        <p:nvPr/>
      </p:nvGrpSpPr>
      <p:grpSpPr>
        <a:xfrm rot="0">
          <a:off x="0" y="0"/>
          <a:ext cx="0" cy="0"/>
          <a:chOff x="0" y="0"/>
          <a:chExt cx="0" cy="0"/>
        </a:xfrm>
      </p:grpSpPr>
      <p:pic>
        <p:nvPicPr>
          <p:cNvPr id="2097172" name="图片 2097171"/>
          <p:cNvPicPr/>
          <p:nvPr/>
        </p:nvPicPr>
        <p:blipFill>
          <a:blip r:embed="rId1"/>
          <a:srcRect/>
          <a:stretch>
            <a:fillRect/>
          </a:stretch>
        </p:blipFill>
        <p:spPr>
          <a:xfrm>
            <a:off x="0" y="0"/>
            <a:ext cx="9144000" cy="6858000"/>
          </a:xfrm>
          <a:prstGeom prst="rect">
            <a:avLst/>
          </a:prstGeom>
          <a:noFill/>
          <a:ln>
            <a:noFill/>
          </a:ln>
        </p:spPr>
      </p:pic>
      <p:sp>
        <p:nvSpPr>
          <p:cNvPr id="1048615" name="标题 1048614"/>
          <p:cNvSpPr/>
          <p:nvPr>
            <p:ph type="title"/>
          </p:nvPr>
        </p:nvSpPr>
        <p:spPr>
          <a:xfrm>
            <a:off x="533400" y="381000"/>
            <a:ext cx="77724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600" b="1">
                <a:ea typeface="黑体" panose="02010609060101010101" pitchFamily="2" charset="-122"/>
              </a:rPr>
              <a:t>【答题步骤】</a:t>
            </a:r>
            <a:br>
              <a:rPr lang="zh-CN" altLang="en-US" sz="3600" b="1">
                <a:ea typeface="黑体" panose="02010609060101010101" pitchFamily="2" charset="-122"/>
              </a:rPr>
            </a:br>
            <a:endParaRPr lang="zh-CN" altLang="en-US" sz="3600" b="1">
              <a:ea typeface="黑体" panose="02010609060101010101" pitchFamily="2" charset="-122"/>
            </a:endParaRPr>
          </a:p>
        </p:txBody>
      </p:sp>
      <p:sp>
        <p:nvSpPr>
          <p:cNvPr id="1048616" name="文本占位符 1048615"/>
          <p:cNvSpPr/>
          <p:nvPr>
            <p:ph type="body" idx="1"/>
          </p:nvPr>
        </p:nvSpPr>
        <p:spPr>
          <a:xfrm>
            <a:off x="0" y="1143000"/>
            <a:ext cx="8893175" cy="6191250"/>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10000"/>
              </a:lnSpc>
              <a:buFontTx/>
              <a:buNone/>
            </a:pPr>
            <a:r>
              <a:rPr lang="zh-CN" altLang="en-US" sz="2800" b="1">
                <a:latin typeface="黑体" panose="02010609060101010101" pitchFamily="2" charset="-122"/>
                <a:ea typeface="黑体" panose="02010609060101010101" pitchFamily="2" charset="-122"/>
              </a:rPr>
              <a:t>  三个步骤：</a:t>
            </a:r>
            <a:r>
              <a:rPr lang="zh-CN" altLang="en-US" sz="2800" b="1">
                <a:solidFill>
                  <a:srgbClr val="FF0000"/>
                </a:solidFill>
                <a:latin typeface="黑体" panose="02010609060101010101" pitchFamily="2" charset="-122"/>
                <a:ea typeface="黑体" panose="02010609060101010101" pitchFamily="2" charset="-122"/>
              </a:rPr>
              <a:t>第一</a:t>
            </a:r>
            <a:r>
              <a:rPr lang="zh-CN" altLang="en-US" sz="2800" b="1">
                <a:latin typeface="黑体" panose="02010609060101010101" pitchFamily="2" charset="-122"/>
                <a:ea typeface="黑体" panose="02010609060101010101" pitchFamily="2" charset="-122"/>
              </a:rPr>
              <a:t>，用自己的语言把诗歌所营造的意境描摹出来。这里有</a:t>
            </a:r>
            <a:r>
              <a:rPr lang="zh-CN" altLang="en-US" sz="2800" b="1">
                <a:solidFill>
                  <a:schemeClr val="accent2"/>
                </a:solidFill>
                <a:latin typeface="黑体" panose="02010609060101010101" pitchFamily="2" charset="-122"/>
                <a:ea typeface="黑体" panose="02010609060101010101" pitchFamily="2" charset="-122"/>
              </a:rPr>
              <a:t>两个要点，一是用自己的语言</a:t>
            </a:r>
            <a:r>
              <a:rPr lang="zh-CN" altLang="en-US" sz="2800" b="1">
                <a:latin typeface="黑体" panose="02010609060101010101" pitchFamily="2" charset="-122"/>
                <a:ea typeface="黑体" panose="02010609060101010101" pitchFamily="2" charset="-122"/>
              </a:rPr>
              <a:t>；</a:t>
            </a:r>
            <a:r>
              <a:rPr lang="zh-CN" altLang="en-US" sz="2800" b="1">
                <a:solidFill>
                  <a:schemeClr val="accent2"/>
                </a:solidFill>
                <a:latin typeface="黑体" panose="02010609060101010101" pitchFamily="2" charset="-122"/>
                <a:ea typeface="黑体" panose="02010609060101010101" pitchFamily="2" charset="-122"/>
              </a:rPr>
              <a:t>二是要描摹出主要的景物</a:t>
            </a:r>
            <a:r>
              <a:rPr lang="zh-CN" altLang="en-US" sz="2800" b="1">
                <a:latin typeface="黑体" panose="02010609060101010101" pitchFamily="2" charset="-122"/>
                <a:ea typeface="黑体" panose="02010609060101010101" pitchFamily="2" charset="-122"/>
              </a:rPr>
              <a:t>。</a:t>
            </a:r>
            <a:r>
              <a:rPr lang="zh-CN" altLang="en-US" sz="2800" b="1">
                <a:solidFill>
                  <a:srgbClr val="FF0000"/>
                </a:solidFill>
                <a:latin typeface="黑体" panose="02010609060101010101" pitchFamily="2" charset="-122"/>
                <a:ea typeface="黑体" panose="02010609060101010101" pitchFamily="2" charset="-122"/>
              </a:rPr>
              <a:t>第二</a:t>
            </a:r>
            <a:r>
              <a:rPr lang="zh-CN" altLang="en-US" sz="2800" b="1">
                <a:latin typeface="黑体" panose="02010609060101010101" pitchFamily="2" charset="-122"/>
                <a:ea typeface="黑体" panose="02010609060101010101" pitchFamily="2" charset="-122"/>
              </a:rPr>
              <a:t>，应在描摹出图景后，用一句简练的话语概括这些</a:t>
            </a:r>
            <a:r>
              <a:rPr lang="zh-CN" altLang="en-US" sz="2800" b="1">
                <a:solidFill>
                  <a:schemeClr val="accent2"/>
                </a:solidFill>
                <a:latin typeface="黑体" panose="02010609060101010101" pitchFamily="2" charset="-122"/>
                <a:ea typeface="黑体" panose="02010609060101010101" pitchFamily="2" charset="-122"/>
              </a:rPr>
              <a:t>景物所营造的情境的氛围特点</a:t>
            </a:r>
            <a:r>
              <a:rPr lang="zh-CN" altLang="en-US" sz="2800" b="1">
                <a:latin typeface="黑体" panose="02010609060101010101" pitchFamily="2" charset="-122"/>
                <a:ea typeface="黑体" panose="02010609060101010101" pitchFamily="2" charset="-122"/>
              </a:rPr>
              <a:t>，或幽静，或萧瑟，或生机勃勃，或恬静优美，或孤寂凄清，或雄浑壮丽，或沉郁忧愁，或和谐静谧，或开阔苍凉，或高远辽阔等</a:t>
            </a:r>
            <a:r>
              <a:rPr lang="zh-CN" altLang="en-US" sz="2800" b="1">
                <a:solidFill>
                  <a:schemeClr val="lt2"/>
                </a:solidFill>
                <a:ea typeface="黑体" panose="02010609060101010101" pitchFamily="2" charset="-122"/>
              </a:rPr>
              <a:t>。</a:t>
            </a:r>
            <a:r>
              <a:rPr lang="zh-CN" altLang="en-US" sz="2800" b="1">
                <a:ea typeface="黑体" panose="02010609060101010101" pitchFamily="2" charset="-122"/>
              </a:rPr>
              <a:t>　</a:t>
            </a:r>
            <a:endParaRPr lang="zh-CN" altLang="en-US" sz="2800" b="1">
              <a:ea typeface="黑体" panose="02010609060101010101" pitchFamily="2" charset="-122"/>
            </a:endParaRPr>
          </a:p>
          <a:p>
            <a:pPr marL="342900" lvl="0" indent="-342900">
              <a:lnSpc>
                <a:spcPct val="110000"/>
              </a:lnSpc>
              <a:buFontTx/>
              <a:buNone/>
            </a:pPr>
            <a:r>
              <a:rPr lang="zh-CN" altLang="en-US" sz="2800" b="1">
                <a:latin typeface="黑体" panose="02010609060101010101" pitchFamily="2" charset="-122"/>
                <a:ea typeface="黑体" panose="02010609060101010101" pitchFamily="2" charset="-122"/>
              </a:rPr>
              <a:t>  </a:t>
            </a:r>
            <a:r>
              <a:rPr lang="zh-CN" altLang="en-US" sz="2800" b="1">
                <a:solidFill>
                  <a:srgbClr val="FF0000"/>
                </a:solidFill>
                <a:latin typeface="黑体" panose="02010609060101010101" pitchFamily="2" charset="-122"/>
                <a:ea typeface="黑体" panose="02010609060101010101" pitchFamily="2" charset="-122"/>
              </a:rPr>
              <a:t>第三</a:t>
            </a:r>
            <a:r>
              <a:rPr lang="zh-CN" altLang="en-US" sz="2800" b="1">
                <a:latin typeface="黑体" panose="02010609060101010101" pitchFamily="2" charset="-122"/>
                <a:ea typeface="黑体" panose="02010609060101010101" pitchFamily="2" charset="-122"/>
              </a:rPr>
              <a:t>，根据这首诗情境氛围的特点分析诗人的思想感情。</a:t>
            </a:r>
            <a:r>
              <a:rPr lang="zh-CN" altLang="en-US" sz="2800" b="1">
                <a:solidFill>
                  <a:schemeClr val="lt2"/>
                </a:solidFill>
                <a:ea typeface="黑体" panose="02010609060101010101" pitchFamily="2" charset="-122"/>
              </a:rPr>
              <a:t>切忌空洞，要答具体。比如只答“表达了作者感伤的情怀”是不行的，应答出为什么而“感伤”。</a:t>
            </a:r>
            <a:endParaRPr lang="zh-CN" altLang="en-US" sz="2800" b="1">
              <a:solidFill>
                <a:schemeClr val="lt2"/>
              </a:solidFill>
              <a:ea typeface="黑体" panose="02010609060101010101" pitchFamily="2" charset="-122"/>
            </a:endParaRPr>
          </a:p>
          <a:p>
            <a:pPr marL="342900" lvl="0" indent="-342900">
              <a:lnSpc>
                <a:spcPct val="110000"/>
              </a:lnSpc>
              <a:buFontTx/>
              <a:buNone/>
            </a:pPr>
            <a:endParaRPr lang="zh-CN" altLang="en-US" sz="2800" b="1">
              <a:latin typeface="黑体" panose="02010609060101010101" pitchFamily="2" charset="-122"/>
              <a:ea typeface="黑体" panose="02010609060101010101" pitchFamily="2" charset="-122"/>
            </a:endParaRP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545" name=""/>
        <p:cNvGrpSpPr/>
        <p:nvPr/>
      </p:nvGrpSpPr>
      <p:grpSpPr>
        <a:xfrm rot="0">
          <a:off x="0" y="0"/>
          <a:ext cx="0" cy="0"/>
          <a:chOff x="0" y="0"/>
          <a:chExt cx="0" cy="0"/>
        </a:xfrm>
      </p:grpSpPr>
      <p:sp>
        <p:nvSpPr>
          <p:cNvPr id="1049703" name="标题 1049702"/>
          <p:cNvSpPr/>
          <p:nvPr>
            <p:ph type="title"/>
          </p:nvPr>
        </p:nvSpPr>
        <p:spPr>
          <a:xfrm>
            <a:off x="457200" y="277812"/>
            <a:ext cx="8229600" cy="1139825"/>
          </a:xfrm>
          <a:prstGeom prst="rect">
            <a:avLst/>
          </a:prstGeom>
          <a:noFill/>
          <a:ln>
            <a:noFill/>
          </a:ln>
        </p:spPr>
        <p:txBody>
          <a:bodyPr vert="horz" lIns="91440" tIns="45720" rIns="91440" bIns="45720" anchor="t"/>
          <a:lstStyle>
            <a:lvl1pPr marL="0" indent="0" algn="l" rtl="0" eaLnBrk="1" fontAlgn="base" latinLnBrk="1" hangingPunct="1">
              <a:lnSpc>
                <a:spcPct val="100000"/>
              </a:lnSpc>
              <a:spcBef>
                <a:spcPct val="0"/>
              </a:spcBef>
              <a:spcAft>
                <a:spcPct val="0"/>
              </a:spcAft>
              <a:buFont typeface="Times New Roman" panose="02020603050405020304" charset="0"/>
              <a:buNone/>
              <a:defRPr sz="4200" u="none" baseline="0">
                <a:solidFill>
                  <a:schemeClr val="lt2"/>
                </a:solidFill>
                <a:latin typeface="Garamond" panose="02020404030301010803" pitchFamily="18" charset="0"/>
                <a:ea typeface="宋体" panose="02010600030101010101" pitchFamily="2" charset="-122"/>
              </a:defRPr>
            </a:lvl1pPr>
          </a:lstStyle>
          <a:p>
            <a:pPr marL="0" lvl="0" indent="0">
              <a:buFontTx/>
              <a:buNone/>
            </a:pPr>
            <a:r>
              <a:rPr lang="zh-CN" altLang="en-US" b="1">
                <a:solidFill>
                  <a:srgbClr val="FF0000"/>
                </a:solidFill>
              </a:rPr>
              <a:t>意象三字经：</a:t>
            </a:r>
            <a:endParaRPr lang="zh-CN" altLang="en-US" b="1">
              <a:solidFill>
                <a:srgbClr val="FF0000"/>
              </a:solidFill>
            </a:endParaRPr>
          </a:p>
        </p:txBody>
      </p:sp>
      <p:sp>
        <p:nvSpPr>
          <p:cNvPr id="1049704" name="文本占位符 1049703"/>
          <p:cNvSpPr/>
          <p:nvPr>
            <p:ph type="body" idx="1"/>
          </p:nvPr>
        </p:nvSpPr>
        <p:spPr>
          <a:xfrm>
            <a:off x="457200" y="1341437"/>
            <a:ext cx="8229600" cy="4789487"/>
          </a:xfrm>
          <a:prstGeom prst="rect">
            <a:avLst/>
          </a:prstGeom>
          <a:noFill/>
          <a:ln w="28575" cap="flat" cmpd="sng">
            <a:solidFill>
              <a:schemeClr val="dk1">
                <a:alpha val="100000"/>
              </a:schemeClr>
            </a:solidFill>
            <a:prstDash val="solid"/>
            <a:round/>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3000" u="none" baseline="0">
                <a:solidFill>
                  <a:schemeClr val="dk1"/>
                </a:solidFill>
                <a:latin typeface="Arial" panose="020B0604020202020204" pitchFamily="34" charset="0"/>
                <a:ea typeface="宋体" panose="02010600030101010101" pitchFamily="2" charset="-122"/>
              </a:defRPr>
            </a:lvl1pPr>
            <a:lvl2pPr marL="668020" indent="-325120" algn="l" rtl="0" eaLnBrk="1" fontAlgn="base" latinLnBrk="1" hangingPunct="1">
              <a:lnSpc>
                <a:spcPct val="100000"/>
              </a:lnSpc>
              <a:spcBef>
                <a:spcPct val="20000"/>
              </a:spcBef>
              <a:spcAft>
                <a:spcPct val="0"/>
              </a:spcAft>
              <a:buClr>
                <a:schemeClr val="accent2"/>
              </a:buClr>
              <a:buSzPct val="60000"/>
              <a:buFont typeface="Wingdings" panose="05000000000000000000" pitchFamily="2" charset="2"/>
              <a:buChar char="q"/>
              <a:defRPr sz="2600" u="none" baseline="0">
                <a:solidFill>
                  <a:schemeClr val="dk1"/>
                </a:solidFill>
                <a:latin typeface="Arial" panose="020B0604020202020204" pitchFamily="34" charset="0"/>
                <a:ea typeface="宋体" panose="02010600030101010101" pitchFamily="2" charset="-122"/>
              </a:defRPr>
            </a:lvl2pPr>
            <a:lvl3pPr marL="1020445" indent="-350520" algn="l" rtl="0" eaLnBrk="1" fontAlgn="base" latinLnBrk="1" hangingPunct="1">
              <a:lnSpc>
                <a:spcPct val="100000"/>
              </a:lnSpc>
              <a:spcBef>
                <a:spcPct val="20000"/>
              </a:spcBef>
              <a:spcAft>
                <a:spcPct val="0"/>
              </a:spcAft>
              <a:buClr>
                <a:schemeClr val="accent1"/>
              </a:buClr>
              <a:buSzPct val="65000"/>
              <a:buFont typeface="Wingdings" panose="05000000000000000000" pitchFamily="2" charset="2"/>
              <a:buChar char="n"/>
              <a:defRPr sz="2200" u="none" baseline="0">
                <a:solidFill>
                  <a:schemeClr val="dk1"/>
                </a:solidFill>
                <a:latin typeface="Arial" panose="020B0604020202020204" pitchFamily="34" charset="0"/>
                <a:ea typeface="宋体" panose="02010600030101010101" pitchFamily="2" charset="-122"/>
              </a:defRPr>
            </a:lvl3pPr>
            <a:lvl4pPr marL="1337945" indent="-315595" algn="l" rtl="0" eaLnBrk="1" fontAlgn="base" latinLnBrk="1" hangingPunct="1">
              <a:lnSpc>
                <a:spcPct val="100000"/>
              </a:lnSpc>
              <a:spcBef>
                <a:spcPct val="20000"/>
              </a:spcBef>
              <a:spcAft>
                <a:spcPct val="0"/>
              </a:spcAft>
              <a:buClr>
                <a:schemeClr val="accent2"/>
              </a:buClr>
              <a:buSzPct val="70000"/>
              <a:buFont typeface="Wingdings" panose="05000000000000000000" pitchFamily="2" charset="2"/>
              <a:buChar char="q"/>
              <a:defRPr sz="2000" u="none" baseline="0">
                <a:solidFill>
                  <a:schemeClr val="dk1"/>
                </a:solidFill>
                <a:latin typeface="Arial" panose="020B0604020202020204" pitchFamily="34" charset="0"/>
                <a:ea typeface="宋体" panose="02010600030101010101" pitchFamily="2" charset="-122"/>
              </a:defRPr>
            </a:lvl4pPr>
            <a:lvl5pPr marL="1679575" indent="-339725" algn="l" rtl="0" eaLnBrk="1" fontAlgn="base" latinLnBrk="1" hangingPunct="1">
              <a:lnSpc>
                <a:spcPct val="100000"/>
              </a:lnSpc>
              <a:spcBef>
                <a:spcPct val="20000"/>
              </a:spcBef>
              <a:spcAft>
                <a:spcPct val="0"/>
              </a:spcAft>
              <a:buClr>
                <a:schemeClr val="accent1"/>
              </a:buClr>
              <a:buSzPct val="75000"/>
              <a:buFont typeface="Wingdings" panose="05000000000000000000" pitchFamily="2"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endParaRPr lang="zh-CN" altLang="en-US" b="1">
              <a:solidFill>
                <a:srgbClr val="9502AE"/>
              </a:solidFill>
            </a:endParaRPr>
          </a:p>
          <a:p>
            <a:pPr marL="342900" lvl="0" indent="-342900"/>
            <a:r>
              <a:rPr lang="zh-CN" altLang="en-US" b="1">
                <a:solidFill>
                  <a:srgbClr val="9502AE"/>
                </a:solidFill>
              </a:rPr>
              <a:t>    </a:t>
            </a:r>
            <a:r>
              <a:rPr lang="zh-CN" altLang="en-US" b="1">
                <a:solidFill>
                  <a:schemeClr val="lt2"/>
                </a:solidFill>
              </a:rPr>
              <a:t>夕阳外，暮霭里，月光明，秋风起，</a:t>
            </a:r>
            <a:endParaRPr lang="zh-CN" altLang="en-US" b="1">
              <a:solidFill>
                <a:schemeClr val="lt2"/>
              </a:solidFill>
            </a:endParaRPr>
          </a:p>
          <a:p>
            <a:pPr marL="342900" lvl="0" indent="-342900"/>
            <a:r>
              <a:rPr lang="zh-CN" altLang="en-US" b="1">
                <a:solidFill>
                  <a:schemeClr val="lt2"/>
                </a:solidFill>
              </a:rPr>
              <a:t>    杨柳色，春草绿，梧桐树，芭蕉雨，</a:t>
            </a:r>
            <a:endParaRPr lang="zh-CN" altLang="en-US" b="1">
              <a:solidFill>
                <a:schemeClr val="lt2"/>
              </a:solidFill>
            </a:endParaRPr>
          </a:p>
          <a:p>
            <a:pPr marL="342900" lvl="0" indent="-342900"/>
            <a:r>
              <a:rPr lang="zh-CN" altLang="en-US" b="1">
                <a:solidFill>
                  <a:schemeClr val="lt2"/>
                </a:solidFill>
              </a:rPr>
              <a:t>    鹧鸪鸣，子规啼，雁南飞，宿鸟归，</a:t>
            </a:r>
            <a:endParaRPr lang="zh-CN" altLang="en-US" b="1">
              <a:solidFill>
                <a:schemeClr val="lt2"/>
              </a:solidFill>
            </a:endParaRPr>
          </a:p>
          <a:p>
            <a:pPr marL="342900" lvl="0" indent="-342900"/>
            <a:r>
              <a:rPr lang="zh-CN" altLang="en-US" b="1">
                <a:solidFill>
                  <a:schemeClr val="lt2"/>
                </a:solidFill>
              </a:rPr>
              <a:t>    倚高楼，浮云飘，凭栏处，萧声咽，</a:t>
            </a:r>
            <a:endParaRPr lang="zh-CN" altLang="en-US" b="1">
              <a:solidFill>
                <a:schemeClr val="lt2"/>
              </a:solidFill>
            </a:endParaRPr>
          </a:p>
          <a:p>
            <a:pPr marL="342900" lvl="0" indent="-342900"/>
            <a:r>
              <a:rPr lang="zh-CN" altLang="en-US" b="1">
                <a:solidFill>
                  <a:schemeClr val="lt2"/>
                </a:solidFill>
              </a:rPr>
              <a:t>    碧云天，黄叶地，暮钟响，流水长，</a:t>
            </a:r>
            <a:endParaRPr lang="zh-CN" altLang="en-US" b="1">
              <a:solidFill>
                <a:schemeClr val="lt2"/>
              </a:solidFill>
            </a:endParaRPr>
          </a:p>
          <a:p>
            <a:pPr marL="342900" lvl="0" indent="-342900"/>
            <a:r>
              <a:rPr lang="zh-CN" altLang="en-US" b="1">
                <a:solidFill>
                  <a:schemeClr val="lt2"/>
                </a:solidFill>
              </a:rPr>
              <a:t>    驿馆里，孤灯下，茅店月，板桥霜，</a:t>
            </a:r>
            <a:endParaRPr lang="zh-CN" altLang="en-US" b="1">
              <a:solidFill>
                <a:schemeClr val="lt2"/>
              </a:solidFill>
            </a:endParaRPr>
          </a:p>
          <a:p>
            <a:pPr marL="342900" lvl="0" indent="-342900"/>
            <a:r>
              <a:rPr lang="zh-CN" altLang="en-US" b="1">
                <a:solidFill>
                  <a:schemeClr val="lt2"/>
                </a:solidFill>
              </a:rPr>
              <a:t>    长亭外，古道边，杨花落，笛声残  </a:t>
            </a:r>
            <a:r>
              <a:rPr lang="zh-CN" altLang="en-US" b="1">
                <a:solidFill>
                  <a:srgbClr val="9502AE"/>
                </a:solidFill>
              </a:rPr>
              <a:t>……</a:t>
            </a:r>
            <a:endParaRPr lang="zh-CN" altLang="en-US" b="1">
              <a:solidFill>
                <a:srgbClr val="9502AE"/>
              </a:solidFill>
            </a:endParaRPr>
          </a:p>
          <a:p>
            <a:pPr marL="342900" lvl="0" indent="-342900"/>
            <a:endParaRPr lang="zh-CN" altLang="en-US"/>
          </a:p>
        </p:txBody>
      </p:sp>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571" name=""/>
        <p:cNvGrpSpPr/>
        <p:nvPr/>
      </p:nvGrpSpPr>
      <p:grpSpPr>
        <a:xfrm rot="0">
          <a:off x="0" y="0"/>
          <a:ext cx="0" cy="0"/>
          <a:chOff x="0" y="0"/>
          <a:chExt cx="0" cy="0"/>
        </a:xfrm>
      </p:grpSpPr>
      <p:sp>
        <p:nvSpPr>
          <p:cNvPr id="1049740" name="文本占位符 1049739"/>
          <p:cNvSpPr/>
          <p:nvPr>
            <p:ph type="body" idx="1"/>
          </p:nvPr>
        </p:nvSpPr>
        <p:spPr>
          <a:xfrm>
            <a:off x="252412" y="257175"/>
            <a:ext cx="8639175" cy="63404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a:t>请找出以下诗歌的共同点：</a:t>
            </a:r>
            <a:endParaRPr lang="zh-CN" altLang="en-US"/>
          </a:p>
          <a:p>
            <a:pPr marL="0" lvl="0" indent="0">
              <a:buFontTx/>
              <a:buNone/>
            </a:pPr>
            <a:r>
              <a:rPr lang="zh-CN" altLang="en-US">
                <a:solidFill>
                  <a:srgbClr val="0000FF"/>
                </a:solidFill>
              </a:rPr>
              <a:t>         1.《越中览古》</a:t>
            </a:r>
            <a:endParaRPr lang="zh-CN" altLang="en-US">
              <a:solidFill>
                <a:srgbClr val="0000FF"/>
              </a:solidFill>
            </a:endParaRPr>
          </a:p>
          <a:p>
            <a:pPr marL="0" lvl="0" indent="0">
              <a:buFontTx/>
              <a:buNone/>
            </a:pPr>
            <a:r>
              <a:rPr lang="zh-CN" altLang="en-US">
                <a:solidFill>
                  <a:srgbClr val="0000FF"/>
                </a:solidFill>
              </a:rPr>
              <a:t>         2.《石头城》</a:t>
            </a:r>
            <a:endParaRPr lang="zh-CN" altLang="en-US">
              <a:solidFill>
                <a:srgbClr val="0000FF"/>
              </a:solidFill>
            </a:endParaRPr>
          </a:p>
          <a:p>
            <a:pPr marL="0" lvl="0" indent="0">
              <a:buFontTx/>
              <a:buNone/>
            </a:pPr>
            <a:r>
              <a:rPr lang="zh-CN" altLang="en-US">
                <a:solidFill>
                  <a:srgbClr val="0000FF"/>
                </a:solidFill>
              </a:rPr>
              <a:t>         3.《乌衣巷》</a:t>
            </a:r>
            <a:endParaRPr lang="zh-CN" altLang="en-US">
              <a:solidFill>
                <a:srgbClr val="0000FF"/>
              </a:solidFill>
            </a:endParaRPr>
          </a:p>
          <a:p>
            <a:pPr marL="0" lvl="0" indent="0">
              <a:buFontTx/>
              <a:buNone/>
            </a:pPr>
            <a:r>
              <a:rPr lang="zh-CN" altLang="en-US">
                <a:solidFill>
                  <a:srgbClr val="0000FF"/>
                </a:solidFill>
              </a:rPr>
              <a:t>         4.《蜀相》</a:t>
            </a:r>
            <a:endParaRPr lang="zh-CN" altLang="en-US">
              <a:solidFill>
                <a:srgbClr val="0000FF"/>
              </a:solidFill>
            </a:endParaRPr>
          </a:p>
          <a:p>
            <a:pPr marL="0" lvl="0" indent="0">
              <a:buFontTx/>
              <a:buNone/>
            </a:pPr>
            <a:r>
              <a:rPr lang="zh-CN" altLang="en-US">
                <a:solidFill>
                  <a:srgbClr val="0000FF"/>
                </a:solidFill>
              </a:rPr>
              <a:t>         5.《念奴娇•赤壁怀古》</a:t>
            </a:r>
            <a:endParaRPr lang="zh-CN" altLang="en-US">
              <a:solidFill>
                <a:srgbClr val="0000FF"/>
              </a:solidFill>
            </a:endParaRPr>
          </a:p>
          <a:p>
            <a:pPr marL="0" lvl="0" indent="0">
              <a:buFontTx/>
              <a:buNone/>
            </a:pPr>
            <a:r>
              <a:rPr lang="zh-CN" altLang="en-US">
                <a:solidFill>
                  <a:srgbClr val="0000FF"/>
                </a:solidFill>
              </a:rPr>
              <a:t>         6.《永遇乐•京口北固亭怀古》</a:t>
            </a:r>
            <a:endParaRPr lang="zh-CN" altLang="en-US">
              <a:solidFill>
                <a:srgbClr val="0000FF"/>
              </a:solidFill>
            </a:endParaRPr>
          </a:p>
          <a:p>
            <a:pPr marL="0" lvl="0" indent="0">
              <a:buFontTx/>
              <a:buNone/>
            </a:pPr>
            <a:r>
              <a:rPr lang="zh-CN" altLang="en-US">
                <a:solidFill>
                  <a:srgbClr val="0000FF"/>
                </a:solidFill>
              </a:rPr>
              <a:t>         7.《扬州慢•淮左名都》</a:t>
            </a:r>
            <a:endParaRPr lang="zh-CN" altLang="en-US">
              <a:solidFill>
                <a:srgbClr val="0000FF"/>
              </a:solidFill>
            </a:endParaRPr>
          </a:p>
          <a:p>
            <a:pPr marL="0" lvl="0" indent="0">
              <a:buFontTx/>
              <a:buNone/>
            </a:pPr>
            <a:r>
              <a:rPr lang="zh-CN" altLang="en-US">
                <a:solidFill>
                  <a:srgbClr val="0000FF"/>
                </a:solidFill>
              </a:rPr>
              <a:t>         8.《贾生》</a:t>
            </a:r>
            <a:endParaRPr lang="zh-CN" altLang="en-US">
              <a:solidFill>
                <a:srgbClr val="0000FF"/>
              </a:solidFill>
            </a:endParaRPr>
          </a:p>
          <a:p>
            <a:pPr marL="0" lvl="0" indent="0">
              <a:buFontTx/>
              <a:buNone/>
            </a:pPr>
            <a:r>
              <a:rPr lang="zh-CN" altLang="en-US">
                <a:solidFill>
                  <a:srgbClr val="0000FF"/>
                </a:solidFill>
              </a:rPr>
              <a:t>         9.《过华清宫绝句》</a:t>
            </a:r>
            <a:endParaRPr lang="zh-CN" altLang="en-US">
              <a:solidFill>
                <a:srgbClr val="0000FF"/>
              </a:solidFill>
            </a:endParaRPr>
          </a:p>
          <a:p>
            <a:pPr marL="0" lvl="0" indent="0">
              <a:buFontTx/>
              <a:buNone/>
            </a:pPr>
            <a:r>
              <a:rPr lang="zh-CN" altLang="en-US">
                <a:solidFill>
                  <a:srgbClr val="0000FF"/>
                </a:solidFill>
              </a:rPr>
              <a:t>        10.《山坡羊•潼关怀古》</a:t>
            </a:r>
            <a:endParaRPr lang="zh-CN" altLang="en-US">
              <a:solidFill>
                <a:srgbClr val="0000FF"/>
              </a:solidFill>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608" name=""/>
        <p:cNvGrpSpPr/>
        <p:nvPr/>
      </p:nvGrpSpPr>
      <p:grpSpPr>
        <a:xfrm rot="0">
          <a:off x="0" y="0"/>
          <a:ext cx="0" cy="0"/>
          <a:chOff x="0" y="0"/>
          <a:chExt cx="0" cy="0"/>
        </a:xfrm>
      </p:grpSpPr>
      <p:sp>
        <p:nvSpPr>
          <p:cNvPr id="1049743" name="标题 1049742"/>
          <p:cNvSpPr/>
          <p:nvPr>
            <p:ph type="title"/>
          </p:nvPr>
        </p:nvSpPr>
        <p:spPr>
          <a:xfrm>
            <a:off x="446087" y="1709737"/>
            <a:ext cx="8229600" cy="1143000"/>
          </a:xfrm>
          <a:prstGeom prst="rect">
            <a:avLst/>
          </a:prstGeom>
          <a:noFill/>
          <a:ln w="28575" cap="flat" cmpd="sng">
            <a:solidFill>
              <a:srgbClr val="800080">
                <a:alpha val="100000"/>
              </a:srgbClr>
            </a:solidFill>
            <a:prstDash val="solid"/>
            <a:round/>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11700">
                <a:solidFill>
                  <a:srgbClr val="FF0000"/>
                </a:solidFill>
                <a:latin typeface="华文隶书" charset="-122"/>
                <a:ea typeface="华文隶书" charset="-122"/>
              </a:rPr>
              <a:t>咏史怀古诗</a:t>
            </a:r>
            <a:endParaRPr lang="zh-CN" altLang="en-US" sz="11700">
              <a:solidFill>
                <a:srgbClr val="FF0000"/>
              </a:solidFill>
              <a:latin typeface="华文隶书" charset="-122"/>
              <a:ea typeface="华文隶书" charset="-122"/>
            </a:endParaRPr>
          </a:p>
        </p:txBody>
      </p:sp>
      <p:sp>
        <p:nvSpPr>
          <p:cNvPr id="1049744" name="文本占位符 1049743"/>
          <p:cNvSpPr/>
          <p:nvPr>
            <p:ph type="body" idx="1"/>
          </p:nvPr>
        </p:nvSpPr>
        <p:spPr>
          <a:xfrm>
            <a:off x="457200" y="3467100"/>
            <a:ext cx="8229600" cy="370522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a:t> </a:t>
            </a:r>
            <a:r>
              <a:rPr lang="en-US" altLang="en-US" sz="3600" b="1">
                <a:solidFill>
                  <a:srgbClr val="008000"/>
                </a:solidFill>
                <a:latin typeface="华文细黑" charset="-122"/>
                <a:ea typeface="华文细黑" charset="-122"/>
              </a:rPr>
              <a:t>  </a:t>
            </a:r>
            <a:r>
              <a:rPr lang="en-US" altLang="en-US" sz="4000" b="1">
                <a:solidFill>
                  <a:srgbClr val="008000"/>
                </a:solidFill>
                <a:latin typeface="华文细黑" charset="-122"/>
                <a:ea typeface="华文细黑" charset="-122"/>
              </a:rPr>
              <a:t>历览古今通得失，观景知人论兴衰</a:t>
            </a:r>
            <a:endParaRPr lang="en-US" altLang="en-US" sz="4000" b="1">
              <a:solidFill>
                <a:srgbClr val="008000"/>
              </a:solidFill>
              <a:latin typeface="华文细黑" charset="-122"/>
              <a:ea typeface="华文细黑" charset="-122"/>
            </a:endParaRPr>
          </a:p>
          <a:p>
            <a:pPr marL="0" lvl="0" indent="0"/>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9743"/>
                                        </p:tgtEl>
                                        <p:attrNameLst>
                                          <p:attrName>style.visibility</p:attrName>
                                        </p:attrNameLst>
                                      </p:cBhvr>
                                      <p:to>
                                        <p:strVal val="visible"/>
                                      </p:to>
                                    </p:set>
                                    <p:animEffect transition="in" filter="dissolve">
                                      <p:cBhvr>
                                        <p:cTn id="7" dur="500"/>
                                        <p:tgtEl>
                                          <p:spTgt spid="10497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43" grpId="0" animBg="1"/>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609" name=""/>
        <p:cNvGrpSpPr/>
        <p:nvPr/>
      </p:nvGrpSpPr>
      <p:grpSpPr>
        <a:xfrm rot="0">
          <a:off x="0" y="0"/>
          <a:ext cx="0" cy="0"/>
          <a:chOff x="0" y="0"/>
          <a:chExt cx="0" cy="0"/>
        </a:xfrm>
      </p:grpSpPr>
      <p:pic>
        <p:nvPicPr>
          <p:cNvPr id="2097259" name="图片 2097258"/>
          <p:cNvPicPr/>
          <p:nvPr/>
        </p:nvPicPr>
        <p:blipFill>
          <a:blip r:embed="rId1"/>
          <a:srcRect/>
          <a:stretch>
            <a:fillRect/>
          </a:stretch>
        </p:blipFill>
        <p:spPr>
          <a:xfrm>
            <a:off x="0" y="0"/>
            <a:ext cx="9144000" cy="6705600"/>
          </a:xfrm>
          <a:prstGeom prst="rect">
            <a:avLst/>
          </a:prstGeom>
          <a:noFill/>
          <a:ln>
            <a:noFill/>
          </a:ln>
        </p:spPr>
      </p:pic>
      <p:sp>
        <p:nvSpPr>
          <p:cNvPr id="1049745" name="标题 1049744"/>
          <p:cNvSpPr/>
          <p:nvPr>
            <p:ph type="title"/>
          </p:nvPr>
        </p:nvSpPr>
        <p:spPr>
          <a:xfrm>
            <a:off x="301625" y="609600"/>
            <a:ext cx="854075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6000" b="1">
                <a:solidFill>
                  <a:schemeClr val="dk1"/>
                </a:solidFill>
                <a:effectLst>
                  <a:outerShdw blurRad="38100" dist="38100" dir="2700000" algn="tl">
                    <a:srgbClr val="C0C0C0"/>
                  </a:outerShdw>
                </a:effectLst>
                <a:ea typeface="华文彩云" pitchFamily="2" charset="-122"/>
              </a:rPr>
              <a:t>学习目标</a:t>
            </a:r>
            <a:endParaRPr lang="zh-CN" altLang="en-US" sz="6000" b="1">
              <a:solidFill>
                <a:schemeClr val="dk1"/>
              </a:solidFill>
              <a:effectLst>
                <a:outerShdw blurRad="38100" dist="38100" dir="2700000" algn="tl">
                  <a:srgbClr val="C0C0C0"/>
                </a:outerShdw>
              </a:effectLst>
              <a:ea typeface="华文彩云" pitchFamily="2" charset="-122"/>
            </a:endParaRPr>
          </a:p>
        </p:txBody>
      </p:sp>
      <p:sp>
        <p:nvSpPr>
          <p:cNvPr id="1049746" name="文本占位符 1049745"/>
          <p:cNvSpPr/>
          <p:nvPr>
            <p:ph type="body" idx="1"/>
          </p:nvPr>
        </p:nvSpPr>
        <p:spPr>
          <a:xfrm>
            <a:off x="0" y="1905000"/>
            <a:ext cx="9144000" cy="41941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r>
              <a:rPr lang="zh-CN" altLang="en-US" sz="4000" b="1">
                <a:solidFill>
                  <a:srgbClr val="0000FF"/>
                </a:solidFill>
              </a:rPr>
              <a:t>1、掌握咏史怀古诗的思想内容和艺术特色。</a:t>
            </a:r>
            <a:endParaRPr lang="zh-CN" altLang="en-US" sz="4000" b="1">
              <a:solidFill>
                <a:srgbClr val="0000FF"/>
              </a:solidFill>
            </a:endParaRPr>
          </a:p>
          <a:p>
            <a:pPr marL="342900" lvl="0" indent="-342900">
              <a:buFontTx/>
              <a:buNone/>
            </a:pPr>
            <a:r>
              <a:rPr lang="zh-CN" altLang="en-US" sz="4000" b="1">
                <a:solidFill>
                  <a:srgbClr val="0000FF"/>
                </a:solidFill>
              </a:rPr>
              <a:t>2、学习咏史怀古诗的解题方法与技巧。</a:t>
            </a:r>
            <a:endParaRPr lang="zh-CN" altLang="en-US" sz="4000" b="1">
              <a:solidFill>
                <a:srgbClr val="0000FF"/>
              </a:solidFill>
            </a:endParaRPr>
          </a:p>
          <a:p>
            <a:pPr marL="342900" lvl="0" indent="-342900"/>
            <a:endParaRPr lang="zh-CN" altLang="en-US" sz="4800" b="1"/>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610" name=""/>
        <p:cNvGrpSpPr/>
        <p:nvPr/>
      </p:nvGrpSpPr>
      <p:grpSpPr>
        <a:xfrm rot="0">
          <a:off x="0" y="0"/>
          <a:ext cx="0" cy="0"/>
          <a:chOff x="0" y="0"/>
          <a:chExt cx="0" cy="0"/>
        </a:xfrm>
      </p:grpSpPr>
      <p:pic>
        <p:nvPicPr>
          <p:cNvPr id="2097260" name="图片 2097259"/>
          <p:cNvPicPr/>
          <p:nvPr/>
        </p:nvPicPr>
        <p:blipFill>
          <a:blip r:embed="rId1"/>
          <a:srcRect/>
          <a:stretch>
            <a:fillRect/>
          </a:stretch>
        </p:blipFill>
        <p:spPr>
          <a:xfrm>
            <a:off x="-107950" y="0"/>
            <a:ext cx="9144000" cy="6858000"/>
          </a:xfrm>
          <a:prstGeom prst="rect">
            <a:avLst/>
          </a:prstGeom>
          <a:noFill/>
          <a:ln>
            <a:noFill/>
          </a:ln>
        </p:spPr>
      </p:pic>
      <p:sp>
        <p:nvSpPr>
          <p:cNvPr id="1049747" name="文本框 1049746"/>
          <p:cNvSpPr txBox="1"/>
          <p:nvPr/>
        </p:nvSpPr>
        <p:spPr>
          <a:xfrm>
            <a:off x="533400" y="1185862"/>
            <a:ext cx="7991475" cy="23876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4400">
                <a:ea typeface="隶书" pitchFamily="49" charset="-122"/>
              </a:rPr>
              <a:t>            </a:t>
            </a:r>
            <a:r>
              <a:rPr lang="zh-CN" altLang="en-US" sz="4400">
                <a:solidFill>
                  <a:schemeClr val="hlink"/>
                </a:solidFill>
                <a:latin typeface="黑体" panose="02010609060101010101" pitchFamily="2" charset="-122"/>
                <a:ea typeface="黑体" panose="02010609060101010101" pitchFamily="2" charset="-122"/>
              </a:rPr>
              <a:t>越中览古</a:t>
            </a:r>
            <a:r>
              <a:rPr lang="zh-CN" altLang="en-US">
                <a:solidFill>
                  <a:schemeClr val="hlink"/>
                </a:solidFill>
                <a:latin typeface="黑体" panose="02010609060101010101" pitchFamily="2" charset="-122"/>
                <a:ea typeface="黑体" panose="02010609060101010101" pitchFamily="2" charset="-122"/>
              </a:rPr>
              <a:t>       </a:t>
            </a:r>
            <a:r>
              <a:rPr lang="zh-CN" altLang="en-US" sz="2800">
                <a:solidFill>
                  <a:schemeClr val="hlink"/>
                </a:solidFill>
                <a:latin typeface="黑体" panose="02010609060101010101" pitchFamily="2" charset="-122"/>
                <a:ea typeface="黑体" panose="02010609060101010101" pitchFamily="2" charset="-122"/>
              </a:rPr>
              <a:t>  李白</a:t>
            </a:r>
            <a:r>
              <a:rPr lang="zh-CN" altLang="en-US" sz="2800">
                <a:ea typeface="楷体_GB2312" pitchFamily="49" charset="-122"/>
              </a:rPr>
              <a:t> </a:t>
            </a:r>
            <a:r>
              <a:rPr lang="zh-CN" altLang="en-US" sz="4000">
                <a:ea typeface="楷体_GB2312" pitchFamily="49" charset="-122"/>
              </a:rPr>
              <a:t> </a:t>
            </a:r>
            <a:r>
              <a:rPr lang="zh-CN" altLang="en-US">
                <a:ea typeface="楷体_GB2312" pitchFamily="49" charset="-122"/>
              </a:rPr>
              <a:t>  .</a:t>
            </a:r>
            <a:endParaRPr lang="zh-CN" altLang="en-US">
              <a:ea typeface="楷体_GB2312" pitchFamily="49" charset="-122"/>
            </a:endParaRPr>
          </a:p>
          <a:p>
            <a:pPr marL="0" lvl="0" indent="0">
              <a:buFontTx/>
              <a:buNone/>
            </a:pPr>
            <a:r>
              <a:rPr lang="zh-CN" altLang="en-US" sz="3600" b="1">
                <a:latin typeface="黑体" panose="02010609060101010101" pitchFamily="2" charset="-122"/>
                <a:ea typeface="黑体" panose="02010609060101010101" pitchFamily="2" charset="-122"/>
              </a:rPr>
              <a:t>越王勾践破吴归，战士还家尽锦衣。</a:t>
            </a:r>
            <a:endParaRPr lang="zh-CN" altLang="en-US" sz="3600" b="1">
              <a:latin typeface="黑体" panose="02010609060101010101" pitchFamily="2" charset="-122"/>
              <a:ea typeface="黑体" panose="02010609060101010101" pitchFamily="2" charset="-122"/>
            </a:endParaRPr>
          </a:p>
          <a:p>
            <a:pPr marL="0" lvl="0" indent="0">
              <a:buFontTx/>
              <a:buNone/>
            </a:pPr>
            <a:r>
              <a:rPr lang="zh-CN" altLang="en-US" sz="3600" b="1">
                <a:latin typeface="黑体" panose="02010609060101010101" pitchFamily="2" charset="-122"/>
                <a:ea typeface="黑体" panose="02010609060101010101" pitchFamily="2" charset="-122"/>
              </a:rPr>
              <a:t>宫女如花满春殿，只今惟有鹧鸪飞。</a:t>
            </a:r>
            <a:endParaRPr lang="zh-CN" altLang="en-US" sz="3600" b="1">
              <a:latin typeface="黑体" panose="02010609060101010101" pitchFamily="2" charset="-122"/>
              <a:ea typeface="黑体" panose="02010609060101010101" pitchFamily="2" charset="-122"/>
            </a:endParaRPr>
          </a:p>
          <a:p>
            <a:pPr marL="0" lvl="0" indent="0">
              <a:buFontTx/>
              <a:buNone/>
            </a:pPr>
            <a:endParaRPr lang="en-US" altLang="en-US" sz="3600" b="1">
              <a:latin typeface="隶书" pitchFamily="49" charset="-122"/>
              <a:ea typeface="隶书" pitchFamily="49" charset="-122"/>
            </a:endParaRPr>
          </a:p>
        </p:txBody>
      </p:sp>
      <p:sp>
        <p:nvSpPr>
          <p:cNvPr id="1049748" name="文本框 1049747"/>
          <p:cNvSpPr txBox="1"/>
          <p:nvPr/>
        </p:nvSpPr>
        <p:spPr>
          <a:xfrm>
            <a:off x="250825" y="3759200"/>
            <a:ext cx="8208962" cy="19018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4400">
                <a:ea typeface="隶书" pitchFamily="49" charset="-122"/>
              </a:rPr>
              <a:t>               </a:t>
            </a:r>
            <a:r>
              <a:rPr lang="zh-CN" altLang="en-US" sz="4400" b="1">
                <a:solidFill>
                  <a:schemeClr val="hlink"/>
                </a:solidFill>
                <a:latin typeface="黑体" panose="02010609060101010101" pitchFamily="2" charset="-122"/>
                <a:ea typeface="黑体" panose="02010609060101010101" pitchFamily="2" charset="-122"/>
              </a:rPr>
              <a:t>石头城</a:t>
            </a:r>
            <a:r>
              <a:rPr lang="zh-CN" altLang="en-US" b="1">
                <a:solidFill>
                  <a:schemeClr val="hlink"/>
                </a:solidFill>
                <a:latin typeface="黑体" panose="02010609060101010101" pitchFamily="2" charset="-122"/>
                <a:ea typeface="黑体" panose="02010609060101010101" pitchFamily="2" charset="-122"/>
              </a:rPr>
              <a:t>                 </a:t>
            </a:r>
            <a:r>
              <a:rPr lang="zh-CN" altLang="en-US" sz="2800" b="1">
                <a:solidFill>
                  <a:schemeClr val="hlink"/>
                </a:solidFill>
                <a:latin typeface="黑体" panose="02010609060101010101" pitchFamily="2" charset="-122"/>
                <a:ea typeface="黑体" panose="02010609060101010101" pitchFamily="2" charset="-122"/>
              </a:rPr>
              <a:t>刘禹锡</a:t>
            </a:r>
            <a:endParaRPr lang="zh-CN" altLang="en-US" sz="2800" b="1">
              <a:solidFill>
                <a:schemeClr val="hlink"/>
              </a:solidFill>
              <a:latin typeface="黑体" panose="02010609060101010101" pitchFamily="2" charset="-122"/>
              <a:ea typeface="黑体" panose="02010609060101010101" pitchFamily="2" charset="-122"/>
            </a:endParaRPr>
          </a:p>
          <a:p>
            <a:pPr marL="0" lvl="0" indent="0">
              <a:buFontTx/>
              <a:buNone/>
            </a:pPr>
            <a:r>
              <a:rPr lang="zh-CN" altLang="en-US" sz="4000" b="1">
                <a:latin typeface="黑体" panose="02010609060101010101" pitchFamily="2" charset="-122"/>
                <a:ea typeface="黑体" panose="02010609060101010101" pitchFamily="2" charset="-122"/>
              </a:rPr>
              <a:t> </a:t>
            </a:r>
            <a:r>
              <a:rPr lang="zh-CN" altLang="en-US" sz="3600" b="1">
                <a:latin typeface="黑体" panose="02010609060101010101" pitchFamily="2" charset="-122"/>
                <a:ea typeface="黑体" panose="02010609060101010101" pitchFamily="2" charset="-122"/>
              </a:rPr>
              <a:t>山围故国周遭在，潮打空城寂寞回。</a:t>
            </a:r>
            <a:endParaRPr lang="zh-CN" altLang="en-US" sz="3600" b="1">
              <a:latin typeface="黑体" panose="02010609060101010101" pitchFamily="2" charset="-122"/>
              <a:ea typeface="黑体" panose="02010609060101010101" pitchFamily="2" charset="-122"/>
            </a:endParaRPr>
          </a:p>
          <a:p>
            <a:pPr marL="0" lvl="0" indent="0">
              <a:buFontTx/>
              <a:buNone/>
            </a:pPr>
            <a:r>
              <a:rPr lang="zh-CN" altLang="en-US" sz="3600" b="1">
                <a:latin typeface="黑体" panose="02010609060101010101" pitchFamily="2" charset="-122"/>
                <a:ea typeface="黑体" panose="02010609060101010101" pitchFamily="2" charset="-122"/>
              </a:rPr>
              <a:t> 淮水东边旧时月，夜深还过女墙来。</a:t>
            </a:r>
            <a:endParaRPr lang="zh-CN" altLang="en-US" sz="3600" b="1">
              <a:latin typeface="黑体" panose="02010609060101010101" pitchFamily="2" charset="-122"/>
              <a:ea typeface="黑体" panose="02010609060101010101" pitchFamily="2" charset="-122"/>
            </a:endParaRPr>
          </a:p>
        </p:txBody>
      </p:sp>
      <p:sp>
        <p:nvSpPr>
          <p:cNvPr id="1049749" name="矩形标注 1049748"/>
          <p:cNvSpPr/>
          <p:nvPr/>
        </p:nvSpPr>
        <p:spPr>
          <a:xfrm>
            <a:off x="5148262" y="333375"/>
            <a:ext cx="3816350" cy="2447925"/>
          </a:xfrm>
          <a:prstGeom prst="wedgeRectCallout">
            <a:avLst>
              <a:gd name="adj1" fmla="val -76333"/>
              <a:gd name="adj2" fmla="val 27690"/>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a:ea typeface="楷体_GB2312" pitchFamily="49" charset="-122"/>
            </a:endParaRPr>
          </a:p>
        </p:txBody>
      </p:sp>
      <p:sp>
        <p:nvSpPr>
          <p:cNvPr id="1049750" name="文本框 1049749"/>
          <p:cNvSpPr txBox="1"/>
          <p:nvPr/>
        </p:nvSpPr>
        <p:spPr>
          <a:xfrm>
            <a:off x="5292725" y="320675"/>
            <a:ext cx="3743325" cy="2244725"/>
          </a:xfrm>
          <a:prstGeom prst="rect">
            <a:avLst/>
          </a:prstGeom>
          <a:noFill/>
          <a:ln w="9525" cap="flat" cmpd="sng">
            <a:solidFill>
              <a:srgbClr val="00B050">
                <a:alpha val="100000"/>
              </a:srgbClr>
            </a:solidFill>
            <a:prstDash val="solid"/>
            <a:round/>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2800" b="1">
                <a:solidFill>
                  <a:srgbClr val="FF0000"/>
                </a:solidFill>
                <a:ea typeface="黑体" panose="02010609060101010101" pitchFamily="2" charset="-122"/>
              </a:rPr>
              <a:t>将昔时的繁盛和今日的凄凉，通过具体的景物，作了鲜明的</a:t>
            </a:r>
            <a:r>
              <a:rPr lang="zh-CN" altLang="en-US" sz="2800" b="1">
                <a:solidFill>
                  <a:srgbClr val="0C1C1D"/>
                </a:solidFill>
                <a:ea typeface="黑体" panose="02010609060101010101" pitchFamily="2" charset="-122"/>
              </a:rPr>
              <a:t>对比，</a:t>
            </a:r>
            <a:r>
              <a:rPr lang="zh-CN" altLang="en-US" sz="2800" b="1">
                <a:solidFill>
                  <a:srgbClr val="7030A0"/>
                </a:solidFill>
                <a:ea typeface="黑体" panose="02010609060101010101" pitchFamily="2" charset="-122"/>
              </a:rPr>
              <a:t>写人事的变化，盛衰的无常</a:t>
            </a:r>
            <a:r>
              <a:rPr lang="zh-CN" altLang="en-US" sz="2800" b="1">
                <a:solidFill>
                  <a:srgbClr val="FF0000"/>
                </a:solidFill>
                <a:ea typeface="黑体" panose="02010609060101010101" pitchFamily="2" charset="-122"/>
              </a:rPr>
              <a:t>。（对比）</a:t>
            </a:r>
            <a:endParaRPr lang="zh-CN" altLang="en-US" sz="2800" b="1">
              <a:solidFill>
                <a:srgbClr val="FF0000"/>
              </a:solidFill>
              <a:ea typeface="黑体" panose="02010609060101010101" pitchFamily="2" charset="-122"/>
            </a:endParaRPr>
          </a:p>
        </p:txBody>
      </p:sp>
      <p:sp>
        <p:nvSpPr>
          <p:cNvPr id="1049751" name="矩形标注 1049750"/>
          <p:cNvSpPr/>
          <p:nvPr/>
        </p:nvSpPr>
        <p:spPr>
          <a:xfrm flipH="1">
            <a:off x="5029200" y="3200400"/>
            <a:ext cx="3887787" cy="2438400"/>
          </a:xfrm>
          <a:prstGeom prst="wedgeRectCallout">
            <a:avLst>
              <a:gd name="adj1" fmla="val 93361"/>
              <a:gd name="adj2" fmla="val 54880"/>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zh-CN" altLang="en-US">
              <a:ea typeface="楷体_GB2312" pitchFamily="49" charset="-122"/>
            </a:endParaRPr>
          </a:p>
        </p:txBody>
      </p:sp>
      <p:sp>
        <p:nvSpPr>
          <p:cNvPr id="1049752" name="文本框 1049751"/>
          <p:cNvSpPr txBox="1"/>
          <p:nvPr/>
        </p:nvSpPr>
        <p:spPr>
          <a:xfrm>
            <a:off x="5219700" y="3141662"/>
            <a:ext cx="3619500" cy="23304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2800" b="1">
                <a:solidFill>
                  <a:srgbClr val="FF0000"/>
                </a:solidFill>
                <a:latin typeface="黑体" panose="02010609060101010101" pitchFamily="2" charset="-122"/>
                <a:ea typeface="黑体" panose="02010609060101010101" pitchFamily="2" charset="-122"/>
              </a:rPr>
              <a:t>   </a:t>
            </a:r>
            <a:r>
              <a:rPr lang="zh-CN" altLang="en-US" sz="2400" b="1">
                <a:solidFill>
                  <a:srgbClr val="FF0000"/>
                </a:solidFill>
                <a:latin typeface="黑体" panose="02010609060101010101" pitchFamily="2" charset="-122"/>
                <a:ea typeface="黑体" panose="02010609060101010101" pitchFamily="2" charset="-122"/>
              </a:rPr>
              <a:t>故国的没落荒凉 ，诗中句句是景，然而无景不融合着诗人对故国萧条、人生凄凉的深沉感伤和物是人非、国运衰微的感慨。（寓情于景、拟人）</a:t>
            </a:r>
            <a:endParaRPr lang="zh-CN" altLang="en-US" sz="2400" b="1">
              <a:solidFill>
                <a:srgbClr val="FF0000"/>
              </a:solidFill>
              <a:latin typeface="黑体" panose="02010609060101010101" pitchFamily="2" charset="-122"/>
              <a:ea typeface="黑体" panose="02010609060101010101" pitchFamily="2" charset="-122"/>
            </a:endParaRPr>
          </a:p>
        </p:txBody>
      </p:sp>
      <p:sp>
        <p:nvSpPr>
          <p:cNvPr id="1049753" name="文本框 1049752"/>
          <p:cNvSpPr txBox="1"/>
          <p:nvPr/>
        </p:nvSpPr>
        <p:spPr>
          <a:xfrm>
            <a:off x="762000" y="304800"/>
            <a:ext cx="1295400" cy="3587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endParaRPr lang="zh-CN" altLang="en-US"/>
          </a:p>
        </p:txBody>
      </p:sp>
      <p:sp>
        <p:nvSpPr>
          <p:cNvPr id="1049754" name="文本框 1049753"/>
          <p:cNvSpPr txBox="1"/>
          <p:nvPr/>
        </p:nvSpPr>
        <p:spPr>
          <a:xfrm>
            <a:off x="-395287" y="152400"/>
            <a:ext cx="3743325" cy="6921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4000" b="1"/>
              <a:t>【</a:t>
            </a:r>
            <a:r>
              <a:rPr lang="en-US" altLang="en-US" sz="4000" b="1">
                <a:solidFill>
                  <a:srgbClr val="008000"/>
                </a:solidFill>
                <a:latin typeface="微软雅黑" panose="020B0503020204020204" charset="-122"/>
                <a:ea typeface="微软雅黑" panose="020B0503020204020204" charset="-122"/>
              </a:rPr>
              <a:t>课文回顾</a:t>
            </a:r>
            <a:r>
              <a:rPr lang="zh-CN" altLang="en-US" sz="4000" b="1"/>
              <a:t>】</a:t>
            </a:r>
            <a:endParaRPr lang="zh-CN" altLang="en-US" sz="4000" b="1"/>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749"/>
                                        </p:tgtEl>
                                        <p:attrNameLst>
                                          <p:attrName>style.visibility</p:attrName>
                                        </p:attrNameLst>
                                      </p:cBhvr>
                                      <p:to>
                                        <p:strVal val="visible"/>
                                      </p:to>
                                    </p:set>
                                    <p:anim calcmode="lin" valueType="num">
                                      <p:cBhvr additive="base">
                                        <p:cTn id="7" dur="500" fill="hold"/>
                                        <p:tgtEl>
                                          <p:spTgt spid="1049749"/>
                                        </p:tgtEl>
                                        <p:attrNameLst>
                                          <p:attrName>ppt_x</p:attrName>
                                        </p:attrNameLst>
                                      </p:cBhvr>
                                      <p:tavLst>
                                        <p:tav tm="0">
                                          <p:val>
                                            <p:strVal val="ppt_x"/>
                                          </p:val>
                                        </p:tav>
                                        <p:tav tm="100000">
                                          <p:val>
                                            <p:strVal val="ppt_x"/>
                                          </p:val>
                                        </p:tav>
                                      </p:tavLst>
                                    </p:anim>
                                    <p:anim calcmode="lin" valueType="num">
                                      <p:cBhvr additive="base">
                                        <p:cTn id="8" dur="500" fill="hold"/>
                                        <p:tgtEl>
                                          <p:spTgt spid="10497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49750"/>
                                        </p:tgtEl>
                                        <p:attrNameLst>
                                          <p:attrName>style.visibility</p:attrName>
                                        </p:attrNameLst>
                                      </p:cBhvr>
                                      <p:to>
                                        <p:strVal val="visible"/>
                                      </p:to>
                                    </p:set>
                                    <p:anim calcmode="lin" valueType="num">
                                      <p:cBhvr additive="base">
                                        <p:cTn id="11" dur="500" fill="hold"/>
                                        <p:tgtEl>
                                          <p:spTgt spid="1049750"/>
                                        </p:tgtEl>
                                        <p:attrNameLst>
                                          <p:attrName>ppt_x</p:attrName>
                                        </p:attrNameLst>
                                      </p:cBhvr>
                                      <p:tavLst>
                                        <p:tav tm="0">
                                          <p:val>
                                            <p:strVal val="ppt_x"/>
                                          </p:val>
                                        </p:tav>
                                        <p:tav tm="100000">
                                          <p:val>
                                            <p:strVal val="ppt_x"/>
                                          </p:val>
                                        </p:tav>
                                      </p:tavLst>
                                    </p:anim>
                                    <p:anim calcmode="lin" valueType="num">
                                      <p:cBhvr additive="base">
                                        <p:cTn id="12" dur="500" fill="hold"/>
                                        <p:tgtEl>
                                          <p:spTgt spid="104975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49751"/>
                                        </p:tgtEl>
                                        <p:attrNameLst>
                                          <p:attrName>style.visibility</p:attrName>
                                        </p:attrNameLst>
                                      </p:cBhvr>
                                      <p:to>
                                        <p:strVal val="visible"/>
                                      </p:to>
                                    </p:set>
                                    <p:anim calcmode="lin" valueType="num">
                                      <p:cBhvr additive="base">
                                        <p:cTn id="17" dur="500" fill="hold"/>
                                        <p:tgtEl>
                                          <p:spTgt spid="1049751"/>
                                        </p:tgtEl>
                                        <p:attrNameLst>
                                          <p:attrName>ppt_x</p:attrName>
                                        </p:attrNameLst>
                                      </p:cBhvr>
                                      <p:tavLst>
                                        <p:tav tm="0">
                                          <p:val>
                                            <p:strVal val="ppt_x"/>
                                          </p:val>
                                        </p:tav>
                                        <p:tav tm="100000">
                                          <p:val>
                                            <p:strVal val="ppt_x"/>
                                          </p:val>
                                        </p:tav>
                                      </p:tavLst>
                                    </p:anim>
                                    <p:anim calcmode="lin" valueType="num">
                                      <p:cBhvr additive="base">
                                        <p:cTn id="18" dur="500" fill="hold"/>
                                        <p:tgtEl>
                                          <p:spTgt spid="104975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49752">
                                            <p:txEl>
                                              <p:charRg st="0" end="68"/>
                                            </p:txEl>
                                          </p:spTgt>
                                        </p:tgtEl>
                                        <p:attrNameLst>
                                          <p:attrName>style.visibility</p:attrName>
                                        </p:attrNameLst>
                                      </p:cBhvr>
                                      <p:to>
                                        <p:strVal val="visible"/>
                                      </p:to>
                                    </p:set>
                                    <p:anim calcmode="lin" valueType="num">
                                      <p:cBhvr additive="base">
                                        <p:cTn id="21" dur="500" fill="hold"/>
                                        <p:tgtEl>
                                          <p:spTgt spid="1049752">
                                            <p:txEl>
                                              <p:charRg st="0" end="68"/>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49752">
                                            <p:txEl>
                                              <p:charRg st="0" end="6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49" grpId="0" animBg="1"/>
      <p:bldP spid="1049750" grpId="0" animBg="1"/>
      <p:bldP spid="1049751" grpId="0" animBg="1"/>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617" name=""/>
        <p:cNvGrpSpPr/>
        <p:nvPr/>
      </p:nvGrpSpPr>
      <p:grpSpPr>
        <a:xfrm rot="0">
          <a:off x="0" y="0"/>
          <a:ext cx="0" cy="0"/>
          <a:chOff x="0" y="0"/>
          <a:chExt cx="0" cy="0"/>
        </a:xfrm>
      </p:grpSpPr>
      <p:pic>
        <p:nvPicPr>
          <p:cNvPr id="2097261" name="图片 2097260"/>
          <p:cNvPicPr/>
          <p:nvPr/>
        </p:nvPicPr>
        <p:blipFill>
          <a:blip r:embed="rId1"/>
          <a:srcRect/>
          <a:stretch>
            <a:fillRect/>
          </a:stretch>
        </p:blipFill>
        <p:spPr>
          <a:xfrm>
            <a:off x="0" y="0"/>
            <a:ext cx="9144000" cy="6858000"/>
          </a:xfrm>
          <a:prstGeom prst="rect">
            <a:avLst/>
          </a:prstGeom>
          <a:noFill/>
          <a:ln>
            <a:noFill/>
          </a:ln>
        </p:spPr>
      </p:pic>
      <p:sp>
        <p:nvSpPr>
          <p:cNvPr id="1049755" name="文本占位符 1049754"/>
          <p:cNvSpPr/>
          <p:nvPr>
            <p:ph type="body" idx="1"/>
          </p:nvPr>
        </p:nvSpPr>
        <p:spPr>
          <a:xfrm>
            <a:off x="301625" y="549275"/>
            <a:ext cx="8540750" cy="554990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b="1"/>
              <a:t>                      </a:t>
            </a:r>
            <a:r>
              <a:rPr lang="zh-CN" altLang="en-US" b="1">
                <a:latin typeface="黑体" panose="02010609060101010101" pitchFamily="2" charset="-122"/>
                <a:ea typeface="黑体" panose="02010609060101010101" pitchFamily="2" charset="-122"/>
              </a:rPr>
              <a:t>乌衣巷  </a:t>
            </a:r>
            <a:r>
              <a:rPr lang="zh-CN" altLang="en-US" sz="2000" b="1">
                <a:latin typeface="黑体" panose="02010609060101010101" pitchFamily="2" charset="-122"/>
                <a:ea typeface="黑体" panose="02010609060101010101" pitchFamily="2" charset="-122"/>
              </a:rPr>
              <a:t>刘禹锡</a:t>
            </a:r>
            <a:endParaRPr lang="zh-CN" altLang="en-US" sz="2000" b="1">
              <a:latin typeface="黑体" panose="02010609060101010101" pitchFamily="2" charset="-122"/>
              <a:ea typeface="黑体" panose="02010609060101010101" pitchFamily="2" charset="-122"/>
            </a:endParaRPr>
          </a:p>
          <a:p>
            <a:pPr marL="0" lvl="0" indent="0">
              <a:buFontTx/>
              <a:buNone/>
            </a:pPr>
            <a:r>
              <a:rPr lang="zh-CN" altLang="en-US" b="1">
                <a:solidFill>
                  <a:srgbClr val="FF0000"/>
                </a:solidFill>
                <a:latin typeface="黑体" panose="02010609060101010101" pitchFamily="2" charset="-122"/>
                <a:ea typeface="黑体" panose="02010609060101010101" pitchFamily="2" charset="-122"/>
              </a:rPr>
              <a:t>   朱雀桥边野草花，乌衣巷口夕阳斜</a:t>
            </a:r>
            <a:r>
              <a:rPr lang="zh-CN" altLang="en-US" b="1">
                <a:latin typeface="黑体" panose="02010609060101010101" pitchFamily="2" charset="-122"/>
                <a:ea typeface="黑体" panose="02010609060101010101" pitchFamily="2" charset="-122"/>
              </a:rPr>
              <a:t>。</a:t>
            </a:r>
            <a:endParaRPr lang="zh-CN" altLang="en-US" b="1">
              <a:latin typeface="黑体" panose="02010609060101010101" pitchFamily="2" charset="-122"/>
              <a:ea typeface="黑体" panose="02010609060101010101" pitchFamily="2" charset="-122"/>
            </a:endParaRPr>
          </a:p>
          <a:p>
            <a:pPr marL="0" lvl="0" indent="0">
              <a:buFontTx/>
              <a:buNone/>
            </a:pPr>
            <a:r>
              <a:rPr lang="zh-CN" altLang="en-US" b="1">
                <a:latin typeface="黑体" panose="02010609060101010101" pitchFamily="2" charset="-122"/>
                <a:ea typeface="黑体" panose="02010609060101010101" pitchFamily="2" charset="-122"/>
              </a:rPr>
              <a:t>   旧时王谢堂前燕，飞入寻常百姓家。</a:t>
            </a:r>
            <a:endParaRPr lang="zh-CN" altLang="en-US" b="1">
              <a:latin typeface="黑体" panose="02010609060101010101" pitchFamily="2" charset="-122"/>
              <a:ea typeface="黑体" panose="02010609060101010101" pitchFamily="2" charset="-122"/>
            </a:endParaRPr>
          </a:p>
          <a:p>
            <a:pPr marL="0" lvl="0" indent="0">
              <a:spcBef>
                <a:spcPct val="0"/>
              </a:spcBef>
              <a:buFontTx/>
              <a:buNone/>
            </a:pPr>
            <a:endParaRPr lang="zh-CN" altLang="en-US" b="1">
              <a:latin typeface="黑体" panose="02010609060101010101" pitchFamily="2" charset="-122"/>
              <a:ea typeface="黑体" panose="02010609060101010101" pitchFamily="2" charset="-122"/>
            </a:endParaRPr>
          </a:p>
          <a:p>
            <a:pPr marL="0" lvl="0" indent="0">
              <a:spcBef>
                <a:spcPct val="0"/>
              </a:spcBef>
              <a:buFontTx/>
              <a:buNone/>
            </a:pPr>
            <a:r>
              <a:rPr lang="zh-CN" altLang="en-US" b="1">
                <a:solidFill>
                  <a:schemeClr val="lt2"/>
                </a:solidFill>
                <a:latin typeface="黑体" panose="02010609060101010101" pitchFamily="2" charset="-122"/>
                <a:ea typeface="黑体" panose="02010609060101010101" pitchFamily="2" charset="-122"/>
              </a:rPr>
              <a:t>注：三国时石头城的部队营房所在地。当时军士都穿着黑色制服，故以“乌衣”为巷名。后为东晋时王、谢两高门士族居住之地。王导谢安曾贵为宰相，显赫一时。</a:t>
            </a:r>
            <a:endParaRPr lang="zh-CN" altLang="en-US" b="1">
              <a:solidFill>
                <a:schemeClr val="lt2"/>
              </a:solidFill>
              <a:latin typeface="黑体" panose="02010609060101010101" pitchFamily="2" charset="-122"/>
              <a:ea typeface="黑体" panose="02010609060101010101" pitchFamily="2" charset="-122"/>
            </a:endParaRPr>
          </a:p>
          <a:p>
            <a:pPr marL="0" lvl="0" indent="0"/>
            <a:endParaRPr lang="zh-CN" altLang="en-US" b="1">
              <a:solidFill>
                <a:schemeClr val="lt2"/>
              </a:solidFill>
              <a:latin typeface="黑体" panose="02010609060101010101" pitchFamily="2" charset="-122"/>
              <a:ea typeface="黑体" panose="02010609060101010101" pitchFamily="2" charset="-122"/>
            </a:endParaRPr>
          </a:p>
        </p:txBody>
      </p:sp>
      <p:sp>
        <p:nvSpPr>
          <p:cNvPr id="1049756" name="矩形标注 1049755"/>
          <p:cNvSpPr/>
          <p:nvPr/>
        </p:nvSpPr>
        <p:spPr>
          <a:xfrm flipH="1">
            <a:off x="3124200" y="2819400"/>
            <a:ext cx="5264150" cy="3048000"/>
          </a:xfrm>
          <a:prstGeom prst="wedgeRectCallout">
            <a:avLst>
              <a:gd name="adj1" fmla="val 83477"/>
              <a:gd name="adj2" fmla="val 15931"/>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ea typeface="黑体" panose="02010609060101010101" pitchFamily="2" charset="-122"/>
              </a:rPr>
              <a:t>从全诗看，“野草花”“夕阳斜”反映的是一种</a:t>
            </a:r>
            <a:r>
              <a:rPr lang="zh-CN" altLang="en-US" sz="2800" b="1">
                <a:solidFill>
                  <a:srgbClr val="FF3300"/>
                </a:solidFill>
                <a:ea typeface="黑体" panose="02010609060101010101" pitchFamily="2" charset="-122"/>
              </a:rPr>
              <a:t>荒凉冷落衰败</a:t>
            </a:r>
            <a:r>
              <a:rPr lang="zh-CN" altLang="en-US" sz="2800" b="1">
                <a:ea typeface="黑体" panose="02010609060101010101" pitchFamily="2" charset="-122"/>
              </a:rPr>
              <a:t>的景象。</a:t>
            </a:r>
            <a:endParaRPr lang="zh-CN" altLang="en-US" sz="2800" b="1">
              <a:ea typeface="黑体" panose="02010609060101010101" pitchFamily="2" charset="-122"/>
            </a:endParaRPr>
          </a:p>
          <a:p>
            <a:pPr marL="0" lvl="0" indent="0">
              <a:buFontTx/>
              <a:buNone/>
            </a:pPr>
            <a:r>
              <a:rPr lang="zh-CN" altLang="en-US" sz="2800" b="1">
                <a:ea typeface="黑体" panose="02010609060101010101" pitchFamily="2" charset="-122"/>
              </a:rPr>
              <a:t>作者这样写的目的是唤起读者想象，暗写出乌衣巷</a:t>
            </a:r>
            <a:r>
              <a:rPr lang="zh-CN" altLang="en-US" sz="2800" b="1">
                <a:solidFill>
                  <a:srgbClr val="FF3300"/>
                </a:solidFill>
                <a:ea typeface="黑体" panose="02010609060101010101" pitchFamily="2" charset="-122"/>
              </a:rPr>
              <a:t>昔日的繁荣</a:t>
            </a:r>
            <a:r>
              <a:rPr lang="zh-CN" altLang="en-US" sz="2800" b="1">
                <a:ea typeface="黑体" panose="02010609060101010101" pitchFamily="2" charset="-122"/>
              </a:rPr>
              <a:t>，今昔对比，引起</a:t>
            </a:r>
            <a:r>
              <a:rPr lang="zh-CN" altLang="en-US" sz="2800" b="1">
                <a:solidFill>
                  <a:srgbClr val="FF3300"/>
                </a:solidFill>
                <a:ea typeface="黑体" panose="02010609060101010101" pitchFamily="2" charset="-122"/>
              </a:rPr>
              <a:t>沧海桑田的感慨</a:t>
            </a:r>
            <a:r>
              <a:rPr lang="zh-CN" altLang="en-US" sz="2400" b="1">
                <a:ea typeface="黑体" panose="02010609060101010101" pitchFamily="2" charset="-122"/>
              </a:rPr>
              <a:t>。（对比、以景衬情，寓情于景）</a:t>
            </a:r>
            <a:endParaRPr lang="zh-CN" altLang="en-US" sz="2400" b="1">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756"/>
                                        </p:tgtEl>
                                        <p:attrNameLst>
                                          <p:attrName>style.visibility</p:attrName>
                                        </p:attrNameLst>
                                      </p:cBhvr>
                                      <p:to>
                                        <p:strVal val="visible"/>
                                      </p:to>
                                    </p:set>
                                    <p:anim calcmode="lin" valueType="num">
                                      <p:cBhvr additive="base">
                                        <p:cTn id="7" dur="500" fill="hold"/>
                                        <p:tgtEl>
                                          <p:spTgt spid="1049756"/>
                                        </p:tgtEl>
                                        <p:attrNameLst>
                                          <p:attrName>ppt_x</p:attrName>
                                        </p:attrNameLst>
                                      </p:cBhvr>
                                      <p:tavLst>
                                        <p:tav tm="0">
                                          <p:val>
                                            <p:strVal val="ppt_x"/>
                                          </p:val>
                                        </p:tav>
                                        <p:tav tm="100000">
                                          <p:val>
                                            <p:strVal val="ppt_x"/>
                                          </p:val>
                                        </p:tav>
                                      </p:tavLst>
                                    </p:anim>
                                    <p:anim calcmode="lin" valueType="num">
                                      <p:cBhvr additive="base">
                                        <p:cTn id="8" dur="500" fill="hold"/>
                                        <p:tgtEl>
                                          <p:spTgt spid="10497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56"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618" name=""/>
        <p:cNvGrpSpPr/>
        <p:nvPr/>
      </p:nvGrpSpPr>
      <p:grpSpPr>
        <a:xfrm rot="0">
          <a:off x="0" y="0"/>
          <a:ext cx="0" cy="0"/>
          <a:chOff x="0" y="0"/>
          <a:chExt cx="0" cy="0"/>
        </a:xfrm>
      </p:grpSpPr>
      <p:pic>
        <p:nvPicPr>
          <p:cNvPr id="2097262" name="图片 2097261" descr="1206416345214"/>
          <p:cNvPicPr/>
          <p:nvPr/>
        </p:nvPicPr>
        <p:blipFill>
          <a:blip r:embed="rId1"/>
          <a:srcRect/>
          <a:stretch>
            <a:fillRect/>
          </a:stretch>
        </p:blipFill>
        <p:spPr>
          <a:xfrm>
            <a:off x="0" y="15875"/>
            <a:ext cx="9144000" cy="6842125"/>
          </a:xfrm>
          <a:prstGeom prst="rect">
            <a:avLst/>
          </a:prstGeom>
          <a:noFill/>
          <a:ln>
            <a:noFill/>
          </a:ln>
        </p:spPr>
      </p:pic>
      <p:sp>
        <p:nvSpPr>
          <p:cNvPr id="1049757" name="矩形 1049756"/>
          <p:cNvSpPr/>
          <p:nvPr/>
        </p:nvSpPr>
        <p:spPr>
          <a:xfrm>
            <a:off x="304800" y="533400"/>
            <a:ext cx="8010525" cy="2949575"/>
          </a:xfrm>
          <a:prstGeom prst="rect">
            <a:avLst/>
          </a:prstGeom>
          <a:solidFill>
            <a:srgbClr val="CCFFFF">
              <a:alpha val="29999"/>
            </a:srgbClr>
          </a:solidFill>
          <a:ln w="28575" cap="flat" cmpd="sng">
            <a:solidFill>
              <a:srgbClr val="008000">
                <a:alpha val="100000"/>
              </a:srgbClr>
            </a:solidFill>
            <a:prstDash val="solid"/>
            <a:round/>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4000" b="1">
                <a:solidFill>
                  <a:srgbClr val="FF0000"/>
                </a:solidFill>
                <a:latin typeface="黑体" panose="02010609060101010101" pitchFamily="2" charset="-122"/>
                <a:ea typeface="黑体" panose="02010609060101010101" pitchFamily="2" charset="-122"/>
              </a:rPr>
              <a:t>       </a:t>
            </a:r>
            <a:r>
              <a:rPr lang="zh-CN" altLang="en-US" sz="4000" b="1">
                <a:solidFill>
                  <a:schemeClr val="dk1"/>
                </a:solidFill>
                <a:latin typeface="黑体" panose="02010609060101010101" pitchFamily="2" charset="-122"/>
                <a:ea typeface="黑体" panose="02010609060101010101" pitchFamily="2" charset="-122"/>
              </a:rPr>
              <a:t>蜀相</a:t>
            </a:r>
            <a:r>
              <a:rPr lang="zh-CN" altLang="en-US" sz="4000" b="1">
                <a:solidFill>
                  <a:srgbClr val="FF0000"/>
                </a:solidFill>
                <a:latin typeface="黑体" panose="02010609060101010101" pitchFamily="2" charset="-122"/>
                <a:ea typeface="黑体" panose="02010609060101010101" pitchFamily="2" charset="-122"/>
              </a:rPr>
              <a:t>  </a:t>
            </a:r>
            <a:r>
              <a:rPr lang="zh-CN" altLang="en-US" sz="2400" b="1">
                <a:solidFill>
                  <a:srgbClr val="000000"/>
                </a:solidFill>
                <a:latin typeface="黑体" panose="02010609060101010101" pitchFamily="2" charset="-122"/>
                <a:ea typeface="黑体" panose="02010609060101010101" pitchFamily="2" charset="-122"/>
              </a:rPr>
              <a:t>杜甫</a:t>
            </a:r>
            <a:r>
              <a:rPr lang="zh-CN" altLang="en-US" sz="4000" b="1">
                <a:solidFill>
                  <a:srgbClr val="000000"/>
                </a:solidFill>
                <a:latin typeface="黑体" panose="02010609060101010101" pitchFamily="2" charset="-122"/>
                <a:ea typeface="黑体" panose="02010609060101010101" pitchFamily="2" charset="-122"/>
              </a:rPr>
              <a:t> </a:t>
            </a:r>
            <a:r>
              <a:rPr lang="zh-CN" altLang="en-US" sz="4000" b="1">
                <a:solidFill>
                  <a:srgbClr val="FF0000"/>
                </a:solidFill>
                <a:latin typeface="黑体" panose="02010609060101010101" pitchFamily="2" charset="-122"/>
                <a:ea typeface="黑体" panose="02010609060101010101" pitchFamily="2" charset="-122"/>
              </a:rPr>
              <a:t> </a:t>
            </a:r>
            <a:endParaRPr lang="zh-CN" altLang="en-US" sz="4000" b="1">
              <a:solidFill>
                <a:srgbClr val="FF0000"/>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000000"/>
                </a:solidFill>
                <a:latin typeface="黑体" panose="02010609060101010101" pitchFamily="2" charset="-122"/>
                <a:ea typeface="黑体" panose="02010609060101010101" pitchFamily="2" charset="-122"/>
              </a:rPr>
              <a:t> </a:t>
            </a:r>
            <a:r>
              <a:rPr lang="zh-CN" altLang="en-US" sz="3600" b="1">
                <a:solidFill>
                  <a:srgbClr val="0000FF"/>
                </a:solidFill>
                <a:latin typeface="黑体" panose="02010609060101010101" pitchFamily="2" charset="-122"/>
                <a:ea typeface="黑体" panose="02010609060101010101" pitchFamily="2" charset="-122"/>
              </a:rPr>
              <a:t>丞相祠堂何处寻？锦官城外柏森森。</a:t>
            </a:r>
            <a:endParaRPr lang="zh-CN" altLang="en-US" sz="3600" b="1">
              <a:solidFill>
                <a:srgbClr val="0000FF"/>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0000FF"/>
                </a:solidFill>
                <a:latin typeface="黑体" panose="02010609060101010101" pitchFamily="2" charset="-122"/>
                <a:ea typeface="黑体" panose="02010609060101010101" pitchFamily="2" charset="-122"/>
              </a:rPr>
              <a:t> 映阶碧草自春色，隔叶黄鹂空好音。</a:t>
            </a:r>
            <a:endParaRPr lang="zh-CN" altLang="en-US" sz="3600" b="1">
              <a:solidFill>
                <a:srgbClr val="0000FF"/>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0000FF"/>
                </a:solidFill>
                <a:latin typeface="黑体" panose="02010609060101010101" pitchFamily="2" charset="-122"/>
                <a:ea typeface="黑体" panose="02010609060101010101" pitchFamily="2" charset="-122"/>
              </a:rPr>
              <a:t> 三顾频繁天下计，两朝开济老臣心。</a:t>
            </a:r>
            <a:endParaRPr lang="zh-CN" altLang="en-US" sz="3600" b="1">
              <a:solidFill>
                <a:srgbClr val="0000FF"/>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0000FF"/>
                </a:solidFill>
                <a:latin typeface="黑体" panose="02010609060101010101" pitchFamily="2" charset="-122"/>
                <a:ea typeface="黑体" panose="02010609060101010101" pitchFamily="2" charset="-122"/>
              </a:rPr>
              <a:t> 出师未捷身先死，长使英雄泪满襟</a:t>
            </a:r>
            <a:r>
              <a:rPr lang="zh-CN" altLang="en-US" sz="4000" b="1">
                <a:solidFill>
                  <a:srgbClr val="0000FF"/>
                </a:solidFill>
                <a:latin typeface="黑体" panose="02010609060101010101" pitchFamily="2" charset="-122"/>
                <a:ea typeface="黑体" panose="02010609060101010101" pitchFamily="2" charset="-122"/>
              </a:rPr>
              <a:t>。</a:t>
            </a:r>
            <a:endParaRPr lang="zh-CN" altLang="en-US" sz="4000" b="1">
              <a:solidFill>
                <a:srgbClr val="0000FF"/>
              </a:solidFill>
              <a:latin typeface="黑体" panose="02010609060101010101" pitchFamily="2" charset="-122"/>
              <a:ea typeface="黑体" panose="02010609060101010101" pitchFamily="2" charset="-122"/>
            </a:endParaRPr>
          </a:p>
        </p:txBody>
      </p:sp>
      <p:grpSp>
        <p:nvGrpSpPr>
          <p:cNvPr id="619" name="组合 618"/>
          <p:cNvGrpSpPr/>
          <p:nvPr/>
        </p:nvGrpSpPr>
        <p:grpSpPr>
          <a:xfrm rot="0">
            <a:off x="298450" y="3956050"/>
            <a:ext cx="8394700" cy="2689225"/>
            <a:chOff x="188" y="2492"/>
            <a:chExt cx="5288" cy="1694"/>
          </a:xfrm>
        </p:grpSpPr>
        <p:pic>
          <p:nvPicPr>
            <p:cNvPr id="2097263" name="图片 2097262"/>
            <p:cNvPicPr/>
            <p:nvPr/>
          </p:nvPicPr>
          <p:blipFill>
            <a:blip r:embed="rId2"/>
            <a:srcRect/>
            <a:stretch>
              <a:fillRect/>
            </a:stretch>
          </p:blipFill>
          <p:spPr>
            <a:xfrm>
              <a:off x="188" y="2492"/>
              <a:ext cx="5288" cy="1694"/>
            </a:xfrm>
            <a:prstGeom prst="rect">
              <a:avLst/>
            </a:prstGeom>
            <a:noFill/>
            <a:ln>
              <a:noFill/>
            </a:ln>
          </p:spPr>
        </p:pic>
        <p:sp>
          <p:nvSpPr>
            <p:cNvPr id="1049758" name="文本框 1049757"/>
            <p:cNvSpPr txBox="1"/>
            <p:nvPr/>
          </p:nvSpPr>
          <p:spPr>
            <a:xfrm>
              <a:off x="192" y="2496"/>
              <a:ext cx="5280" cy="127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4000" b="1">
                  <a:latin typeface="黑体" panose="02010609060101010101" pitchFamily="2" charset="-122"/>
                  <a:ea typeface="黑体" panose="02010609060101010101" pitchFamily="2" charset="-122"/>
                </a:rPr>
                <a:t>歌颂仰慕诸葛亮的才智和功业，同时惋惜他的壮志未酬 ，以古人自况。</a:t>
              </a:r>
              <a:endParaRPr lang="zh-CN" altLang="en-US" sz="4000" b="1">
                <a:latin typeface="黑体" panose="02010609060101010101" pitchFamily="2" charset="-122"/>
                <a:ea typeface="黑体" panose="02010609060101010101" pitchFamily="2" charset="-122"/>
              </a:endParaRPr>
            </a:p>
            <a:p>
              <a:pPr marL="0" lvl="0" indent="0">
                <a:buFontTx/>
                <a:buNone/>
              </a:pPr>
              <a:r>
                <a:rPr lang="zh-CN" altLang="en-US" sz="4800" b="1"/>
                <a:t>（</a:t>
              </a:r>
              <a:r>
                <a:rPr lang="zh-CN" altLang="en-US" sz="2800" b="1">
                  <a:solidFill>
                    <a:srgbClr val="0000FF"/>
                  </a:solidFill>
                </a:rPr>
                <a:t>以景衬情、寓情于景、 借景抒情</a:t>
              </a:r>
              <a:r>
                <a:rPr lang="zh-CN" altLang="en-US" sz="4800" b="1"/>
                <a:t>）</a:t>
              </a:r>
              <a:endParaRPr lang="zh-CN" altLang="en-US" sz="4800"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757"/>
                                        </p:tgtEl>
                                        <p:attrNameLst>
                                          <p:attrName>style.visibility</p:attrName>
                                        </p:attrNameLst>
                                      </p:cBhvr>
                                      <p:to>
                                        <p:strVal val="visible"/>
                                      </p:to>
                                    </p:set>
                                    <p:anim calcmode="lin" valueType="num">
                                      <p:cBhvr additive="base">
                                        <p:cTn id="7" dur="500" fill="hold"/>
                                        <p:tgtEl>
                                          <p:spTgt spid="1049757"/>
                                        </p:tgtEl>
                                        <p:attrNameLst>
                                          <p:attrName>ppt_x</p:attrName>
                                        </p:attrNameLst>
                                      </p:cBhvr>
                                      <p:tavLst>
                                        <p:tav tm="0">
                                          <p:val>
                                            <p:strVal val="ppt_x"/>
                                          </p:val>
                                        </p:tav>
                                        <p:tav tm="100000">
                                          <p:val>
                                            <p:strVal val="ppt_x"/>
                                          </p:val>
                                        </p:tav>
                                      </p:tavLst>
                                    </p:anim>
                                    <p:anim calcmode="lin" valueType="num">
                                      <p:cBhvr additive="base">
                                        <p:cTn id="8" dur="500" fill="hold"/>
                                        <p:tgtEl>
                                          <p:spTgt spid="10497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619"/>
                                        </p:tgtEl>
                                        <p:attrNameLst>
                                          <p:attrName>style.visibility</p:attrName>
                                        </p:attrNameLst>
                                      </p:cBhvr>
                                      <p:to>
                                        <p:strVal val="visible"/>
                                      </p:to>
                                    </p:set>
                                    <p:animEffect transition="in" filter="strips(downLeft)">
                                      <p:cBhvr>
                                        <p:cTn id="13" dur="500"/>
                                        <p:tgtEl>
                                          <p:spTgt spid="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57" grpId="0" animBg="1"/>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620" name=""/>
        <p:cNvGrpSpPr/>
        <p:nvPr/>
      </p:nvGrpSpPr>
      <p:grpSpPr>
        <a:xfrm rot="0">
          <a:off x="0" y="0"/>
          <a:ext cx="0" cy="0"/>
          <a:chOff x="0" y="0"/>
          <a:chExt cx="0" cy="0"/>
        </a:xfrm>
      </p:grpSpPr>
      <p:pic>
        <p:nvPicPr>
          <p:cNvPr id="2097264" name="图片 2097263"/>
          <p:cNvPicPr/>
          <p:nvPr/>
        </p:nvPicPr>
        <p:blipFill>
          <a:blip r:embed="rId1"/>
          <a:srcRect/>
          <a:stretch>
            <a:fillRect/>
          </a:stretch>
        </p:blipFill>
        <p:spPr>
          <a:xfrm>
            <a:off x="0" y="0"/>
            <a:ext cx="9144000" cy="6858000"/>
          </a:xfrm>
          <a:prstGeom prst="rect">
            <a:avLst/>
          </a:prstGeom>
          <a:noFill/>
          <a:ln>
            <a:noFill/>
          </a:ln>
        </p:spPr>
      </p:pic>
      <p:sp>
        <p:nvSpPr>
          <p:cNvPr id="1049759" name="文本框 1049758"/>
          <p:cNvSpPr txBox="1"/>
          <p:nvPr/>
        </p:nvSpPr>
        <p:spPr>
          <a:xfrm>
            <a:off x="684212" y="476250"/>
            <a:ext cx="7991475" cy="7588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4400">
                <a:ea typeface="隶书" pitchFamily="49" charset="-122"/>
              </a:rPr>
              <a:t>            </a:t>
            </a:r>
            <a:endParaRPr lang="zh-CN" altLang="en-US" sz="4400">
              <a:ea typeface="隶书" pitchFamily="49" charset="-122"/>
            </a:endParaRPr>
          </a:p>
        </p:txBody>
      </p:sp>
      <p:pic>
        <p:nvPicPr>
          <p:cNvPr id="2097265" name="图片 2097264"/>
          <p:cNvPicPr/>
          <p:nvPr/>
        </p:nvPicPr>
        <p:blipFill>
          <a:blip r:embed="rId2"/>
          <a:srcRect/>
          <a:stretch>
            <a:fillRect/>
          </a:stretch>
        </p:blipFill>
        <p:spPr>
          <a:xfrm>
            <a:off x="5638800" y="914400"/>
            <a:ext cx="3241675" cy="5410200"/>
          </a:xfrm>
          <a:prstGeom prst="rect">
            <a:avLst/>
          </a:prstGeom>
          <a:noFill/>
          <a:ln>
            <a:noFill/>
          </a:ln>
        </p:spPr>
      </p:pic>
      <p:sp>
        <p:nvSpPr>
          <p:cNvPr id="1049760" name="文本框 1049759"/>
          <p:cNvSpPr txBox="1"/>
          <p:nvPr/>
        </p:nvSpPr>
        <p:spPr>
          <a:xfrm>
            <a:off x="179387" y="404812"/>
            <a:ext cx="8675688" cy="41497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600">
                <a:ea typeface="楷体_GB2312" pitchFamily="49" charset="-122"/>
              </a:rPr>
              <a:t>               </a:t>
            </a:r>
            <a:r>
              <a:rPr lang="zh-CN" altLang="en-US" sz="4000" b="1">
                <a:solidFill>
                  <a:schemeClr val="hlink"/>
                </a:solidFill>
                <a:latin typeface="黑体" panose="02010609060101010101" pitchFamily="2" charset="-122"/>
                <a:ea typeface="黑体" panose="02010609060101010101" pitchFamily="2" charset="-122"/>
              </a:rPr>
              <a:t>念奴娇  赤壁怀古</a:t>
            </a:r>
            <a:r>
              <a:rPr lang="zh-CN" altLang="en-US" sz="3600" b="1">
                <a:latin typeface="黑体" panose="02010609060101010101" pitchFamily="2" charset="-122"/>
                <a:ea typeface="黑体" panose="02010609060101010101" pitchFamily="2" charset="-122"/>
              </a:rPr>
              <a:t>      </a:t>
            </a:r>
            <a:r>
              <a:rPr lang="zh-CN" altLang="en-US" sz="3200" b="1">
                <a:solidFill>
                  <a:schemeClr val="hlink"/>
                </a:solidFill>
                <a:latin typeface="黑体" panose="02010609060101010101" pitchFamily="2" charset="-122"/>
                <a:ea typeface="黑体" panose="02010609060101010101" pitchFamily="2" charset="-122"/>
              </a:rPr>
              <a:t>苏轼</a:t>
            </a:r>
            <a:r>
              <a:rPr lang="zh-CN" altLang="en-US" sz="3200" b="1">
                <a:solidFill>
                  <a:schemeClr val="hlink"/>
                </a:solidFill>
                <a:ea typeface="楷体_GB2312" pitchFamily="49" charset="-122"/>
              </a:rPr>
              <a:t> </a:t>
            </a:r>
            <a:endParaRPr lang="zh-CN" altLang="en-US" sz="3200" b="1">
              <a:solidFill>
                <a:schemeClr val="hlink"/>
              </a:solidFill>
              <a:ea typeface="楷体_GB2312" pitchFamily="49" charset="-122"/>
            </a:endParaRPr>
          </a:p>
          <a:p>
            <a:pPr marL="0" lvl="0" indent="0">
              <a:buFontTx/>
              <a:buNone/>
            </a:pPr>
            <a:r>
              <a:rPr lang="zh-CN" altLang="en-US" sz="3600">
                <a:ea typeface="楷体_GB2312" pitchFamily="49" charset="-122"/>
              </a:rPr>
              <a:t>       </a:t>
            </a:r>
            <a:r>
              <a:rPr lang="zh-CN" altLang="en-US" sz="3200" b="1">
                <a:solidFill>
                  <a:srgbClr val="0000FF"/>
                </a:solidFill>
                <a:latin typeface="黑体" panose="02010609060101010101" pitchFamily="2" charset="-122"/>
                <a:ea typeface="黑体" panose="02010609060101010101" pitchFamily="2" charset="-122"/>
              </a:rPr>
              <a:t>大江东去，浪淘尽，千古风流人物。故垒西边，人道是：三国周郎赤壁。乱石穿空，惊涛拍岸，卷起千堆雪。江山如画，一时多少豪杰。 遥想公瑾当年，小乔初嫁了，雄姿英发。羽扇纶巾，谈笑间，樯橹灰飞烟灭。故国神游，多情应笑我，早生华发。人生如梦，一樽还酹江月。</a:t>
            </a:r>
            <a:endParaRPr lang="zh-CN" altLang="en-US" sz="3200" b="1">
              <a:solidFill>
                <a:srgbClr val="0000FF"/>
              </a:solidFill>
              <a:latin typeface="黑体" panose="02010609060101010101" pitchFamily="2" charset="-122"/>
              <a:ea typeface="黑体" panose="02010609060101010101" pitchFamily="2" charset="-122"/>
            </a:endParaRPr>
          </a:p>
        </p:txBody>
      </p:sp>
      <p:sp>
        <p:nvSpPr>
          <p:cNvPr id="1049761" name="矩形 1049760"/>
          <p:cNvSpPr/>
          <p:nvPr/>
        </p:nvSpPr>
        <p:spPr>
          <a:xfrm>
            <a:off x="4251325" y="3246437"/>
            <a:ext cx="192087" cy="358775"/>
          </a:xfrm>
          <a:prstGeom prst="rect">
            <a:avLst/>
          </a:prstGeom>
          <a:noFill/>
          <a:ln>
            <a:noFill/>
          </a:ln>
        </p:spPr>
        <p:txBody>
          <a:bodyPr vert="horz" wrap="none"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ea typeface="楷体_GB2312" pitchFamily="49" charset="-122"/>
            </a:endParaRPr>
          </a:p>
        </p:txBody>
      </p:sp>
      <p:sp>
        <p:nvSpPr>
          <p:cNvPr id="1049762" name="文本框 1049761"/>
          <p:cNvSpPr txBox="1"/>
          <p:nvPr/>
        </p:nvSpPr>
        <p:spPr>
          <a:xfrm>
            <a:off x="179387" y="5084762"/>
            <a:ext cx="8712200" cy="1549400"/>
          </a:xfrm>
          <a:prstGeom prst="rect">
            <a:avLst/>
          </a:prstGeom>
          <a:solidFill>
            <a:srgbClr val="FFFF00"/>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200" b="1">
                <a:solidFill>
                  <a:srgbClr val="FF0000"/>
                </a:solidFill>
                <a:latin typeface="黑体" panose="02010609060101010101" pitchFamily="2" charset="-122"/>
                <a:ea typeface="黑体" panose="02010609060101010101" pitchFamily="2" charset="-122"/>
              </a:rPr>
              <a:t>借怀想周瑜的英雄伟业，深沉、痛切地发出了年华虚掷的悲叹。抑郁沉挫地表达了对坎坷身世的无限感慨。（</a:t>
            </a:r>
            <a:r>
              <a:rPr lang="zh-CN" altLang="en-US" sz="3200" b="1">
                <a:solidFill>
                  <a:schemeClr val="lt2"/>
                </a:solidFill>
                <a:latin typeface="黑体" panose="02010609060101010101" pitchFamily="2" charset="-122"/>
                <a:ea typeface="黑体" panose="02010609060101010101" pitchFamily="2" charset="-122"/>
              </a:rPr>
              <a:t>衬托铺垫   对比）</a:t>
            </a:r>
            <a:endParaRPr lang="zh-CN" altLang="en-US" sz="3200" b="1">
              <a:solidFill>
                <a:schemeClr val="lt2"/>
              </a:solidFill>
              <a:latin typeface="黑体" panose="02010609060101010101" pitchFamily="2" charset="-122"/>
              <a:ea typeface="黑体" panose="02010609060101010101" pitchFamily="2" charset="-122"/>
            </a:endParaRPr>
          </a:p>
        </p:txBody>
      </p:sp>
      <p:sp>
        <p:nvSpPr>
          <p:cNvPr id="1049763" name="圆角矩形标注 1049762"/>
          <p:cNvSpPr/>
          <p:nvPr/>
        </p:nvSpPr>
        <p:spPr>
          <a:xfrm>
            <a:off x="7380287" y="3068637"/>
            <a:ext cx="1763712" cy="2881312"/>
          </a:xfrm>
          <a:prstGeom prst="wedgeRoundRectCallout">
            <a:avLst>
              <a:gd name="adj1" fmla="val -67463"/>
              <a:gd name="adj2" fmla="val -34792"/>
              <a:gd name="adj3" fmla="val 16667"/>
            </a:avLst>
          </a:prstGeom>
          <a:solidFill>
            <a:srgbClr val="CC0099"/>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5400" b="1">
                <a:solidFill>
                  <a:schemeClr val="lt1"/>
                </a:solidFill>
                <a:latin typeface="华文中宋" pitchFamily="2" charset="-122"/>
                <a:ea typeface="华文中宋" pitchFamily="2" charset="-122"/>
              </a:rPr>
              <a:t>借古抒怀</a:t>
            </a:r>
            <a:r>
              <a:rPr lang="zh-CN" altLang="en-US" sz="5400" b="1">
                <a:latin typeface="华文中宋" pitchFamily="2" charset="-122"/>
                <a:ea typeface="华文中宋" pitchFamily="2" charset="-122"/>
              </a:rPr>
              <a:t> </a:t>
            </a:r>
            <a:endParaRPr lang="zh-CN" altLang="en-US" sz="5400" b="1">
              <a:latin typeface="华文中宋" pitchFamily="2" charset="-122"/>
              <a:ea typeface="华文中宋" pitchFamily="2" charset="-122"/>
            </a:endParaRP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049762"/>
                                        </p:tgtEl>
                                        <p:attrNameLst>
                                          <p:attrName>style.visibility</p:attrName>
                                        </p:attrNameLst>
                                      </p:cBhvr>
                                      <p:to>
                                        <p:strVal val="visible"/>
                                      </p:to>
                                    </p:set>
                                    <p:animEffect transition="in" filter="fade">
                                      <p:cBhvr>
                                        <p:cTn id="7" dur="1000"/>
                                        <p:tgtEl>
                                          <p:spTgt spid="1049762"/>
                                        </p:tgtEl>
                                      </p:cBhvr>
                                    </p:animEffect>
                                    <p:anim calcmode="lin" valueType="num">
                                      <p:cBhvr additive="base">
                                        <p:cTn id="8" dur="1000" fill="hold"/>
                                        <p:tgtEl>
                                          <p:spTgt spid="1049762"/>
                                        </p:tgtEl>
                                        <p:attrNameLst>
                                          <p:attrName>ppt_x</p:attrName>
                                        </p:attrNameLst>
                                      </p:cBhvr>
                                      <p:tavLst>
                                        <p:tav tm="0">
                                          <p:val>
                                            <p:strVal val="#ppt_x"/>
                                          </p:val>
                                        </p:tav>
                                        <p:tav tm="100000">
                                          <p:val>
                                            <p:strVal val="#ppt_x"/>
                                          </p:val>
                                        </p:tav>
                                      </p:tavLst>
                                    </p:anim>
                                    <p:anim calcmode="lin" valueType="num">
                                      <p:cBhvr additive="base">
                                        <p:cTn id="9" dur="900" decel="100000" fill="hold"/>
                                        <p:tgtEl>
                                          <p:spTgt spid="1049762"/>
                                        </p:tgtEl>
                                        <p:attrNameLst>
                                          <p:attrName>ppt_y</p:attrName>
                                        </p:attrNameLst>
                                      </p:cBhvr>
                                      <p:tavLst>
                                        <p:tav tm="0">
                                          <p:val>
                                            <p:strVal val="#ppt_y+1"/>
                                          </p:val>
                                        </p:tav>
                                        <p:tav tm="100000">
                                          <p:val>
                                            <p:strVal val="#ppt_y-.03"/>
                                          </p:val>
                                        </p:tav>
                                      </p:tavLst>
                                    </p:anim>
                                    <p:anim calcmode="lin" valueType="num">
                                      <p:cBhvr additive="base">
                                        <p:cTn id="10" dur="100" accel="100000" fill="hold">
                                          <p:stCondLst>
                                            <p:cond delay="900"/>
                                          </p:stCondLst>
                                        </p:cTn>
                                        <p:tgtEl>
                                          <p:spTgt spid="104976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049763"/>
                                        </p:tgtEl>
                                        <p:attrNameLst>
                                          <p:attrName>style.visibility</p:attrName>
                                        </p:attrNameLst>
                                      </p:cBhvr>
                                      <p:to>
                                        <p:strVal val="visible"/>
                                      </p:to>
                                    </p:set>
                                    <p:anim calcmode="lin" valueType="num">
                                      <p:cBhvr additive="base">
                                        <p:cTn id="15" dur="500" fill="hold"/>
                                        <p:tgtEl>
                                          <p:spTgt spid="1049763"/>
                                        </p:tgtEl>
                                        <p:attrNameLst>
                                          <p:attrName>ppt_w</p:attrName>
                                        </p:attrNameLst>
                                      </p:cBhvr>
                                      <p:tavLst>
                                        <p:tav tm="0">
                                          <p:val>
                                            <p:fltVal val="0.0"/>
                                          </p:val>
                                        </p:tav>
                                        <p:tav tm="100000">
                                          <p:val>
                                            <p:strVal val="#ppt_w"/>
                                          </p:val>
                                        </p:tav>
                                      </p:tavLst>
                                    </p:anim>
                                    <p:anim calcmode="lin" valueType="num">
                                      <p:cBhvr additive="base">
                                        <p:cTn id="16" dur="500" fill="hold"/>
                                        <p:tgtEl>
                                          <p:spTgt spid="1049763"/>
                                        </p:tgtEl>
                                        <p:attrNameLst>
                                          <p:attrName>ppt_h</p:attrName>
                                        </p:attrNameLst>
                                      </p:cBhvr>
                                      <p:tavLst>
                                        <p:tav tm="0">
                                          <p:val>
                                            <p:fltVal val="0.0"/>
                                          </p:val>
                                        </p:tav>
                                        <p:tav tm="100000">
                                          <p:val>
                                            <p:strVal val="#ppt_h"/>
                                          </p:val>
                                        </p:tav>
                                      </p:tavLst>
                                    </p:anim>
                                    <p:animEffect transition="in" filter="fade">
                                      <p:cBhvr>
                                        <p:cTn id="17" dur="500"/>
                                        <p:tgtEl>
                                          <p:spTgt spid="10497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62" grpId="0" animBg="1"/>
      <p:bldP spid="1049763" grpId="0" animBg="1"/>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621" name=""/>
        <p:cNvGrpSpPr/>
        <p:nvPr/>
      </p:nvGrpSpPr>
      <p:grpSpPr>
        <a:xfrm rot="0">
          <a:off x="0" y="0"/>
          <a:ext cx="0" cy="0"/>
          <a:chOff x="0" y="0"/>
          <a:chExt cx="0" cy="0"/>
        </a:xfrm>
      </p:grpSpPr>
      <p:pic>
        <p:nvPicPr>
          <p:cNvPr id="2097266" name="图片 2097265"/>
          <p:cNvPicPr/>
          <p:nvPr/>
        </p:nvPicPr>
        <p:blipFill>
          <a:blip r:embed="rId1"/>
          <a:srcRect/>
          <a:stretch>
            <a:fillRect/>
          </a:stretch>
        </p:blipFill>
        <p:spPr>
          <a:xfrm>
            <a:off x="0" y="0"/>
            <a:ext cx="9144000" cy="6858000"/>
          </a:xfrm>
          <a:prstGeom prst="rect">
            <a:avLst/>
          </a:prstGeom>
          <a:noFill/>
          <a:ln>
            <a:noFill/>
          </a:ln>
        </p:spPr>
      </p:pic>
      <p:sp>
        <p:nvSpPr>
          <p:cNvPr id="1049764" name="文本框 1049763"/>
          <p:cNvSpPr txBox="1"/>
          <p:nvPr/>
        </p:nvSpPr>
        <p:spPr>
          <a:xfrm>
            <a:off x="684212" y="476250"/>
            <a:ext cx="7991475" cy="7588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4400">
                <a:ea typeface="隶书" pitchFamily="49" charset="-122"/>
              </a:rPr>
              <a:t>            </a:t>
            </a:r>
            <a:endParaRPr lang="zh-CN" altLang="en-US" sz="4400">
              <a:ea typeface="隶书" pitchFamily="49" charset="-122"/>
            </a:endParaRPr>
          </a:p>
        </p:txBody>
      </p:sp>
      <p:sp>
        <p:nvSpPr>
          <p:cNvPr id="1049765" name="文本框 1049764"/>
          <p:cNvSpPr txBox="1"/>
          <p:nvPr/>
        </p:nvSpPr>
        <p:spPr>
          <a:xfrm>
            <a:off x="250825" y="692150"/>
            <a:ext cx="8569325" cy="6350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600">
                <a:ea typeface="楷体_GB2312" pitchFamily="49" charset="-122"/>
              </a:rPr>
              <a:t>               </a:t>
            </a:r>
            <a:endParaRPr lang="zh-CN" altLang="en-US" sz="3600">
              <a:ea typeface="楷体_GB2312" pitchFamily="49" charset="-122"/>
            </a:endParaRPr>
          </a:p>
        </p:txBody>
      </p:sp>
      <p:sp>
        <p:nvSpPr>
          <p:cNvPr id="1049766" name="文本框 1049765"/>
          <p:cNvSpPr txBox="1"/>
          <p:nvPr/>
        </p:nvSpPr>
        <p:spPr>
          <a:xfrm>
            <a:off x="250825" y="188912"/>
            <a:ext cx="8640762" cy="47212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ea typeface="隶书" pitchFamily="49" charset="-122"/>
              </a:rPr>
              <a:t>          </a:t>
            </a:r>
            <a:r>
              <a:rPr lang="zh-CN" altLang="en-US" sz="4000">
                <a:solidFill>
                  <a:srgbClr val="000000"/>
                </a:solidFill>
                <a:latin typeface="黑体" panose="02010609060101010101" pitchFamily="2" charset="-122"/>
                <a:ea typeface="黑体" panose="02010609060101010101" pitchFamily="2" charset="-122"/>
              </a:rPr>
              <a:t>永遇乐    京口北固亭怀古</a:t>
            </a:r>
            <a:r>
              <a:rPr lang="zh-CN" altLang="en-US">
                <a:solidFill>
                  <a:srgbClr val="000000"/>
                </a:solidFill>
                <a:latin typeface="黑体" panose="02010609060101010101" pitchFamily="2" charset="-122"/>
                <a:ea typeface="黑体" panose="02010609060101010101" pitchFamily="2" charset="-122"/>
              </a:rPr>
              <a:t>辛弃疾</a:t>
            </a:r>
            <a:endParaRPr lang="zh-CN" altLang="en-US">
              <a:solidFill>
                <a:srgbClr val="000000"/>
              </a:solidFill>
              <a:latin typeface="黑体" panose="02010609060101010101" pitchFamily="2" charset="-122"/>
              <a:ea typeface="黑体" panose="02010609060101010101" pitchFamily="2" charset="-122"/>
            </a:endParaRPr>
          </a:p>
          <a:p>
            <a:pPr marL="0" lvl="0" indent="0">
              <a:buFontTx/>
              <a:buNone/>
            </a:pPr>
            <a:endParaRPr lang="zh-CN" altLang="en-US" sz="1000">
              <a:solidFill>
                <a:srgbClr val="000000"/>
              </a:solidFill>
              <a:latin typeface="黑体" panose="02010609060101010101" pitchFamily="2" charset="-122"/>
              <a:ea typeface="黑体" panose="02010609060101010101" pitchFamily="2" charset="-122"/>
            </a:endParaRPr>
          </a:p>
          <a:p>
            <a:pPr marL="0" lvl="0" indent="0">
              <a:buFontTx/>
              <a:buNone/>
            </a:pPr>
            <a:r>
              <a:rPr lang="en-US" altLang="en-US" sz="3200">
                <a:latin typeface="楷体_GB2312" pitchFamily="49" charset="-122"/>
                <a:ea typeface="楷体_GB2312" pitchFamily="49" charset="-122"/>
              </a:rPr>
              <a:t>    </a:t>
            </a:r>
            <a:r>
              <a:rPr lang="zh-CN" altLang="en-US" sz="3200" b="1">
                <a:solidFill>
                  <a:srgbClr val="000000"/>
                </a:solidFill>
                <a:latin typeface="黑体" panose="02010609060101010101" pitchFamily="2" charset="-122"/>
                <a:ea typeface="黑体" panose="02010609060101010101" pitchFamily="2" charset="-122"/>
              </a:rPr>
              <a:t>千古江山，英雄无觅，孙仲谋处。舞榭歌台，风流总被，雨打风吹去。斜阳草树，寻常巷陌，人道寄奴曾住。想当年、金戈铁马，气吞万里如虎。</a:t>
            </a:r>
            <a:endParaRPr lang="zh-CN" altLang="en-US" sz="3200" b="1">
              <a:solidFill>
                <a:srgbClr val="000000"/>
              </a:solidFill>
              <a:latin typeface="黑体" panose="02010609060101010101" pitchFamily="2" charset="-122"/>
              <a:ea typeface="黑体" panose="02010609060101010101" pitchFamily="2" charset="-122"/>
            </a:endParaRPr>
          </a:p>
          <a:p>
            <a:pPr marL="0" lvl="0" indent="0">
              <a:buFontTx/>
              <a:buNone/>
            </a:pPr>
            <a:r>
              <a:rPr lang="zh-CN" altLang="en-US" sz="3200" b="1">
                <a:solidFill>
                  <a:srgbClr val="000000"/>
                </a:solidFill>
                <a:latin typeface="黑体" panose="02010609060101010101" pitchFamily="2" charset="-122"/>
                <a:ea typeface="黑体" panose="02010609060101010101" pitchFamily="2" charset="-122"/>
              </a:rPr>
              <a:t>    元嘉草草，封狼居胥，赢得仓皇北顾。四十三年，望中犹记，烽火扬州路。</a:t>
            </a:r>
            <a:br>
              <a:rPr lang="zh-CN" altLang="en-US" sz="3200" b="1">
                <a:solidFill>
                  <a:srgbClr val="000000"/>
                </a:solidFill>
                <a:latin typeface="黑体" panose="02010609060101010101" pitchFamily="2" charset="-122"/>
                <a:ea typeface="黑体" panose="02010609060101010101" pitchFamily="2" charset="-122"/>
              </a:rPr>
            </a:br>
            <a:r>
              <a:rPr lang="zh-CN" altLang="en-US" sz="3200" b="1">
                <a:solidFill>
                  <a:srgbClr val="000000"/>
                </a:solidFill>
                <a:latin typeface="黑体" panose="02010609060101010101" pitchFamily="2" charset="-122"/>
                <a:ea typeface="黑体" panose="02010609060101010101" pitchFamily="2" charset="-122"/>
              </a:rPr>
              <a:t>可堪回首，佛狸祠下，一片 神鸦社鼓！</a:t>
            </a:r>
            <a:br>
              <a:rPr lang="zh-CN" altLang="en-US" sz="3200" b="1">
                <a:solidFill>
                  <a:srgbClr val="000000"/>
                </a:solidFill>
                <a:latin typeface="黑体" panose="02010609060101010101" pitchFamily="2" charset="-122"/>
                <a:ea typeface="黑体" panose="02010609060101010101" pitchFamily="2" charset="-122"/>
              </a:rPr>
            </a:br>
            <a:r>
              <a:rPr lang="zh-CN" altLang="en-US" sz="3200" b="1">
                <a:solidFill>
                  <a:srgbClr val="000000"/>
                </a:solidFill>
                <a:latin typeface="黑体" panose="02010609060101010101" pitchFamily="2" charset="-122"/>
                <a:ea typeface="黑体" panose="02010609060101010101" pitchFamily="2" charset="-122"/>
              </a:rPr>
              <a:t>凭谁问、廉颇老矣，尚能饭否？</a:t>
            </a:r>
            <a:endParaRPr lang="zh-CN" altLang="en-US" sz="3200" b="1">
              <a:solidFill>
                <a:srgbClr val="000000"/>
              </a:solidFill>
              <a:latin typeface="黑体" panose="02010609060101010101" pitchFamily="2" charset="-122"/>
              <a:ea typeface="黑体" panose="02010609060101010101" pitchFamily="2" charset="-122"/>
            </a:endParaRPr>
          </a:p>
        </p:txBody>
      </p:sp>
      <p:sp>
        <p:nvSpPr>
          <p:cNvPr id="1049767" name="矩形标注 1049766"/>
          <p:cNvSpPr/>
          <p:nvPr/>
        </p:nvSpPr>
        <p:spPr>
          <a:xfrm flipH="1">
            <a:off x="5029200" y="3886200"/>
            <a:ext cx="4078287" cy="2782887"/>
          </a:xfrm>
          <a:prstGeom prst="wedgeRectCallout">
            <a:avLst>
              <a:gd name="adj1" fmla="val 91333"/>
              <a:gd name="adj2" fmla="val 11606"/>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600" b="1">
                <a:solidFill>
                  <a:srgbClr val="0000FF"/>
                </a:solidFill>
                <a:latin typeface="黑体" panose="02010609060101010101" pitchFamily="2" charset="-122"/>
                <a:ea typeface="黑体" panose="02010609060101010101" pitchFamily="2" charset="-122"/>
              </a:rPr>
              <a:t>恢复中原的宏愿及英雄迟暮的感慨。沉郁苍凉，豪壮悲愤。（用典  借古讽今）</a:t>
            </a:r>
            <a:endParaRPr lang="zh-CN" altLang="en-US" sz="3600" b="1">
              <a:solidFill>
                <a:srgbClr val="0000FF"/>
              </a:solidFill>
              <a:latin typeface="黑体" panose="02010609060101010101" pitchFamily="2" charset="-122"/>
              <a:ea typeface="黑体" panose="02010609060101010101" pitchFamily="2" charset="-122"/>
            </a:endParaRPr>
          </a:p>
          <a:p>
            <a:pPr marL="0" lvl="0" indent="0" algn="ctr">
              <a:buFontTx/>
              <a:buNone/>
            </a:pPr>
            <a:endParaRPr lang="zh-CN" altLang="en-US" sz="3600">
              <a:latin typeface="黑体" panose="02010609060101010101" pitchFamily="2" charset="-122"/>
              <a:ea typeface="黑体" panose="02010609060101010101" pitchFamily="2" charset="-122"/>
            </a:endParaRPr>
          </a:p>
        </p:txBody>
      </p:sp>
      <p:sp>
        <p:nvSpPr>
          <p:cNvPr id="1049768" name="圆角矩形标注 1049767"/>
          <p:cNvSpPr/>
          <p:nvPr/>
        </p:nvSpPr>
        <p:spPr>
          <a:xfrm>
            <a:off x="8027987" y="2590800"/>
            <a:ext cx="1116012" cy="4051300"/>
          </a:xfrm>
          <a:prstGeom prst="wedgeRoundRectCallout">
            <a:avLst>
              <a:gd name="adj1" fmla="val -217000"/>
              <a:gd name="adj2" fmla="val -44162"/>
              <a:gd name="adj3" fmla="val 16667"/>
            </a:avLst>
          </a:prstGeom>
          <a:solidFill>
            <a:srgbClr val="CC0099"/>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5400" b="1">
                <a:solidFill>
                  <a:schemeClr val="lt1"/>
                </a:solidFill>
                <a:latin typeface="华文中宋" pitchFamily="2" charset="-122"/>
                <a:ea typeface="华文中宋" pitchFamily="2" charset="-122"/>
              </a:rPr>
              <a:t>借古讽今</a:t>
            </a:r>
            <a:endParaRPr lang="zh-CN" altLang="en-US" sz="5400" b="1">
              <a:solidFill>
                <a:schemeClr val="lt1"/>
              </a:solidFill>
              <a:latin typeface="华文中宋" pitchFamily="2" charset="-122"/>
              <a:ea typeface="华文中宋" pitchFamily="2" charset="-122"/>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767"/>
                                        </p:tgtEl>
                                        <p:attrNameLst>
                                          <p:attrName>style.visibility</p:attrName>
                                        </p:attrNameLst>
                                      </p:cBhvr>
                                      <p:to>
                                        <p:strVal val="visible"/>
                                      </p:to>
                                    </p:set>
                                    <p:anim calcmode="lin" valueType="num">
                                      <p:cBhvr additive="base">
                                        <p:cTn id="7" dur="500" fill="hold"/>
                                        <p:tgtEl>
                                          <p:spTgt spid="1049767"/>
                                        </p:tgtEl>
                                        <p:attrNameLst>
                                          <p:attrName>ppt_x</p:attrName>
                                        </p:attrNameLst>
                                      </p:cBhvr>
                                      <p:tavLst>
                                        <p:tav tm="0">
                                          <p:val>
                                            <p:strVal val="ppt_x"/>
                                          </p:val>
                                        </p:tav>
                                        <p:tav tm="100000">
                                          <p:val>
                                            <p:strVal val="ppt_x"/>
                                          </p:val>
                                        </p:tav>
                                      </p:tavLst>
                                    </p:anim>
                                    <p:anim calcmode="lin" valueType="num">
                                      <p:cBhvr additive="base">
                                        <p:cTn id="8" dur="500" fill="hold"/>
                                        <p:tgtEl>
                                          <p:spTgt spid="10497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049768"/>
                                        </p:tgtEl>
                                        <p:attrNameLst>
                                          <p:attrName>style.visibility</p:attrName>
                                        </p:attrNameLst>
                                      </p:cBhvr>
                                      <p:to>
                                        <p:strVal val="visible"/>
                                      </p:to>
                                    </p:set>
                                    <p:anim calcmode="lin" valueType="num">
                                      <p:cBhvr additive="base">
                                        <p:cTn id="13" dur="500" fill="hold"/>
                                        <p:tgtEl>
                                          <p:spTgt spid="1049768"/>
                                        </p:tgtEl>
                                        <p:attrNameLst>
                                          <p:attrName>ppt_w</p:attrName>
                                        </p:attrNameLst>
                                      </p:cBhvr>
                                      <p:tavLst>
                                        <p:tav tm="0">
                                          <p:val>
                                            <p:fltVal val="0.0"/>
                                          </p:val>
                                        </p:tav>
                                        <p:tav tm="100000">
                                          <p:val>
                                            <p:strVal val="#ppt_w"/>
                                          </p:val>
                                        </p:tav>
                                      </p:tavLst>
                                    </p:anim>
                                    <p:anim calcmode="lin" valueType="num">
                                      <p:cBhvr additive="base">
                                        <p:cTn id="14" dur="500" fill="hold"/>
                                        <p:tgtEl>
                                          <p:spTgt spid="1049768"/>
                                        </p:tgtEl>
                                        <p:attrNameLst>
                                          <p:attrName>ppt_h</p:attrName>
                                        </p:attrNameLst>
                                      </p:cBhvr>
                                      <p:tavLst>
                                        <p:tav tm="0">
                                          <p:val>
                                            <p:fltVal val="0.0"/>
                                          </p:val>
                                        </p:tav>
                                        <p:tav tm="100000">
                                          <p:val>
                                            <p:strVal val="#ppt_h"/>
                                          </p:val>
                                        </p:tav>
                                      </p:tavLst>
                                    </p:anim>
                                    <p:animEffect transition="in" filter="fade">
                                      <p:cBhvr>
                                        <p:cTn id="15" dur="500"/>
                                        <p:tgtEl>
                                          <p:spTgt spid="10497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67" grpId="0" animBg="1"/>
      <p:bldP spid="1049768" grpId="0" animBg="1"/>
    </p:bld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622" name=""/>
        <p:cNvGrpSpPr/>
        <p:nvPr/>
      </p:nvGrpSpPr>
      <p:grpSpPr>
        <a:xfrm rot="0">
          <a:off x="0" y="0"/>
          <a:ext cx="0" cy="0"/>
          <a:chOff x="0" y="0"/>
          <a:chExt cx="0" cy="0"/>
        </a:xfrm>
      </p:grpSpPr>
      <p:pic>
        <p:nvPicPr>
          <p:cNvPr id="2097267" name="图片 2097266"/>
          <p:cNvPicPr/>
          <p:nvPr/>
        </p:nvPicPr>
        <p:blipFill>
          <a:blip r:embed="rId1"/>
          <a:srcRect/>
          <a:stretch>
            <a:fillRect/>
          </a:stretch>
        </p:blipFill>
        <p:spPr>
          <a:xfrm>
            <a:off x="0" y="0"/>
            <a:ext cx="9144000" cy="6858000"/>
          </a:xfrm>
          <a:prstGeom prst="rect">
            <a:avLst/>
          </a:prstGeom>
          <a:noFill/>
          <a:ln>
            <a:noFill/>
          </a:ln>
        </p:spPr>
      </p:pic>
      <p:sp>
        <p:nvSpPr>
          <p:cNvPr id="1049769" name="文本占位符 1049768"/>
          <p:cNvSpPr/>
          <p:nvPr>
            <p:ph type="body" idx="1"/>
          </p:nvPr>
        </p:nvSpPr>
        <p:spPr>
          <a:xfrm>
            <a:off x="301625" y="620712"/>
            <a:ext cx="8540750" cy="54784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a:t>                   </a:t>
            </a:r>
            <a:r>
              <a:rPr lang="zh-CN" altLang="en-US">
                <a:solidFill>
                  <a:srgbClr val="0000FF"/>
                </a:solidFill>
                <a:latin typeface="黑体" panose="02010609060101010101" pitchFamily="2" charset="-122"/>
                <a:ea typeface="黑体" panose="02010609060101010101" pitchFamily="2" charset="-122"/>
              </a:rPr>
              <a:t>扬州慢    姜夔</a:t>
            </a:r>
            <a:endParaRPr lang="zh-CN" altLang="en-US">
              <a:solidFill>
                <a:srgbClr val="0000FF"/>
              </a:solidFill>
              <a:latin typeface="黑体" panose="02010609060101010101" pitchFamily="2" charset="-122"/>
              <a:ea typeface="黑体" panose="02010609060101010101" pitchFamily="2" charset="-122"/>
            </a:endParaRPr>
          </a:p>
          <a:p>
            <a:pPr marL="0" lvl="0" indent="0">
              <a:buFontTx/>
              <a:buNone/>
            </a:pPr>
            <a:r>
              <a:rPr lang="zh-CN" altLang="en-US" b="1">
                <a:solidFill>
                  <a:srgbClr val="0000FF"/>
                </a:solidFill>
                <a:latin typeface="黑体" panose="02010609060101010101" pitchFamily="2" charset="-122"/>
                <a:ea typeface="黑体" panose="02010609060101010101" pitchFamily="2" charset="-122"/>
              </a:rPr>
              <a:t>   淮左名都，竹西佳处，解鞍少驻初程。过春风十里，尽荠麦青青。自胡马、窥江去后，废池乔木，犹厌言兵。</a:t>
            </a:r>
            <a:endParaRPr lang="zh-CN" altLang="en-US" b="1">
              <a:solidFill>
                <a:srgbClr val="0000FF"/>
              </a:solidFill>
              <a:latin typeface="黑体" panose="02010609060101010101" pitchFamily="2" charset="-122"/>
              <a:ea typeface="黑体" panose="02010609060101010101" pitchFamily="2" charset="-122"/>
            </a:endParaRPr>
          </a:p>
          <a:p>
            <a:pPr marL="0" lvl="0" indent="0">
              <a:buFontTx/>
              <a:buNone/>
            </a:pPr>
            <a:r>
              <a:rPr lang="zh-CN" altLang="en-US" b="1">
                <a:solidFill>
                  <a:srgbClr val="0000FF"/>
                </a:solidFill>
                <a:latin typeface="黑体" panose="02010609060101010101" pitchFamily="2" charset="-122"/>
                <a:ea typeface="黑体" panose="02010609060101010101" pitchFamily="2" charset="-122"/>
              </a:rPr>
              <a:t>   渐黄昏，清角吹寒，都在空城。 杜郎俊赏，算而今、重到须惊。纵豆蔻词工，青楼梦好，难赋深情。二十四桥仍在，波心荡、冷月无声。念桥边红药，年年知为谁生？</a:t>
            </a:r>
            <a:endParaRPr lang="zh-CN" altLang="en-US" b="1">
              <a:solidFill>
                <a:srgbClr val="0000FF"/>
              </a:solidFill>
              <a:latin typeface="黑体" panose="02010609060101010101" pitchFamily="2" charset="-122"/>
              <a:ea typeface="黑体" panose="02010609060101010101" pitchFamily="2" charset="-122"/>
            </a:endParaRPr>
          </a:p>
        </p:txBody>
      </p:sp>
      <p:sp>
        <p:nvSpPr>
          <p:cNvPr id="1049770" name="矩形标注 1049769"/>
          <p:cNvSpPr/>
          <p:nvPr/>
        </p:nvSpPr>
        <p:spPr>
          <a:xfrm flipH="1">
            <a:off x="5029200" y="3581400"/>
            <a:ext cx="3886200" cy="2514600"/>
          </a:xfrm>
          <a:prstGeom prst="wedgeRectCallout">
            <a:avLst>
              <a:gd name="adj1" fmla="val 96199"/>
              <a:gd name="adj2" fmla="val 20829"/>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400" b="1">
                <a:latin typeface="黑体" panose="02010609060101010101" pitchFamily="2" charset="-122"/>
                <a:ea typeface="黑体" panose="02010609060101010101" pitchFamily="2" charset="-122"/>
              </a:rPr>
              <a:t>寄托了对扬州昔日繁华的怀念和对</a:t>
            </a:r>
            <a:r>
              <a:rPr lang="zh-CN" altLang="en-US" sz="2400" b="1">
                <a:solidFill>
                  <a:srgbClr val="FF0000"/>
                </a:solidFill>
                <a:latin typeface="黑体" panose="02010609060101010101" pitchFamily="2" charset="-122"/>
                <a:ea typeface="黑体" panose="02010609060101010101" pitchFamily="2" charset="-122"/>
              </a:rPr>
              <a:t>今日山河破碎的哀思</a:t>
            </a:r>
            <a:r>
              <a:rPr lang="zh-CN" altLang="en-US" sz="2400" b="1">
                <a:latin typeface="黑体" panose="02010609060101010101" pitchFamily="2" charset="-122"/>
                <a:ea typeface="黑体" panose="02010609060101010101" pitchFamily="2" charset="-122"/>
              </a:rPr>
              <a:t>。</a:t>
            </a:r>
            <a:r>
              <a:rPr lang="zh-CN" altLang="en-US" sz="2400" b="1">
                <a:solidFill>
                  <a:srgbClr val="0000FF"/>
                </a:solidFill>
                <a:latin typeface="黑体" panose="02010609060101010101" pitchFamily="2" charset="-122"/>
                <a:ea typeface="黑体" panose="02010609060101010101" pitchFamily="2" charset="-122"/>
              </a:rPr>
              <a:t>表达的是对物是人非的无限惋惜及悲痛之情（</a:t>
            </a:r>
            <a:r>
              <a:rPr lang="zh-CN" altLang="en-US" sz="2400" b="1">
                <a:solidFill>
                  <a:srgbClr val="FF0000"/>
                </a:solidFill>
                <a:latin typeface="黑体" panose="02010609060101010101" pitchFamily="2" charset="-122"/>
                <a:ea typeface="黑体" panose="02010609060101010101" pitchFamily="2" charset="-122"/>
              </a:rPr>
              <a:t>虚实结合  情景交融  化用前人诗句</a:t>
            </a:r>
            <a:r>
              <a:rPr lang="zh-CN" altLang="en-US" sz="2400" b="1">
                <a:solidFill>
                  <a:srgbClr val="0000FF"/>
                </a:solidFill>
                <a:latin typeface="黑体" panose="02010609060101010101" pitchFamily="2" charset="-122"/>
                <a:ea typeface="黑体" panose="02010609060101010101" pitchFamily="2" charset="-122"/>
              </a:rPr>
              <a:t>）</a:t>
            </a:r>
            <a:endParaRPr lang="zh-CN" altLang="en-US" sz="2400" b="1">
              <a:solidFill>
                <a:srgbClr val="00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770"/>
                                        </p:tgtEl>
                                        <p:attrNameLst>
                                          <p:attrName>style.visibility</p:attrName>
                                        </p:attrNameLst>
                                      </p:cBhvr>
                                      <p:to>
                                        <p:strVal val="visible"/>
                                      </p:to>
                                    </p:set>
                                    <p:anim calcmode="lin" valueType="num">
                                      <p:cBhvr additive="base">
                                        <p:cTn id="7" dur="500" fill="hold"/>
                                        <p:tgtEl>
                                          <p:spTgt spid="1049770"/>
                                        </p:tgtEl>
                                        <p:attrNameLst>
                                          <p:attrName>ppt_x</p:attrName>
                                        </p:attrNameLst>
                                      </p:cBhvr>
                                      <p:tavLst>
                                        <p:tav tm="0">
                                          <p:val>
                                            <p:strVal val="ppt_x"/>
                                          </p:val>
                                        </p:tav>
                                        <p:tav tm="100000">
                                          <p:val>
                                            <p:strVal val="ppt_x"/>
                                          </p:val>
                                        </p:tav>
                                      </p:tavLst>
                                    </p:anim>
                                    <p:anim calcmode="lin" valueType="num">
                                      <p:cBhvr additive="base">
                                        <p:cTn id="8" dur="500" fill="hold"/>
                                        <p:tgtEl>
                                          <p:spTgt spid="10497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7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67" name=""/>
        <p:cNvGrpSpPr/>
        <p:nvPr/>
      </p:nvGrpSpPr>
      <p:grpSpPr>
        <a:xfrm rot="0">
          <a:off x="0" y="0"/>
          <a:ext cx="0" cy="0"/>
          <a:chOff x="0" y="0"/>
          <a:chExt cx="0" cy="0"/>
        </a:xfrm>
      </p:grpSpPr>
      <p:sp>
        <p:nvSpPr>
          <p:cNvPr id="1048585" name="文本框 1048584"/>
          <p:cNvSpPr txBox="1"/>
          <p:nvPr/>
        </p:nvSpPr>
        <p:spPr>
          <a:xfrm>
            <a:off x="4462462" y="762000"/>
            <a:ext cx="4681537" cy="5235575"/>
          </a:xfrm>
          <a:prstGeom prst="rect">
            <a:avLst/>
          </a:prstGeom>
          <a:solidFill>
            <a:srgbClr val="FFFFFF"/>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solidFill>
                  <a:srgbClr val="FF0000"/>
                </a:solidFill>
              </a:rPr>
              <a:t>“少无适俗韵，性本爱丘山。误落尘网中，一去三十年。羁鸟恋旧林，池鱼思故渊。开荒南野际，守拙归园田。方宅十余亩，草屋八九间。榆柳荫后檐，桃李罗堂前。暧暧远人村，依依墟里烟。狗吠深巷中，鸡鸣桑树颠。户庭无尘杂，虚室有余闲。久在樊笼里，复得返自然。”</a:t>
            </a:r>
            <a:br>
              <a:rPr lang="zh-CN" altLang="en-US" sz="2800" b="1">
                <a:solidFill>
                  <a:srgbClr val="FF0000"/>
                </a:solidFill>
              </a:rPr>
            </a:br>
            <a:endParaRPr lang="zh-CN" altLang="en-US" sz="2800" b="1"/>
          </a:p>
          <a:p>
            <a:pPr marL="0" lvl="0" indent="0">
              <a:buFontTx/>
              <a:buNone/>
            </a:pPr>
            <a:r>
              <a:rPr lang="zh-CN" altLang="en-US" sz="2800" b="1">
                <a:solidFill>
                  <a:srgbClr val="FF0000"/>
                </a:solidFill>
              </a:rPr>
              <a:t>——陶渊明《归田园居》</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585"/>
                                        </p:tgtEl>
                                        <p:attrNameLst>
                                          <p:attrName>style.visibility</p:attrName>
                                        </p:attrNameLst>
                                      </p:cBhvr>
                                      <p:to>
                                        <p:strVal val="visible"/>
                                      </p:to>
                                    </p:set>
                                    <p:animEffect transition="in" filter="box(in)">
                                      <p:cBhvr>
                                        <p:cTn id="7" dur="500"/>
                                        <p:tgtEl>
                                          <p:spTgt spid="10485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91" name=""/>
        <p:cNvGrpSpPr/>
        <p:nvPr/>
      </p:nvGrpSpPr>
      <p:grpSpPr>
        <a:xfrm rot="0">
          <a:off x="0" y="0"/>
          <a:ext cx="0" cy="0"/>
          <a:chOff x="0" y="0"/>
          <a:chExt cx="0" cy="0"/>
        </a:xfrm>
      </p:grpSpPr>
      <p:pic>
        <p:nvPicPr>
          <p:cNvPr id="2097173" name="图片 2097172"/>
          <p:cNvPicPr/>
          <p:nvPr/>
        </p:nvPicPr>
        <p:blipFill>
          <a:blip r:embed="rId1"/>
          <a:srcRect/>
          <a:stretch>
            <a:fillRect/>
          </a:stretch>
        </p:blipFill>
        <p:spPr>
          <a:xfrm>
            <a:off x="0" y="0"/>
            <a:ext cx="9144000" cy="6858000"/>
          </a:xfrm>
          <a:prstGeom prst="rect">
            <a:avLst/>
          </a:prstGeom>
          <a:noFill/>
          <a:ln>
            <a:noFill/>
          </a:ln>
        </p:spPr>
      </p:pic>
      <p:sp>
        <p:nvSpPr>
          <p:cNvPr id="1048617" name="标题 1048616"/>
          <p:cNvSpPr/>
          <p:nvPr>
            <p:ph type="title"/>
          </p:nvPr>
        </p:nvSpPr>
        <p:spPr>
          <a:xfrm>
            <a:off x="468312" y="1125537"/>
            <a:ext cx="8351837" cy="17907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a:buFontTx/>
              <a:buNone/>
            </a:pPr>
            <a:r>
              <a:rPr lang="zh-CN" altLang="en-US" sz="3200" b="1">
                <a:solidFill>
                  <a:srgbClr val="FF3300"/>
                </a:solidFill>
                <a:latin typeface="黑体" panose="02010609060101010101" pitchFamily="2" charset="-122"/>
                <a:ea typeface="黑体" panose="02010609060101010101" pitchFamily="2" charset="-122"/>
              </a:rPr>
              <a:t>答题示例：  绝句二首(其一)  杜甫</a:t>
            </a:r>
            <a:br>
              <a:rPr lang="zh-CN" altLang="en-US" sz="3200" b="1">
                <a:solidFill>
                  <a:srgbClr val="FF3300"/>
                </a:solidFill>
                <a:latin typeface="黑体" panose="02010609060101010101" pitchFamily="2" charset="-122"/>
                <a:ea typeface="黑体" panose="02010609060101010101" pitchFamily="2" charset="-122"/>
              </a:rPr>
            </a:br>
            <a:r>
              <a:rPr lang="zh-CN" altLang="en-US" sz="3200" b="1">
                <a:solidFill>
                  <a:srgbClr val="FF3300"/>
                </a:solidFill>
                <a:latin typeface="黑体" panose="02010609060101010101" pitchFamily="2" charset="-122"/>
                <a:ea typeface="黑体" panose="02010609060101010101" pitchFamily="2" charset="-122"/>
              </a:rPr>
              <a:t>　     迟日江山丽，春风花草香。　</a:t>
            </a:r>
            <a:br>
              <a:rPr lang="zh-CN" altLang="en-US" sz="3200" b="1">
                <a:solidFill>
                  <a:srgbClr val="FF3300"/>
                </a:solidFill>
                <a:latin typeface="黑体" panose="02010609060101010101" pitchFamily="2" charset="-122"/>
                <a:ea typeface="黑体" panose="02010609060101010101" pitchFamily="2" charset="-122"/>
              </a:rPr>
            </a:br>
            <a:r>
              <a:rPr lang="zh-CN" altLang="en-US" sz="3200" b="1">
                <a:solidFill>
                  <a:srgbClr val="FF3300"/>
                </a:solidFill>
                <a:latin typeface="黑体" panose="02010609060101010101" pitchFamily="2" charset="-122"/>
                <a:ea typeface="黑体" panose="02010609060101010101" pitchFamily="2" charset="-122"/>
              </a:rPr>
              <a:t>       泥融飞燕子，沙暖睡鸳鸯。</a:t>
            </a:r>
            <a:br>
              <a:rPr lang="zh-CN" altLang="en-US" sz="3200" b="1">
                <a:solidFill>
                  <a:srgbClr val="FF3300"/>
                </a:solidFill>
                <a:latin typeface="黑体" panose="02010609060101010101" pitchFamily="2" charset="-122"/>
                <a:ea typeface="黑体" panose="02010609060101010101" pitchFamily="2" charset="-122"/>
              </a:rPr>
            </a:br>
            <a:r>
              <a:rPr lang="zh-CN" altLang="en-US" sz="3200" b="1">
                <a:solidFill>
                  <a:srgbClr val="6600FF"/>
                </a:solidFill>
                <a:latin typeface="黑体" panose="02010609060101010101" pitchFamily="2" charset="-122"/>
                <a:ea typeface="黑体" panose="02010609060101010101" pitchFamily="2" charset="-122"/>
              </a:rPr>
              <a:t>注：此诗写于诗人经过“一岁四行役”的奔波流离之后，暂时定居成都草堂时。</a:t>
            </a:r>
            <a:br>
              <a:rPr lang="zh-CN" altLang="en-US" sz="3200" b="1">
                <a:solidFill>
                  <a:srgbClr val="6600FF"/>
                </a:solidFill>
                <a:latin typeface="黑体" panose="02010609060101010101" pitchFamily="2" charset="-122"/>
                <a:ea typeface="黑体" panose="02010609060101010101" pitchFamily="2" charset="-122"/>
              </a:rPr>
            </a:br>
            <a:r>
              <a:rPr lang="zh-CN" altLang="en-US" sz="3200" b="1">
                <a:solidFill>
                  <a:srgbClr val="FF3300"/>
                </a:solidFill>
                <a:latin typeface="黑体" panose="02010609060101010101" pitchFamily="2" charset="-122"/>
                <a:ea typeface="黑体" panose="02010609060101010101" pitchFamily="2" charset="-122"/>
              </a:rPr>
              <a:t>　　此诗描绘了怎样的景物？表达了诗人怎样的感情？请简要分析。</a:t>
            </a:r>
            <a:br>
              <a:rPr lang="zh-CN" altLang="en-US" sz="3200" b="1">
                <a:solidFill>
                  <a:srgbClr val="FF3300"/>
                </a:solidFill>
                <a:latin typeface="黑体" panose="02010609060101010101" pitchFamily="2" charset="-122"/>
                <a:ea typeface="黑体" panose="02010609060101010101" pitchFamily="2" charset="-122"/>
              </a:rPr>
            </a:br>
            <a:endParaRPr lang="zh-CN" altLang="en-US" sz="3200" b="1">
              <a:solidFill>
                <a:srgbClr val="FF3300"/>
              </a:solidFill>
              <a:latin typeface="黑体" panose="02010609060101010101" pitchFamily="2" charset="-122"/>
              <a:ea typeface="黑体" panose="02010609060101010101" pitchFamily="2" charset="-122"/>
            </a:endParaRPr>
          </a:p>
        </p:txBody>
      </p:sp>
      <p:sp>
        <p:nvSpPr>
          <p:cNvPr id="1048618" name="文本占位符 1048617"/>
          <p:cNvSpPr/>
          <p:nvPr>
            <p:ph type="body" idx="1"/>
          </p:nvPr>
        </p:nvSpPr>
        <p:spPr>
          <a:xfrm>
            <a:off x="0" y="3644900"/>
            <a:ext cx="91440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spcBef>
                <a:spcPct val="50000"/>
              </a:spcBef>
              <a:buFontTx/>
              <a:buNone/>
            </a:pPr>
            <a:r>
              <a:rPr lang="zh-CN" altLang="en-US" b="1">
                <a:latin typeface="黑体" panose="02010609060101010101" pitchFamily="2" charset="-122"/>
                <a:ea typeface="黑体" panose="02010609060101010101" pitchFamily="2" charset="-122"/>
              </a:rPr>
              <a:t>答：此诗描绘了一派美丽的初春景象：春天阳光普照，四野青绿，江水映日，春风送来花草的馨香，泥融土湿，燕子正繁忙地衔泥筑巢，日丽沙暖，鸳鸯在沙洲上静睡不动</a:t>
            </a:r>
            <a:r>
              <a:rPr lang="zh-CN" altLang="en-US" b="1">
                <a:solidFill>
                  <a:srgbClr val="6600FF"/>
                </a:solidFill>
                <a:latin typeface="黑体" panose="02010609060101010101" pitchFamily="2" charset="-122"/>
                <a:ea typeface="黑体" panose="02010609060101010101" pitchFamily="2" charset="-122"/>
              </a:rPr>
              <a:t>(步骤一)</a:t>
            </a:r>
            <a:r>
              <a:rPr lang="zh-CN" altLang="en-US" b="1">
                <a:latin typeface="黑体" panose="02010609060101010101" pitchFamily="2" charset="-122"/>
                <a:ea typeface="黑体" panose="02010609060101010101" pitchFamily="2" charset="-122"/>
              </a:rPr>
              <a:t>。这是一幅明净绚丽的春景图</a:t>
            </a:r>
            <a:r>
              <a:rPr lang="zh-CN" altLang="en-US" b="1">
                <a:solidFill>
                  <a:srgbClr val="6600FF"/>
                </a:solidFill>
                <a:latin typeface="黑体" panose="02010609060101010101" pitchFamily="2" charset="-122"/>
                <a:ea typeface="黑体" panose="02010609060101010101" pitchFamily="2" charset="-122"/>
              </a:rPr>
              <a:t>(步骤二)</a:t>
            </a:r>
            <a:r>
              <a:rPr lang="zh-CN" altLang="en-US" b="1">
                <a:latin typeface="黑体" panose="02010609060101010101" pitchFamily="2" charset="-122"/>
                <a:ea typeface="黑体" panose="02010609060101010101" pitchFamily="2" charset="-122"/>
              </a:rPr>
              <a:t>。表现了诗人结束奔波流离生活安定后愉悦闲适的心境</a:t>
            </a:r>
            <a:r>
              <a:rPr lang="zh-CN" altLang="en-US" b="1">
                <a:solidFill>
                  <a:srgbClr val="6600FF"/>
                </a:solidFill>
                <a:latin typeface="黑体" panose="02010609060101010101" pitchFamily="2" charset="-122"/>
                <a:ea typeface="黑体" panose="02010609060101010101" pitchFamily="2" charset="-122"/>
              </a:rPr>
              <a:t>(步骤三)</a:t>
            </a:r>
            <a:r>
              <a:rPr lang="zh-CN" altLang="en-US" b="1">
                <a:solidFill>
                  <a:srgbClr val="66FF33"/>
                </a:solidFill>
                <a:latin typeface="黑体" panose="02010609060101010101" pitchFamily="2" charset="-122"/>
                <a:ea typeface="黑体" panose="02010609060101010101" pitchFamily="2" charset="-122"/>
              </a:rPr>
              <a:t>。</a:t>
            </a:r>
            <a:endParaRPr lang="zh-CN" altLang="en-US" b="1">
              <a:solidFill>
                <a:srgbClr val="66FF33"/>
              </a:solidFill>
              <a:latin typeface="黑体" panose="02010609060101010101" pitchFamily="2" charset="-122"/>
              <a:ea typeface="黑体" panose="02010609060101010101" pitchFamily="2" charset="-122"/>
            </a:endParaRPr>
          </a:p>
          <a:p>
            <a:pPr marL="342900" lvl="0" indent="-342900">
              <a:buSzPct val="100000"/>
              <a:buFont typeface="Times New Roman" panose="02020603050405020304" charset="0"/>
              <a:buChar char="•"/>
            </a:pPr>
            <a:endParaRPr lang="zh-CN" altLang="en-US"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6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42" fill="hold" grpId="0" nodeType="clickEffect">
                                  <p:stCondLst>
                                    <p:cond delay="0"/>
                                  </p:stCondLst>
                                  <p:childTnLst>
                                    <p:set>
                                      <p:cBhvr>
                                        <p:cTn id="10" dur="1" fill="hold">
                                          <p:stCondLst>
                                            <p:cond delay="0"/>
                                          </p:stCondLst>
                                        </p:cTn>
                                        <p:tgtEl>
                                          <p:spTgt spid="1048618">
                                            <p:txEl>
                                              <p:charRg st="0" end="129"/>
                                            </p:txEl>
                                          </p:spTgt>
                                        </p:tgtEl>
                                        <p:attrNameLst>
                                          <p:attrName>style.visibility</p:attrName>
                                        </p:attrNameLst>
                                      </p:cBhvr>
                                      <p:to>
                                        <p:strVal val="visible"/>
                                      </p:to>
                                    </p:set>
                                    <p:animEffect transition="in" filter="barn(outHorizontal)">
                                      <p:cBhvr>
                                        <p:cTn id="11" dur="500"/>
                                        <p:tgtEl>
                                          <p:spTgt spid="1048618">
                                            <p:txEl>
                                              <p:charRg st="0" end="12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7" grpId="0" animBg="1"/>
      <p:bldP spid="1048618" grpId="0" animBg="1" build="p"/>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623" name=""/>
        <p:cNvGrpSpPr/>
        <p:nvPr/>
      </p:nvGrpSpPr>
      <p:grpSpPr>
        <a:xfrm rot="0">
          <a:off x="0" y="0"/>
          <a:ext cx="0" cy="0"/>
          <a:chOff x="0" y="0"/>
          <a:chExt cx="0" cy="0"/>
        </a:xfrm>
      </p:grpSpPr>
      <p:pic>
        <p:nvPicPr>
          <p:cNvPr id="2097268" name="图片 2097267"/>
          <p:cNvPicPr/>
          <p:nvPr/>
        </p:nvPicPr>
        <p:blipFill>
          <a:blip r:embed="rId1"/>
          <a:srcRect/>
          <a:stretch>
            <a:fillRect/>
          </a:stretch>
        </p:blipFill>
        <p:spPr>
          <a:xfrm>
            <a:off x="0" y="0"/>
            <a:ext cx="9144000" cy="6858000"/>
          </a:xfrm>
          <a:prstGeom prst="rect">
            <a:avLst/>
          </a:prstGeom>
          <a:noFill/>
          <a:ln>
            <a:noFill/>
          </a:ln>
        </p:spPr>
      </p:pic>
      <p:sp>
        <p:nvSpPr>
          <p:cNvPr id="1049771" name="文本占位符 1049770"/>
          <p:cNvSpPr/>
          <p:nvPr>
            <p:ph type="body" idx="1"/>
          </p:nvPr>
        </p:nvSpPr>
        <p:spPr>
          <a:xfrm>
            <a:off x="468312" y="692150"/>
            <a:ext cx="8377237" cy="58324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b="1"/>
              <a:t>                       </a:t>
            </a:r>
            <a:r>
              <a:rPr lang="zh-CN" altLang="en-US" b="1">
                <a:solidFill>
                  <a:srgbClr val="0000FF"/>
                </a:solidFill>
                <a:ea typeface="黑体" panose="02010609060101010101" pitchFamily="2" charset="-122"/>
              </a:rPr>
              <a:t>贾生    李商隐 </a:t>
            </a:r>
            <a:br>
              <a:rPr lang="zh-CN" altLang="en-US" b="1">
                <a:solidFill>
                  <a:srgbClr val="0000FF"/>
                </a:solidFill>
                <a:ea typeface="黑体" panose="02010609060101010101" pitchFamily="2" charset="-122"/>
              </a:rPr>
            </a:br>
            <a:r>
              <a:rPr lang="zh-CN" altLang="en-US" b="1">
                <a:solidFill>
                  <a:srgbClr val="0000FF"/>
                </a:solidFill>
                <a:ea typeface="黑体" panose="02010609060101010101" pitchFamily="2" charset="-122"/>
              </a:rPr>
              <a:t>       宣室求贤访逐臣，贾生才调更无伦。</a:t>
            </a:r>
            <a:br>
              <a:rPr lang="zh-CN" altLang="en-US" b="1">
                <a:solidFill>
                  <a:srgbClr val="0000FF"/>
                </a:solidFill>
                <a:ea typeface="黑体" panose="02010609060101010101" pitchFamily="2" charset="-122"/>
              </a:rPr>
            </a:br>
            <a:r>
              <a:rPr lang="zh-CN" altLang="en-US" b="1">
                <a:solidFill>
                  <a:srgbClr val="0000FF"/>
                </a:solidFill>
                <a:ea typeface="黑体" panose="02010609060101010101" pitchFamily="2" charset="-122"/>
              </a:rPr>
              <a:t>       可怜夜半虚前席，不问苍生问鬼神。</a:t>
            </a:r>
            <a:endParaRPr lang="zh-CN" altLang="en-US" b="1">
              <a:solidFill>
                <a:srgbClr val="0000FF"/>
              </a:solidFill>
              <a:ea typeface="黑体" panose="02010609060101010101" pitchFamily="2" charset="-122"/>
            </a:endParaRPr>
          </a:p>
          <a:p>
            <a:pPr marL="0" lvl="0" indent="0">
              <a:buFontTx/>
              <a:buNone/>
            </a:pPr>
            <a:r>
              <a:rPr lang="zh-CN" altLang="en-US" sz="2800" b="1">
                <a:solidFill>
                  <a:schemeClr val="hlink"/>
                </a:solidFill>
                <a:ea typeface="黑体" panose="02010609060101010101" pitchFamily="2" charset="-122"/>
              </a:rPr>
              <a:t>注：①晚唐皇帝多崇佛媚道。②李商隐以文才见知于牛党令狐楚，并为其引入仕途，却娶了李党王茂元之女，陷入牛李党争，从此仕途坎坷，终身漂泊。</a:t>
            </a:r>
            <a:endParaRPr lang="zh-CN" altLang="en-US" sz="2800" b="1">
              <a:solidFill>
                <a:schemeClr val="hlink"/>
              </a:solidFill>
              <a:ea typeface="黑体" panose="02010609060101010101" pitchFamily="2" charset="-122"/>
            </a:endParaRPr>
          </a:p>
          <a:p>
            <a:pPr marL="0" lvl="0" indent="0">
              <a:buFontTx/>
              <a:buNone/>
            </a:pPr>
            <a:r>
              <a:rPr lang="zh-CN" altLang="en-US"/>
              <a:t> </a:t>
            </a:r>
            <a:endParaRPr lang="zh-CN" altLang="en-US"/>
          </a:p>
        </p:txBody>
      </p:sp>
      <p:sp>
        <p:nvSpPr>
          <p:cNvPr id="1049772" name="矩形标注 1049771"/>
          <p:cNvSpPr/>
          <p:nvPr/>
        </p:nvSpPr>
        <p:spPr>
          <a:xfrm flipH="1">
            <a:off x="5029200" y="2590800"/>
            <a:ext cx="3838575" cy="3505200"/>
          </a:xfrm>
          <a:prstGeom prst="wedgeRectCallout">
            <a:avLst>
              <a:gd name="adj1" fmla="val 96773"/>
              <a:gd name="adj2" fmla="val 24861"/>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solidFill>
                  <a:srgbClr val="000000"/>
                </a:solidFill>
              </a:rPr>
              <a:t>表面上刺文帝求仙问道、不能重贤，实则暗讽现实中崇佛媚道，不顾百姓死生，不任贤才的当朝统治者，</a:t>
            </a:r>
            <a:r>
              <a:rPr lang="zh-CN" altLang="en-US" sz="2800" b="1">
                <a:solidFill>
                  <a:srgbClr val="0000FF"/>
                </a:solidFill>
              </a:rPr>
              <a:t>同时寄寓了诗人自己怀才不遇的深沉感慨</a:t>
            </a:r>
            <a:r>
              <a:rPr lang="zh-CN" altLang="en-US" sz="2800" b="1">
                <a:solidFill>
                  <a:srgbClr val="FF0000"/>
                </a:solidFill>
              </a:rPr>
              <a:t>。（借古伤己 ）</a:t>
            </a:r>
            <a:endParaRPr lang="zh-CN" altLang="en-US" sz="2800" b="1">
              <a:solidFill>
                <a:srgbClr val="FF0000"/>
              </a:solidFill>
            </a:endParaRPr>
          </a:p>
        </p:txBody>
      </p:sp>
      <p:sp>
        <p:nvSpPr>
          <p:cNvPr id="1049773" name="圆角矩形标注 1049772"/>
          <p:cNvSpPr/>
          <p:nvPr/>
        </p:nvSpPr>
        <p:spPr>
          <a:xfrm>
            <a:off x="8027987" y="2590800"/>
            <a:ext cx="1116012" cy="4051300"/>
          </a:xfrm>
          <a:prstGeom prst="wedgeRoundRectCallout">
            <a:avLst>
              <a:gd name="adj1" fmla="val -217000"/>
              <a:gd name="adj2" fmla="val -44162"/>
              <a:gd name="adj3" fmla="val 16667"/>
            </a:avLst>
          </a:prstGeom>
          <a:solidFill>
            <a:srgbClr val="CC0099"/>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5400" b="1">
                <a:solidFill>
                  <a:schemeClr val="lt1"/>
                </a:solidFill>
                <a:latin typeface="华文中宋" pitchFamily="2" charset="-122"/>
                <a:ea typeface="华文中宋" pitchFamily="2" charset="-122"/>
              </a:rPr>
              <a:t>借古伤己</a:t>
            </a:r>
            <a:endParaRPr lang="zh-CN" altLang="en-US" sz="5400" b="1">
              <a:solidFill>
                <a:schemeClr val="lt1"/>
              </a:solidFill>
              <a:latin typeface="华文中宋" pitchFamily="2" charset="-122"/>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049771">
                                            <p:txEl>
                                              <p:charRg st="82" end="150"/>
                                            </p:txEl>
                                          </p:spTgt>
                                        </p:tgtEl>
                                        <p:attrNameLst>
                                          <p:attrName>style.visibility</p:attrName>
                                        </p:attrNameLst>
                                      </p:cBhvr>
                                      <p:to>
                                        <p:strVal val="visible"/>
                                      </p:to>
                                    </p:set>
                                    <p:animEffect transition="in" filter="strips(downLeft)">
                                      <p:cBhvr>
                                        <p:cTn id="7" dur="500"/>
                                        <p:tgtEl>
                                          <p:spTgt spid="1049771">
                                            <p:txEl>
                                              <p:charRg st="82" end="15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1" nodeType="clickEffect">
                                  <p:stCondLst>
                                    <p:cond delay="0"/>
                                  </p:stCondLst>
                                  <p:childTnLst>
                                    <p:set>
                                      <p:cBhvr>
                                        <p:cTn id="11" dur="1" fill="hold">
                                          <p:stCondLst>
                                            <p:cond delay="0"/>
                                          </p:stCondLst>
                                        </p:cTn>
                                        <p:tgtEl>
                                          <p:spTgt spid="1049771">
                                            <p:txEl>
                                              <p:charRg st="150" end="152"/>
                                            </p:txEl>
                                          </p:spTgt>
                                        </p:tgtEl>
                                        <p:attrNameLst>
                                          <p:attrName>style.visibility</p:attrName>
                                        </p:attrNameLst>
                                      </p:cBhvr>
                                      <p:to>
                                        <p:strVal val="visible"/>
                                      </p:to>
                                    </p:set>
                                    <p:animEffect transition="in" filter="strips(downLeft)">
                                      <p:cBhvr>
                                        <p:cTn id="12" dur="500"/>
                                        <p:tgtEl>
                                          <p:spTgt spid="1049771">
                                            <p:txEl>
                                              <p:charRg st="150" end="15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49772"/>
                                        </p:tgtEl>
                                        <p:attrNameLst>
                                          <p:attrName>style.visibility</p:attrName>
                                        </p:attrNameLst>
                                      </p:cBhvr>
                                      <p:to>
                                        <p:strVal val="visible"/>
                                      </p:to>
                                    </p:set>
                                    <p:anim calcmode="lin" valueType="num">
                                      <p:cBhvr additive="base">
                                        <p:cTn id="17" dur="500" fill="hold"/>
                                        <p:tgtEl>
                                          <p:spTgt spid="1049772"/>
                                        </p:tgtEl>
                                        <p:attrNameLst>
                                          <p:attrName>ppt_x</p:attrName>
                                        </p:attrNameLst>
                                      </p:cBhvr>
                                      <p:tavLst>
                                        <p:tav tm="0">
                                          <p:val>
                                            <p:strVal val="ppt_x"/>
                                          </p:val>
                                        </p:tav>
                                        <p:tav tm="100000">
                                          <p:val>
                                            <p:strVal val="ppt_x"/>
                                          </p:val>
                                        </p:tav>
                                      </p:tavLst>
                                    </p:anim>
                                    <p:anim calcmode="lin" valueType="num">
                                      <p:cBhvr additive="base">
                                        <p:cTn id="18" dur="500" fill="hold"/>
                                        <p:tgtEl>
                                          <p:spTgt spid="104977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1049773"/>
                                        </p:tgtEl>
                                        <p:attrNameLst>
                                          <p:attrName>style.visibility</p:attrName>
                                        </p:attrNameLst>
                                      </p:cBhvr>
                                      <p:to>
                                        <p:strVal val="visible"/>
                                      </p:to>
                                    </p:set>
                                    <p:anim calcmode="lin" valueType="num">
                                      <p:cBhvr additive="base">
                                        <p:cTn id="23" dur="500" fill="hold"/>
                                        <p:tgtEl>
                                          <p:spTgt spid="1049773"/>
                                        </p:tgtEl>
                                        <p:attrNameLst>
                                          <p:attrName>ppt_w</p:attrName>
                                        </p:attrNameLst>
                                      </p:cBhvr>
                                      <p:tavLst>
                                        <p:tav tm="0">
                                          <p:val>
                                            <p:fltVal val="0.0"/>
                                          </p:val>
                                        </p:tav>
                                        <p:tav tm="100000">
                                          <p:val>
                                            <p:strVal val="#ppt_w"/>
                                          </p:val>
                                        </p:tav>
                                      </p:tavLst>
                                    </p:anim>
                                    <p:anim calcmode="lin" valueType="num">
                                      <p:cBhvr additive="base">
                                        <p:cTn id="24" dur="500" fill="hold"/>
                                        <p:tgtEl>
                                          <p:spTgt spid="1049773"/>
                                        </p:tgtEl>
                                        <p:attrNameLst>
                                          <p:attrName>ppt_h</p:attrName>
                                        </p:attrNameLst>
                                      </p:cBhvr>
                                      <p:tavLst>
                                        <p:tav tm="0">
                                          <p:val>
                                            <p:fltVal val="0.0"/>
                                          </p:val>
                                        </p:tav>
                                        <p:tav tm="100000">
                                          <p:val>
                                            <p:strVal val="#ppt_h"/>
                                          </p:val>
                                        </p:tav>
                                      </p:tavLst>
                                    </p:anim>
                                    <p:animEffect transition="in" filter="fade">
                                      <p:cBhvr>
                                        <p:cTn id="25" dur="500"/>
                                        <p:tgtEl>
                                          <p:spTgt spid="1049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72" grpId="0" animBg="1"/>
      <p:bldP spid="1049773"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624" name=""/>
        <p:cNvGrpSpPr/>
        <p:nvPr/>
      </p:nvGrpSpPr>
      <p:grpSpPr>
        <a:xfrm rot="0">
          <a:off x="0" y="0"/>
          <a:ext cx="0" cy="0"/>
          <a:chOff x="0" y="0"/>
          <a:chExt cx="0" cy="0"/>
        </a:xfrm>
      </p:grpSpPr>
      <p:pic>
        <p:nvPicPr>
          <p:cNvPr id="2097269" name="图片 2097268"/>
          <p:cNvPicPr/>
          <p:nvPr/>
        </p:nvPicPr>
        <p:blipFill>
          <a:blip r:embed="rId1"/>
          <a:srcRect/>
          <a:stretch>
            <a:fillRect/>
          </a:stretch>
        </p:blipFill>
        <p:spPr>
          <a:xfrm>
            <a:off x="0" y="0"/>
            <a:ext cx="9144000" cy="6858000"/>
          </a:xfrm>
          <a:prstGeom prst="rect">
            <a:avLst/>
          </a:prstGeom>
          <a:noFill/>
          <a:ln>
            <a:noFill/>
          </a:ln>
        </p:spPr>
      </p:pic>
      <p:sp>
        <p:nvSpPr>
          <p:cNvPr id="1049774" name="文本占位符 1049773"/>
          <p:cNvSpPr/>
          <p:nvPr>
            <p:ph type="body" idx="1"/>
          </p:nvPr>
        </p:nvSpPr>
        <p:spPr>
          <a:xfrm>
            <a:off x="301625" y="1905000"/>
            <a:ext cx="8540750" cy="41941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b="1"/>
              <a:t>             </a:t>
            </a:r>
            <a:r>
              <a:rPr lang="zh-CN" altLang="en-US" b="1">
                <a:latin typeface="黑体" panose="02010609060101010101" pitchFamily="2" charset="-122"/>
                <a:ea typeface="黑体" panose="02010609060101010101" pitchFamily="2" charset="-122"/>
              </a:rPr>
              <a:t>过</a:t>
            </a:r>
            <a:r>
              <a:rPr lang="zh-CN" altLang="en-US" b="1">
                <a:solidFill>
                  <a:srgbClr val="000099"/>
                </a:solidFill>
                <a:latin typeface="黑体" panose="02010609060101010101" pitchFamily="2" charset="-122"/>
                <a:ea typeface="黑体" panose="02010609060101010101" pitchFamily="2" charset="-122"/>
              </a:rPr>
              <a:t>华清宫</a:t>
            </a:r>
            <a:r>
              <a:rPr lang="zh-CN" altLang="en-US" b="1">
                <a:latin typeface="黑体" panose="02010609060101010101" pitchFamily="2" charset="-122"/>
                <a:ea typeface="黑体" panose="02010609060101010101" pitchFamily="2" charset="-122"/>
              </a:rPr>
              <a:t>绝句  </a:t>
            </a:r>
            <a:r>
              <a:rPr lang="zh-CN" altLang="en-US" sz="2800" b="1">
                <a:latin typeface="黑体" panose="02010609060101010101" pitchFamily="2" charset="-122"/>
                <a:ea typeface="黑体" panose="02010609060101010101" pitchFamily="2" charset="-122"/>
              </a:rPr>
              <a:t>杜牧</a:t>
            </a:r>
            <a:br>
              <a:rPr lang="zh-CN" altLang="en-US" sz="2800" b="1">
                <a:latin typeface="黑体" panose="02010609060101010101" pitchFamily="2" charset="-122"/>
                <a:ea typeface="黑体" panose="02010609060101010101" pitchFamily="2" charset="-122"/>
              </a:rPr>
            </a:br>
            <a:r>
              <a:rPr lang="zh-CN" altLang="en-US" b="1">
                <a:latin typeface="黑体" panose="02010609060101010101" pitchFamily="2" charset="-122"/>
                <a:ea typeface="黑体" panose="02010609060101010101" pitchFamily="2" charset="-122"/>
              </a:rPr>
              <a:t>  长安回望绣成堆，山顶千门次第开。</a:t>
            </a:r>
            <a:endParaRPr lang="zh-CN" altLang="en-US" b="1">
              <a:latin typeface="黑体" panose="02010609060101010101" pitchFamily="2" charset="-122"/>
              <a:ea typeface="黑体" panose="02010609060101010101" pitchFamily="2" charset="-122"/>
            </a:endParaRPr>
          </a:p>
          <a:p>
            <a:pPr marL="0" lvl="0" indent="0">
              <a:buFontTx/>
              <a:buNone/>
            </a:pPr>
            <a:r>
              <a:rPr lang="zh-CN" altLang="en-US" b="1">
                <a:latin typeface="黑体" panose="02010609060101010101" pitchFamily="2" charset="-122"/>
                <a:ea typeface="黑体" panose="02010609060101010101" pitchFamily="2" charset="-122"/>
              </a:rPr>
              <a:t>  一骑红尘妃子笑，无人知是荔枝来。</a:t>
            </a:r>
            <a:endParaRPr lang="zh-CN" altLang="en-US" b="1">
              <a:latin typeface="黑体" panose="02010609060101010101" pitchFamily="2" charset="-122"/>
              <a:ea typeface="黑体" panose="02010609060101010101" pitchFamily="2" charset="-122"/>
            </a:endParaRPr>
          </a:p>
        </p:txBody>
      </p:sp>
      <p:sp>
        <p:nvSpPr>
          <p:cNvPr id="1049775" name="矩形标注 1049774"/>
          <p:cNvSpPr/>
          <p:nvPr/>
        </p:nvSpPr>
        <p:spPr>
          <a:xfrm flipH="1">
            <a:off x="2819400" y="2971800"/>
            <a:ext cx="3887787" cy="2438400"/>
          </a:xfrm>
          <a:prstGeom prst="wedgeRectCallout">
            <a:avLst>
              <a:gd name="adj1" fmla="val 93361"/>
              <a:gd name="adj2" fmla="val 54880"/>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600" b="1">
                <a:solidFill>
                  <a:srgbClr val="0000FF"/>
                </a:solidFill>
                <a:ea typeface="黑体" panose="02010609060101010101" pitchFamily="2" charset="-122"/>
              </a:rPr>
              <a:t>含蓄地批评了统治者的</a:t>
            </a:r>
            <a:r>
              <a:rPr lang="zh-CN" altLang="en-US" sz="3600" b="1">
                <a:solidFill>
                  <a:srgbClr val="FF0000"/>
                </a:solidFill>
                <a:ea typeface="黑体" panose="02010609060101010101" pitchFamily="2" charset="-122"/>
              </a:rPr>
              <a:t>骄奢淫逸</a:t>
            </a:r>
            <a:r>
              <a:rPr lang="zh-CN" altLang="en-US" sz="3600" b="1">
                <a:solidFill>
                  <a:srgbClr val="0000FF"/>
                </a:solidFill>
                <a:ea typeface="黑体" panose="02010609060101010101" pitchFamily="2" charset="-122"/>
              </a:rPr>
              <a:t>，寄予了</a:t>
            </a:r>
            <a:r>
              <a:rPr lang="zh-CN" altLang="en-US" sz="3600" b="1">
                <a:solidFill>
                  <a:srgbClr val="FF0000"/>
                </a:solidFill>
                <a:ea typeface="黑体" panose="02010609060101010101" pitchFamily="2" charset="-122"/>
              </a:rPr>
              <a:t>忧国伤时</a:t>
            </a:r>
            <a:r>
              <a:rPr lang="zh-CN" altLang="en-US" sz="3600" b="1">
                <a:solidFill>
                  <a:srgbClr val="0000FF"/>
                </a:solidFill>
                <a:ea typeface="黑体" panose="02010609060101010101" pitchFamily="2" charset="-122"/>
              </a:rPr>
              <a:t>的感慨。</a:t>
            </a:r>
            <a:endParaRPr lang="zh-CN" altLang="en-US" sz="3600" b="1">
              <a:solidFill>
                <a:srgbClr val="0000FF"/>
              </a:solidFill>
              <a:ea typeface="黑体" panose="02010609060101010101" pitchFamily="2" charset="-122"/>
            </a:endParaRPr>
          </a:p>
          <a:p>
            <a:pPr marL="0" lvl="0" indent="0">
              <a:buFontTx/>
              <a:buNone/>
            </a:pPr>
            <a:endParaRPr lang="zh-CN" altLang="en-US" sz="3600" b="1">
              <a:solidFill>
                <a:srgbClr val="0000FF"/>
              </a:solidFill>
              <a:ea typeface="黑体" panose="02010609060101010101" pitchFamily="2" charset="-122"/>
            </a:endParaRPr>
          </a:p>
        </p:txBody>
      </p:sp>
      <p:sp>
        <p:nvSpPr>
          <p:cNvPr id="1049776" name="圆角矩形标注 1049775"/>
          <p:cNvSpPr/>
          <p:nvPr/>
        </p:nvSpPr>
        <p:spPr>
          <a:xfrm>
            <a:off x="8027987" y="2590800"/>
            <a:ext cx="1116012" cy="4051300"/>
          </a:xfrm>
          <a:prstGeom prst="wedgeRoundRectCallout">
            <a:avLst>
              <a:gd name="adj1" fmla="val -217000"/>
              <a:gd name="adj2" fmla="val -44162"/>
              <a:gd name="adj3" fmla="val 16667"/>
            </a:avLst>
          </a:prstGeom>
          <a:solidFill>
            <a:srgbClr val="CC0099"/>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5400" b="1">
                <a:solidFill>
                  <a:schemeClr val="lt1"/>
                </a:solidFill>
                <a:latin typeface="华文中宋" pitchFamily="2" charset="-122"/>
                <a:ea typeface="华文中宋" pitchFamily="2" charset="-122"/>
              </a:rPr>
              <a:t>借古讽今</a:t>
            </a:r>
            <a:endParaRPr lang="zh-CN" altLang="en-US" sz="5400" b="1">
              <a:solidFill>
                <a:schemeClr val="lt1"/>
              </a:solidFill>
              <a:latin typeface="华文中宋" pitchFamily="2" charset="-122"/>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775"/>
                                        </p:tgtEl>
                                        <p:attrNameLst>
                                          <p:attrName>style.visibility</p:attrName>
                                        </p:attrNameLst>
                                      </p:cBhvr>
                                      <p:to>
                                        <p:strVal val="visible"/>
                                      </p:to>
                                    </p:set>
                                    <p:anim calcmode="lin" valueType="num">
                                      <p:cBhvr additive="base">
                                        <p:cTn id="7" dur="500" fill="hold"/>
                                        <p:tgtEl>
                                          <p:spTgt spid="1049775"/>
                                        </p:tgtEl>
                                        <p:attrNameLst>
                                          <p:attrName>ppt_x</p:attrName>
                                        </p:attrNameLst>
                                      </p:cBhvr>
                                      <p:tavLst>
                                        <p:tav tm="0">
                                          <p:val>
                                            <p:strVal val="ppt_x"/>
                                          </p:val>
                                        </p:tav>
                                        <p:tav tm="100000">
                                          <p:val>
                                            <p:strVal val="ppt_x"/>
                                          </p:val>
                                        </p:tav>
                                      </p:tavLst>
                                    </p:anim>
                                    <p:anim calcmode="lin" valueType="num">
                                      <p:cBhvr additive="base">
                                        <p:cTn id="8" dur="500" fill="hold"/>
                                        <p:tgtEl>
                                          <p:spTgt spid="10497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049776"/>
                                        </p:tgtEl>
                                        <p:attrNameLst>
                                          <p:attrName>style.visibility</p:attrName>
                                        </p:attrNameLst>
                                      </p:cBhvr>
                                      <p:to>
                                        <p:strVal val="visible"/>
                                      </p:to>
                                    </p:set>
                                    <p:anim calcmode="lin" valueType="num">
                                      <p:cBhvr additive="base">
                                        <p:cTn id="13" dur="500" fill="hold"/>
                                        <p:tgtEl>
                                          <p:spTgt spid="1049776"/>
                                        </p:tgtEl>
                                        <p:attrNameLst>
                                          <p:attrName>ppt_w</p:attrName>
                                        </p:attrNameLst>
                                      </p:cBhvr>
                                      <p:tavLst>
                                        <p:tav tm="0">
                                          <p:val>
                                            <p:fltVal val="0.0"/>
                                          </p:val>
                                        </p:tav>
                                        <p:tav tm="100000">
                                          <p:val>
                                            <p:strVal val="#ppt_w"/>
                                          </p:val>
                                        </p:tav>
                                      </p:tavLst>
                                    </p:anim>
                                    <p:anim calcmode="lin" valueType="num">
                                      <p:cBhvr additive="base">
                                        <p:cTn id="14" dur="500" fill="hold"/>
                                        <p:tgtEl>
                                          <p:spTgt spid="1049776"/>
                                        </p:tgtEl>
                                        <p:attrNameLst>
                                          <p:attrName>ppt_h</p:attrName>
                                        </p:attrNameLst>
                                      </p:cBhvr>
                                      <p:tavLst>
                                        <p:tav tm="0">
                                          <p:val>
                                            <p:fltVal val="0.0"/>
                                          </p:val>
                                        </p:tav>
                                        <p:tav tm="100000">
                                          <p:val>
                                            <p:strVal val="#ppt_h"/>
                                          </p:val>
                                        </p:tav>
                                      </p:tavLst>
                                    </p:anim>
                                    <p:animEffect transition="in" filter="fade">
                                      <p:cBhvr>
                                        <p:cTn id="15" dur="500"/>
                                        <p:tgtEl>
                                          <p:spTgt spid="1049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75" grpId="0" animBg="1"/>
      <p:bldP spid="1049776"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625" name=""/>
        <p:cNvGrpSpPr/>
        <p:nvPr/>
      </p:nvGrpSpPr>
      <p:grpSpPr>
        <a:xfrm rot="0">
          <a:off x="0" y="0"/>
          <a:ext cx="0" cy="0"/>
          <a:chOff x="0" y="0"/>
          <a:chExt cx="0" cy="0"/>
        </a:xfrm>
      </p:grpSpPr>
      <p:pic>
        <p:nvPicPr>
          <p:cNvPr id="2097270" name="图片 2097269"/>
          <p:cNvPicPr/>
          <p:nvPr/>
        </p:nvPicPr>
        <p:blipFill>
          <a:blip r:embed="rId1"/>
          <a:srcRect/>
          <a:stretch>
            <a:fillRect/>
          </a:stretch>
        </p:blipFill>
        <p:spPr>
          <a:xfrm>
            <a:off x="0" y="0"/>
            <a:ext cx="9144000" cy="6858000"/>
          </a:xfrm>
          <a:prstGeom prst="rect">
            <a:avLst/>
          </a:prstGeom>
          <a:noFill/>
          <a:ln>
            <a:noFill/>
          </a:ln>
        </p:spPr>
      </p:pic>
      <p:sp>
        <p:nvSpPr>
          <p:cNvPr id="1049777" name="文本占位符 1049776"/>
          <p:cNvSpPr/>
          <p:nvPr>
            <p:ph type="body" idx="1"/>
          </p:nvPr>
        </p:nvSpPr>
        <p:spPr>
          <a:xfrm>
            <a:off x="381000" y="1295400"/>
            <a:ext cx="8382000" cy="373380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r>
              <a:rPr lang="zh-CN" altLang="en-US"/>
              <a:t>              </a:t>
            </a:r>
            <a:r>
              <a:rPr lang="zh-CN" altLang="en-US" sz="4000">
                <a:latin typeface="黑体" panose="02010609060101010101" pitchFamily="2" charset="-122"/>
                <a:ea typeface="黑体" panose="02010609060101010101" pitchFamily="2" charset="-122"/>
              </a:rPr>
              <a:t>山坡羊·潼关怀古</a:t>
            </a:r>
            <a:r>
              <a:rPr lang="zh-CN" altLang="en-US">
                <a:latin typeface="黑体" panose="02010609060101010101" pitchFamily="2" charset="-122"/>
                <a:ea typeface="黑体" panose="02010609060101010101" pitchFamily="2" charset="-122"/>
              </a:rPr>
              <a:t> </a:t>
            </a:r>
            <a:r>
              <a:rPr lang="zh-CN" altLang="en-US" sz="2800">
                <a:latin typeface="黑体" panose="02010609060101010101" pitchFamily="2" charset="-122"/>
                <a:ea typeface="黑体" panose="02010609060101010101" pitchFamily="2" charset="-122"/>
              </a:rPr>
              <a:t>张养浩（元）</a:t>
            </a:r>
            <a:endParaRPr lang="zh-CN" altLang="en-US" sz="2800">
              <a:latin typeface="黑体" panose="02010609060101010101" pitchFamily="2" charset="-122"/>
              <a:ea typeface="黑体" panose="02010609060101010101" pitchFamily="2" charset="-122"/>
            </a:endParaRPr>
          </a:p>
          <a:p>
            <a:pPr marL="342900" lvl="0" indent="-342900" fontAlgn="ctr">
              <a:buFontTx/>
              <a:buNone/>
            </a:pPr>
            <a:r>
              <a:rPr lang="zh-CN" altLang="en-US">
                <a:latin typeface="黑体" panose="02010609060101010101" pitchFamily="2" charset="-122"/>
                <a:ea typeface="黑体" panose="02010609060101010101" pitchFamily="2" charset="-122"/>
              </a:rPr>
              <a:t>     </a:t>
            </a:r>
            <a:r>
              <a:rPr lang="zh-CN" altLang="en-US" sz="4000" b="1">
                <a:latin typeface="黑体" panose="02010609060101010101" pitchFamily="2" charset="-122"/>
                <a:ea typeface="黑体" panose="02010609060101010101" pitchFamily="2" charset="-122"/>
              </a:rPr>
              <a:t>峰峦如聚，波涛如怒，山河表里潼关路。望西都 ，意踌躇，伤心秦汉经行处。宫阙万间都做了土。兴，百姓苦；亡，百姓苦！</a:t>
            </a:r>
            <a:endParaRPr lang="zh-CN" altLang="en-US" sz="4000" b="1">
              <a:latin typeface="黑体" panose="02010609060101010101" pitchFamily="2" charset="-122"/>
              <a:ea typeface="黑体" panose="02010609060101010101" pitchFamily="2" charset="-122"/>
            </a:endParaRPr>
          </a:p>
        </p:txBody>
      </p:sp>
      <p:sp>
        <p:nvSpPr>
          <p:cNvPr id="1049778" name="矩形标注 1049777"/>
          <p:cNvSpPr/>
          <p:nvPr/>
        </p:nvSpPr>
        <p:spPr>
          <a:xfrm flipH="1">
            <a:off x="5029200" y="3200400"/>
            <a:ext cx="3887787" cy="2438400"/>
          </a:xfrm>
          <a:prstGeom prst="wedgeRectCallout">
            <a:avLst>
              <a:gd name="adj1" fmla="val 93361"/>
              <a:gd name="adj2" fmla="val 54880"/>
            </a:avLst>
          </a:prstGeom>
          <a:solidFill>
            <a:schemeClr val="accen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2800" b="1">
                <a:solidFill>
                  <a:srgbClr val="FF3300"/>
                </a:solidFill>
              </a:rPr>
              <a:t>揭露统治者的昏庸腐朽，同情下层人民的疾苦，揭露统治者压榨百姓的实质（议论）</a:t>
            </a:r>
            <a:endParaRPr lang="zh-CN" altLang="en-US" sz="2800" b="1">
              <a:solidFill>
                <a:srgbClr val="FF3300"/>
              </a:solidFill>
            </a:endParaRPr>
          </a:p>
          <a:p>
            <a:pPr marL="0" lvl="0" indent="0" algn="ctr">
              <a:buFontTx/>
              <a:buNone/>
            </a:pPr>
            <a:endParaRPr lang="zh-CN" altLang="en-US" sz="2800">
              <a:ea typeface="楷体_GB2312" pitchFamily="49" charset="-122"/>
            </a:endParaRPr>
          </a:p>
        </p:txBody>
      </p:sp>
      <p:sp>
        <p:nvSpPr>
          <p:cNvPr id="1049779" name="圆角矩形标注 1049778"/>
          <p:cNvSpPr/>
          <p:nvPr/>
        </p:nvSpPr>
        <p:spPr>
          <a:xfrm>
            <a:off x="8027987" y="2590800"/>
            <a:ext cx="1116012" cy="4051300"/>
          </a:xfrm>
          <a:prstGeom prst="wedgeRoundRectCallout">
            <a:avLst>
              <a:gd name="adj1" fmla="val -217000"/>
              <a:gd name="adj2" fmla="val -44162"/>
              <a:gd name="adj3" fmla="val 16667"/>
            </a:avLst>
          </a:prstGeom>
          <a:solidFill>
            <a:srgbClr val="CC0099"/>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5400" b="1">
                <a:solidFill>
                  <a:schemeClr val="lt1"/>
                </a:solidFill>
                <a:latin typeface="华文中宋" pitchFamily="2" charset="-122"/>
                <a:ea typeface="华文中宋" pitchFamily="2" charset="-122"/>
              </a:rPr>
              <a:t>借古讽今</a:t>
            </a:r>
            <a:endParaRPr lang="zh-CN" altLang="en-US" sz="5400" b="1">
              <a:solidFill>
                <a:schemeClr val="lt1"/>
              </a:solidFill>
              <a:latin typeface="华文中宋" pitchFamily="2" charset="-122"/>
              <a:ea typeface="华文中宋"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778"/>
                                        </p:tgtEl>
                                        <p:attrNameLst>
                                          <p:attrName>style.visibility</p:attrName>
                                        </p:attrNameLst>
                                      </p:cBhvr>
                                      <p:to>
                                        <p:strVal val="visible"/>
                                      </p:to>
                                    </p:set>
                                    <p:anim calcmode="lin" valueType="num">
                                      <p:cBhvr additive="base">
                                        <p:cTn id="7" dur="500" fill="hold"/>
                                        <p:tgtEl>
                                          <p:spTgt spid="1049778"/>
                                        </p:tgtEl>
                                        <p:attrNameLst>
                                          <p:attrName>ppt_x</p:attrName>
                                        </p:attrNameLst>
                                      </p:cBhvr>
                                      <p:tavLst>
                                        <p:tav tm="0">
                                          <p:val>
                                            <p:strVal val="ppt_x"/>
                                          </p:val>
                                        </p:tav>
                                        <p:tav tm="100000">
                                          <p:val>
                                            <p:strVal val="ppt_x"/>
                                          </p:val>
                                        </p:tav>
                                      </p:tavLst>
                                    </p:anim>
                                    <p:anim calcmode="lin" valueType="num">
                                      <p:cBhvr additive="base">
                                        <p:cTn id="8" dur="500" fill="hold"/>
                                        <p:tgtEl>
                                          <p:spTgt spid="10497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1049779"/>
                                        </p:tgtEl>
                                        <p:attrNameLst>
                                          <p:attrName>style.visibility</p:attrName>
                                        </p:attrNameLst>
                                      </p:cBhvr>
                                      <p:to>
                                        <p:strVal val="visible"/>
                                      </p:to>
                                    </p:set>
                                    <p:anim calcmode="lin" valueType="num">
                                      <p:cBhvr additive="base">
                                        <p:cTn id="13" dur="500" fill="hold"/>
                                        <p:tgtEl>
                                          <p:spTgt spid="1049779"/>
                                        </p:tgtEl>
                                        <p:attrNameLst>
                                          <p:attrName>ppt_w</p:attrName>
                                        </p:attrNameLst>
                                      </p:cBhvr>
                                      <p:tavLst>
                                        <p:tav tm="0">
                                          <p:val>
                                            <p:fltVal val="0.0"/>
                                          </p:val>
                                        </p:tav>
                                        <p:tav tm="100000">
                                          <p:val>
                                            <p:strVal val="#ppt_w"/>
                                          </p:val>
                                        </p:tav>
                                      </p:tavLst>
                                    </p:anim>
                                    <p:anim calcmode="lin" valueType="num">
                                      <p:cBhvr additive="base">
                                        <p:cTn id="14" dur="500" fill="hold"/>
                                        <p:tgtEl>
                                          <p:spTgt spid="1049779"/>
                                        </p:tgtEl>
                                        <p:attrNameLst>
                                          <p:attrName>ppt_h</p:attrName>
                                        </p:attrNameLst>
                                      </p:cBhvr>
                                      <p:tavLst>
                                        <p:tav tm="0">
                                          <p:val>
                                            <p:fltVal val="0.0"/>
                                          </p:val>
                                        </p:tav>
                                        <p:tav tm="100000">
                                          <p:val>
                                            <p:strVal val="#ppt_h"/>
                                          </p:val>
                                        </p:tav>
                                      </p:tavLst>
                                    </p:anim>
                                    <p:animEffect transition="in" filter="fade">
                                      <p:cBhvr>
                                        <p:cTn id="15" dur="500"/>
                                        <p:tgtEl>
                                          <p:spTgt spid="1049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778" grpId="0" animBg="1"/>
      <p:bldP spid="1049779" grpId="0" animBg="1"/>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626" name=""/>
        <p:cNvGrpSpPr/>
        <p:nvPr/>
      </p:nvGrpSpPr>
      <p:grpSpPr>
        <a:xfrm rot="0">
          <a:off x="0" y="0"/>
          <a:ext cx="0" cy="0"/>
          <a:chOff x="0" y="0"/>
          <a:chExt cx="0" cy="0"/>
        </a:xfrm>
      </p:grpSpPr>
      <p:sp>
        <p:nvSpPr>
          <p:cNvPr id="1049780" name="标题 1049779"/>
          <p:cNvSpPr/>
          <p:nvPr>
            <p:ph type="title" idx="4294967295"/>
          </p:nvPr>
        </p:nvSpPr>
        <p:spPr>
          <a:xfrm>
            <a:off x="468312" y="485775"/>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r>
              <a:rPr lang="zh-CN" altLang="en-US" sz="4800" b="1">
                <a:solidFill>
                  <a:srgbClr val="FF0000"/>
                </a:solidFill>
              </a:rPr>
              <a:t>咏史怀古诗</a:t>
            </a:r>
            <a:endParaRPr lang="zh-CN" altLang="en-US" sz="4800" b="1">
              <a:solidFill>
                <a:srgbClr val="FF0000"/>
              </a:solidFill>
            </a:endParaRPr>
          </a:p>
        </p:txBody>
      </p:sp>
      <p:sp>
        <p:nvSpPr>
          <p:cNvPr id="1049781" name="文本占位符 1049780"/>
          <p:cNvSpPr/>
          <p:nvPr>
            <p:ph type="body" idx="4294967295"/>
          </p:nvPr>
        </p:nvSpPr>
        <p:spPr>
          <a:xfrm>
            <a:off x="539750" y="1268412"/>
            <a:ext cx="8229600" cy="558958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b="1">
                <a:solidFill>
                  <a:srgbClr val="CC0000"/>
                </a:solidFill>
              </a:rPr>
              <a:t>咏史诗</a:t>
            </a:r>
            <a:endParaRPr lang="zh-CN" altLang="en-US" b="1">
              <a:solidFill>
                <a:srgbClr val="CC0000"/>
              </a:solidFill>
            </a:endParaRPr>
          </a:p>
          <a:p>
            <a:pPr marL="342900" lvl="0" indent="-342900" eaLnBrk="1" latinLnBrk="1" hangingPunct="1">
              <a:buFontTx/>
              <a:buNone/>
            </a:pPr>
            <a:r>
              <a:rPr lang="zh-CN" altLang="en-US" b="1">
                <a:solidFill>
                  <a:srgbClr val="FFFF00"/>
                </a:solidFill>
              </a:rPr>
              <a:t>        </a:t>
            </a:r>
            <a:r>
              <a:rPr lang="zh-CN" altLang="en-US" b="1"/>
              <a:t>“咏史”就是</a:t>
            </a:r>
            <a:r>
              <a:rPr lang="zh-CN" altLang="en-US" b="1">
                <a:solidFill>
                  <a:srgbClr val="050EBB"/>
                </a:solidFill>
              </a:rPr>
              <a:t>翻阅古书</a:t>
            </a:r>
            <a:r>
              <a:rPr lang="zh-CN" altLang="en-US" b="1"/>
              <a:t>，以历史故事、历史人物为题材，吟咏或评论。</a:t>
            </a:r>
            <a:endParaRPr lang="zh-CN" altLang="en-US" b="1"/>
          </a:p>
          <a:p>
            <a:pPr marL="342900" lvl="0" indent="-342900" eaLnBrk="1" latinLnBrk="1" hangingPunct="1"/>
            <a:r>
              <a:rPr lang="zh-CN" altLang="en-US" b="1">
                <a:solidFill>
                  <a:srgbClr val="CC0000"/>
                </a:solidFill>
              </a:rPr>
              <a:t>怀古诗</a:t>
            </a:r>
            <a:endParaRPr lang="zh-CN" altLang="en-US" b="1">
              <a:solidFill>
                <a:srgbClr val="CC0000"/>
              </a:solidFill>
            </a:endParaRPr>
          </a:p>
          <a:p>
            <a:pPr marL="342900" lvl="0" indent="-342900" eaLnBrk="1" latinLnBrk="1" hangingPunct="1">
              <a:buFontTx/>
              <a:buNone/>
            </a:pPr>
            <a:r>
              <a:rPr lang="zh-CN" altLang="en-US" b="1">
                <a:solidFill>
                  <a:srgbClr val="FFFF00"/>
                </a:solidFill>
              </a:rPr>
              <a:t>       </a:t>
            </a:r>
            <a:r>
              <a:rPr lang="zh-CN" altLang="en-US" b="1"/>
              <a:t>“怀古”是指</a:t>
            </a:r>
            <a:r>
              <a:rPr lang="zh-CN" altLang="en-US" b="1">
                <a:solidFill>
                  <a:srgbClr val="050EBB"/>
                </a:solidFill>
              </a:rPr>
              <a:t>登临游览</a:t>
            </a:r>
            <a:r>
              <a:rPr lang="zh-CN" altLang="en-US" b="1"/>
              <a:t>，触景生情，由凭吊古迹引起感慨，抒发情怀的诗。</a:t>
            </a:r>
            <a:endParaRPr lang="zh-CN" altLang="en-US" b="1"/>
          </a:p>
          <a:p>
            <a:pPr marL="342900" lvl="0" indent="-342900" eaLnBrk="1" latinLnBrk="1" hangingPunct="1"/>
            <a:r>
              <a:rPr lang="zh-CN" altLang="en-US" sz="4000" b="1">
                <a:solidFill>
                  <a:srgbClr val="FF0000"/>
                </a:solidFill>
                <a:latin typeface="华文隶书" charset="-122"/>
                <a:ea typeface="华文隶书" charset="-122"/>
              </a:rPr>
              <a:t>形式标志</a:t>
            </a:r>
            <a:endParaRPr lang="zh-CN" altLang="en-US" sz="4000" b="1">
              <a:solidFill>
                <a:srgbClr val="FF0000"/>
              </a:solidFill>
              <a:latin typeface="华文隶书" charset="-122"/>
              <a:ea typeface="华文隶书" charset="-122"/>
            </a:endParaRPr>
          </a:p>
          <a:p>
            <a:pPr marL="342900" lvl="0" indent="-342900" eaLnBrk="1" latinLnBrk="1" hangingPunct="1">
              <a:buFontTx/>
              <a:buNone/>
            </a:pPr>
            <a:r>
              <a:rPr lang="zh-CN" altLang="en-US" b="1">
                <a:solidFill>
                  <a:srgbClr val="050EBB"/>
                </a:solidFill>
              </a:rPr>
              <a:t>  标题</a:t>
            </a:r>
            <a:r>
              <a:rPr lang="zh-CN" altLang="en-US" b="1"/>
              <a:t>中有古迹、古人名， 或写有“怀古”、“咏怀”等。</a:t>
            </a:r>
            <a:r>
              <a:rPr lang="zh-CN" altLang="en-US"/>
              <a:t> </a:t>
            </a:r>
            <a:endParaRPr lang="zh-CN" altLang="en-US"/>
          </a:p>
          <a:p>
            <a:pPr marL="342900" lvl="0" indent="-342900" eaLnBrk="1" latinLnBrk="1" hangingPunct="1"/>
            <a:endParaRPr lang="zh-CN" altLang="en-US"/>
          </a:p>
        </p:txBody>
      </p:sp>
      <p:sp>
        <p:nvSpPr>
          <p:cNvPr id="1049782" name="文本框 1049781"/>
          <p:cNvSpPr txBox="1"/>
          <p:nvPr/>
        </p:nvSpPr>
        <p:spPr>
          <a:xfrm>
            <a:off x="107950" y="188912"/>
            <a:ext cx="3384550" cy="6921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4000" b="1">
                <a:solidFill>
                  <a:srgbClr val="008000"/>
                </a:solidFill>
                <a:latin typeface="微软雅黑" panose="020B0503020204020204" charset="-122"/>
                <a:ea typeface="微软雅黑" panose="020B0503020204020204" charset="-122"/>
              </a:rPr>
              <a:t>【概念诠释】</a:t>
            </a:r>
            <a:endParaRPr lang="en-US" altLang="en-US" sz="4000" b="1">
              <a:solidFill>
                <a:srgbClr val="008000"/>
              </a:solidFill>
              <a:latin typeface="微软雅黑" panose="020B0503020204020204" charset="-122"/>
              <a:ea typeface="微软雅黑" panose="020B0503020204020204" charset="-122"/>
            </a:endParaRP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627" name=""/>
        <p:cNvGrpSpPr/>
        <p:nvPr/>
      </p:nvGrpSpPr>
      <p:grpSpPr>
        <a:xfrm rot="0">
          <a:off x="0" y="0"/>
          <a:ext cx="0" cy="0"/>
          <a:chOff x="0" y="0"/>
          <a:chExt cx="0" cy="0"/>
        </a:xfrm>
      </p:grpSpPr>
      <p:sp>
        <p:nvSpPr>
          <p:cNvPr id="1049783" name="标题 1049782"/>
          <p:cNvSpPr/>
          <p:nvPr>
            <p:ph type="title" idx="4294967295"/>
          </p:nvPr>
        </p:nvSpPr>
        <p:spPr>
          <a:xfrm>
            <a:off x="36512" y="125412"/>
            <a:ext cx="3814762"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en-US" altLang="en-US" sz="4000" b="1">
                <a:solidFill>
                  <a:srgbClr val="008000"/>
                </a:solidFill>
                <a:latin typeface="微软雅黑" panose="020B0503020204020204" charset="-122"/>
                <a:ea typeface="微软雅黑" panose="020B0503020204020204" charset="-122"/>
              </a:rPr>
              <a:t>【思路理解】</a:t>
            </a:r>
            <a:r>
              <a:rPr lang="zh-CN" altLang="en-US" b="1"/>
              <a:t>         </a:t>
            </a:r>
            <a:r>
              <a:rPr lang="zh-CN" altLang="en-US" sz="4000" b="1"/>
              <a:t> </a:t>
            </a:r>
            <a:br>
              <a:rPr lang="zh-CN" altLang="en-US" sz="4000" b="1"/>
            </a:br>
            <a:endParaRPr lang="zh-CN" altLang="en-US" b="1"/>
          </a:p>
        </p:txBody>
      </p:sp>
      <p:sp>
        <p:nvSpPr>
          <p:cNvPr id="1049784" name="文本占位符 1049783"/>
          <p:cNvSpPr/>
          <p:nvPr>
            <p:ph type="body" idx="4294967295"/>
          </p:nvPr>
        </p:nvSpPr>
        <p:spPr>
          <a:xfrm>
            <a:off x="714375" y="1928812"/>
            <a:ext cx="822960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3600" b="1">
                <a:solidFill>
                  <a:srgbClr val="CC0000"/>
                </a:solidFill>
              </a:rPr>
              <a:t>思路：        </a:t>
            </a:r>
            <a:r>
              <a:rPr lang="zh-CN" altLang="en-US" sz="3600" b="1"/>
              <a:t>临古地（读古书）</a:t>
            </a:r>
            <a:endParaRPr lang="zh-CN" altLang="en-US" sz="3600" b="1"/>
          </a:p>
          <a:p>
            <a:pPr marL="342900" lvl="0" indent="-342900" eaLnBrk="1" latinLnBrk="1" hangingPunct="1"/>
            <a:endParaRPr lang="zh-CN" altLang="en-US" sz="3600" b="1"/>
          </a:p>
          <a:p>
            <a:pPr marL="342900" lvl="0" indent="-342900" eaLnBrk="1" latinLnBrk="1" hangingPunct="1">
              <a:buFontTx/>
              <a:buNone/>
            </a:pPr>
            <a:r>
              <a:rPr lang="zh-CN" altLang="en-US" sz="3600" b="1"/>
              <a:t>                    思古人</a:t>
            </a:r>
            <a:endParaRPr lang="zh-CN" altLang="en-US" sz="3600" b="1"/>
          </a:p>
          <a:p>
            <a:pPr marL="342900" lvl="0" indent="-342900" eaLnBrk="1" latinLnBrk="1" hangingPunct="1"/>
            <a:endParaRPr lang="zh-CN" altLang="en-US" sz="3600" b="1"/>
          </a:p>
          <a:p>
            <a:pPr marL="342900" lvl="0" indent="-342900" eaLnBrk="1" latinLnBrk="1" hangingPunct="1">
              <a:buFontTx/>
              <a:buNone/>
            </a:pPr>
            <a:r>
              <a:rPr lang="zh-CN" altLang="en-US" sz="3600" b="1"/>
              <a:t>                    忆其事</a:t>
            </a:r>
            <a:endParaRPr lang="zh-CN" altLang="en-US" sz="3600" b="1"/>
          </a:p>
          <a:p>
            <a:pPr marL="342900" lvl="0" indent="-342900" eaLnBrk="1" latinLnBrk="1" hangingPunct="1"/>
            <a:endParaRPr lang="zh-CN" altLang="en-US" sz="3600" b="1"/>
          </a:p>
          <a:p>
            <a:pPr marL="342900" lvl="0" indent="-342900" eaLnBrk="1" latinLnBrk="1" hangingPunct="1">
              <a:buFontTx/>
              <a:buNone/>
            </a:pPr>
            <a:r>
              <a:rPr lang="zh-CN" altLang="en-US" sz="3600" b="1"/>
              <a:t>                    抒己志</a:t>
            </a:r>
            <a:r>
              <a:rPr lang="zh-CN" altLang="en-US" sz="3600"/>
              <a:t> </a:t>
            </a:r>
            <a:endParaRPr lang="zh-CN" altLang="en-US" sz="3600"/>
          </a:p>
        </p:txBody>
      </p:sp>
      <p:sp>
        <p:nvSpPr>
          <p:cNvPr id="1049785" name="下箭头 1049784"/>
          <p:cNvSpPr/>
          <p:nvPr/>
        </p:nvSpPr>
        <p:spPr>
          <a:xfrm>
            <a:off x="3995737" y="2636837"/>
            <a:ext cx="484187" cy="500062"/>
          </a:xfrm>
          <a:prstGeom prst="downArrow">
            <a:avLst>
              <a:gd name="adj1" fmla="val 50000"/>
              <a:gd name="adj2" fmla="val 49999"/>
            </a:avLst>
          </a:prstGeom>
          <a:solidFill>
            <a:schemeClr val="accent1"/>
          </a:solidFill>
          <a:ln w="25400" cap="flat" cmpd="sng">
            <a:solidFill>
              <a:srgbClr val="89A4A7">
                <a:alpha val="100000"/>
              </a:srgbClr>
            </a:solidFill>
            <a:prstDash val="solid"/>
            <a:round/>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a:solidFill>
                <a:srgbClr val="FFFFFF"/>
              </a:solidFill>
            </a:endParaRPr>
          </a:p>
        </p:txBody>
      </p:sp>
      <p:sp>
        <p:nvSpPr>
          <p:cNvPr id="1049786" name="下箭头 1049785"/>
          <p:cNvSpPr/>
          <p:nvPr/>
        </p:nvSpPr>
        <p:spPr>
          <a:xfrm>
            <a:off x="3995737" y="3933825"/>
            <a:ext cx="484187" cy="500062"/>
          </a:xfrm>
          <a:prstGeom prst="downArrow">
            <a:avLst>
              <a:gd name="adj1" fmla="val 50000"/>
              <a:gd name="adj2" fmla="val 49999"/>
            </a:avLst>
          </a:prstGeom>
          <a:solidFill>
            <a:schemeClr val="accent1"/>
          </a:solidFill>
          <a:ln w="25400" cap="flat" cmpd="sng">
            <a:solidFill>
              <a:srgbClr val="89A4A7">
                <a:alpha val="100000"/>
              </a:srgbClr>
            </a:solidFill>
            <a:prstDash val="solid"/>
            <a:round/>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a:solidFill>
                <a:srgbClr val="FFFFFF"/>
              </a:solidFill>
            </a:endParaRPr>
          </a:p>
        </p:txBody>
      </p:sp>
      <p:sp>
        <p:nvSpPr>
          <p:cNvPr id="1049787" name="下箭头 1049786"/>
          <p:cNvSpPr/>
          <p:nvPr/>
        </p:nvSpPr>
        <p:spPr>
          <a:xfrm>
            <a:off x="3995737" y="5300662"/>
            <a:ext cx="484187" cy="500062"/>
          </a:xfrm>
          <a:prstGeom prst="downArrow">
            <a:avLst>
              <a:gd name="adj1" fmla="val 50000"/>
              <a:gd name="adj2" fmla="val 49999"/>
            </a:avLst>
          </a:prstGeom>
          <a:solidFill>
            <a:schemeClr val="accent1"/>
          </a:solidFill>
          <a:ln w="25400" cap="flat" cmpd="sng">
            <a:solidFill>
              <a:srgbClr val="89A4A7">
                <a:alpha val="100000"/>
              </a:srgbClr>
            </a:solidFill>
            <a:prstDash val="solid"/>
            <a:round/>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a:solidFill>
                <a:srgbClr val="FFFFFF"/>
              </a:solidFill>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628" name=""/>
        <p:cNvGrpSpPr/>
        <p:nvPr/>
      </p:nvGrpSpPr>
      <p:grpSpPr>
        <a:xfrm rot="0">
          <a:off x="0" y="0"/>
          <a:ext cx="0" cy="0"/>
          <a:chOff x="0" y="0"/>
          <a:chExt cx="0" cy="0"/>
        </a:xfrm>
      </p:grpSpPr>
      <p:sp>
        <p:nvSpPr>
          <p:cNvPr id="1049788" name="标题 1049787"/>
          <p:cNvSpPr/>
          <p:nvPr>
            <p:ph type="title" idx="4294967295"/>
          </p:nvPr>
        </p:nvSpPr>
        <p:spPr>
          <a:xfrm>
            <a:off x="214312" y="571500"/>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r>
              <a:rPr lang="zh-CN" altLang="en-US" b="1">
                <a:solidFill>
                  <a:srgbClr val="CC0000"/>
                </a:solidFill>
              </a:rPr>
              <a:t>一、怀人伤己</a:t>
            </a:r>
            <a:br>
              <a:rPr lang="zh-CN" altLang="en-US" b="1">
                <a:solidFill>
                  <a:srgbClr val="CC0000"/>
                </a:solidFill>
              </a:rPr>
            </a:br>
            <a:endParaRPr lang="zh-CN" altLang="en-US" sz="4000" b="1">
              <a:solidFill>
                <a:srgbClr val="CC0000"/>
              </a:solidFill>
            </a:endParaRPr>
          </a:p>
        </p:txBody>
      </p:sp>
      <p:sp>
        <p:nvSpPr>
          <p:cNvPr id="1049789" name="文本占位符 1049788"/>
          <p:cNvSpPr/>
          <p:nvPr>
            <p:ph type="body" idx="4294967295"/>
          </p:nvPr>
        </p:nvSpPr>
        <p:spPr>
          <a:xfrm>
            <a:off x="357187" y="1357312"/>
            <a:ext cx="8229600" cy="48069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80000"/>
              </a:lnSpc>
            </a:pPr>
            <a:r>
              <a:rPr lang="zh-CN" altLang="en-US" sz="2800" b="1">
                <a:solidFill>
                  <a:srgbClr val="CC0000"/>
                </a:solidFill>
              </a:rPr>
              <a:t>1．对比失落型：</a:t>
            </a:r>
            <a:endParaRPr lang="zh-CN" altLang="en-US" sz="2800" b="1">
              <a:solidFill>
                <a:srgbClr val="CC0000"/>
              </a:solidFill>
            </a:endParaRPr>
          </a:p>
          <a:p>
            <a:pPr marL="342900" lvl="0" indent="-342900" eaLnBrk="1" latinLnBrk="1" hangingPunct="1">
              <a:lnSpc>
                <a:spcPct val="80000"/>
              </a:lnSpc>
              <a:buFontTx/>
              <a:buNone/>
            </a:pPr>
            <a:r>
              <a:rPr lang="zh-CN" altLang="en-US" sz="2800" b="1"/>
              <a:t>       苏轼《念奴娇赤壁怀古》</a:t>
            </a:r>
            <a:endParaRPr lang="zh-CN" altLang="en-US" sz="2800" b="1"/>
          </a:p>
          <a:p>
            <a:pPr marL="342900" lvl="0" indent="-342900" eaLnBrk="1" latinLnBrk="1" hangingPunct="1">
              <a:lnSpc>
                <a:spcPct val="80000"/>
              </a:lnSpc>
              <a:buFontTx/>
              <a:buNone/>
            </a:pPr>
            <a:r>
              <a:rPr lang="zh-CN" altLang="en-US" sz="2800" b="1"/>
              <a:t>       大江东去，浪淘尽，千古风流人物。 故垒西边，人道是、三国周郎赤壁。 乱石穿空，惊涛拍岸，卷起千堆雪。 江山如画，一时多少豪杰。 </a:t>
            </a:r>
            <a:br>
              <a:rPr lang="zh-CN" altLang="en-US" sz="2800" b="1"/>
            </a:br>
            <a:r>
              <a:rPr lang="zh-CN" altLang="en-US" sz="2800" b="1"/>
              <a:t>       </a:t>
            </a:r>
            <a:r>
              <a:rPr lang="zh-CN" altLang="en-US" sz="2800" b="1">
                <a:solidFill>
                  <a:srgbClr val="CC0000"/>
                </a:solidFill>
              </a:rPr>
              <a:t>遥想公谨当年，小乔初嫁了，雄姿英发。 羽扇纶巾，谈笑间、樯橹灰飞烟灭。</a:t>
            </a:r>
            <a:r>
              <a:rPr lang="zh-CN" altLang="en-US" sz="2800" b="1"/>
              <a:t> 故国神游，多情应笑我，早生华发， 人生如梦，一樽还酹江月</a:t>
            </a:r>
            <a:r>
              <a:rPr lang="zh-CN" altLang="en-US" sz="2800"/>
              <a:t> </a:t>
            </a:r>
            <a:endParaRPr lang="zh-CN" altLang="en-US" sz="2800"/>
          </a:p>
          <a:p>
            <a:pPr marL="342900" lvl="0" indent="-342900" eaLnBrk="1" latinLnBrk="1" hangingPunct="1">
              <a:lnSpc>
                <a:spcPct val="80000"/>
              </a:lnSpc>
              <a:buFontTx/>
              <a:buNone/>
            </a:pPr>
            <a:r>
              <a:rPr lang="en-US" altLang="en-US" sz="2800" b="1">
                <a:latin typeface="楷体_GB2312" pitchFamily="49" charset="-122"/>
                <a:ea typeface="楷体_GB2312" pitchFamily="49" charset="-122"/>
              </a:rPr>
              <a:t>     </a:t>
            </a:r>
            <a:r>
              <a:rPr lang="en-US" altLang="en-US" sz="2800" b="1">
                <a:latin typeface="华文楷体" charset="-122"/>
                <a:ea typeface="华文楷体" charset="-122"/>
              </a:rPr>
              <a:t>强烈的对比生发出浓重的“人生如梦”的感慨，今世之无奈却只能在清风明月间买醉。故地重游，联想古人，</a:t>
            </a:r>
            <a:r>
              <a:rPr lang="en-US" altLang="en-US" sz="2800" b="1">
                <a:solidFill>
                  <a:srgbClr val="CC0000"/>
                </a:solidFill>
                <a:latin typeface="华文楷体" charset="-122"/>
                <a:ea typeface="华文楷体" charset="-122"/>
              </a:rPr>
              <a:t>感叹怀才不遇，壮志难酬</a:t>
            </a:r>
            <a:r>
              <a:rPr lang="en-US" altLang="en-US" sz="2800" b="1">
                <a:latin typeface="华文楷体" charset="-122"/>
                <a:ea typeface="华文楷体" charset="-122"/>
              </a:rPr>
              <a:t>。</a:t>
            </a:r>
            <a:r>
              <a:rPr lang="en-US" altLang="en-US" sz="2800">
                <a:latin typeface="楷体" panose="02010609060101010101" pitchFamily="49" charset="-122"/>
                <a:ea typeface="楷体" panose="02010609060101010101" pitchFamily="49" charset="-122"/>
              </a:rPr>
              <a:t> </a:t>
            </a:r>
            <a:endParaRPr lang="en-US" altLang="en-US" sz="2800">
              <a:latin typeface="楷体" panose="02010609060101010101" pitchFamily="49" charset="-122"/>
              <a:ea typeface="楷体" panose="02010609060101010101" pitchFamily="49" charset="-122"/>
            </a:endParaRPr>
          </a:p>
        </p:txBody>
      </p:sp>
      <p:sp>
        <p:nvSpPr>
          <p:cNvPr id="1049790" name="文本框 1049789"/>
          <p:cNvSpPr txBox="1"/>
          <p:nvPr/>
        </p:nvSpPr>
        <p:spPr>
          <a:xfrm>
            <a:off x="-395287" y="-98425"/>
            <a:ext cx="4824412" cy="69056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l" eaLnBrk="1" fontAlgn="base" latinLnBrk="1" hangingPunct="1">
              <a:lnSpc>
                <a:spcPct val="100000"/>
              </a:lnSpc>
              <a:spcBef>
                <a:spcPct val="50000"/>
              </a:spcBef>
              <a:spcAft>
                <a:spcPct val="0"/>
              </a:spcAft>
              <a:buFontTx/>
              <a:buNone/>
            </a:pPr>
            <a:r>
              <a:rPr lang="en-US" altLang="en-US" sz="4000" b="1">
                <a:solidFill>
                  <a:srgbClr val="008000"/>
                </a:solidFill>
                <a:latin typeface="微软雅黑" panose="020B0503020204020204" charset="-122"/>
                <a:ea typeface="微软雅黑" panose="020B0503020204020204" charset="-122"/>
              </a:rPr>
              <a:t>【常见主题】</a:t>
            </a:r>
            <a:endParaRPr lang="en-US" altLang="en-US" sz="4000" b="1">
              <a:solidFill>
                <a:srgbClr val="008000"/>
              </a:solidFill>
              <a:latin typeface="微软雅黑" panose="020B0503020204020204" charset="-122"/>
              <a:ea typeface="微软雅黑" panose="020B0503020204020204" charset="-122"/>
            </a:endParaRP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629" name=""/>
        <p:cNvGrpSpPr/>
        <p:nvPr/>
      </p:nvGrpSpPr>
      <p:grpSpPr>
        <a:xfrm rot="0">
          <a:off x="0" y="0"/>
          <a:ext cx="0" cy="0"/>
          <a:chOff x="0" y="0"/>
          <a:chExt cx="0" cy="0"/>
        </a:xfrm>
      </p:grpSpPr>
      <p:sp>
        <p:nvSpPr>
          <p:cNvPr id="1049791" name="标题 1049790"/>
          <p:cNvSpPr/>
          <p:nvPr>
            <p:ph type="title" idx="4294967295"/>
          </p:nvPr>
        </p:nvSpPr>
        <p:spPr>
          <a:xfrm>
            <a:off x="214312" y="500062"/>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br/>
            <a:endParaRPr lang="zh-CN" altLang="en-US" sz="4000" b="1">
              <a:solidFill>
                <a:srgbClr val="FF0000"/>
              </a:solidFill>
            </a:endParaRPr>
          </a:p>
        </p:txBody>
      </p:sp>
      <p:sp>
        <p:nvSpPr>
          <p:cNvPr id="1049792" name="文本占位符 1049791"/>
          <p:cNvSpPr/>
          <p:nvPr>
            <p:ph type="body" idx="4294967295"/>
          </p:nvPr>
        </p:nvSpPr>
        <p:spPr>
          <a:xfrm>
            <a:off x="457200" y="1125537"/>
            <a:ext cx="8686800" cy="57324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2800">
                <a:solidFill>
                  <a:srgbClr val="FF0000"/>
                </a:solidFill>
              </a:rPr>
              <a:t>2．</a:t>
            </a:r>
            <a:r>
              <a:rPr lang="zh-CN" altLang="en-US" sz="2800" b="1">
                <a:solidFill>
                  <a:srgbClr val="FF0000"/>
                </a:solidFill>
              </a:rPr>
              <a:t>同病相怜型</a:t>
            </a:r>
            <a:r>
              <a:rPr lang="zh-CN" altLang="en-US" sz="2800">
                <a:solidFill>
                  <a:srgbClr val="FF0000"/>
                </a:solidFill>
              </a:rPr>
              <a:t>：</a:t>
            </a:r>
            <a:endParaRPr lang="zh-CN" altLang="en-US" sz="2800">
              <a:solidFill>
                <a:srgbClr val="FF0000"/>
              </a:solidFill>
            </a:endParaRPr>
          </a:p>
          <a:p>
            <a:pPr marL="342900" lvl="0" indent="-342900" eaLnBrk="1" latinLnBrk="1" hangingPunct="1">
              <a:buFontTx/>
              <a:buNone/>
            </a:pPr>
            <a:r>
              <a:rPr lang="zh-CN" altLang="en-US" sz="2800" b="1"/>
              <a:t>                       贾   生    李商隐</a:t>
            </a:r>
            <a:endParaRPr lang="zh-CN" altLang="en-US" sz="2800" b="1"/>
          </a:p>
          <a:p>
            <a:pPr marL="342900" lvl="0" indent="-342900" eaLnBrk="1" latinLnBrk="1" hangingPunct="1">
              <a:buFontTx/>
              <a:buNone/>
            </a:pPr>
            <a:r>
              <a:rPr lang="zh-CN" altLang="en-US" sz="2800" b="1"/>
              <a:t>宣室求贤访逐臣，</a:t>
            </a:r>
            <a:r>
              <a:rPr lang="zh-CN" altLang="en-US" sz="2800" b="1">
                <a:solidFill>
                  <a:srgbClr val="CC0000"/>
                </a:solidFill>
              </a:rPr>
              <a:t>贾生才调更无伦</a:t>
            </a:r>
            <a:r>
              <a:rPr lang="zh-CN" altLang="en-US" sz="2800" b="1"/>
              <a:t>。 </a:t>
            </a:r>
            <a:endParaRPr lang="zh-CN" altLang="en-US" sz="2800" b="1"/>
          </a:p>
          <a:p>
            <a:pPr marL="342900" lvl="0" indent="-342900" eaLnBrk="1" latinLnBrk="1" hangingPunct="1">
              <a:buFontTx/>
              <a:buNone/>
            </a:pPr>
            <a:r>
              <a:rPr lang="zh-CN" altLang="en-US" sz="2800" b="1"/>
              <a:t>可怜夜半虚前席，不问苍生问鬼神。</a:t>
            </a:r>
            <a:r>
              <a:rPr lang="zh-CN" altLang="en-US" sz="2800"/>
              <a:t> </a:t>
            </a:r>
            <a:endParaRPr lang="zh-CN" altLang="en-US" sz="2800"/>
          </a:p>
          <a:p>
            <a:pPr marL="342900" lvl="0" indent="-342900" eaLnBrk="1" latinLnBrk="1" hangingPunct="1">
              <a:buFontTx/>
              <a:buNone/>
            </a:pPr>
            <a:r>
              <a:rPr lang="zh-CN" altLang="en-US" sz="2800" b="1">
                <a:solidFill>
                  <a:srgbClr val="CC0000"/>
                </a:solidFill>
                <a:ea typeface="楷体_GB2312" pitchFamily="49" charset="-122"/>
              </a:rPr>
              <a:t>                                                           ——怀才不遇</a:t>
            </a:r>
            <a:endParaRPr lang="zh-CN" altLang="en-US" sz="2800" b="1">
              <a:solidFill>
                <a:srgbClr val="CC0000"/>
              </a:solidFill>
              <a:ea typeface="楷体_GB2312" pitchFamily="49" charset="-122"/>
            </a:endParaRPr>
          </a:p>
          <a:p>
            <a:pPr marL="342900" lvl="0" indent="-342900" eaLnBrk="1" latinLnBrk="1" hangingPunct="1">
              <a:buFontTx/>
              <a:buNone/>
            </a:pPr>
            <a:r>
              <a:rPr lang="zh-CN" altLang="en-US" sz="2800" b="1"/>
              <a:t>                      蜀　相          杜甫</a:t>
            </a:r>
            <a:r>
              <a:rPr lang="zh-CN" altLang="en-US" sz="2800"/>
              <a:t> </a:t>
            </a:r>
            <a:endParaRPr lang="zh-CN" altLang="en-US" sz="2800"/>
          </a:p>
          <a:p>
            <a:pPr marL="342900" lvl="0" indent="-342900" eaLnBrk="1" latinLnBrk="1" hangingPunct="1">
              <a:buFontTx/>
              <a:buNone/>
            </a:pPr>
            <a:r>
              <a:rPr lang="zh-CN" altLang="en-US" sz="2800" b="1"/>
              <a:t>蜀相祠堂何处寻，锦官城外柏森森。</a:t>
            </a:r>
            <a:endParaRPr lang="zh-CN" altLang="en-US" sz="2800" b="1"/>
          </a:p>
          <a:p>
            <a:pPr marL="342900" lvl="0" indent="-342900" eaLnBrk="1" latinLnBrk="1" hangingPunct="1">
              <a:buFontTx/>
              <a:buNone/>
            </a:pPr>
            <a:r>
              <a:rPr lang="zh-CN" altLang="en-US" sz="2800" b="1"/>
              <a:t>映阶碧草自春色，隔叶黄鹂空好音。 </a:t>
            </a:r>
            <a:endParaRPr lang="zh-CN" altLang="en-US" sz="2800" b="1"/>
          </a:p>
          <a:p>
            <a:pPr marL="342900" lvl="0" indent="-342900" eaLnBrk="1" latinLnBrk="1" hangingPunct="1">
              <a:buFontTx/>
              <a:buNone/>
            </a:pPr>
            <a:r>
              <a:rPr lang="zh-CN" altLang="en-US" sz="2800" b="1"/>
              <a:t>三顾频烦天下计，两朝开济老臣心。</a:t>
            </a:r>
            <a:endParaRPr lang="zh-CN" altLang="en-US" sz="2800" b="1"/>
          </a:p>
          <a:p>
            <a:pPr marL="342900" lvl="0" indent="-342900" eaLnBrk="1" latinLnBrk="1" hangingPunct="1">
              <a:buFontTx/>
              <a:buNone/>
            </a:pPr>
            <a:r>
              <a:rPr lang="zh-CN" altLang="en-US" sz="2800" b="1">
                <a:solidFill>
                  <a:srgbClr val="CC0000"/>
                </a:solidFill>
              </a:rPr>
              <a:t>出师未捷身先死，长使英雄泪满襟。</a:t>
            </a:r>
            <a:r>
              <a:rPr lang="zh-CN" altLang="en-US" sz="2800" b="1"/>
              <a:t> </a:t>
            </a:r>
            <a:r>
              <a:rPr lang="zh-CN" altLang="en-US" sz="2800" b="1">
                <a:solidFill>
                  <a:srgbClr val="CC0000"/>
                </a:solidFill>
              </a:rPr>
              <a:t>——</a:t>
            </a:r>
            <a:r>
              <a:rPr lang="zh-CN" altLang="en-US" sz="2800" b="1">
                <a:solidFill>
                  <a:srgbClr val="CC0000"/>
                </a:solidFill>
                <a:ea typeface="楷体_GB2312" pitchFamily="49" charset="-122"/>
              </a:rPr>
              <a:t>壮志难酬</a:t>
            </a:r>
            <a:r>
              <a:rPr lang="zh-CN" altLang="en-US" sz="2800"/>
              <a:t> </a:t>
            </a:r>
            <a:r>
              <a:rPr lang="zh-CN" altLang="en-US" sz="2800" b="1"/>
              <a:t> </a:t>
            </a:r>
            <a:endParaRPr lang="zh-CN" altLang="en-US" sz="2800" b="1"/>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630" name=""/>
        <p:cNvGrpSpPr/>
        <p:nvPr/>
      </p:nvGrpSpPr>
      <p:grpSpPr>
        <a:xfrm rot="0">
          <a:off x="0" y="0"/>
          <a:ext cx="0" cy="0"/>
          <a:chOff x="0" y="0"/>
          <a:chExt cx="0" cy="0"/>
        </a:xfrm>
      </p:grpSpPr>
      <p:sp>
        <p:nvSpPr>
          <p:cNvPr id="1049793" name="标题 1049792"/>
          <p:cNvSpPr/>
          <p:nvPr>
            <p:ph type="title" idx="4294967295"/>
          </p:nvPr>
        </p:nvSpPr>
        <p:spPr>
          <a:xfrm>
            <a:off x="468312" y="549275"/>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r>
              <a:rPr lang="zh-CN" altLang="en-US" sz="4000" b="1">
                <a:solidFill>
                  <a:srgbClr val="CC0000"/>
                </a:solidFill>
              </a:rPr>
              <a:t>二、怀古伤今</a:t>
            </a:r>
            <a:br>
              <a:rPr lang="zh-CN" altLang="en-US" sz="4000" b="1">
                <a:solidFill>
                  <a:srgbClr val="CC0000"/>
                </a:solidFill>
              </a:rPr>
            </a:br>
            <a:endParaRPr lang="zh-CN" altLang="en-US" sz="4000" b="1">
              <a:solidFill>
                <a:srgbClr val="CC0000"/>
              </a:solidFill>
            </a:endParaRPr>
          </a:p>
        </p:txBody>
      </p:sp>
      <p:sp>
        <p:nvSpPr>
          <p:cNvPr id="1049794" name="文本占位符 1049793"/>
          <p:cNvSpPr/>
          <p:nvPr>
            <p:ph type="body" idx="4294967295"/>
          </p:nvPr>
        </p:nvSpPr>
        <p:spPr>
          <a:xfrm>
            <a:off x="0" y="1268412"/>
            <a:ext cx="8820150" cy="511333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pPr>
            <a:r>
              <a:rPr lang="zh-CN" altLang="en-US" b="1"/>
              <a:t> </a:t>
            </a:r>
            <a:r>
              <a:rPr lang="zh-CN" altLang="en-US" b="1">
                <a:solidFill>
                  <a:srgbClr val="FF0000"/>
                </a:solidFill>
              </a:rPr>
              <a:t>1．昔盛今衰型</a:t>
            </a:r>
            <a:r>
              <a:rPr lang="zh-CN" altLang="en-US">
                <a:solidFill>
                  <a:srgbClr val="FF0000"/>
                </a:solidFill>
              </a:rPr>
              <a:t> ：</a:t>
            </a:r>
            <a:endParaRPr lang="zh-CN" altLang="en-US">
              <a:solidFill>
                <a:srgbClr val="FF0000"/>
              </a:solidFill>
            </a:endParaRPr>
          </a:p>
          <a:p>
            <a:pPr marL="342900" lvl="0" indent="-342900" eaLnBrk="1" latinLnBrk="1" hangingPunct="1">
              <a:lnSpc>
                <a:spcPct val="90000"/>
              </a:lnSpc>
              <a:buFontTx/>
              <a:buNone/>
            </a:pPr>
            <a:r>
              <a:rPr lang="zh-CN" altLang="en-US" b="1"/>
              <a:t>                 越中览古     李白</a:t>
            </a:r>
            <a:endParaRPr lang="zh-CN" altLang="en-US" b="1"/>
          </a:p>
          <a:p>
            <a:pPr marL="342900" lvl="0" indent="-342900" eaLnBrk="1" latinLnBrk="1" hangingPunct="1">
              <a:lnSpc>
                <a:spcPct val="90000"/>
              </a:lnSpc>
              <a:buFontTx/>
              <a:buNone/>
            </a:pPr>
            <a:r>
              <a:rPr lang="zh-CN" altLang="en-US" b="1"/>
              <a:t>        越王勾践破吴归， 战士还家尽锦衣。</a:t>
            </a:r>
            <a:br>
              <a:rPr lang="zh-CN" altLang="en-US" b="1"/>
            </a:br>
            <a:r>
              <a:rPr lang="zh-CN" altLang="en-US" b="1"/>
              <a:t>　　 宫女如花满春殿， </a:t>
            </a:r>
            <a:r>
              <a:rPr lang="zh-CN" altLang="en-US" b="1">
                <a:solidFill>
                  <a:srgbClr val="CC0000"/>
                </a:solidFill>
              </a:rPr>
              <a:t>只今惟有鹧鸪飞</a:t>
            </a:r>
            <a:r>
              <a:rPr lang="zh-CN" altLang="en-US"/>
              <a:t> </a:t>
            </a:r>
            <a:r>
              <a:rPr lang="zh-CN" altLang="en-US" b="1"/>
              <a:t>。</a:t>
            </a:r>
            <a:endParaRPr lang="zh-CN" altLang="en-US" b="1"/>
          </a:p>
          <a:p>
            <a:pPr marL="342900" lvl="0" indent="-342900">
              <a:lnSpc>
                <a:spcPct val="90000"/>
              </a:lnSpc>
              <a:buFontTx/>
              <a:buNone/>
            </a:pPr>
            <a:r>
              <a:rPr lang="zh-CN" altLang="en-US" b="1"/>
              <a:t>                </a:t>
            </a:r>
            <a:endParaRPr lang="zh-CN" altLang="en-US" b="1"/>
          </a:p>
          <a:p>
            <a:pPr marL="342900" lvl="0" indent="-342900">
              <a:lnSpc>
                <a:spcPct val="90000"/>
              </a:lnSpc>
              <a:buFontTx/>
              <a:buNone/>
            </a:pPr>
            <a:r>
              <a:rPr lang="zh-CN" altLang="en-US" b="1"/>
              <a:t>                 乌衣巷       刘禹锡 </a:t>
            </a:r>
            <a:endParaRPr lang="zh-CN" altLang="en-US" b="1"/>
          </a:p>
          <a:p>
            <a:pPr marL="342900" lvl="0" indent="-342900">
              <a:lnSpc>
                <a:spcPct val="90000"/>
              </a:lnSpc>
              <a:buFontTx/>
              <a:buNone/>
            </a:pPr>
            <a:r>
              <a:rPr lang="zh-CN" altLang="en-US" b="1">
                <a:solidFill>
                  <a:srgbClr val="CC0000"/>
                </a:solidFill>
              </a:rPr>
              <a:t>        朱雀桥</a:t>
            </a:r>
            <a:r>
              <a:rPr lang="zh-CN" altLang="en-US" b="1"/>
              <a:t>边野草花，</a:t>
            </a:r>
            <a:r>
              <a:rPr lang="zh-CN" altLang="en-US" b="1">
                <a:solidFill>
                  <a:srgbClr val="CC0000"/>
                </a:solidFill>
              </a:rPr>
              <a:t>乌衣巷</a:t>
            </a:r>
            <a:r>
              <a:rPr lang="zh-CN" altLang="en-US" b="1"/>
              <a:t>口夕阳斜。 </a:t>
            </a:r>
            <a:endParaRPr lang="zh-CN" altLang="en-US" b="1"/>
          </a:p>
          <a:p>
            <a:pPr marL="342900" lvl="0" indent="-342900">
              <a:lnSpc>
                <a:spcPct val="90000"/>
              </a:lnSpc>
              <a:buFontTx/>
              <a:buNone/>
            </a:pPr>
            <a:r>
              <a:rPr lang="zh-CN" altLang="en-US" b="1"/>
              <a:t>        旧时</a:t>
            </a:r>
            <a:r>
              <a:rPr lang="zh-CN" altLang="en-US" b="1">
                <a:solidFill>
                  <a:srgbClr val="CC0000"/>
                </a:solidFill>
              </a:rPr>
              <a:t>王谢</a:t>
            </a:r>
            <a:r>
              <a:rPr lang="zh-CN" altLang="en-US" b="1"/>
              <a:t>堂前燕，飞入寻常百姓家。</a:t>
            </a:r>
            <a:endParaRPr lang="zh-CN" altLang="en-US" b="1"/>
          </a:p>
          <a:p>
            <a:pPr marL="342900" lvl="0" indent="-342900" eaLnBrk="1" latinLnBrk="1" hangingPunct="1">
              <a:lnSpc>
                <a:spcPct val="90000"/>
              </a:lnSpc>
              <a:buFontTx/>
              <a:buNone/>
            </a:pPr>
            <a:r>
              <a:rPr lang="zh-CN" altLang="en-US" b="1"/>
              <a:t>                            </a:t>
            </a:r>
            <a:endParaRPr lang="zh-CN" altLang="en-US" b="1"/>
          </a:p>
          <a:p>
            <a:pPr marL="342900" lvl="0" indent="-342900" eaLnBrk="1" latinLnBrk="1" hangingPunct="1">
              <a:lnSpc>
                <a:spcPct val="90000"/>
              </a:lnSpc>
              <a:buFontTx/>
              <a:buNone/>
            </a:pPr>
            <a:r>
              <a:rPr lang="zh-CN" altLang="en-US" b="1"/>
              <a:t>                  </a:t>
            </a:r>
            <a:r>
              <a:rPr lang="zh-CN" altLang="en-US" b="1">
                <a:solidFill>
                  <a:srgbClr val="CC0000"/>
                </a:solidFill>
              </a:rPr>
              <a:t>——沧桑变化，盛衰无常</a:t>
            </a:r>
            <a:endParaRPr lang="zh-CN" altLang="en-US" b="1">
              <a:solidFill>
                <a:srgbClr val="CC0000"/>
              </a:solidFill>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631" name=""/>
        <p:cNvGrpSpPr/>
        <p:nvPr/>
      </p:nvGrpSpPr>
      <p:grpSpPr>
        <a:xfrm rot="0">
          <a:off x="0" y="0"/>
          <a:ext cx="0" cy="0"/>
          <a:chOff x="0" y="0"/>
          <a:chExt cx="0" cy="0"/>
        </a:xfrm>
      </p:grpSpPr>
      <p:sp>
        <p:nvSpPr>
          <p:cNvPr id="1049795" name="标题 1049794"/>
          <p:cNvSpPr/>
          <p:nvPr>
            <p:ph type="title" idx="4294967295"/>
          </p:nvPr>
        </p:nvSpPr>
        <p:spPr>
          <a:xfrm>
            <a:off x="285750" y="785812"/>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br/>
            <a:br/>
            <a:endParaRPr lang="zh-CN" altLang="en-US" sz="4000"/>
          </a:p>
        </p:txBody>
      </p:sp>
      <p:sp>
        <p:nvSpPr>
          <p:cNvPr id="1049796" name="文本占位符 1049795"/>
          <p:cNvSpPr/>
          <p:nvPr>
            <p:ph type="body" idx="4294967295"/>
          </p:nvPr>
        </p:nvSpPr>
        <p:spPr>
          <a:xfrm>
            <a:off x="323850" y="1457325"/>
            <a:ext cx="8229600" cy="54006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a:solidFill>
                  <a:srgbClr val="FF0000"/>
                </a:solidFill>
              </a:rPr>
              <a:t>2．</a:t>
            </a:r>
            <a:r>
              <a:rPr lang="zh-CN" altLang="en-US" b="1">
                <a:solidFill>
                  <a:srgbClr val="FF0000"/>
                </a:solidFill>
              </a:rPr>
              <a:t>物是人非型</a:t>
            </a:r>
            <a:r>
              <a:rPr lang="zh-CN" altLang="en-US">
                <a:solidFill>
                  <a:srgbClr val="FF0000"/>
                </a:solidFill>
              </a:rPr>
              <a:t> ：</a:t>
            </a:r>
            <a:endParaRPr lang="zh-CN" altLang="en-US">
              <a:solidFill>
                <a:srgbClr val="FF0000"/>
              </a:solidFill>
            </a:endParaRPr>
          </a:p>
          <a:p>
            <a:pPr marL="342900" lvl="0" indent="-342900" eaLnBrk="1" latinLnBrk="1" hangingPunct="1"/>
            <a:endParaRPr lang="zh-CN" altLang="en-US">
              <a:solidFill>
                <a:srgbClr val="FF0000"/>
              </a:solidFill>
            </a:endParaRPr>
          </a:p>
          <a:p>
            <a:pPr marL="342900" lvl="0" indent="-342900" eaLnBrk="1" latinLnBrk="1" hangingPunct="1">
              <a:buFontTx/>
              <a:buNone/>
            </a:pPr>
            <a:r>
              <a:rPr lang="zh-CN" altLang="en-US" b="1"/>
              <a:t>                      石头城       刘禹锡 </a:t>
            </a:r>
            <a:endParaRPr lang="zh-CN" altLang="en-US" b="1"/>
          </a:p>
          <a:p>
            <a:pPr marL="342900" lvl="0" indent="-342900" eaLnBrk="1" latinLnBrk="1" hangingPunct="1">
              <a:buFontTx/>
              <a:buNone/>
            </a:pPr>
            <a:r>
              <a:rPr lang="zh-CN" altLang="en-US" b="1"/>
              <a:t>   山围</a:t>
            </a:r>
            <a:r>
              <a:rPr lang="zh-CN" altLang="en-US" b="1">
                <a:solidFill>
                  <a:srgbClr val="CC0000"/>
                </a:solidFill>
              </a:rPr>
              <a:t>故国</a:t>
            </a:r>
            <a:r>
              <a:rPr lang="zh-CN" altLang="en-US" b="1"/>
              <a:t>周遭在，潮打</a:t>
            </a:r>
            <a:r>
              <a:rPr lang="zh-CN" altLang="en-US" b="1">
                <a:solidFill>
                  <a:srgbClr val="CC0000"/>
                </a:solidFill>
              </a:rPr>
              <a:t>空城</a:t>
            </a:r>
            <a:r>
              <a:rPr lang="zh-CN" altLang="en-US" b="1"/>
              <a:t>寂寞回。</a:t>
            </a:r>
            <a:endParaRPr lang="zh-CN" altLang="en-US" b="1"/>
          </a:p>
          <a:p>
            <a:pPr marL="342900" lvl="0" indent="-342900" eaLnBrk="1" latinLnBrk="1" hangingPunct="1">
              <a:buFontTx/>
              <a:buNone/>
            </a:pPr>
            <a:r>
              <a:rPr lang="zh-CN" altLang="en-US" b="1"/>
              <a:t>   淮水东边旧时</a:t>
            </a:r>
            <a:r>
              <a:rPr lang="zh-CN" altLang="en-US" b="1">
                <a:solidFill>
                  <a:srgbClr val="CC0000"/>
                </a:solidFill>
              </a:rPr>
              <a:t>月</a:t>
            </a:r>
            <a:r>
              <a:rPr lang="zh-CN" altLang="en-US" b="1"/>
              <a:t>，夜深还过</a:t>
            </a:r>
            <a:r>
              <a:rPr lang="zh-CN" altLang="en-US" b="1">
                <a:solidFill>
                  <a:srgbClr val="CC0000"/>
                </a:solidFill>
              </a:rPr>
              <a:t>女墙</a:t>
            </a:r>
            <a:r>
              <a:rPr lang="zh-CN" altLang="en-US" b="1"/>
              <a:t>来。</a:t>
            </a:r>
            <a:endParaRPr lang="zh-CN" altLang="en-US" b="1"/>
          </a:p>
          <a:p>
            <a:pPr marL="342900" lvl="0" indent="-342900" eaLnBrk="1" latinLnBrk="1" hangingPunct="1">
              <a:buFontTx/>
              <a:buNone/>
            </a:pPr>
            <a:r>
              <a:rPr lang="zh-CN" altLang="en-US" b="1"/>
              <a:t>                           </a:t>
            </a:r>
            <a:r>
              <a:rPr lang="zh-CN" altLang="en-US" b="1">
                <a:solidFill>
                  <a:srgbClr val="CC0000"/>
                </a:solidFill>
              </a:rPr>
              <a:t>——叹兴亡，怀古伤今</a:t>
            </a:r>
            <a:endParaRPr lang="zh-CN" altLang="en-US" b="1">
              <a:solidFill>
                <a:srgbClr val="CC0000"/>
              </a:solidFill>
            </a:endParaRPr>
          </a:p>
        </p:txBody>
      </p:sp>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632" name=""/>
        <p:cNvGrpSpPr/>
        <p:nvPr/>
      </p:nvGrpSpPr>
      <p:grpSpPr>
        <a:xfrm rot="0">
          <a:off x="0" y="0"/>
          <a:ext cx="0" cy="0"/>
          <a:chOff x="0" y="0"/>
          <a:chExt cx="0" cy="0"/>
        </a:xfrm>
      </p:grpSpPr>
      <p:sp>
        <p:nvSpPr>
          <p:cNvPr id="1049797" name="标题 1049796"/>
          <p:cNvSpPr/>
          <p:nvPr>
            <p:ph type="title" idx="4294967295"/>
          </p:nvPr>
        </p:nvSpPr>
        <p:spPr>
          <a:xfrm>
            <a:off x="214312" y="500062"/>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r>
              <a:rPr lang="zh-CN" altLang="en-US" sz="4000" b="1">
                <a:solidFill>
                  <a:srgbClr val="FF0000"/>
                </a:solidFill>
              </a:rPr>
              <a:t>三、理性反思</a:t>
            </a:r>
            <a:br>
              <a:rPr lang="zh-CN" altLang="en-US" sz="4000" b="1">
                <a:solidFill>
                  <a:srgbClr val="FF0000"/>
                </a:solidFill>
              </a:rPr>
            </a:br>
            <a:endParaRPr lang="zh-CN" altLang="en-US" sz="4000" b="1">
              <a:solidFill>
                <a:srgbClr val="FF0000"/>
              </a:solidFill>
            </a:endParaRPr>
          </a:p>
        </p:txBody>
      </p:sp>
      <p:sp>
        <p:nvSpPr>
          <p:cNvPr id="1049798" name="文本占位符 1049797"/>
          <p:cNvSpPr/>
          <p:nvPr>
            <p:ph type="body" idx="4294967295"/>
          </p:nvPr>
        </p:nvSpPr>
        <p:spPr>
          <a:xfrm>
            <a:off x="457200" y="1600200"/>
            <a:ext cx="836295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pPr>
            <a:r>
              <a:rPr lang="zh-CN" altLang="en-US" b="1">
                <a:solidFill>
                  <a:srgbClr val="FF0000"/>
                </a:solidFill>
              </a:rPr>
              <a:t>1、借古讽今，别有寄托：</a:t>
            </a:r>
            <a:endParaRPr lang="zh-CN" altLang="en-US" b="1">
              <a:solidFill>
                <a:srgbClr val="FF0000"/>
              </a:solidFill>
            </a:endParaRPr>
          </a:p>
          <a:p>
            <a:pPr marL="342900" lvl="0" indent="-342900" eaLnBrk="1" latinLnBrk="1" hangingPunct="1">
              <a:lnSpc>
                <a:spcPct val="90000"/>
              </a:lnSpc>
              <a:buFontTx/>
              <a:buNone/>
            </a:pPr>
            <a:r>
              <a:rPr lang="zh-CN" altLang="en-US" b="1"/>
              <a:t>       王安石  金陵怀古词《桂枝香》：</a:t>
            </a:r>
            <a:endParaRPr lang="zh-CN" altLang="en-US" b="1"/>
          </a:p>
          <a:p>
            <a:pPr marL="342900" lvl="0" indent="-342900" eaLnBrk="1" latinLnBrk="1" hangingPunct="1">
              <a:lnSpc>
                <a:spcPct val="90000"/>
              </a:lnSpc>
              <a:buFontTx/>
              <a:buNone/>
            </a:pPr>
            <a:r>
              <a:rPr lang="zh-CN" altLang="en-US" b="1"/>
              <a:t>　　念往昔、繁华竞逐，叹门外楼头，悲恨相绪。千古凭高对此，漫嗟荣辱。六朝旧事随流水，但寒烟芳草凝绿。</a:t>
            </a:r>
            <a:r>
              <a:rPr lang="zh-CN" altLang="en-US" b="1">
                <a:solidFill>
                  <a:srgbClr val="C00000"/>
                </a:solidFill>
              </a:rPr>
              <a:t>至今商女，时时犹唱，后庭遗曲。</a:t>
            </a:r>
            <a:endParaRPr lang="zh-CN" altLang="en-US" b="1">
              <a:solidFill>
                <a:srgbClr val="C00000"/>
              </a:solidFill>
            </a:endParaRPr>
          </a:p>
          <a:p>
            <a:pPr marL="342900" lvl="0" indent="-342900" eaLnBrk="1" latinLnBrk="1" hangingPunct="1">
              <a:lnSpc>
                <a:spcPct val="90000"/>
              </a:lnSpc>
            </a:pPr>
            <a:endParaRPr lang="zh-CN" altLang="en-US" b="1">
              <a:solidFill>
                <a:srgbClr val="C00000"/>
              </a:solidFill>
            </a:endParaRPr>
          </a:p>
          <a:p>
            <a:pPr marL="342900" lvl="0" indent="-342900" eaLnBrk="1" latinLnBrk="1" hangingPunct="1">
              <a:lnSpc>
                <a:spcPct val="90000"/>
              </a:lnSpc>
              <a:buFontTx/>
              <a:buNone/>
            </a:pPr>
            <a:r>
              <a:rPr lang="zh-CN" altLang="en-US" b="1">
                <a:solidFill>
                  <a:srgbClr val="C00000"/>
                </a:solidFill>
              </a:rPr>
              <a:t>       </a:t>
            </a:r>
            <a:r>
              <a:rPr lang="zh-CN" altLang="en-US" b="1">
                <a:solidFill>
                  <a:srgbClr val="C00000"/>
                </a:solidFill>
                <a:ea typeface="华文楷体" charset="-122"/>
              </a:rPr>
              <a:t>——</a:t>
            </a:r>
            <a:r>
              <a:rPr lang="zh-CN" altLang="en-US" b="1">
                <a:solidFill>
                  <a:srgbClr val="CC0000"/>
                </a:solidFill>
                <a:ea typeface="华文楷体" charset="-122"/>
              </a:rPr>
              <a:t>告诫当朝统治者不要一味贪图享受而重蹈历史之覆辙</a:t>
            </a:r>
            <a:r>
              <a:rPr lang="zh-CN" altLang="en-US" b="1">
                <a:solidFill>
                  <a:srgbClr val="CC0000"/>
                </a:solidFill>
              </a:rPr>
              <a:t>。</a:t>
            </a:r>
            <a:r>
              <a:rPr lang="zh-CN" altLang="en-US"/>
              <a:t> </a:t>
            </a:r>
            <a:r>
              <a:rPr lang="zh-CN" altLang="en-US">
                <a:solidFill>
                  <a:srgbClr val="C00000"/>
                </a:solidFill>
              </a:rPr>
              <a:t> </a:t>
            </a:r>
            <a:endParaRPr lang="zh-CN" altLang="en-US">
              <a:solidFill>
                <a:srgbClr val="C0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92" name=""/>
        <p:cNvGrpSpPr/>
        <p:nvPr/>
      </p:nvGrpSpPr>
      <p:grpSpPr>
        <a:xfrm rot="0">
          <a:off x="0" y="0"/>
          <a:ext cx="0" cy="0"/>
          <a:chOff x="0" y="0"/>
          <a:chExt cx="0" cy="0"/>
        </a:xfrm>
      </p:grpSpPr>
      <p:pic>
        <p:nvPicPr>
          <p:cNvPr id="2097174" name="图片 2097173"/>
          <p:cNvPicPr/>
          <p:nvPr/>
        </p:nvPicPr>
        <p:blipFill>
          <a:blip r:embed="rId1"/>
          <a:srcRect/>
          <a:stretch>
            <a:fillRect/>
          </a:stretch>
        </p:blipFill>
        <p:spPr>
          <a:xfrm>
            <a:off x="0" y="0"/>
            <a:ext cx="9144000" cy="6858000"/>
          </a:xfrm>
          <a:prstGeom prst="rect">
            <a:avLst/>
          </a:prstGeom>
          <a:noFill/>
          <a:ln>
            <a:noFill/>
          </a:ln>
        </p:spPr>
      </p:pic>
      <p:sp>
        <p:nvSpPr>
          <p:cNvPr id="1048619" name="标题 1048618"/>
          <p:cNvSpPr/>
          <p:nvPr>
            <p:ph type="title" idx="4294967295"/>
          </p:nvPr>
        </p:nvSpPr>
        <p:spPr>
          <a:xfrm>
            <a:off x="603250" y="0"/>
            <a:ext cx="854075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200" b="1">
                <a:latin typeface="黑体" panose="02010609060101010101" pitchFamily="2" charset="-122"/>
                <a:ea typeface="黑体" panose="02010609060101010101" pitchFamily="2" charset="-122"/>
              </a:rPr>
              <a:t>积雨辋川庄作  </a:t>
            </a:r>
            <a:r>
              <a:rPr lang="zh-CN" altLang="en-US" sz="2400" b="1">
                <a:latin typeface="黑体" panose="02010609060101010101" pitchFamily="2" charset="-122"/>
                <a:ea typeface="黑体" panose="02010609060101010101" pitchFamily="2" charset="-122"/>
              </a:rPr>
              <a:t>王维</a:t>
            </a:r>
            <a:endParaRPr lang="zh-CN" altLang="en-US" sz="2400" b="1">
              <a:latin typeface="黑体" panose="02010609060101010101" pitchFamily="2" charset="-122"/>
              <a:ea typeface="黑体" panose="02010609060101010101" pitchFamily="2" charset="-122"/>
            </a:endParaRPr>
          </a:p>
        </p:txBody>
      </p:sp>
      <p:sp>
        <p:nvSpPr>
          <p:cNvPr id="1048620" name="矩形 1048619"/>
          <p:cNvSpPr/>
          <p:nvPr/>
        </p:nvSpPr>
        <p:spPr>
          <a:xfrm>
            <a:off x="990600" y="838200"/>
            <a:ext cx="7848600" cy="2035175"/>
          </a:xfrm>
          <a:prstGeom prst="rect">
            <a:avLst/>
          </a:prstGeom>
          <a:noFill/>
          <a:ln>
            <a:noFill/>
          </a:ln>
        </p:spPr>
        <p:txBody>
          <a:bodyPr vert="horz" lIns="91440" tIns="45720" rIns="91440" bIns="45720" anchor="ctr">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solidFill>
                  <a:schemeClr val="lt2"/>
                </a:solidFill>
                <a:latin typeface="黑体" panose="02010609060101010101" pitchFamily="2" charset="-122"/>
                <a:ea typeface="黑体" panose="02010609060101010101" pitchFamily="2" charset="-122"/>
              </a:rPr>
              <a:t>积雨空林烟火迟，蒸藜炊黍饷东葘。 </a:t>
            </a:r>
            <a:br>
              <a:rPr lang="zh-CN" altLang="en-US" sz="3200" b="1">
                <a:solidFill>
                  <a:schemeClr val="lt2"/>
                </a:solidFill>
                <a:latin typeface="黑体" panose="02010609060101010101" pitchFamily="2" charset="-122"/>
                <a:ea typeface="黑体" panose="02010609060101010101" pitchFamily="2" charset="-122"/>
              </a:rPr>
            </a:br>
            <a:r>
              <a:rPr lang="zh-CN" altLang="en-US" sz="3200" b="1">
                <a:solidFill>
                  <a:schemeClr val="lt2"/>
                </a:solidFill>
                <a:latin typeface="黑体" panose="02010609060101010101" pitchFamily="2" charset="-122"/>
                <a:ea typeface="黑体" panose="02010609060101010101" pitchFamily="2" charset="-122"/>
              </a:rPr>
              <a:t>漠漠水田飞白鹭，阴阴夏木啭黄鹂。 </a:t>
            </a:r>
            <a:br>
              <a:rPr lang="zh-CN" altLang="en-US" sz="3200" b="1">
                <a:solidFill>
                  <a:schemeClr val="lt2"/>
                </a:solidFill>
                <a:latin typeface="黑体" panose="02010609060101010101" pitchFamily="2" charset="-122"/>
                <a:ea typeface="黑体" panose="02010609060101010101" pitchFamily="2" charset="-122"/>
              </a:rPr>
            </a:br>
            <a:r>
              <a:rPr lang="zh-CN" altLang="en-US" sz="3200" b="1">
                <a:solidFill>
                  <a:schemeClr val="lt2"/>
                </a:solidFill>
                <a:latin typeface="黑体" panose="02010609060101010101" pitchFamily="2" charset="-122"/>
                <a:ea typeface="黑体" panose="02010609060101010101" pitchFamily="2" charset="-122"/>
              </a:rPr>
              <a:t>山中习静观朝槿，松下清斋折露葵。 </a:t>
            </a:r>
            <a:br>
              <a:rPr lang="zh-CN" altLang="en-US" sz="3200" b="1">
                <a:solidFill>
                  <a:schemeClr val="lt2"/>
                </a:solidFill>
                <a:latin typeface="黑体" panose="02010609060101010101" pitchFamily="2" charset="-122"/>
                <a:ea typeface="黑体" panose="02010609060101010101" pitchFamily="2" charset="-122"/>
              </a:rPr>
            </a:br>
            <a:r>
              <a:rPr lang="zh-CN" altLang="en-US" sz="3200" b="1">
                <a:solidFill>
                  <a:schemeClr val="lt2"/>
                </a:solidFill>
                <a:latin typeface="黑体" panose="02010609060101010101" pitchFamily="2" charset="-122"/>
                <a:ea typeface="黑体" panose="02010609060101010101" pitchFamily="2" charset="-122"/>
              </a:rPr>
              <a:t>野老与人争席罢，海鸥何事更相疑。 </a:t>
            </a:r>
            <a:endParaRPr lang="zh-CN" altLang="en-US" sz="3200" b="1">
              <a:solidFill>
                <a:schemeClr val="lt2"/>
              </a:solidFill>
              <a:latin typeface="黑体" panose="02010609060101010101" pitchFamily="2" charset="-122"/>
              <a:ea typeface="黑体" panose="02010609060101010101" pitchFamily="2" charset="-122"/>
            </a:endParaRPr>
          </a:p>
        </p:txBody>
      </p:sp>
      <p:sp>
        <p:nvSpPr>
          <p:cNvPr id="1048621" name="文本框 1048620"/>
          <p:cNvSpPr txBox="1"/>
          <p:nvPr/>
        </p:nvSpPr>
        <p:spPr>
          <a:xfrm>
            <a:off x="304800" y="2819400"/>
            <a:ext cx="8610600" cy="13779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solidFill>
                  <a:srgbClr val="FF0000"/>
                </a:solidFill>
                <a:latin typeface="黑体" panose="02010609060101010101" pitchFamily="2" charset="-122"/>
                <a:ea typeface="黑体" panose="02010609060101010101" pitchFamily="2" charset="-122"/>
              </a:rPr>
              <a:t>前人评价王维的诗“诗中有画”。试以“漠漠水田飞白鹭，阴阴夏木啭黄鹂”为例，说说他画出了怎样的意境。</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8622" name="文本框 1048621"/>
          <p:cNvSpPr txBox="1"/>
          <p:nvPr/>
        </p:nvSpPr>
        <p:spPr>
          <a:xfrm>
            <a:off x="1066800" y="3962400"/>
            <a:ext cx="7848600" cy="26638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ea typeface="黑体" panose="02010609060101010101" pitchFamily="2" charset="-122"/>
              </a:rPr>
              <a:t>答案：白鹭飞行，黄鹂鸣啭，一取动态，一取声音；“漠漠”，形容水田广布，视野苍茫；“阴阴”，状夏木之茂密，境界幽深。两种景象互相映衬，动静结合，把积雨天气的辋川山野写得开阔而深邃，画意盎然，境界幽深，表现了诗人隐居山林、脱离尘俗的闲情逸致。</a:t>
            </a:r>
            <a:endParaRPr lang="zh-CN" altLang="en-US" sz="2800" b="1">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21"/>
                                        </p:tgtEl>
                                        <p:attrNameLst>
                                          <p:attrName>style.visibility</p:attrName>
                                        </p:attrNameLst>
                                      </p:cBhvr>
                                      <p:to>
                                        <p:strVal val="visible"/>
                                      </p:to>
                                    </p:set>
                                    <p:animEffect transition="in" filter="box(in)">
                                      <p:cBhvr>
                                        <p:cTn id="7" dur="500"/>
                                        <p:tgtEl>
                                          <p:spTgt spid="10486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622"/>
                                        </p:tgtEl>
                                        <p:attrNameLst>
                                          <p:attrName>style.visibility</p:attrName>
                                        </p:attrNameLst>
                                      </p:cBhvr>
                                      <p:to>
                                        <p:strVal val="visible"/>
                                      </p:to>
                                    </p:set>
                                    <p:animEffect transition="in" filter="box(in)">
                                      <p:cBhvr>
                                        <p:cTn id="12" dur="500"/>
                                        <p:tgtEl>
                                          <p:spTgt spid="1048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1" grpId="0" animBg="1"/>
      <p:bldP spid="1048622" grpId="0" animBg="1"/>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633" name=""/>
        <p:cNvGrpSpPr/>
        <p:nvPr/>
      </p:nvGrpSpPr>
      <p:grpSpPr>
        <a:xfrm rot="0">
          <a:off x="0" y="0"/>
          <a:ext cx="0" cy="0"/>
          <a:chOff x="0" y="0"/>
          <a:chExt cx="0" cy="0"/>
        </a:xfrm>
      </p:grpSpPr>
      <p:sp>
        <p:nvSpPr>
          <p:cNvPr id="1049799" name="标题 1049798"/>
          <p:cNvSpPr/>
          <p:nvPr>
            <p:ph type="title" idx="4294967295"/>
          </p:nvPr>
        </p:nvSpPr>
        <p:spPr>
          <a:xfrm>
            <a:off x="214312" y="428625"/>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br/>
            <a:endParaRPr lang="zh-CN" altLang="en-US" sz="4000">
              <a:solidFill>
                <a:srgbClr val="FF0000"/>
              </a:solidFill>
            </a:endParaRPr>
          </a:p>
        </p:txBody>
      </p:sp>
      <p:sp>
        <p:nvSpPr>
          <p:cNvPr id="1049800" name="文本占位符 1049799"/>
          <p:cNvSpPr/>
          <p:nvPr>
            <p:ph type="body" idx="4294967295"/>
          </p:nvPr>
        </p:nvSpPr>
        <p:spPr>
          <a:xfrm>
            <a:off x="1309687" y="1125537"/>
            <a:ext cx="8229600" cy="57324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2800" b="1">
                <a:solidFill>
                  <a:srgbClr val="FF0000"/>
                </a:solidFill>
              </a:rPr>
              <a:t>2、独抒机杼，启迪世人：</a:t>
            </a:r>
            <a:endParaRPr lang="zh-CN" altLang="en-US" sz="2800" b="1">
              <a:solidFill>
                <a:srgbClr val="FF0000"/>
              </a:solidFill>
            </a:endParaRPr>
          </a:p>
          <a:p>
            <a:pPr marL="342900" lvl="0" indent="-342900" eaLnBrk="1" latinLnBrk="1" hangingPunct="1">
              <a:buFontTx/>
              <a:buNone/>
            </a:pPr>
            <a:r>
              <a:rPr lang="zh-CN" altLang="en-US" sz="2800" b="1"/>
              <a:t>                       赤   壁      杜牧</a:t>
            </a:r>
            <a:endParaRPr lang="zh-CN" altLang="en-US" sz="2800" b="1"/>
          </a:p>
          <a:p>
            <a:pPr marL="342900" lvl="0" indent="-342900" eaLnBrk="1" latinLnBrk="1" hangingPunct="1">
              <a:buFontTx/>
              <a:buNone/>
            </a:pPr>
            <a:r>
              <a:rPr lang="zh-CN" altLang="en-US" sz="2800" b="1"/>
              <a:t>折戟沉沙铁未销，自将磨洗认前朝。</a:t>
            </a:r>
            <a:endParaRPr lang="zh-CN" altLang="en-US" sz="2800" b="1"/>
          </a:p>
          <a:p>
            <a:pPr marL="342900" lvl="0" indent="-342900" eaLnBrk="1" latinLnBrk="1" hangingPunct="1">
              <a:buFontTx/>
              <a:buNone/>
            </a:pPr>
            <a:r>
              <a:rPr lang="zh-CN" altLang="en-US" sz="2800" b="1">
                <a:solidFill>
                  <a:srgbClr val="CC0000"/>
                </a:solidFill>
              </a:rPr>
              <a:t>东风不与周郎便，铜雀春深锁二乔。</a:t>
            </a:r>
            <a:endParaRPr lang="zh-CN" altLang="en-US" sz="2800" b="1">
              <a:solidFill>
                <a:srgbClr val="CC0000"/>
              </a:solidFill>
            </a:endParaRPr>
          </a:p>
          <a:p>
            <a:pPr marL="342900" lvl="0" indent="-342900" eaLnBrk="1" latinLnBrk="1" hangingPunct="1">
              <a:buFontTx/>
              <a:buNone/>
            </a:pPr>
            <a:r>
              <a:rPr lang="zh-CN" altLang="en-US" sz="2800" b="1"/>
              <a:t>　                 题乌江亭　杜牧 </a:t>
            </a:r>
            <a:endParaRPr lang="zh-CN" altLang="en-US" sz="2800" b="1"/>
          </a:p>
          <a:p>
            <a:pPr marL="342900" lvl="0" indent="-342900" eaLnBrk="1" latinLnBrk="1" hangingPunct="1">
              <a:buFontTx/>
              <a:buNone/>
            </a:pPr>
            <a:r>
              <a:rPr lang="zh-CN" altLang="en-US" sz="2800" b="1"/>
              <a:t>胜败兵家事不期，包羞忍耻是男儿。</a:t>
            </a:r>
            <a:endParaRPr lang="zh-CN" altLang="en-US" sz="2800" b="1"/>
          </a:p>
          <a:p>
            <a:pPr marL="342900" lvl="0" indent="-342900" eaLnBrk="1" latinLnBrk="1" hangingPunct="1">
              <a:buFontTx/>
              <a:buNone/>
            </a:pPr>
            <a:r>
              <a:rPr lang="zh-CN" altLang="en-US" sz="2800" b="1">
                <a:solidFill>
                  <a:srgbClr val="CC0000"/>
                </a:solidFill>
              </a:rPr>
              <a:t>江东子弟多才俊，卷土重来未可知。</a:t>
            </a:r>
            <a:r>
              <a:rPr lang="zh-CN" altLang="en-US" sz="2800" b="1"/>
              <a:t> </a:t>
            </a:r>
            <a:endParaRPr lang="zh-CN" altLang="en-US" sz="2800" b="1"/>
          </a:p>
          <a:p>
            <a:pPr marL="342900" lvl="0" indent="-342900" eaLnBrk="1" latinLnBrk="1" hangingPunct="1">
              <a:buFontTx/>
              <a:buNone/>
            </a:pPr>
            <a:r>
              <a:rPr lang="zh-CN" altLang="en-US" sz="2800" b="1"/>
              <a:t>　　               乌江亭    王安石 </a:t>
            </a:r>
            <a:endParaRPr lang="zh-CN" altLang="en-US" sz="2800" b="1"/>
          </a:p>
          <a:p>
            <a:pPr marL="342900" lvl="0" indent="-342900" eaLnBrk="1" latinLnBrk="1" hangingPunct="1">
              <a:buFontTx/>
              <a:buNone/>
            </a:pPr>
            <a:r>
              <a:rPr lang="zh-CN" altLang="en-US" sz="2800" b="1"/>
              <a:t>百战疲劳壮士哀，中原一败势难回。</a:t>
            </a:r>
            <a:endParaRPr lang="zh-CN" altLang="en-US" sz="2800" b="1"/>
          </a:p>
          <a:p>
            <a:pPr marL="342900" lvl="0" indent="-342900" eaLnBrk="1" latinLnBrk="1" hangingPunct="1">
              <a:buFontTx/>
              <a:buNone/>
            </a:pPr>
            <a:r>
              <a:rPr lang="zh-CN" altLang="en-US" sz="2800" b="1">
                <a:solidFill>
                  <a:srgbClr val="CC0000"/>
                </a:solidFill>
              </a:rPr>
              <a:t>江东子弟今虽在，肯与君王卷土来？</a:t>
            </a:r>
            <a:r>
              <a:rPr lang="zh-CN" altLang="en-US" sz="2800"/>
              <a:t>  </a:t>
            </a:r>
            <a:br>
              <a:rPr lang="zh-CN" altLang="en-US" sz="2800"/>
            </a:br>
            <a:endParaRPr lang="zh-CN" altLang="en-US" sz="2800" b="1"/>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634" name=""/>
        <p:cNvGrpSpPr/>
        <p:nvPr/>
      </p:nvGrpSpPr>
      <p:grpSpPr>
        <a:xfrm rot="0">
          <a:off x="0" y="0"/>
          <a:ext cx="0" cy="0"/>
          <a:chOff x="0" y="0"/>
          <a:chExt cx="0" cy="0"/>
        </a:xfrm>
      </p:grpSpPr>
      <p:sp>
        <p:nvSpPr>
          <p:cNvPr id="1049801" name="标题 1049800"/>
          <p:cNvSpPr/>
          <p:nvPr>
            <p:ph type="title" idx="4294967295"/>
          </p:nvPr>
        </p:nvSpPr>
        <p:spPr>
          <a:xfrm>
            <a:off x="0" y="285750"/>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r>
              <a:rPr lang="zh-CN" altLang="en-US" b="1"/>
              <a:t>总结：咏史怀古诗常见主题</a:t>
            </a:r>
            <a:endParaRPr lang="zh-CN" altLang="en-US" b="1"/>
          </a:p>
        </p:txBody>
      </p:sp>
      <p:sp>
        <p:nvSpPr>
          <p:cNvPr id="1049802" name="内容占位符 1049801"/>
          <p:cNvSpPr/>
          <p:nvPr>
            <p:ph idx="4294967295"/>
          </p:nvPr>
        </p:nvSpPr>
        <p:spPr>
          <a:xfrm>
            <a:off x="357187" y="2133600"/>
            <a:ext cx="8786812"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buFontTx/>
              <a:buNone/>
            </a:pPr>
            <a:r>
              <a:rPr lang="zh-CN" altLang="en-US" sz="3600" b="1">
                <a:solidFill>
                  <a:srgbClr val="CC0000"/>
                </a:solidFill>
              </a:rPr>
              <a:t>一、怀人伤己</a:t>
            </a:r>
            <a:endParaRPr lang="zh-CN" altLang="en-US" sz="3600" b="1">
              <a:solidFill>
                <a:srgbClr val="CC0000"/>
              </a:solidFill>
            </a:endParaRPr>
          </a:p>
          <a:p>
            <a:pPr marL="342900" lvl="0" indent="-342900" eaLnBrk="1" latinLnBrk="1" hangingPunct="1">
              <a:buFontTx/>
              <a:buNone/>
            </a:pPr>
            <a:r>
              <a:rPr lang="zh-CN" altLang="en-US" sz="3600" b="1">
                <a:solidFill>
                  <a:srgbClr val="CC0000"/>
                </a:solidFill>
              </a:rPr>
              <a:t>             </a:t>
            </a:r>
            <a:r>
              <a:rPr lang="zh-CN" altLang="en-US" sz="3600" b="1"/>
              <a:t>  ——怀才不遇，抒壮志难酬之悲</a:t>
            </a:r>
            <a:endParaRPr lang="zh-CN" altLang="en-US" sz="3600" b="1"/>
          </a:p>
          <a:p>
            <a:pPr marL="342900" lvl="0" indent="-342900" eaLnBrk="1" latinLnBrk="1" hangingPunct="1">
              <a:buFontTx/>
              <a:buNone/>
            </a:pPr>
            <a:r>
              <a:rPr lang="zh-CN" altLang="en-US" sz="3600" b="1">
                <a:solidFill>
                  <a:srgbClr val="CC0000"/>
                </a:solidFill>
              </a:rPr>
              <a:t>二、怀古伤今</a:t>
            </a:r>
            <a:endParaRPr lang="zh-CN" altLang="en-US" sz="3600" b="1">
              <a:solidFill>
                <a:srgbClr val="CC0000"/>
              </a:solidFill>
            </a:endParaRPr>
          </a:p>
          <a:p>
            <a:pPr marL="342900" lvl="0" indent="-342900" eaLnBrk="1" latinLnBrk="1" hangingPunct="1">
              <a:buFontTx/>
              <a:buNone/>
            </a:pPr>
            <a:r>
              <a:rPr lang="zh-CN" altLang="en-US" sz="3600" b="1">
                <a:solidFill>
                  <a:srgbClr val="CC0000"/>
                </a:solidFill>
              </a:rPr>
              <a:t>               </a:t>
            </a:r>
            <a:r>
              <a:rPr lang="zh-CN" altLang="en-US" sz="3600" b="1"/>
              <a:t>——借古讽今，感忧国伤时之叹</a:t>
            </a:r>
            <a:endParaRPr lang="zh-CN" altLang="en-US" sz="3600" b="1"/>
          </a:p>
          <a:p>
            <a:pPr marL="342900" lvl="0" indent="-342900" eaLnBrk="1" latinLnBrk="1" hangingPunct="1">
              <a:buFontTx/>
              <a:buNone/>
            </a:pPr>
            <a:r>
              <a:rPr lang="zh-CN" altLang="en-US" sz="3600" b="1">
                <a:solidFill>
                  <a:srgbClr val="CC0000"/>
                </a:solidFill>
              </a:rPr>
              <a:t>三、理性反思</a:t>
            </a:r>
            <a:endParaRPr lang="zh-CN" altLang="en-US" sz="3600" b="1">
              <a:solidFill>
                <a:srgbClr val="CC0000"/>
              </a:solidFill>
            </a:endParaRPr>
          </a:p>
          <a:p>
            <a:pPr marL="342900" lvl="0" indent="-342900" eaLnBrk="1" latinLnBrk="1" hangingPunct="1">
              <a:buFontTx/>
              <a:buNone/>
            </a:pPr>
            <a:r>
              <a:rPr lang="zh-CN" altLang="en-US" sz="3600" b="1">
                <a:solidFill>
                  <a:srgbClr val="CC0000"/>
                </a:solidFill>
              </a:rPr>
              <a:t>               </a:t>
            </a:r>
            <a:r>
              <a:rPr lang="zh-CN" altLang="en-US" sz="3600" b="1"/>
              <a:t>——劝诫警告，启迪世人之思</a:t>
            </a:r>
            <a:endParaRPr lang="zh-CN" altLang="en-US" sz="3600" b="1"/>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635" name=""/>
        <p:cNvGrpSpPr/>
        <p:nvPr/>
      </p:nvGrpSpPr>
      <p:grpSpPr>
        <a:xfrm rot="0">
          <a:off x="0" y="0"/>
          <a:ext cx="0" cy="0"/>
          <a:chOff x="0" y="0"/>
          <a:chExt cx="0" cy="0"/>
        </a:xfrm>
      </p:grpSpPr>
      <p:sp>
        <p:nvSpPr>
          <p:cNvPr id="1049803" name="标题 1049802"/>
          <p:cNvSpPr/>
          <p:nvPr>
            <p:ph type="title" idx="4294967295"/>
          </p:nvPr>
        </p:nvSpPr>
        <p:spPr>
          <a:xfrm>
            <a:off x="-323850" y="-171450"/>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en-US" altLang="en-US" b="1">
                <a:solidFill>
                  <a:srgbClr val="008000"/>
                </a:solidFill>
                <a:latin typeface="微软雅黑" panose="020B0503020204020204" charset="-122"/>
                <a:ea typeface="微软雅黑" panose="020B0503020204020204" charset="-122"/>
              </a:rPr>
              <a:t>【常见意象】</a:t>
            </a:r>
            <a:endParaRPr lang="en-US" altLang="en-US" b="1">
              <a:solidFill>
                <a:srgbClr val="008000"/>
              </a:solidFill>
              <a:latin typeface="微软雅黑" panose="020B0503020204020204" charset="-122"/>
              <a:ea typeface="微软雅黑" panose="020B0503020204020204" charset="-122"/>
            </a:endParaRPr>
          </a:p>
        </p:txBody>
      </p:sp>
      <p:sp>
        <p:nvSpPr>
          <p:cNvPr id="1049804" name="文本占位符 1049803"/>
          <p:cNvSpPr/>
          <p:nvPr>
            <p:ph type="body" idx="4294967295"/>
          </p:nvPr>
        </p:nvSpPr>
        <p:spPr>
          <a:xfrm>
            <a:off x="0" y="1196975"/>
            <a:ext cx="9144000" cy="53276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2800" b="1">
                <a:solidFill>
                  <a:srgbClr val="050EBB"/>
                </a:solidFill>
              </a:rPr>
              <a:t>一、临古地</a:t>
            </a:r>
            <a:endParaRPr lang="zh-CN" altLang="en-US" sz="2800" b="1">
              <a:solidFill>
                <a:srgbClr val="050EBB"/>
              </a:solidFill>
            </a:endParaRPr>
          </a:p>
          <a:p>
            <a:pPr marL="342900" lvl="0" indent="-342900" eaLnBrk="1" latinLnBrk="1" hangingPunct="1">
              <a:buFontTx/>
              <a:buNone/>
            </a:pPr>
            <a:r>
              <a:rPr lang="zh-CN" altLang="en-US" sz="2800" b="1"/>
              <a:t>1、前代的都城：</a:t>
            </a:r>
            <a:r>
              <a:rPr lang="zh-CN" altLang="en-US" sz="2800" b="1">
                <a:solidFill>
                  <a:srgbClr val="FF0000"/>
                </a:solidFill>
              </a:rPr>
              <a:t>咸阳、长安、金陵、姑苏、洛阳等</a:t>
            </a:r>
            <a:endParaRPr lang="zh-CN" altLang="en-US" sz="2800" b="1">
              <a:solidFill>
                <a:srgbClr val="FF0000"/>
              </a:solidFill>
            </a:endParaRPr>
          </a:p>
          <a:p>
            <a:pPr marL="342900" lvl="0" indent="-342900" eaLnBrk="1" latinLnBrk="1" hangingPunct="1">
              <a:buFontTx/>
              <a:buNone/>
            </a:pPr>
            <a:r>
              <a:rPr lang="zh-CN" altLang="en-US" sz="2800" b="1"/>
              <a:t>2、发生过重大事件的地点：</a:t>
            </a:r>
            <a:endParaRPr lang="zh-CN" altLang="en-US" sz="2800" b="1"/>
          </a:p>
          <a:p>
            <a:pPr marL="342900" lvl="0" indent="-342900" eaLnBrk="1" latinLnBrk="1" hangingPunct="1">
              <a:buFontTx/>
              <a:buNone/>
            </a:pPr>
            <a:r>
              <a:rPr lang="zh-CN" altLang="en-US" sz="2800" b="1"/>
              <a:t>    </a:t>
            </a:r>
            <a:r>
              <a:rPr lang="zh-CN" altLang="en-US" sz="2800" b="1">
                <a:solidFill>
                  <a:srgbClr val="FF0000"/>
                </a:solidFill>
              </a:rPr>
              <a:t>骊山、赤壁、马嵬、柳营、淮水、乌衣巷、朱雀桥、 西塞山等</a:t>
            </a:r>
            <a:endParaRPr lang="zh-CN" altLang="en-US" sz="2800" b="1">
              <a:solidFill>
                <a:srgbClr val="FF0000"/>
              </a:solidFill>
            </a:endParaRPr>
          </a:p>
          <a:p>
            <a:pPr marL="342900" lvl="0" indent="-342900" eaLnBrk="1" latinLnBrk="1" hangingPunct="1">
              <a:buFontTx/>
              <a:buNone/>
            </a:pPr>
            <a:r>
              <a:rPr lang="zh-CN" altLang="en-US" sz="2800" b="1"/>
              <a:t>3、历代帝王与名人的故居、陵墓、祠庙：</a:t>
            </a:r>
            <a:endParaRPr lang="zh-CN" altLang="en-US" sz="2800" b="1"/>
          </a:p>
          <a:p>
            <a:pPr marL="342900" lvl="0" indent="-342900" eaLnBrk="1" latinLnBrk="1" hangingPunct="1">
              <a:buFontTx/>
              <a:buNone/>
            </a:pPr>
            <a:r>
              <a:rPr lang="zh-CN" altLang="en-US" sz="2800" b="1"/>
              <a:t>      </a:t>
            </a:r>
            <a:r>
              <a:rPr lang="zh-CN" altLang="en-US" sz="2800" b="1">
                <a:solidFill>
                  <a:srgbClr val="FF0000"/>
                </a:solidFill>
              </a:rPr>
              <a:t>湘妃祠、乌江亭、华清宫等</a:t>
            </a:r>
            <a:endParaRPr lang="zh-CN" altLang="en-US" sz="2800" b="1">
              <a:solidFill>
                <a:srgbClr val="FF0000"/>
              </a:solidFill>
            </a:endParaRPr>
          </a:p>
          <a:p>
            <a:pPr marL="342900" lvl="0" indent="-342900" eaLnBrk="1" latinLnBrk="1" hangingPunct="1"/>
            <a:r>
              <a:rPr lang="zh-CN" altLang="en-US" sz="2800" b="1">
                <a:solidFill>
                  <a:srgbClr val="050EBB"/>
                </a:solidFill>
              </a:rPr>
              <a:t>二、读古书</a:t>
            </a:r>
            <a:endParaRPr lang="zh-CN" altLang="en-US" sz="2800" b="1">
              <a:solidFill>
                <a:srgbClr val="050EBB"/>
              </a:solidFill>
            </a:endParaRPr>
          </a:p>
          <a:p>
            <a:pPr marL="342900" lvl="0" indent="-342900" eaLnBrk="1" latinLnBrk="1" hangingPunct="1">
              <a:buFontTx/>
              <a:buNone/>
            </a:pPr>
            <a:r>
              <a:rPr lang="zh-CN" altLang="en-US" sz="2800" b="1"/>
              <a:t>1、历史人物：</a:t>
            </a:r>
            <a:r>
              <a:rPr lang="zh-CN" altLang="en-US" sz="2800" b="1">
                <a:solidFill>
                  <a:srgbClr val="CC0000"/>
                </a:solidFill>
              </a:rPr>
              <a:t>贾谊、诸葛亮、廉颇、岳飞、班超</a:t>
            </a:r>
            <a:r>
              <a:rPr lang="zh-CN" altLang="en-US" sz="2800" b="1">
                <a:solidFill>
                  <a:srgbClr val="FF0000"/>
                </a:solidFill>
              </a:rPr>
              <a:t>等</a:t>
            </a:r>
            <a:endParaRPr lang="zh-CN" altLang="en-US" sz="2800" b="1">
              <a:solidFill>
                <a:srgbClr val="FF0000"/>
              </a:solidFill>
            </a:endParaRPr>
          </a:p>
          <a:p>
            <a:pPr marL="342900" lvl="0" indent="-342900" eaLnBrk="1" latinLnBrk="1" hangingPunct="1">
              <a:buFontTx/>
              <a:buNone/>
            </a:pPr>
            <a:r>
              <a:rPr lang="zh-CN" altLang="en-US" sz="2800" b="1"/>
              <a:t>2、历史事件：</a:t>
            </a:r>
            <a:r>
              <a:rPr lang="zh-CN" altLang="en-US" sz="2800" b="1">
                <a:solidFill>
                  <a:srgbClr val="FF0000"/>
                </a:solidFill>
              </a:rPr>
              <a:t>六朝旧事、后唐遗事、后庭花等</a:t>
            </a:r>
            <a:endParaRPr lang="zh-CN" altLang="en-US" sz="2800" b="1">
              <a:solidFill>
                <a:srgbClr val="FF0000"/>
              </a:solidFill>
            </a:endParaRPr>
          </a:p>
          <a:p>
            <a:pPr marL="342900" lvl="0" indent="-342900" eaLnBrk="1" latinLnBrk="1" hangingPunct="1"/>
            <a:endParaRPr lang="zh-CN" altLang="en-US" sz="2800"/>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636" name=""/>
        <p:cNvGrpSpPr/>
        <p:nvPr/>
      </p:nvGrpSpPr>
      <p:grpSpPr>
        <a:xfrm rot="0">
          <a:off x="0" y="0"/>
          <a:ext cx="0" cy="0"/>
          <a:chOff x="0" y="0"/>
          <a:chExt cx="0" cy="0"/>
        </a:xfrm>
      </p:grpSpPr>
      <p:sp>
        <p:nvSpPr>
          <p:cNvPr id="1049805" name="标题 1049804"/>
          <p:cNvSpPr/>
          <p:nvPr>
            <p:ph type="title"/>
          </p:nvPr>
        </p:nvSpPr>
        <p:spPr>
          <a:xfrm>
            <a:off x="-252412" y="-98425"/>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a:buFontTx/>
              <a:buNone/>
            </a:pPr>
            <a:r>
              <a:rPr lang="en-US" altLang="en-US" sz="4000" b="1">
                <a:solidFill>
                  <a:srgbClr val="008000"/>
                </a:solidFill>
                <a:latin typeface="微软雅黑" panose="020B0503020204020204" charset="-122"/>
                <a:ea typeface="微软雅黑" panose="020B0503020204020204" charset="-122"/>
              </a:rPr>
              <a:t>【常用典故】</a:t>
            </a:r>
            <a:endParaRPr lang="en-US" altLang="en-US" sz="4000" b="1">
              <a:solidFill>
                <a:srgbClr val="008000"/>
              </a:solidFill>
              <a:latin typeface="微软雅黑" panose="020B0503020204020204" charset="-122"/>
              <a:ea typeface="微软雅黑" panose="020B0503020204020204" charset="-122"/>
            </a:endParaRPr>
          </a:p>
        </p:txBody>
      </p:sp>
      <p:sp>
        <p:nvSpPr>
          <p:cNvPr id="1049806" name="文本占位符 1049805"/>
          <p:cNvSpPr/>
          <p:nvPr>
            <p:ph type="body" idx="1"/>
          </p:nvPr>
        </p:nvSpPr>
        <p:spPr>
          <a:xfrm>
            <a:off x="1619250" y="1628775"/>
            <a:ext cx="7129462" cy="558958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b="1"/>
              <a:t>请说出下列典故的意义：</a:t>
            </a:r>
            <a:endParaRPr lang="zh-CN" altLang="en-US" b="1"/>
          </a:p>
          <a:p>
            <a:pPr marL="342900" lvl="0" indent="-342900"/>
            <a:r>
              <a:rPr lang="zh-CN" altLang="en-US" b="1"/>
              <a:t>1、投笔</a:t>
            </a:r>
            <a:endParaRPr lang="zh-CN" altLang="en-US" b="1"/>
          </a:p>
          <a:p>
            <a:pPr marL="342900" lvl="0" indent="-342900"/>
            <a:r>
              <a:rPr lang="zh-CN" altLang="en-US" b="1"/>
              <a:t>2、五柳</a:t>
            </a:r>
            <a:endParaRPr lang="zh-CN" altLang="en-US" b="1"/>
          </a:p>
          <a:p>
            <a:pPr marL="342900" lvl="0" indent="-342900"/>
            <a:r>
              <a:rPr lang="zh-CN" altLang="en-US" b="1"/>
              <a:t>3、楼兰</a:t>
            </a:r>
            <a:endParaRPr lang="zh-CN" altLang="en-US" b="1"/>
          </a:p>
          <a:p>
            <a:pPr marL="342900" lvl="0" indent="-342900"/>
            <a:r>
              <a:rPr lang="zh-CN" altLang="en-US" b="1"/>
              <a:t>4、化碧</a:t>
            </a:r>
            <a:endParaRPr lang="zh-CN" altLang="en-US" b="1"/>
          </a:p>
          <a:p>
            <a:pPr marL="342900" lvl="0" indent="-342900"/>
            <a:r>
              <a:rPr lang="zh-CN" altLang="en-US" b="1"/>
              <a:t>5、后庭花</a:t>
            </a:r>
            <a:endParaRPr lang="zh-CN" altLang="en-US" b="1"/>
          </a:p>
          <a:p>
            <a:pPr marL="342900" lvl="0" indent="-342900">
              <a:buFontTx/>
              <a:buNone/>
            </a:pPr>
            <a:r>
              <a:rPr lang="zh-CN" altLang="en-US" b="1"/>
              <a:t>　</a:t>
            </a:r>
            <a:endParaRPr lang="zh-CN" altLang="en-US" b="1"/>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637" name=""/>
        <p:cNvGrpSpPr/>
        <p:nvPr/>
      </p:nvGrpSpPr>
      <p:grpSpPr>
        <a:xfrm rot="0">
          <a:off x="0" y="0"/>
          <a:ext cx="0" cy="0"/>
          <a:chOff x="0" y="0"/>
          <a:chExt cx="0" cy="0"/>
        </a:xfrm>
      </p:grpSpPr>
      <p:sp>
        <p:nvSpPr>
          <p:cNvPr id="1049807" name="文本占位符 1049806"/>
          <p:cNvSpPr/>
          <p:nvPr>
            <p:ph type="body" idx="1"/>
          </p:nvPr>
        </p:nvSpPr>
        <p:spPr>
          <a:xfrm>
            <a:off x="107950" y="765175"/>
            <a:ext cx="8229600" cy="54006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90000"/>
              </a:lnSpc>
            </a:pPr>
            <a:r>
              <a:rPr lang="zh-CN" altLang="en-US" sz="2800" b="1"/>
              <a:t>1、</a:t>
            </a:r>
            <a:r>
              <a:rPr lang="zh-CN" altLang="en-US" sz="2800" b="1">
                <a:solidFill>
                  <a:srgbClr val="CC0000"/>
                </a:solidFill>
              </a:rPr>
              <a:t>投笔</a:t>
            </a:r>
            <a:r>
              <a:rPr lang="zh-CN" altLang="en-US" sz="2800" b="1"/>
              <a:t>：《后汉书》载：班超家境贫寒，靠为官府抄写文书来生活。他曾投笔感叹，要效法傅介子、张骞立功边境，取爵封侯。后来“投笔”就指弃文从武。 </a:t>
            </a:r>
            <a:endParaRPr lang="zh-CN" altLang="en-US" sz="2800" b="1"/>
          </a:p>
          <a:p>
            <a:pPr marL="342900" lvl="0" indent="-342900">
              <a:lnSpc>
                <a:spcPct val="90000"/>
              </a:lnSpc>
            </a:pPr>
            <a:r>
              <a:rPr lang="zh-CN" altLang="en-US" sz="2800" b="1"/>
              <a:t>2、</a:t>
            </a:r>
            <a:r>
              <a:rPr lang="zh-CN" altLang="en-US" sz="2800" b="1">
                <a:solidFill>
                  <a:srgbClr val="CC0000"/>
                </a:solidFill>
              </a:rPr>
              <a:t>长城</a:t>
            </a:r>
            <a:r>
              <a:rPr lang="zh-CN" altLang="en-US" sz="2800" b="1"/>
              <a:t>：《南史•檀道济传》载：檀道济是南朝宋的大将，权力很大，受到君臣猜忌。后来宋文帝借机杀他时，檀道济大怒道：“乃坏汝万里长城!”后来就用“万里长城”指守边的将领。 </a:t>
            </a:r>
            <a:endParaRPr lang="zh-CN" altLang="en-US" sz="2800" b="1"/>
          </a:p>
          <a:p>
            <a:pPr marL="342900" lvl="0" indent="-342900">
              <a:lnSpc>
                <a:spcPct val="90000"/>
              </a:lnSpc>
            </a:pPr>
            <a:r>
              <a:rPr lang="zh-CN" altLang="en-US" sz="2800" b="1"/>
              <a:t>3、</a:t>
            </a:r>
            <a:r>
              <a:rPr lang="zh-CN" altLang="en-US" sz="2800" b="1">
                <a:solidFill>
                  <a:srgbClr val="CC0000"/>
                </a:solidFill>
              </a:rPr>
              <a:t>楼兰</a:t>
            </a:r>
            <a:r>
              <a:rPr lang="zh-CN" altLang="en-US" sz="2800" b="1"/>
              <a:t>：《汉书》载；楼兰国王贪财，多次杀害前往西域的汉使。后来傅介子被派出使西域，计斩楼兰王，为国立功。以后诗人就常用“楼兰”代指边境之敌，用“破(斩)楼兰”指建功立业。 </a:t>
            </a:r>
            <a:endParaRPr lang="zh-CN" altLang="en-US" sz="2800" b="1"/>
          </a:p>
          <a:p>
            <a:pPr marL="342900" lvl="0" indent="-342900">
              <a:lnSpc>
                <a:spcPct val="90000"/>
              </a:lnSpc>
              <a:buFontTx/>
              <a:buNone/>
            </a:pPr>
            <a:r>
              <a:rPr lang="zh-CN" altLang="en-US" sz="2800" b="1"/>
              <a:t>　　</a:t>
            </a:r>
            <a:endParaRPr lang="zh-CN" altLang="en-US" sz="2800" b="1"/>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638" name=""/>
        <p:cNvGrpSpPr/>
        <p:nvPr/>
      </p:nvGrpSpPr>
      <p:grpSpPr>
        <a:xfrm rot="0">
          <a:off x="0" y="0"/>
          <a:ext cx="0" cy="0"/>
          <a:chOff x="0" y="0"/>
          <a:chExt cx="0" cy="0"/>
        </a:xfrm>
      </p:grpSpPr>
      <p:sp>
        <p:nvSpPr>
          <p:cNvPr id="1049808" name="文本占位符 1049807"/>
          <p:cNvSpPr/>
          <p:nvPr>
            <p:ph type="body" idx="1"/>
          </p:nvPr>
        </p:nvSpPr>
        <p:spPr>
          <a:xfrm>
            <a:off x="395287" y="692150"/>
            <a:ext cx="8424862" cy="61658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80000"/>
              </a:lnSpc>
            </a:pPr>
            <a:r>
              <a:rPr lang="zh-CN" altLang="en-US" b="1"/>
              <a:t>4、</a:t>
            </a:r>
            <a:r>
              <a:rPr lang="zh-CN" altLang="en-US" b="1">
                <a:solidFill>
                  <a:srgbClr val="CC0000"/>
                </a:solidFill>
              </a:rPr>
              <a:t>折腰</a:t>
            </a:r>
            <a:r>
              <a:rPr lang="zh-CN" altLang="en-US" b="1"/>
              <a:t>：《宋书 隐逸传》载：陶渊明曾作彭泽县令，因不肯“为五斗米折腰向乡里小儿”而弃官归隐。“折腰”意为躬身拜揖，后来喻指屈身事人，而诗人常反其义用之。如李白《梦游天姥岭留别》：“安能摧眉折腰事权贵，使我不得开心颜?” </a:t>
            </a:r>
            <a:endParaRPr lang="zh-CN" altLang="en-US" b="1"/>
          </a:p>
          <a:p>
            <a:pPr marL="342900" lvl="0" indent="-342900">
              <a:lnSpc>
                <a:spcPct val="80000"/>
              </a:lnSpc>
            </a:pPr>
            <a:r>
              <a:rPr lang="zh-CN" altLang="en-US" b="1"/>
              <a:t>5、</a:t>
            </a:r>
            <a:r>
              <a:rPr lang="zh-CN" altLang="en-US" b="1">
                <a:solidFill>
                  <a:srgbClr val="CC0000"/>
                </a:solidFill>
              </a:rPr>
              <a:t>化碧</a:t>
            </a:r>
            <a:r>
              <a:rPr lang="zh-CN" altLang="en-US" b="1"/>
              <a:t>：《庄子外物》载：苌弘是周朝的贤臣，无辜获罪而被流放蜀地。他在蜀地自杀后，当地人用玉匣把他的血藏起来，三年后血变成了碧玉。后来人们就常用“化碧”形容刚直中正的人为正义事业而蒙冤受屈。</a:t>
            </a:r>
            <a:endParaRPr lang="zh-CN" altLang="en-US" b="1"/>
          </a:p>
          <a:p>
            <a:pPr marL="342900" lvl="0" indent="-342900">
              <a:lnSpc>
                <a:spcPct val="80000"/>
              </a:lnSpc>
            </a:pPr>
            <a:r>
              <a:rPr lang="zh-CN" altLang="en-US" b="1"/>
              <a:t>6、</a:t>
            </a:r>
            <a:r>
              <a:rPr lang="zh-CN" altLang="en-US" b="1">
                <a:solidFill>
                  <a:srgbClr val="CC0000"/>
                </a:solidFill>
              </a:rPr>
              <a:t>五柳</a:t>
            </a:r>
            <a:r>
              <a:rPr lang="zh-CN" altLang="en-US" b="1"/>
              <a:t>：陶渊明《五柳先生传》载：宅边有五柳树，因以为号焉。后来“五柳”就成了隐者的代称。 </a:t>
            </a:r>
            <a:endParaRPr lang="zh-CN" altLang="en-US" b="1"/>
          </a:p>
          <a:p>
            <a:pPr marL="342900" lvl="0" indent="-342900">
              <a:lnSpc>
                <a:spcPct val="80000"/>
              </a:lnSpc>
            </a:pPr>
            <a:endParaRPr lang="zh-CN" altLang="en-US" sz="2800"/>
          </a:p>
          <a:p>
            <a:pPr marL="342900" lvl="0" indent="-342900">
              <a:lnSpc>
                <a:spcPct val="80000"/>
              </a:lnSpc>
            </a:pPr>
            <a:endParaRPr lang="zh-CN" altLang="en-US" sz="2800"/>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639" name=""/>
        <p:cNvGrpSpPr/>
        <p:nvPr/>
      </p:nvGrpSpPr>
      <p:grpSpPr>
        <a:xfrm rot="0">
          <a:off x="0" y="0"/>
          <a:ext cx="0" cy="0"/>
          <a:chOff x="0" y="0"/>
          <a:chExt cx="0" cy="0"/>
        </a:xfrm>
      </p:grpSpPr>
      <p:sp>
        <p:nvSpPr>
          <p:cNvPr id="1049809" name="文本占位符 1049808"/>
          <p:cNvSpPr/>
          <p:nvPr>
            <p:ph type="body" idx="1"/>
          </p:nvPr>
        </p:nvSpPr>
        <p:spPr>
          <a:xfrm>
            <a:off x="457200" y="549275"/>
            <a:ext cx="8229600" cy="557688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90000"/>
              </a:lnSpc>
            </a:pPr>
            <a:r>
              <a:rPr lang="zh-CN" altLang="en-US" b="1"/>
              <a:t>7、</a:t>
            </a:r>
            <a:r>
              <a:rPr lang="zh-CN" altLang="en-US" b="1">
                <a:solidFill>
                  <a:srgbClr val="CC0000"/>
                </a:solidFill>
              </a:rPr>
              <a:t>东篱</a:t>
            </a:r>
            <a:r>
              <a:rPr lang="zh-CN" altLang="en-US" b="1"/>
              <a:t>：陶渊明《饮酒》：“采菊东篱下，悠然见南山。”后来多用“东篱”表现辞官归隐后的田园生活或娴雅的情致。如李清照《醉花阴》：“东篱把酒黄昏后，有暗香盈袖”。 </a:t>
            </a:r>
            <a:endParaRPr lang="zh-CN" altLang="en-US" b="1"/>
          </a:p>
          <a:p>
            <a:pPr marL="342900" lvl="0" indent="-342900">
              <a:lnSpc>
                <a:spcPct val="90000"/>
              </a:lnSpc>
            </a:pPr>
            <a:r>
              <a:rPr lang="zh-CN" altLang="en-US" b="1"/>
              <a:t>8、</a:t>
            </a:r>
            <a:r>
              <a:rPr lang="zh-CN" altLang="en-US" b="1">
                <a:solidFill>
                  <a:srgbClr val="CC0000"/>
                </a:solidFill>
              </a:rPr>
              <a:t>行路难</a:t>
            </a:r>
            <a:r>
              <a:rPr lang="zh-CN" altLang="en-US" b="1"/>
              <a:t>：古曲名，多言世路艰难及离别伤悲之情。如：“天山雪后海风寒，横笛遍吹《行路难》”（李益《从军北征》）</a:t>
            </a:r>
            <a:endParaRPr lang="zh-CN" altLang="en-US" b="1"/>
          </a:p>
          <a:p>
            <a:pPr marL="342900" lvl="0" indent="-342900">
              <a:lnSpc>
                <a:spcPct val="90000"/>
              </a:lnSpc>
            </a:pPr>
            <a:r>
              <a:rPr lang="zh-CN" altLang="en-US" b="1"/>
              <a:t>9、</a:t>
            </a:r>
            <a:r>
              <a:rPr lang="zh-CN" altLang="en-US" b="1">
                <a:solidFill>
                  <a:srgbClr val="CC0000"/>
                </a:solidFill>
              </a:rPr>
              <a:t>阳关</a:t>
            </a:r>
            <a:r>
              <a:rPr lang="zh-CN" altLang="en-US" b="1"/>
              <a:t>：王维《送元二使安西》：“渭城朝雨浥轻尘，客舍青青柳色新。劝君更尽一杯酒，西出阳关无故人。”后来就把送别时唱的歌曲称作“围城”、“阳关”。</a:t>
            </a:r>
            <a:endParaRPr lang="zh-CN" altLang="en-US" b="1"/>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640" name=""/>
        <p:cNvGrpSpPr/>
        <p:nvPr/>
      </p:nvGrpSpPr>
      <p:grpSpPr>
        <a:xfrm rot="0">
          <a:off x="0" y="0"/>
          <a:ext cx="0" cy="0"/>
          <a:chOff x="0" y="0"/>
          <a:chExt cx="0" cy="0"/>
        </a:xfrm>
      </p:grpSpPr>
      <p:sp>
        <p:nvSpPr>
          <p:cNvPr id="1049810" name="文本占位符 1049809"/>
          <p:cNvSpPr/>
          <p:nvPr>
            <p:ph type="body" idx="1"/>
          </p:nvPr>
        </p:nvSpPr>
        <p:spPr>
          <a:xfrm>
            <a:off x="457200" y="1600200"/>
            <a:ext cx="822960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sz="2800" b="1"/>
              <a:t>10、</a:t>
            </a:r>
            <a:r>
              <a:rPr lang="zh-CN" altLang="en-US" sz="2800" b="1">
                <a:solidFill>
                  <a:srgbClr val="CC0000"/>
                </a:solidFill>
              </a:rPr>
              <a:t>后庭花</a:t>
            </a:r>
            <a:r>
              <a:rPr lang="zh-CN" altLang="en-US" sz="2800" b="1"/>
              <a:t>：即玉树后庭花，相传是南朝后主所制的乐曲，为绮靡之音。如：“商女不知忘国恨，隔江犹唱后庭花。”（杜牧《泊秦淮》） </a:t>
            </a:r>
            <a:endParaRPr lang="zh-CN" altLang="en-US" sz="2800" b="1"/>
          </a:p>
          <a:p>
            <a:pPr marL="342900" lvl="0" indent="-342900"/>
            <a:r>
              <a:rPr lang="zh-CN" altLang="en-US" sz="2800" b="1"/>
              <a:t>11、</a:t>
            </a:r>
            <a:r>
              <a:rPr lang="zh-CN" altLang="en-US" sz="2800" b="1">
                <a:solidFill>
                  <a:srgbClr val="CC0000"/>
                </a:solidFill>
              </a:rPr>
              <a:t>杨柳曲</a:t>
            </a:r>
            <a:r>
              <a:rPr lang="zh-CN" altLang="en-US" sz="2800" b="1"/>
              <a:t>：乐府曲调“杨柳枝”，有时也作“折杨柳”，主要写军旅生活，从梁、陈到唐代，多为伤别之词，以怀念征人为多。如：“羌笛何须怨杨柳，春风不度玉门关。”（王之涣《凉州词》）“笛中闻折柳，春色未曾看。”（李白《塞下曲六首》其一） </a:t>
            </a:r>
            <a:endParaRPr lang="zh-CN" altLang="en-US" sz="2800" b="1"/>
          </a:p>
        </p:txBody>
      </p:sp>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641" name=""/>
        <p:cNvGrpSpPr/>
        <p:nvPr/>
      </p:nvGrpSpPr>
      <p:grpSpPr>
        <a:xfrm rot="0">
          <a:off x="0" y="0"/>
          <a:ext cx="0" cy="0"/>
          <a:chOff x="0" y="0"/>
          <a:chExt cx="0" cy="0"/>
        </a:xfrm>
      </p:grpSpPr>
      <p:sp>
        <p:nvSpPr>
          <p:cNvPr id="1049811" name="标题 1049810"/>
          <p:cNvSpPr/>
          <p:nvPr>
            <p:ph type="title"/>
          </p:nvPr>
        </p:nvSpPr>
        <p:spPr>
          <a:xfrm>
            <a:off x="-252412" y="274637"/>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a:buFontTx/>
              <a:buNone/>
            </a:pPr>
            <a:r>
              <a:rPr lang="en-US" altLang="en-US" sz="4000" b="1">
                <a:solidFill>
                  <a:srgbClr val="008000"/>
                </a:solidFill>
                <a:latin typeface="微软雅黑" panose="020B0503020204020204" charset="-122"/>
                <a:ea typeface="微软雅黑" panose="020B0503020204020204" charset="-122"/>
              </a:rPr>
              <a:t>【鉴赏要点】</a:t>
            </a:r>
            <a:endParaRPr lang="en-US" altLang="en-US" sz="4000" b="1">
              <a:solidFill>
                <a:srgbClr val="008000"/>
              </a:solidFill>
              <a:latin typeface="微软雅黑" panose="020B0503020204020204" charset="-122"/>
              <a:ea typeface="微软雅黑" panose="020B0503020204020204" charset="-122"/>
            </a:endParaRPr>
          </a:p>
        </p:txBody>
      </p:sp>
      <p:sp>
        <p:nvSpPr>
          <p:cNvPr id="1049812" name="文本占位符 1049811"/>
          <p:cNvSpPr/>
          <p:nvPr>
            <p:ph type="body" idx="1"/>
          </p:nvPr>
        </p:nvSpPr>
        <p:spPr>
          <a:xfrm>
            <a:off x="457200" y="1196975"/>
            <a:ext cx="8686800" cy="53276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endParaRPr lang="zh-CN" altLang="en-US" b="1"/>
          </a:p>
          <a:p>
            <a:pPr marL="342900" lvl="0" indent="-342900"/>
            <a:r>
              <a:rPr lang="zh-CN" altLang="en-US" b="1"/>
              <a:t>意境、风格：</a:t>
            </a:r>
            <a:endParaRPr lang="zh-CN" altLang="en-US" b="1"/>
          </a:p>
          <a:p>
            <a:pPr marL="342900" lvl="0" indent="-342900"/>
            <a:r>
              <a:rPr lang="zh-CN" altLang="en-US" b="1">
                <a:solidFill>
                  <a:srgbClr val="CC0000"/>
                </a:solidFill>
              </a:rPr>
              <a:t>雄浑壮阔，含蓄沉郁</a:t>
            </a:r>
            <a:endParaRPr lang="zh-CN" altLang="en-US" b="1">
              <a:solidFill>
                <a:srgbClr val="CC0000"/>
              </a:solidFill>
            </a:endParaRPr>
          </a:p>
          <a:p>
            <a:pPr marL="342900" lvl="0" indent="-342900"/>
            <a:endParaRPr lang="zh-CN" altLang="en-US" b="1"/>
          </a:p>
          <a:p>
            <a:pPr marL="342900" lvl="0" indent="-342900"/>
            <a:r>
              <a:rPr lang="zh-CN" altLang="en-US" b="1"/>
              <a:t>表现手法：</a:t>
            </a:r>
            <a:endParaRPr lang="zh-CN" altLang="en-US" b="1"/>
          </a:p>
          <a:p>
            <a:pPr marL="342900" lvl="0" indent="-342900" algn="l" fontAlgn="base">
              <a:lnSpc>
                <a:spcPct val="100000"/>
              </a:lnSpc>
              <a:spcBef>
                <a:spcPct val="20000"/>
              </a:spcBef>
              <a:spcAft>
                <a:spcPct val="0"/>
              </a:spcAft>
              <a:buSzPct val="100000"/>
              <a:buFont typeface="Times New Roman" panose="02020603050405020304" charset="0"/>
              <a:buChar char="•"/>
            </a:pPr>
            <a:r>
              <a:rPr lang="zh-CN" altLang="en-US" sz="3200" b="1">
                <a:solidFill>
                  <a:srgbClr val="CC0000"/>
                </a:solidFill>
                <a:latin typeface="Arial" panose="020B0604020202020204" pitchFamily="34" charset="0"/>
                <a:ea typeface="宋体" panose="02010600030101010101" pitchFamily="2" charset="-122"/>
              </a:rPr>
              <a:t>借古讽今，怀古伤今</a:t>
            </a:r>
            <a:endParaRPr lang="zh-CN" altLang="en-US" sz="3200" b="1">
              <a:solidFill>
                <a:srgbClr val="CC0000"/>
              </a:solidFill>
              <a:latin typeface="Arial" panose="020B0604020202020204" pitchFamily="34" charset="0"/>
              <a:ea typeface="宋体" panose="02010600030101010101" pitchFamily="2" charset="-122"/>
            </a:endParaRPr>
          </a:p>
          <a:p>
            <a:pPr marL="342900" lvl="0" indent="-342900" algn="l" fontAlgn="base">
              <a:lnSpc>
                <a:spcPct val="100000"/>
              </a:lnSpc>
              <a:spcBef>
                <a:spcPct val="20000"/>
              </a:spcBef>
              <a:spcAft>
                <a:spcPct val="0"/>
              </a:spcAft>
              <a:buSzPct val="100000"/>
              <a:buFont typeface="Times New Roman" panose="02020603050405020304" charset="0"/>
              <a:buChar char="•"/>
            </a:pPr>
            <a:r>
              <a:rPr lang="zh-CN" altLang="en-US" sz="3200" b="1">
                <a:solidFill>
                  <a:srgbClr val="CC0000"/>
                </a:solidFill>
                <a:latin typeface="Arial" panose="020B0604020202020204" pitchFamily="34" charset="0"/>
                <a:ea typeface="宋体" panose="02010600030101010101" pitchFamily="2" charset="-122"/>
              </a:rPr>
              <a:t>用典，对比</a:t>
            </a:r>
            <a:endParaRPr lang="zh-CN" altLang="en-US" sz="3200" b="1">
              <a:solidFill>
                <a:srgbClr val="CC0000"/>
              </a:solidFill>
              <a:latin typeface="Arial" panose="020B0604020202020204" pitchFamily="34" charset="0"/>
              <a:ea typeface="宋体" panose="02010600030101010101" pitchFamily="2" charset="-122"/>
            </a:endParaRPr>
          </a:p>
          <a:p>
            <a:pPr marL="342900" lvl="0" indent="-342900" algn="l" fontAlgn="base">
              <a:lnSpc>
                <a:spcPct val="100000"/>
              </a:lnSpc>
              <a:spcBef>
                <a:spcPct val="20000"/>
              </a:spcBef>
              <a:spcAft>
                <a:spcPct val="0"/>
              </a:spcAft>
              <a:buSzPct val="100000"/>
              <a:buFont typeface="Times New Roman" panose="02020603050405020304" charset="0"/>
              <a:buChar char="•"/>
            </a:pPr>
            <a:r>
              <a:rPr lang="zh-CN" altLang="en-US" sz="3200" b="1">
                <a:solidFill>
                  <a:srgbClr val="CC0000"/>
                </a:solidFill>
                <a:latin typeface="Arial" panose="020B0604020202020204" pitchFamily="34" charset="0"/>
                <a:ea typeface="宋体" panose="02010600030101010101" pitchFamily="2" charset="-122"/>
              </a:rPr>
              <a:t>即事议论</a:t>
            </a:r>
            <a:r>
              <a:rPr lang="zh-CN" altLang="en-US" sz="3200" b="1">
                <a:solidFill>
                  <a:schemeClr val="dk1"/>
                </a:solidFill>
                <a:latin typeface="Arial" panose="020B0604020202020204" pitchFamily="34" charset="0"/>
                <a:ea typeface="宋体" panose="02010600030101010101" pitchFamily="2" charset="-122"/>
              </a:rPr>
              <a:t> </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a:r>
              <a:rPr lang="zh-CN" altLang="en-US" b="1">
                <a:solidFill>
                  <a:srgbClr val="CC0000"/>
                </a:solidFill>
              </a:rPr>
              <a:t>触景生情 、寓情于景</a:t>
            </a:r>
            <a:endParaRPr lang="zh-CN" altLang="en-US" b="1">
              <a:solidFill>
                <a:srgbClr val="CC0000"/>
              </a:solidFill>
            </a:endParaRPr>
          </a:p>
          <a:p>
            <a:pPr marL="342900" lvl="0" indent="-342900"/>
            <a:endParaRPr lang="zh-CN" altLang="en-US" b="1"/>
          </a:p>
        </p:txBody>
      </p:sp>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642" name=""/>
        <p:cNvGrpSpPr/>
        <p:nvPr/>
      </p:nvGrpSpPr>
      <p:grpSpPr>
        <a:xfrm rot="0">
          <a:off x="0" y="0"/>
          <a:ext cx="0" cy="0"/>
          <a:chOff x="0" y="0"/>
          <a:chExt cx="0" cy="0"/>
        </a:xfrm>
      </p:grpSpPr>
      <p:sp>
        <p:nvSpPr>
          <p:cNvPr id="1049813" name="标题 1049812"/>
          <p:cNvSpPr/>
          <p:nvPr>
            <p:ph type="title" idx="4294967295"/>
          </p:nvPr>
        </p:nvSpPr>
        <p:spPr>
          <a:xfrm>
            <a:off x="-252412" y="-233362"/>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en-US" altLang="en-US" b="1">
                <a:solidFill>
                  <a:srgbClr val="008000"/>
                </a:solidFill>
                <a:latin typeface="微软雅黑" panose="020B0503020204020204" charset="-122"/>
                <a:ea typeface="微软雅黑" panose="020B0503020204020204" charset="-122"/>
              </a:rPr>
              <a:t>【高考题举例】</a:t>
            </a:r>
            <a:endParaRPr lang="en-US" altLang="en-US" b="1">
              <a:solidFill>
                <a:srgbClr val="008000"/>
              </a:solidFill>
              <a:latin typeface="微软雅黑" panose="020B0503020204020204" charset="-122"/>
              <a:ea typeface="微软雅黑" panose="020B0503020204020204" charset="-122"/>
            </a:endParaRPr>
          </a:p>
        </p:txBody>
      </p:sp>
      <p:sp>
        <p:nvSpPr>
          <p:cNvPr id="1049814" name="文本占位符 1049813"/>
          <p:cNvSpPr/>
          <p:nvPr>
            <p:ph type="body" idx="4294967295"/>
          </p:nvPr>
        </p:nvSpPr>
        <p:spPr>
          <a:xfrm>
            <a:off x="0" y="765175"/>
            <a:ext cx="9144000" cy="640873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lnSpc>
                <a:spcPct val="80000"/>
              </a:lnSpc>
              <a:buFontTx/>
              <a:buNone/>
            </a:pPr>
            <a:br/>
            <a:r>
              <a:rPr lang="zh-CN" altLang="en-US" sz="3600" b="1"/>
              <a:t>一、</a:t>
            </a:r>
            <a:r>
              <a:rPr lang="zh-CN" altLang="en-US" b="1"/>
              <a:t>阅读下面的诗和对联，回答问题。</a:t>
            </a:r>
            <a:br>
              <a:rPr lang="zh-CN" altLang="en-US" b="1"/>
            </a:br>
            <a:r>
              <a:rPr lang="zh-CN" altLang="en-US" b="1"/>
              <a:t>                       赤   壁         杜庠① </a:t>
            </a:r>
            <a:br>
              <a:rPr lang="zh-CN" altLang="en-US" b="1"/>
            </a:br>
            <a:r>
              <a:rPr lang="zh-CN" altLang="en-US" b="1"/>
              <a:t>   水军东下本雄图， 千里长江隘舳舻②。 </a:t>
            </a:r>
            <a:br>
              <a:rPr lang="zh-CN" altLang="en-US" b="1"/>
            </a:br>
            <a:r>
              <a:rPr lang="zh-CN" altLang="en-US" b="1"/>
              <a:t>   诸葛心中空有汉， 曹瞒③眼里已无吴， </a:t>
            </a:r>
            <a:br>
              <a:rPr lang="zh-CN" altLang="en-US" b="1"/>
            </a:br>
            <a:r>
              <a:rPr lang="zh-CN" altLang="en-US" b="1"/>
              <a:t>   兵销炬影东风猛， 梦断箫声夜月孤。 </a:t>
            </a:r>
            <a:br>
              <a:rPr lang="zh-CN" altLang="en-US" b="1"/>
            </a:br>
            <a:r>
              <a:rPr lang="zh-CN" altLang="en-US" b="1"/>
              <a:t>   过此不堪回首处， 荒矶鸥鸟满烟芜。 </a:t>
            </a:r>
            <a:br>
              <a:rPr lang="zh-CN" altLang="en-US" b="1"/>
            </a:br>
            <a:r>
              <a:rPr lang="en-US" altLang="en-US" b="1">
                <a:latin typeface="华文楷体" charset="-122"/>
                <a:ea typeface="华文楷体" charset="-122"/>
              </a:rPr>
              <a:t>[注] ①杜庠：明朝诗人，曾任知县，不久罢归；不得志，放情诗酒。②舳舻；船只首尾相接非常多的样子。 ③曹瞒：即曹操。</a:t>
            </a:r>
            <a:r>
              <a:rPr lang="zh-CN" altLang="en-US" b="1"/>
              <a:t> </a:t>
            </a:r>
            <a:br>
              <a:rPr lang="zh-CN" altLang="en-US" b="1"/>
            </a:br>
            <a:endParaRPr lang="zh-CN" altLang="en-US" b="1"/>
          </a:p>
          <a:p>
            <a:pPr marL="0" lvl="0" indent="0" eaLnBrk="1" latinLnBrk="1" hangingPunct="1">
              <a:lnSpc>
                <a:spcPct val="80000"/>
              </a:lnSpc>
            </a:pPr>
            <a:r>
              <a:rPr lang="zh-CN" altLang="en-US" b="1"/>
              <a:t>客到黄州，或从夏口西来，武昌东去， </a:t>
            </a:r>
            <a:br>
              <a:rPr lang="zh-CN" altLang="en-US" b="1"/>
            </a:br>
            <a:r>
              <a:rPr lang="zh-CN" altLang="en-US" b="1"/>
              <a:t>天生赤壁，不过周郎一炬，苏子两游。 </a:t>
            </a:r>
            <a:br>
              <a:rPr lang="zh-CN" altLang="en-US" b="1"/>
            </a:br>
            <a:r>
              <a:rPr lang="zh-CN" altLang="en-US" b="1"/>
              <a:t>               ——</a:t>
            </a:r>
            <a:r>
              <a:rPr lang="zh-CN" altLang="en-US" sz="2800" b="1"/>
              <a:t>郭朝祚题湖北黄冈东坡赤壁门楼</a:t>
            </a:r>
            <a:r>
              <a:rPr lang="zh-CN" altLang="en-US" sz="2400" b="1"/>
              <a:t> </a:t>
            </a:r>
            <a:br>
              <a:rPr lang="zh-CN" altLang="en-US" sz="2400" b="1"/>
            </a:br>
            <a:br>
              <a:rPr lang="zh-CN" altLang="en-US" sz="2400" b="1"/>
            </a:br>
            <a:endParaRPr lang="zh-CN" altLang="en-US" sz="16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93" name=""/>
        <p:cNvGrpSpPr/>
        <p:nvPr/>
      </p:nvGrpSpPr>
      <p:grpSpPr>
        <a:xfrm rot="0">
          <a:off x="0" y="0"/>
          <a:ext cx="0" cy="0"/>
          <a:chOff x="0" y="0"/>
          <a:chExt cx="0" cy="0"/>
        </a:xfrm>
      </p:grpSpPr>
      <p:sp>
        <p:nvSpPr>
          <p:cNvPr id="1048623" name="文本框 1048622"/>
          <p:cNvSpPr txBox="1"/>
          <p:nvPr/>
        </p:nvSpPr>
        <p:spPr>
          <a:xfrm>
            <a:off x="2590800" y="609600"/>
            <a:ext cx="4419600"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ea typeface="黑体" panose="02010609060101010101" pitchFamily="2" charset="-122"/>
              </a:rPr>
              <a:t>山水田园诗常见意境</a:t>
            </a:r>
            <a:endParaRPr lang="zh-CN" altLang="en-US" sz="3200" b="1">
              <a:ea typeface="黑体" panose="02010609060101010101" pitchFamily="2" charset="-122"/>
            </a:endParaRPr>
          </a:p>
        </p:txBody>
      </p:sp>
      <p:sp>
        <p:nvSpPr>
          <p:cNvPr id="1048624" name="矩形 1048623"/>
          <p:cNvSpPr/>
          <p:nvPr/>
        </p:nvSpPr>
        <p:spPr>
          <a:xfrm>
            <a:off x="304800" y="1752600"/>
            <a:ext cx="4800600" cy="30067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latin typeface="黑体" panose="02010609060101010101" pitchFamily="2" charset="-122"/>
                <a:ea typeface="黑体" panose="02010609060101010101" pitchFamily="2" charset="-122"/>
              </a:rPr>
              <a:t>宁静、静谧、纯朴、自然、美好、平和、和谐、恬静、幽雅、空灵、安逸、安详、</a:t>
            </a:r>
            <a:endParaRPr lang="zh-CN" altLang="en-US" sz="3200" b="1">
              <a:latin typeface="黑体" panose="02010609060101010101" pitchFamily="2" charset="-122"/>
              <a:ea typeface="黑体" panose="02010609060101010101" pitchFamily="2" charset="-122"/>
            </a:endParaRPr>
          </a:p>
          <a:p>
            <a:pPr marL="0" lvl="0" indent="0">
              <a:buFontTx/>
              <a:buNone/>
            </a:pPr>
            <a:r>
              <a:rPr lang="zh-CN" altLang="en-US" sz="3200" b="1">
                <a:latin typeface="黑体" panose="02010609060101010101" pitchFamily="2" charset="-122"/>
                <a:ea typeface="黑体" panose="02010609060101010101" pitchFamily="2" charset="-122"/>
              </a:rPr>
              <a:t>清幽、明净、飘逸、清新、清淡、旷远、雄奇、迷离、孤寂、凄凉、凄清、萧瑟</a:t>
            </a:r>
            <a:endParaRPr lang="zh-CN" altLang="en-US" sz="3200" b="1">
              <a:latin typeface="黑体" panose="02010609060101010101" pitchFamily="2" charset="-122"/>
              <a:ea typeface="黑体" panose="02010609060101010101" pitchFamily="2" charset="-122"/>
            </a:endParaRPr>
          </a:p>
        </p:txBody>
      </p:sp>
      <p:pic>
        <p:nvPicPr>
          <p:cNvPr id="2097175" name="图片 2097174"/>
          <p:cNvPicPr/>
          <p:nvPr/>
        </p:nvPicPr>
        <p:blipFill>
          <a:blip r:embed="rId1"/>
          <a:srcRect/>
          <a:stretch>
            <a:fillRect/>
          </a:stretch>
        </p:blipFill>
        <p:spPr>
          <a:xfrm>
            <a:off x="5295900" y="4133850"/>
            <a:ext cx="3848100" cy="2724150"/>
          </a:xfrm>
          <a:prstGeom prst="rect">
            <a:avLst/>
          </a:prstGeom>
          <a:noFill/>
          <a:ln>
            <a:noFill/>
          </a:ln>
        </p:spPr>
      </p:pic>
      <p:sp>
        <p:nvSpPr>
          <p:cNvPr id="1048625" name="矩形 1048624"/>
          <p:cNvSpPr/>
          <p:nvPr/>
        </p:nvSpPr>
        <p:spPr>
          <a:xfrm>
            <a:off x="5867400" y="2133600"/>
            <a:ext cx="2774950" cy="1590675"/>
          </a:xfrm>
          <a:prstGeom prst="rect">
            <a:avLst/>
          </a:prstGeom>
          <a:noFill/>
          <a:ln w="41275" cap="flat" cmpd="sng">
            <a:solidFill>
              <a:srgbClr val="FF660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200" b="1">
                <a:ea typeface="黑体" panose="02010609060101010101" pitchFamily="2" charset="-122"/>
              </a:rPr>
              <a:t>活用诗中字与词，双音节词写意境。</a:t>
            </a:r>
            <a:endParaRPr lang="zh-CN" altLang="en-US" sz="3200" b="1">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24"/>
                                        </p:tgtEl>
                                        <p:attrNameLst>
                                          <p:attrName>style.visibility</p:attrName>
                                        </p:attrNameLst>
                                      </p:cBhvr>
                                      <p:to>
                                        <p:strVal val="visible"/>
                                      </p:to>
                                    </p:set>
                                    <p:anim calcmode="lin" valueType="num">
                                      <p:cBhvr additive="base">
                                        <p:cTn id="7" dur="500" fill="hold"/>
                                        <p:tgtEl>
                                          <p:spTgt spid="1048624"/>
                                        </p:tgtEl>
                                        <p:attrNameLst>
                                          <p:attrName>ppt_x</p:attrName>
                                        </p:attrNameLst>
                                      </p:cBhvr>
                                      <p:tavLst>
                                        <p:tav tm="0">
                                          <p:val>
                                            <p:strVal val="ppt_x"/>
                                          </p:val>
                                        </p:tav>
                                        <p:tav tm="100000">
                                          <p:val>
                                            <p:strVal val="ppt_x"/>
                                          </p:val>
                                        </p:tav>
                                      </p:tavLst>
                                    </p:anim>
                                    <p:anim calcmode="lin" valueType="num">
                                      <p:cBhvr additive="base">
                                        <p:cTn id="8" dur="500" fill="hold"/>
                                        <p:tgtEl>
                                          <p:spTgt spid="10486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1048625"/>
                                        </p:tgtEl>
                                        <p:attrNameLst>
                                          <p:attrName>style.visibility</p:attrName>
                                        </p:attrNameLst>
                                      </p:cBhvr>
                                      <p:to>
                                        <p:strVal val="visible"/>
                                      </p:to>
                                    </p:set>
                                    <p:animEffect transition="in" filter="box(in)">
                                      <p:cBhvr>
                                        <p:cTn id="13" dur="500"/>
                                        <p:tgtEl>
                                          <p:spTgt spid="1048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4" grpId="0" animBg="1"/>
      <p:bldP spid="1048625" grpId="0" animBg="1"/>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643" name=""/>
        <p:cNvGrpSpPr/>
        <p:nvPr/>
      </p:nvGrpSpPr>
      <p:grpSpPr>
        <a:xfrm rot="0">
          <a:off x="0" y="0"/>
          <a:ext cx="0" cy="0"/>
          <a:chOff x="0" y="0"/>
          <a:chExt cx="0" cy="0"/>
        </a:xfrm>
      </p:grpSpPr>
      <p:sp>
        <p:nvSpPr>
          <p:cNvPr id="1049815" name="文本占位符 1049814"/>
          <p:cNvSpPr/>
          <p:nvPr>
            <p:ph type="body" idx="1"/>
          </p:nvPr>
        </p:nvSpPr>
        <p:spPr>
          <a:xfrm>
            <a:off x="179387" y="1600200"/>
            <a:ext cx="8785225"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609600" lvl="0" indent="-609600">
              <a:lnSpc>
                <a:spcPct val="90000"/>
              </a:lnSpc>
              <a:buFontTx/>
              <a:buNone/>
            </a:pPr>
            <a:r>
              <a:rPr lang="zh-CN" altLang="en-US" b="1"/>
              <a:t>（1）对联在语言形式上的最大特点是（     ），律诗中的颔联和颈联也具有这样的特点。 </a:t>
            </a:r>
            <a:endParaRPr lang="zh-CN" altLang="en-US" b="1"/>
          </a:p>
          <a:p>
            <a:pPr marL="609600" lvl="0" indent="-609600">
              <a:lnSpc>
                <a:spcPct val="90000"/>
              </a:lnSpc>
              <a:buFontTx/>
              <a:buNone/>
            </a:pPr>
            <a:r>
              <a:rPr lang="zh-CN" altLang="en-US" b="1"/>
              <a:t>（2） 对联中的“周郎一炬 ” 与上面诗歌中的 “___________” 一句同说一事；“苏子两游”与上面诗歌中的“____________” 一句同说一事。</a:t>
            </a:r>
            <a:endParaRPr lang="zh-CN" altLang="en-US" b="1"/>
          </a:p>
          <a:p>
            <a:pPr marL="609600" lvl="0" indent="-609600">
              <a:lnSpc>
                <a:spcPct val="90000"/>
              </a:lnSpc>
              <a:buFontTx/>
              <a:buNone/>
            </a:pPr>
            <a:r>
              <a:rPr lang="zh-CN" altLang="en-US" b="1"/>
              <a:t>（3）请从情和景的角度赏析“荒矶鸥鸟满烟芜”一句。 </a:t>
            </a:r>
            <a:br>
              <a:rPr lang="zh-CN" altLang="en-US" b="1"/>
            </a:br>
            <a:endParaRPr lang="zh-CN" altLang="en-US" b="1"/>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644" name=""/>
        <p:cNvGrpSpPr/>
        <p:nvPr/>
      </p:nvGrpSpPr>
      <p:grpSpPr>
        <a:xfrm rot="0">
          <a:off x="0" y="0"/>
          <a:ext cx="0" cy="0"/>
          <a:chOff x="0" y="0"/>
          <a:chExt cx="0" cy="0"/>
        </a:xfrm>
      </p:grpSpPr>
      <p:sp>
        <p:nvSpPr>
          <p:cNvPr id="1049816" name="标题 1049815"/>
          <p:cNvSpPr/>
          <p:nvPr>
            <p:ph type="title" idx="4294967295"/>
          </p:nvPr>
        </p:nvSpPr>
        <p:spPr>
          <a:xfrm>
            <a:off x="0" y="260350"/>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r>
              <a:rPr lang="zh-CN" altLang="en-US" b="1"/>
              <a:t>咏史怀古诗鉴赏思路</a:t>
            </a:r>
            <a:endParaRPr lang="zh-CN" altLang="en-US" b="1"/>
          </a:p>
        </p:txBody>
      </p:sp>
      <p:sp>
        <p:nvSpPr>
          <p:cNvPr id="1049817" name="文本占位符 1049816"/>
          <p:cNvSpPr/>
          <p:nvPr>
            <p:ph type="body" idx="4294967295"/>
          </p:nvPr>
        </p:nvSpPr>
        <p:spPr>
          <a:xfrm>
            <a:off x="457200" y="1600200"/>
            <a:ext cx="822960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4000" b="1"/>
              <a:t>1、</a:t>
            </a:r>
            <a:r>
              <a:rPr lang="zh-CN" altLang="en-US" sz="4000" b="1">
                <a:solidFill>
                  <a:srgbClr val="CC0000"/>
                </a:solidFill>
              </a:rPr>
              <a:t>弄清史实</a:t>
            </a:r>
            <a:r>
              <a:rPr lang="zh-CN" altLang="en-US" sz="4000" b="1"/>
              <a:t>，疏通文意 </a:t>
            </a:r>
            <a:endParaRPr lang="zh-CN" altLang="en-US" sz="4000" b="1"/>
          </a:p>
          <a:p>
            <a:pPr marL="0" lvl="0" indent="0" eaLnBrk="1" latinLnBrk="1" hangingPunct="1">
              <a:buFontTx/>
              <a:buNone/>
            </a:pPr>
            <a:r>
              <a:rPr lang="zh-CN" altLang="en-US" sz="4000" b="1"/>
              <a:t>2、</a:t>
            </a:r>
            <a:r>
              <a:rPr lang="zh-CN" altLang="en-US" sz="4000" b="1">
                <a:solidFill>
                  <a:srgbClr val="CC0000"/>
                </a:solidFill>
              </a:rPr>
              <a:t>领悟感情</a:t>
            </a:r>
            <a:r>
              <a:rPr lang="zh-CN" altLang="en-US" sz="4000" b="1"/>
              <a:t>，触发共鸣 </a:t>
            </a:r>
            <a:endParaRPr lang="zh-CN" altLang="en-US" sz="4000" b="1"/>
          </a:p>
          <a:p>
            <a:pPr marL="0" lvl="0" indent="0" eaLnBrk="1" latinLnBrk="1" hangingPunct="1">
              <a:buFontTx/>
              <a:buNone/>
            </a:pPr>
            <a:r>
              <a:rPr lang="zh-CN" altLang="en-US" sz="4000" b="1"/>
              <a:t>3、</a:t>
            </a:r>
            <a:r>
              <a:rPr lang="zh-CN" altLang="en-US" sz="4000" b="1">
                <a:solidFill>
                  <a:srgbClr val="CC0000"/>
                </a:solidFill>
              </a:rPr>
              <a:t>分析技巧</a:t>
            </a:r>
            <a:r>
              <a:rPr lang="zh-CN" altLang="en-US" sz="4000" b="1"/>
              <a:t>，体察诗心</a:t>
            </a:r>
            <a:r>
              <a:rPr lang="zh-CN" altLang="en-US" b="1"/>
              <a:t> </a:t>
            </a:r>
            <a:endParaRPr lang="zh-CN" altLang="en-US" b="1"/>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645" name=""/>
        <p:cNvGrpSpPr/>
        <p:nvPr/>
      </p:nvGrpSpPr>
      <p:grpSpPr>
        <a:xfrm rot="0">
          <a:off x="0" y="0"/>
          <a:ext cx="0" cy="0"/>
          <a:chOff x="0" y="0"/>
          <a:chExt cx="0" cy="0"/>
        </a:xfrm>
      </p:grpSpPr>
      <p:sp>
        <p:nvSpPr>
          <p:cNvPr id="1049818" name="文本占位符 1049817"/>
          <p:cNvSpPr/>
          <p:nvPr>
            <p:ph type="body" idx="1"/>
          </p:nvPr>
        </p:nvSpPr>
        <p:spPr>
          <a:xfrm>
            <a:off x="457200" y="1600200"/>
            <a:ext cx="822960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b="1"/>
              <a:t>                       </a:t>
            </a:r>
            <a:r>
              <a:rPr lang="zh-CN" altLang="en-US" b="1">
                <a:solidFill>
                  <a:srgbClr val="CC0000"/>
                </a:solidFill>
              </a:rPr>
              <a:t>赤   壁</a:t>
            </a:r>
            <a:r>
              <a:rPr lang="zh-CN" altLang="en-US" b="1"/>
              <a:t>         杜庠</a:t>
            </a:r>
            <a:br>
              <a:rPr lang="zh-CN" altLang="en-US" b="1"/>
            </a:br>
            <a:r>
              <a:rPr lang="zh-CN" altLang="en-US" b="1"/>
              <a:t>水军东下本雄图， 千里长江隘舳舻。 </a:t>
            </a:r>
            <a:br>
              <a:rPr lang="zh-CN" altLang="en-US" b="1"/>
            </a:br>
            <a:r>
              <a:rPr lang="zh-CN" altLang="en-US" b="1">
                <a:solidFill>
                  <a:srgbClr val="CC0000"/>
                </a:solidFill>
              </a:rPr>
              <a:t>诸葛</a:t>
            </a:r>
            <a:r>
              <a:rPr lang="zh-CN" altLang="en-US" b="1"/>
              <a:t>心中空有汉， </a:t>
            </a:r>
            <a:r>
              <a:rPr lang="zh-CN" altLang="en-US" b="1">
                <a:solidFill>
                  <a:srgbClr val="CC0000"/>
                </a:solidFill>
              </a:rPr>
              <a:t>曹瞒</a:t>
            </a:r>
            <a:r>
              <a:rPr lang="zh-CN" altLang="en-US" b="1"/>
              <a:t>眼里已无吴。 </a:t>
            </a:r>
            <a:br>
              <a:rPr lang="zh-CN" altLang="en-US" b="1"/>
            </a:br>
            <a:r>
              <a:rPr lang="zh-CN" altLang="en-US" b="1"/>
              <a:t>兵销炬影</a:t>
            </a:r>
            <a:r>
              <a:rPr lang="zh-CN" altLang="en-US" b="1">
                <a:solidFill>
                  <a:srgbClr val="CC0000"/>
                </a:solidFill>
              </a:rPr>
              <a:t>东风</a:t>
            </a:r>
            <a:r>
              <a:rPr lang="zh-CN" altLang="en-US" b="1"/>
              <a:t>猛， 梦断</a:t>
            </a:r>
            <a:r>
              <a:rPr lang="zh-CN" altLang="en-US" b="1">
                <a:solidFill>
                  <a:srgbClr val="CC0000"/>
                </a:solidFill>
              </a:rPr>
              <a:t>箫声</a:t>
            </a:r>
            <a:r>
              <a:rPr lang="zh-CN" altLang="en-US" b="1"/>
              <a:t>夜月孤。</a:t>
            </a:r>
            <a:endParaRPr lang="zh-CN" altLang="en-US" b="1"/>
          </a:p>
          <a:p>
            <a:pPr marL="0" lvl="0" indent="0">
              <a:buFontTx/>
              <a:buNone/>
            </a:pPr>
            <a:r>
              <a:rPr lang="zh-CN" altLang="en-US" b="1"/>
              <a:t>                                              </a:t>
            </a:r>
            <a:r>
              <a:rPr lang="zh-CN" altLang="en-US" b="1">
                <a:solidFill>
                  <a:srgbClr val="CC0000"/>
                </a:solidFill>
              </a:rPr>
              <a:t>——史实</a:t>
            </a:r>
            <a:r>
              <a:rPr lang="zh-CN" altLang="en-US" b="1"/>
              <a:t> </a:t>
            </a:r>
            <a:br>
              <a:rPr lang="zh-CN" altLang="en-US" b="1"/>
            </a:br>
            <a:r>
              <a:rPr lang="zh-CN" altLang="en-US" b="1"/>
              <a:t>过此</a:t>
            </a:r>
            <a:r>
              <a:rPr lang="zh-CN" altLang="en-US" b="1">
                <a:solidFill>
                  <a:srgbClr val="CC0000"/>
                </a:solidFill>
              </a:rPr>
              <a:t>不堪回首</a:t>
            </a:r>
            <a:r>
              <a:rPr lang="zh-CN" altLang="en-US" b="1"/>
              <a:t>处， 荒矶鸥鸟满烟芜。</a:t>
            </a:r>
            <a:endParaRPr lang="zh-CN" altLang="en-US" b="1"/>
          </a:p>
          <a:p>
            <a:pPr marL="0" lvl="0" indent="0">
              <a:buFontTx/>
              <a:buNone/>
            </a:pPr>
            <a:r>
              <a:rPr lang="zh-CN" altLang="en-US" b="1"/>
              <a:t>                                              </a:t>
            </a:r>
            <a:r>
              <a:rPr lang="zh-CN" altLang="en-US" b="1">
                <a:solidFill>
                  <a:srgbClr val="CC0000"/>
                </a:solidFill>
              </a:rPr>
              <a:t>——感慨</a:t>
            </a:r>
            <a:endParaRPr lang="zh-CN" altLang="en-US" b="1">
              <a:solidFill>
                <a:srgbClr val="CC0000"/>
              </a:solidFill>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646" name=""/>
        <p:cNvGrpSpPr/>
        <p:nvPr/>
      </p:nvGrpSpPr>
      <p:grpSpPr>
        <a:xfrm rot="0">
          <a:off x="0" y="0"/>
          <a:ext cx="0" cy="0"/>
          <a:chOff x="0" y="0"/>
          <a:chExt cx="0" cy="0"/>
        </a:xfrm>
      </p:grpSpPr>
      <p:sp>
        <p:nvSpPr>
          <p:cNvPr id="1049819" name="文本占位符 1049818"/>
          <p:cNvSpPr/>
          <p:nvPr>
            <p:ph type="body" idx="1"/>
          </p:nvPr>
        </p:nvSpPr>
        <p:spPr>
          <a:xfrm>
            <a:off x="457200" y="117475"/>
            <a:ext cx="8229600" cy="600868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4000" b="1"/>
              <a:t>【答案】</a:t>
            </a:r>
            <a:endParaRPr lang="zh-CN" altLang="en-US" sz="4000" b="1"/>
          </a:p>
          <a:p>
            <a:pPr marL="0" lvl="0" indent="0">
              <a:buFontTx/>
              <a:buNone/>
            </a:pPr>
            <a:r>
              <a:rPr lang="zh-CN" altLang="en-US" sz="4000" b="1"/>
              <a:t>(1) 对仗(或：对偶) </a:t>
            </a:r>
            <a:br>
              <a:rPr lang="zh-CN" altLang="en-US" sz="4000" b="1"/>
            </a:br>
            <a:r>
              <a:rPr lang="zh-CN" altLang="en-US" sz="4000" b="1"/>
              <a:t>(2) 兵销炬影东风猛     </a:t>
            </a:r>
            <a:endParaRPr lang="zh-CN" altLang="en-US" sz="4000" b="1"/>
          </a:p>
          <a:p>
            <a:pPr marL="0" lvl="0" indent="0">
              <a:buFontTx/>
              <a:buNone/>
            </a:pPr>
            <a:r>
              <a:rPr lang="zh-CN" altLang="en-US" sz="4000" b="1"/>
              <a:t>      梦断箫声夜月孤 </a:t>
            </a:r>
            <a:endParaRPr lang="zh-CN" altLang="en-US" sz="4000" b="1"/>
          </a:p>
          <a:p>
            <a:pPr marL="0" lvl="0" indent="0" algn="l" fontAlgn="base">
              <a:lnSpc>
                <a:spcPct val="100000"/>
              </a:lnSpc>
              <a:spcBef>
                <a:spcPct val="20000"/>
              </a:spcBef>
              <a:spcAft>
                <a:spcPct val="0"/>
              </a:spcAft>
              <a:buFontTx/>
              <a:buNone/>
            </a:pPr>
            <a:r>
              <a:rPr lang="zh-CN" altLang="en-US" sz="3200" b="1">
                <a:solidFill>
                  <a:srgbClr val="000000"/>
                </a:solidFill>
                <a:latin typeface="Arial" panose="020B0604020202020204" pitchFamily="34" charset="0"/>
                <a:ea typeface="宋体" panose="02010600030101010101" pitchFamily="2" charset="-122"/>
              </a:rPr>
              <a:t>(3)</a:t>
            </a:r>
            <a:r>
              <a:rPr lang="zh-CN" altLang="en-US" sz="3200" b="1">
                <a:solidFill>
                  <a:srgbClr val="CC0000"/>
                </a:solidFill>
                <a:latin typeface="Arial" panose="020B0604020202020204" pitchFamily="34" charset="0"/>
                <a:ea typeface="宋体" panose="02010600030101010101" pitchFamily="2" charset="-122"/>
              </a:rPr>
              <a:t>情景交融(寓情于景)</a:t>
            </a:r>
            <a:endParaRPr lang="zh-CN" altLang="en-US" sz="3200" b="1">
              <a:solidFill>
                <a:srgbClr val="CC0000"/>
              </a:solidFill>
              <a:latin typeface="Arial" panose="020B0604020202020204" pitchFamily="34" charset="0"/>
              <a:ea typeface="宋体" panose="02010600030101010101" pitchFamily="2" charset="-122"/>
            </a:endParaRPr>
          </a:p>
          <a:p>
            <a:pPr marL="0" lvl="0" indent="0" algn="l" fontAlgn="base">
              <a:lnSpc>
                <a:spcPct val="100000"/>
              </a:lnSpc>
              <a:spcBef>
                <a:spcPct val="20000"/>
              </a:spcBef>
              <a:spcAft>
                <a:spcPct val="0"/>
              </a:spcAft>
              <a:buFontTx/>
              <a:buNone/>
            </a:pPr>
            <a:r>
              <a:rPr lang="zh-CN" altLang="en-US" sz="3200" b="1">
                <a:solidFill>
                  <a:schemeClr val="dk1"/>
                </a:solidFill>
                <a:latin typeface="Arial" panose="020B0604020202020204" pitchFamily="34" charset="0"/>
                <a:ea typeface="宋体" panose="02010600030101010101" pitchFamily="2" charset="-122"/>
              </a:rPr>
              <a:t>   写出了眼前赤壁的</a:t>
            </a:r>
            <a:r>
              <a:rPr lang="zh-CN" altLang="en-US" sz="3200" b="1">
                <a:solidFill>
                  <a:srgbClr val="CC0000"/>
                </a:solidFill>
                <a:latin typeface="Arial" panose="020B0604020202020204" pitchFamily="34" charset="0"/>
                <a:ea typeface="宋体" panose="02010600030101010101" pitchFamily="2" charset="-122"/>
              </a:rPr>
              <a:t>荒凉景象</a:t>
            </a:r>
            <a:r>
              <a:rPr lang="zh-CN" altLang="en-US" sz="3200" b="1">
                <a:solidFill>
                  <a:schemeClr val="dk1"/>
                </a:solidFill>
                <a:latin typeface="Arial" panose="020B0604020202020204" pitchFamily="34" charset="0"/>
                <a:ea typeface="宋体" panose="02010600030101010101" pitchFamily="2" charset="-122"/>
              </a:rPr>
              <a:t>，</a:t>
            </a:r>
            <a:endParaRPr lang="zh-CN" altLang="en-US" sz="3200" b="1">
              <a:solidFill>
                <a:schemeClr val="dk1"/>
              </a:solidFill>
              <a:latin typeface="Arial" panose="020B0604020202020204" pitchFamily="34" charset="0"/>
              <a:ea typeface="宋体" panose="02010600030101010101" pitchFamily="2" charset="-122"/>
            </a:endParaRPr>
          </a:p>
          <a:p>
            <a:pPr marL="0" lvl="0" indent="0" algn="l" fontAlgn="base">
              <a:lnSpc>
                <a:spcPct val="100000"/>
              </a:lnSpc>
              <a:spcBef>
                <a:spcPct val="20000"/>
              </a:spcBef>
              <a:spcAft>
                <a:spcPct val="0"/>
              </a:spcAft>
              <a:buFontTx/>
              <a:buNone/>
            </a:pPr>
            <a:r>
              <a:rPr lang="zh-CN" altLang="en-US" sz="3200" b="1">
                <a:solidFill>
                  <a:schemeClr val="dk1"/>
                </a:solidFill>
                <a:latin typeface="Arial" panose="020B0604020202020204" pitchFamily="34" charset="0"/>
                <a:ea typeface="宋体" panose="02010600030101010101" pitchFamily="2" charset="-122"/>
              </a:rPr>
              <a:t>   融入诗人的</a:t>
            </a:r>
            <a:r>
              <a:rPr lang="zh-CN" altLang="en-US" sz="3200" b="1">
                <a:solidFill>
                  <a:srgbClr val="CC0000"/>
                </a:solidFill>
                <a:latin typeface="Arial" panose="020B0604020202020204" pitchFamily="34" charset="0"/>
                <a:ea typeface="宋体" panose="02010600030101010101" pitchFamily="2" charset="-122"/>
              </a:rPr>
              <a:t>伤感</a:t>
            </a:r>
            <a:r>
              <a:rPr lang="zh-CN" altLang="en-US" sz="3200" b="1">
                <a:solidFill>
                  <a:schemeClr val="dk1"/>
                </a:solidFill>
                <a:latin typeface="Arial" panose="020B0604020202020204" pitchFamily="34" charset="0"/>
                <a:ea typeface="宋体" panose="02010600030101010101" pitchFamily="2" charset="-122"/>
              </a:rPr>
              <a:t>——叱咤风云和泛舟吟赋的人都已不在，</a:t>
            </a:r>
            <a:r>
              <a:rPr lang="zh-CN" altLang="en-US" sz="3200" b="1">
                <a:solidFill>
                  <a:srgbClr val="CC0000"/>
                </a:solidFill>
                <a:latin typeface="Arial" panose="020B0604020202020204" pitchFamily="34" charset="0"/>
                <a:ea typeface="宋体" panose="02010600030101010101" pitchFamily="2" charset="-122"/>
              </a:rPr>
              <a:t>怀人伤己</a:t>
            </a:r>
            <a:r>
              <a:rPr lang="zh-CN" altLang="en-US" sz="3200" b="1">
                <a:solidFill>
                  <a:schemeClr val="dk1"/>
                </a:solidFill>
                <a:latin typeface="Arial" panose="020B0604020202020204" pitchFamily="34" charset="0"/>
                <a:ea typeface="宋体" panose="02010600030101010101" pitchFamily="2" charset="-122"/>
              </a:rPr>
              <a:t>，自己政治上失意，深感</a:t>
            </a:r>
            <a:r>
              <a:rPr lang="zh-CN" altLang="en-US" sz="3200" b="1">
                <a:solidFill>
                  <a:srgbClr val="CC0000"/>
                </a:solidFill>
                <a:latin typeface="Arial" panose="020B0604020202020204" pitchFamily="34" charset="0"/>
                <a:ea typeface="宋体" panose="02010600030101010101" pitchFamily="2" charset="-122"/>
              </a:rPr>
              <a:t>孤寂怅惘</a:t>
            </a:r>
            <a:r>
              <a:rPr lang="zh-CN" altLang="en-US" sz="3200" b="1">
                <a:solidFill>
                  <a:schemeClr val="dk1"/>
                </a:solidFill>
                <a:latin typeface="Arial" panose="020B0604020202020204" pitchFamily="34" charset="0"/>
                <a:ea typeface="宋体" panose="02010600030101010101" pitchFamily="2" charset="-122"/>
              </a:rPr>
              <a:t>。</a:t>
            </a:r>
            <a:endParaRPr lang="zh-CN" altLang="en-US" sz="3200" b="1">
              <a:solidFill>
                <a:schemeClr val="dk1"/>
              </a:solidFill>
              <a:latin typeface="Arial" panose="020B0604020202020204" pitchFamily="34" charset="0"/>
              <a:ea typeface="宋体" panose="02010600030101010101" pitchFamily="2" charset="-122"/>
            </a:endParaRPr>
          </a:p>
          <a:p>
            <a:pPr marL="0" lvl="0" indent="0">
              <a:buFontTx/>
              <a:buNone/>
            </a:pPr>
            <a:br/>
            <a:endParaRPr lang="zh-CN" altLang="en-US" sz="4000"/>
          </a:p>
          <a:p>
            <a:pPr marL="0" lvl="0" indent="0"/>
            <a:endParaRPr lang="zh-CN" altLang="en-US" b="1"/>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647" name=""/>
        <p:cNvGrpSpPr/>
        <p:nvPr/>
      </p:nvGrpSpPr>
      <p:grpSpPr>
        <a:xfrm rot="0">
          <a:off x="0" y="0"/>
          <a:ext cx="0" cy="0"/>
          <a:chOff x="0" y="0"/>
          <a:chExt cx="0" cy="0"/>
        </a:xfrm>
      </p:grpSpPr>
      <p:sp>
        <p:nvSpPr>
          <p:cNvPr id="1049820" name="文本占位符 1049819"/>
          <p:cNvSpPr/>
          <p:nvPr>
            <p:ph type="body" idx="4294967295"/>
          </p:nvPr>
        </p:nvSpPr>
        <p:spPr>
          <a:xfrm>
            <a:off x="457200" y="477837"/>
            <a:ext cx="8291512" cy="68389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lnSpc>
                <a:spcPct val="90000"/>
              </a:lnSpc>
              <a:buFontTx/>
              <a:buNone/>
            </a:pPr>
            <a:r>
              <a:rPr lang="zh-CN" altLang="en-US" b="1"/>
              <a:t>二、阅读下面这首词，回答问题。（2004年青海卷） </a:t>
            </a:r>
            <a:br>
              <a:rPr lang="zh-CN" altLang="en-US" b="1"/>
            </a:br>
            <a:r>
              <a:rPr lang="zh-CN" altLang="en-US" b="1"/>
              <a:t>                     江 城 子     </a:t>
            </a:r>
            <a:r>
              <a:rPr lang="zh-CN" altLang="en-US" sz="2800" b="1"/>
              <a:t>五代•欧阳炯 </a:t>
            </a:r>
            <a:br>
              <a:rPr lang="zh-CN" altLang="en-US" sz="2800" b="1"/>
            </a:br>
            <a:r>
              <a:rPr lang="zh-CN" altLang="en-US" b="1"/>
              <a:t>        晚日</a:t>
            </a:r>
            <a:r>
              <a:rPr lang="zh-CN" altLang="en-US" b="1">
                <a:solidFill>
                  <a:srgbClr val="CC0000"/>
                </a:solidFill>
              </a:rPr>
              <a:t>金陵</a:t>
            </a:r>
            <a:r>
              <a:rPr lang="zh-CN" altLang="en-US" b="1"/>
              <a:t>岸草平，落霞明，水无情。</a:t>
            </a:r>
            <a:r>
              <a:rPr lang="zh-CN" altLang="en-US" b="1">
                <a:solidFill>
                  <a:srgbClr val="CC0000"/>
                </a:solidFill>
              </a:rPr>
              <a:t>六代</a:t>
            </a:r>
            <a:r>
              <a:rPr lang="zh-CN" altLang="en-US" b="1"/>
              <a:t>繁华，暗逐逝波声。空有</a:t>
            </a:r>
            <a:r>
              <a:rPr lang="zh-CN" altLang="en-US" b="1">
                <a:solidFill>
                  <a:srgbClr val="CC0000"/>
                </a:solidFill>
              </a:rPr>
              <a:t>姑苏台</a:t>
            </a:r>
            <a:r>
              <a:rPr lang="zh-CN" altLang="en-US" b="1"/>
              <a:t>上月，如</a:t>
            </a:r>
            <a:r>
              <a:rPr lang="zh-CN" altLang="en-US" b="1">
                <a:solidFill>
                  <a:srgbClr val="CC0000"/>
                </a:solidFill>
              </a:rPr>
              <a:t>西子</a:t>
            </a:r>
            <a:r>
              <a:rPr lang="zh-CN" altLang="en-US" b="1"/>
              <a:t>镜，照江城。 </a:t>
            </a:r>
            <a:br>
              <a:rPr lang="zh-CN" altLang="en-US" b="1"/>
            </a:br>
            <a:r>
              <a:rPr lang="en-US" altLang="en-US" b="1">
                <a:latin typeface="华文楷体" charset="-122"/>
                <a:ea typeface="华文楷体" charset="-122"/>
              </a:rPr>
              <a:t>[注] 姑苏台：吴王夫差与宠妃西施长夜作乐之地，原址在苏州市西南姑苏山上。</a:t>
            </a:r>
            <a:r>
              <a:rPr lang="zh-CN" altLang="en-US" b="1"/>
              <a:t> </a:t>
            </a:r>
            <a:br>
              <a:rPr lang="zh-CN" altLang="en-US" b="1"/>
            </a:br>
            <a:endParaRPr lang="zh-CN" altLang="en-US" b="1"/>
          </a:p>
          <a:p>
            <a:pPr marL="0" lvl="0" indent="0" eaLnBrk="1" latinLnBrk="1" hangingPunct="1">
              <a:lnSpc>
                <a:spcPct val="90000"/>
              </a:lnSpc>
              <a:buFontTx/>
              <a:buNone/>
            </a:pPr>
            <a:r>
              <a:rPr lang="zh-CN" altLang="en-US" b="1"/>
              <a:t>   这首词</a:t>
            </a:r>
            <a:r>
              <a:rPr lang="zh-CN" altLang="en-US" b="1">
                <a:solidFill>
                  <a:srgbClr val="CC0000"/>
                </a:solidFill>
              </a:rPr>
              <a:t>明写</a:t>
            </a:r>
            <a:r>
              <a:rPr lang="zh-CN" altLang="en-US" b="1"/>
              <a:t>眼前实景，</a:t>
            </a:r>
            <a:r>
              <a:rPr lang="zh-CN" altLang="en-US" b="1">
                <a:solidFill>
                  <a:srgbClr val="CC0000"/>
                </a:solidFill>
              </a:rPr>
              <a:t>暗寓</a:t>
            </a:r>
            <a:r>
              <a:rPr lang="zh-CN" altLang="en-US" b="1"/>
              <a:t>历史沧桑。词中“水无情”、“空有姑苏台上月”两句含有深意。试结合全诗加以赏析。 </a:t>
            </a:r>
            <a:br>
              <a:rPr lang="zh-CN" altLang="en-US" b="1"/>
            </a:br>
            <a:br>
              <a:rPr lang="zh-CN" altLang="en-US" b="1"/>
            </a:br>
            <a:endParaRPr lang="zh-CN" altLang="en-US" b="1"/>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648" name=""/>
        <p:cNvGrpSpPr/>
        <p:nvPr/>
      </p:nvGrpSpPr>
      <p:grpSpPr>
        <a:xfrm rot="0">
          <a:off x="0" y="0"/>
          <a:ext cx="0" cy="0"/>
          <a:chOff x="0" y="0"/>
          <a:chExt cx="0" cy="0"/>
        </a:xfrm>
      </p:grpSpPr>
      <p:sp>
        <p:nvSpPr>
          <p:cNvPr id="1049821" name="文本占位符 1049820"/>
          <p:cNvSpPr/>
          <p:nvPr>
            <p:ph type="body" idx="1"/>
          </p:nvPr>
        </p:nvSpPr>
        <p:spPr>
          <a:xfrm>
            <a:off x="457200" y="1600200"/>
            <a:ext cx="822960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b="1"/>
              <a:t>【答案】 </a:t>
            </a:r>
            <a:br>
              <a:rPr lang="zh-CN" altLang="en-US" b="1"/>
            </a:br>
            <a:r>
              <a:rPr lang="zh-CN" altLang="en-US" b="1"/>
              <a:t>     “水无情”，</a:t>
            </a:r>
            <a:r>
              <a:rPr lang="zh-CN" altLang="en-US" b="1">
                <a:solidFill>
                  <a:srgbClr val="CC0000"/>
                </a:solidFill>
              </a:rPr>
              <a:t>明写</a:t>
            </a:r>
            <a:r>
              <a:rPr lang="zh-CN" altLang="en-US" b="1"/>
              <a:t>落日余辉中金陵城外长江浩荡东去的景色，</a:t>
            </a:r>
            <a:r>
              <a:rPr lang="zh-CN" altLang="en-US" b="1">
                <a:solidFill>
                  <a:srgbClr val="CC0000"/>
                </a:solidFill>
              </a:rPr>
              <a:t>暗指</a:t>
            </a:r>
            <a:r>
              <a:rPr lang="zh-CN" altLang="en-US" b="1"/>
              <a:t>六朝帝王已无情地逝去，他们</a:t>
            </a:r>
            <a:r>
              <a:rPr lang="zh-CN" altLang="en-US" b="1">
                <a:solidFill>
                  <a:srgbClr val="CC0000"/>
                </a:solidFill>
              </a:rPr>
              <a:t>荒淫豪奢的生活一去不复返</a:t>
            </a:r>
            <a:r>
              <a:rPr lang="zh-CN" altLang="en-US" b="1"/>
              <a:t>。</a:t>
            </a:r>
            <a:endParaRPr lang="zh-CN" altLang="en-US" b="1"/>
          </a:p>
          <a:p>
            <a:pPr marL="0" lvl="0" indent="0">
              <a:buFontTx/>
              <a:buNone/>
            </a:pPr>
            <a:r>
              <a:rPr lang="zh-CN" altLang="en-US" b="1"/>
              <a:t>     “空有”句，</a:t>
            </a:r>
            <a:r>
              <a:rPr lang="zh-CN" altLang="en-US" b="1">
                <a:solidFill>
                  <a:srgbClr val="CC0000"/>
                </a:solidFill>
              </a:rPr>
              <a:t>明写</a:t>
            </a:r>
            <a:r>
              <a:rPr lang="zh-CN" altLang="en-US" b="1"/>
              <a:t>六朝繁华已去，只剩月亮高挂，</a:t>
            </a:r>
            <a:r>
              <a:rPr lang="zh-CN" altLang="en-US" b="1">
                <a:solidFill>
                  <a:srgbClr val="CC0000"/>
                </a:solidFill>
              </a:rPr>
              <a:t>暗寓</a:t>
            </a:r>
            <a:r>
              <a:rPr lang="zh-CN" altLang="en-US" b="1"/>
              <a:t>警示后人</a:t>
            </a:r>
            <a:r>
              <a:rPr lang="zh-CN" altLang="en-US" b="1">
                <a:solidFill>
                  <a:srgbClr val="CC0000"/>
                </a:solidFill>
              </a:rPr>
              <a:t>不要重蹈覆辙</a:t>
            </a:r>
            <a:r>
              <a:rPr lang="zh-CN" altLang="en-US" b="1"/>
              <a:t>之意。</a:t>
            </a:r>
            <a:endParaRPr lang="zh-CN" altLang="en-US" b="1"/>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649" name=""/>
        <p:cNvGrpSpPr/>
        <p:nvPr/>
      </p:nvGrpSpPr>
      <p:grpSpPr>
        <a:xfrm rot="0">
          <a:off x="0" y="0"/>
          <a:ext cx="0" cy="0"/>
          <a:chOff x="0" y="0"/>
          <a:chExt cx="0" cy="0"/>
        </a:xfrm>
      </p:grpSpPr>
      <p:sp>
        <p:nvSpPr>
          <p:cNvPr id="1049822" name="文本占位符 1049821"/>
          <p:cNvSpPr/>
          <p:nvPr>
            <p:ph type="body" idx="1"/>
          </p:nvPr>
        </p:nvSpPr>
        <p:spPr>
          <a:xfrm>
            <a:off x="752475" y="620712"/>
            <a:ext cx="8229600" cy="55054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b="1"/>
              <a:t>三、</a:t>
            </a:r>
            <a:endParaRPr lang="zh-CN" altLang="en-US" b="1"/>
          </a:p>
          <a:p>
            <a:pPr marL="0" lvl="0" indent="0">
              <a:buFontTx/>
              <a:buNone/>
            </a:pPr>
            <a:r>
              <a:rPr lang="zh-CN" altLang="en-US" b="1"/>
              <a:t>               春日秦国怀古       周朴　　</a:t>
            </a:r>
            <a:endParaRPr lang="zh-CN" altLang="en-US" b="1"/>
          </a:p>
          <a:p>
            <a:pPr marL="0" lvl="0" indent="0">
              <a:buFontTx/>
              <a:buNone/>
            </a:pPr>
            <a:r>
              <a:rPr lang="zh-CN" altLang="en-US" b="1"/>
              <a:t>    荒郊一望欲消魂， 泾水萦纡傍远村。 </a:t>
            </a:r>
            <a:endParaRPr lang="zh-CN" altLang="en-US" b="1"/>
          </a:p>
          <a:p>
            <a:pPr marL="0" lvl="0" indent="0">
              <a:buFontTx/>
              <a:buNone/>
            </a:pPr>
            <a:r>
              <a:rPr lang="zh-CN" altLang="en-US" b="1"/>
              <a:t>    牛马放多春草尽， 原田耕破古碑存。</a:t>
            </a:r>
            <a:endParaRPr lang="zh-CN" altLang="en-US" b="1"/>
          </a:p>
          <a:p>
            <a:pPr marL="0" lvl="0" indent="0">
              <a:buFontTx/>
              <a:buNone/>
            </a:pPr>
            <a:r>
              <a:rPr lang="zh-CN" altLang="en-US" b="1"/>
              <a:t>    云和积雪苍山晚， 烟伴残阳绿树昏。 </a:t>
            </a:r>
            <a:endParaRPr lang="zh-CN" altLang="en-US" b="1"/>
          </a:p>
          <a:p>
            <a:pPr marL="0" lvl="0" indent="0">
              <a:buFontTx/>
              <a:buNone/>
            </a:pPr>
            <a:r>
              <a:rPr lang="zh-CN" altLang="en-US" b="1"/>
              <a:t>    数里黄沙行客路， 不堪回首思秦原。 </a:t>
            </a:r>
            <a:endParaRPr lang="zh-CN" altLang="en-US" b="1"/>
          </a:p>
          <a:p>
            <a:pPr marL="0" lvl="0" indent="0">
              <a:buSzPct val="100000"/>
              <a:buFontTx/>
              <a:buAutoNum type="arabicPeriod"/>
            </a:pPr>
            <a:r>
              <a:rPr lang="zh-CN" altLang="en-US" b="1"/>
              <a:t>这首诗表现诗人什么情感？简要分析。 </a:t>
            </a:r>
            <a:endParaRPr lang="zh-CN" altLang="en-US" b="1"/>
          </a:p>
          <a:p>
            <a:pPr marL="0" lvl="0" indent="0">
              <a:buFontTx/>
              <a:buNone/>
            </a:pPr>
            <a:r>
              <a:rPr lang="zh-CN" altLang="en-US" b="1"/>
              <a:t>2、你认为这首诗在写作上是如何处理情景关系的？</a:t>
            </a:r>
            <a:r>
              <a:rPr lang="zh-CN" altLang="en-US"/>
              <a:t> </a:t>
            </a:r>
            <a:endParaRPr lang="zh-CN" altLang="en-US"/>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650" name=""/>
        <p:cNvGrpSpPr/>
        <p:nvPr/>
      </p:nvGrpSpPr>
      <p:grpSpPr>
        <a:xfrm rot="0">
          <a:off x="0" y="0"/>
          <a:ext cx="0" cy="0"/>
          <a:chOff x="0" y="0"/>
          <a:chExt cx="0" cy="0"/>
        </a:xfrm>
      </p:grpSpPr>
      <p:sp>
        <p:nvSpPr>
          <p:cNvPr id="1049823" name="文本占位符 1049822"/>
          <p:cNvSpPr/>
          <p:nvPr>
            <p:ph type="body" idx="1"/>
          </p:nvPr>
        </p:nvSpPr>
        <p:spPr>
          <a:xfrm>
            <a:off x="457200" y="1600200"/>
            <a:ext cx="822960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a:t>1、</a:t>
            </a:r>
            <a:r>
              <a:rPr lang="zh-CN" altLang="en-US" b="1"/>
              <a:t>表现了诗人</a:t>
            </a:r>
            <a:r>
              <a:rPr lang="zh-CN" altLang="en-US" b="1">
                <a:solidFill>
                  <a:srgbClr val="CC0000"/>
                </a:solidFill>
              </a:rPr>
              <a:t>怀古伤今</a:t>
            </a:r>
            <a:r>
              <a:rPr lang="zh-CN" altLang="en-US" b="1"/>
              <a:t>之情，诗人春日眺望泾水之滨，不见春草，</a:t>
            </a:r>
            <a:r>
              <a:rPr lang="zh-CN" altLang="en-US" b="1">
                <a:solidFill>
                  <a:srgbClr val="CC0000"/>
                </a:solidFill>
              </a:rPr>
              <a:t>只见古碑</a:t>
            </a:r>
            <a:r>
              <a:rPr lang="zh-CN" altLang="en-US" b="1"/>
              <a:t>，行客之路尽是黄沙，想当年秦国何等强盛，看如今唐王朝国事日衰，眼前一片荒凉。于是</a:t>
            </a:r>
            <a:r>
              <a:rPr lang="zh-CN" altLang="en-US" b="1">
                <a:solidFill>
                  <a:srgbClr val="CC0000"/>
                </a:solidFill>
              </a:rPr>
              <a:t>不堪回首</a:t>
            </a:r>
            <a:r>
              <a:rPr lang="zh-CN" altLang="en-US" b="1"/>
              <a:t>之情油然而生。 </a:t>
            </a:r>
            <a:endParaRPr lang="zh-CN" altLang="en-US" b="1"/>
          </a:p>
          <a:p>
            <a:pPr marL="0" lvl="0" indent="0">
              <a:buFontTx/>
              <a:buNone/>
            </a:pPr>
            <a:r>
              <a:rPr lang="zh-CN" altLang="en-US" b="1"/>
              <a:t>2、此诗在写作上的情景关系是：</a:t>
            </a:r>
            <a:endParaRPr lang="zh-CN" altLang="en-US" b="1"/>
          </a:p>
          <a:p>
            <a:pPr marL="0" lvl="0" indent="0">
              <a:buFontTx/>
              <a:buNone/>
            </a:pPr>
            <a:r>
              <a:rPr lang="zh-CN" altLang="en-US" b="1">
                <a:solidFill>
                  <a:srgbClr val="CC0000"/>
                </a:solidFill>
              </a:rPr>
              <a:t>触景生情 、寓情于景 、写哀景抒哀情</a:t>
            </a:r>
            <a:r>
              <a:rPr lang="zh-CN" altLang="en-US" b="1"/>
              <a:t> </a:t>
            </a:r>
            <a:endParaRPr lang="zh-CN" altLang="en-US" b="1"/>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651" name=""/>
        <p:cNvGrpSpPr/>
        <p:nvPr/>
      </p:nvGrpSpPr>
      <p:grpSpPr>
        <a:xfrm rot="0">
          <a:off x="0" y="0"/>
          <a:ext cx="0" cy="0"/>
          <a:chOff x="0" y="0"/>
          <a:chExt cx="0" cy="0"/>
        </a:xfrm>
      </p:grpSpPr>
      <p:sp>
        <p:nvSpPr>
          <p:cNvPr id="1049824" name="标题 1049823"/>
          <p:cNvSpPr/>
          <p:nvPr>
            <p:ph type="title"/>
          </p:nvPr>
        </p:nvSpPr>
        <p:spPr>
          <a:xfrm>
            <a:off x="468312" y="-171450"/>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a:buFontTx/>
              <a:buNone/>
            </a:pPr>
            <a:r>
              <a:rPr lang="zh-CN" altLang="en-US" sz="3600" b="1"/>
              <a:t>四、2008  江苏卷</a:t>
            </a:r>
            <a:endParaRPr lang="zh-CN" altLang="en-US" sz="3600" b="1"/>
          </a:p>
        </p:txBody>
      </p:sp>
      <p:sp>
        <p:nvSpPr>
          <p:cNvPr id="1049825" name="文本占位符 1049824"/>
          <p:cNvSpPr/>
          <p:nvPr>
            <p:ph type="body" idx="1"/>
          </p:nvPr>
        </p:nvSpPr>
        <p:spPr>
          <a:xfrm>
            <a:off x="0" y="765175"/>
            <a:ext cx="9144000" cy="558958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80000"/>
              </a:lnSpc>
            </a:pPr>
            <a:r>
              <a:rPr lang="zh-CN" altLang="en-US" sz="2800" b="1"/>
              <a:t>                   </a:t>
            </a:r>
            <a:r>
              <a:rPr lang="zh-CN" altLang="en-US" sz="3600" b="1"/>
              <a:t>登金陵凤凰台             李 白  </a:t>
            </a:r>
            <a:br>
              <a:rPr lang="zh-CN" altLang="en-US" sz="3600" b="1"/>
            </a:br>
            <a:r>
              <a:rPr lang="zh-CN" altLang="en-US" sz="3600" b="1"/>
              <a:t>凤凰台上凤凰游，凤去台空江自流。 </a:t>
            </a:r>
            <a:br>
              <a:rPr lang="zh-CN" altLang="en-US" sz="3600" b="1"/>
            </a:br>
            <a:r>
              <a:rPr lang="zh-CN" altLang="en-US" sz="3600" b="1"/>
              <a:t>吴宫花草埋幽径，晋代衣冠成古丘。 </a:t>
            </a:r>
            <a:br>
              <a:rPr lang="zh-CN" altLang="en-US" sz="3600" b="1"/>
            </a:br>
            <a:r>
              <a:rPr lang="zh-CN" altLang="en-US" sz="3600" b="1"/>
              <a:t>三山半落青天外，一水中分白鹭洲。 </a:t>
            </a:r>
            <a:br>
              <a:rPr lang="zh-CN" altLang="en-US" sz="3600" b="1"/>
            </a:br>
            <a:r>
              <a:rPr lang="zh-CN" altLang="en-US" sz="3600" b="1"/>
              <a:t>总为浮云能蔽日，长安不见使人愁。  </a:t>
            </a:r>
            <a:br>
              <a:rPr lang="zh-CN" altLang="en-US" sz="3600" b="1"/>
            </a:br>
            <a:r>
              <a:rPr lang="zh-CN" altLang="en-US" sz="2800" b="1">
                <a:ea typeface="华文楷体" charset="-122"/>
              </a:rPr>
              <a:t>【注】①一水：亦作“二水”。</a:t>
            </a:r>
            <a:endParaRPr lang="zh-CN" altLang="en-US" sz="2800" b="1">
              <a:ea typeface="华文楷体" charset="-122"/>
            </a:endParaRPr>
          </a:p>
          <a:p>
            <a:pPr marL="342900" lvl="0" indent="-342900">
              <a:lnSpc>
                <a:spcPct val="80000"/>
              </a:lnSpc>
            </a:pPr>
            <a:r>
              <a:rPr lang="zh-CN" altLang="en-US" sz="3600" b="1"/>
              <a:t>  </a:t>
            </a:r>
            <a:br>
              <a:rPr lang="zh-CN" altLang="en-US" sz="3600" b="1"/>
            </a:br>
            <a:r>
              <a:rPr lang="zh-CN" altLang="en-US" sz="3600" b="1"/>
              <a:t>(1)分别概括这首诗颔联和颈联的内容，并说说其中寄寓了诗人什么样的感慨。    </a:t>
            </a:r>
            <a:br>
              <a:rPr lang="zh-CN" altLang="en-US" sz="3600" b="1"/>
            </a:br>
            <a:r>
              <a:rPr lang="zh-CN" altLang="en-US" sz="3600" b="1"/>
              <a:t>  </a:t>
            </a:r>
            <a:br>
              <a:rPr lang="zh-CN" altLang="en-US" sz="3600" b="1"/>
            </a:br>
            <a:r>
              <a:rPr lang="zh-CN" altLang="en-US" sz="3600" b="1"/>
              <a:t>(2)“总为浮云能蔽日”一句用了何种修辞手法？尾联表达了诗人什么样的思想感情？</a:t>
            </a:r>
            <a:endParaRPr lang="zh-CN" altLang="en-US" sz="3600" b="1"/>
          </a:p>
        </p:txBody>
      </p:sp>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652" name=""/>
        <p:cNvGrpSpPr/>
        <p:nvPr/>
      </p:nvGrpSpPr>
      <p:grpSpPr>
        <a:xfrm rot="0">
          <a:off x="0" y="0"/>
          <a:ext cx="0" cy="0"/>
          <a:chOff x="0" y="0"/>
          <a:chExt cx="0" cy="0"/>
        </a:xfrm>
      </p:grpSpPr>
      <p:sp>
        <p:nvSpPr>
          <p:cNvPr id="1049826" name="文本占位符 1049825"/>
          <p:cNvSpPr/>
          <p:nvPr>
            <p:ph type="body" idx="1"/>
          </p:nvPr>
        </p:nvSpPr>
        <p:spPr>
          <a:xfrm>
            <a:off x="457200" y="1600200"/>
            <a:ext cx="8229600" cy="49974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nSpc>
                <a:spcPct val="90000"/>
              </a:lnSpc>
              <a:buFontTx/>
              <a:buNone/>
            </a:pPr>
            <a:r>
              <a:rPr lang="zh-CN" altLang="en-US" b="1"/>
              <a:t>【参考答案】  </a:t>
            </a:r>
            <a:br>
              <a:rPr lang="zh-CN" altLang="en-US" b="1"/>
            </a:br>
            <a:r>
              <a:rPr lang="zh-CN" altLang="en-US" b="1"/>
              <a:t>（1）颔联写六朝古都的历史遗迹，颈联写金陵美丽的自然风物；寄寓人事沧桑、自然永恒以及六朝兴废的感慨。  </a:t>
            </a:r>
            <a:br>
              <a:rPr lang="zh-CN" altLang="en-US" b="1"/>
            </a:br>
            <a:endParaRPr lang="zh-CN" altLang="en-US" b="1"/>
          </a:p>
          <a:p>
            <a:pPr marL="0" lvl="0" indent="0">
              <a:lnSpc>
                <a:spcPct val="90000"/>
              </a:lnSpc>
              <a:buFontTx/>
              <a:buNone/>
            </a:pPr>
            <a:r>
              <a:rPr lang="zh-CN" altLang="en-US" b="1"/>
              <a:t>（2）比喻。</a:t>
            </a:r>
            <a:endParaRPr lang="zh-CN" altLang="en-US" b="1"/>
          </a:p>
          <a:p>
            <a:pPr marL="0" lvl="0" indent="0">
              <a:lnSpc>
                <a:spcPct val="90000"/>
              </a:lnSpc>
              <a:buFontTx/>
              <a:buNone/>
            </a:pPr>
            <a:r>
              <a:rPr lang="zh-CN" altLang="en-US" b="1"/>
              <a:t>①忧君王为奸邪所蒙蔽，忧奸邪为非作歹</a:t>
            </a:r>
            <a:endParaRPr lang="zh-CN" altLang="en-US" b="1"/>
          </a:p>
          <a:p>
            <a:pPr marL="0" lvl="0" indent="0">
              <a:lnSpc>
                <a:spcPct val="90000"/>
              </a:lnSpc>
              <a:buFontTx/>
              <a:buNone/>
            </a:pPr>
            <a:r>
              <a:rPr lang="zh-CN" altLang="en-US" b="1"/>
              <a:t>②忧贤者包括自己不得任用，忧国忧君忧民。 </a:t>
            </a:r>
            <a:r>
              <a:rPr lang="zh-CN" altLang="en-US"/>
              <a:t> </a:t>
            </a:r>
            <a:br>
              <a:rPr lang="zh-CN" altLang="en-US"/>
            </a:br>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94" name=""/>
        <p:cNvGrpSpPr/>
        <p:nvPr/>
      </p:nvGrpSpPr>
      <p:grpSpPr>
        <a:xfrm rot="0">
          <a:off x="0" y="0"/>
          <a:ext cx="0" cy="0"/>
          <a:chOff x="0" y="0"/>
          <a:chExt cx="0" cy="0"/>
        </a:xfrm>
      </p:grpSpPr>
      <p:sp>
        <p:nvSpPr>
          <p:cNvPr id="1048626" name="标题 1048625"/>
          <p:cNvSpPr/>
          <p:nvPr>
            <p:ph type="ctrTitle"/>
          </p:nvPr>
        </p:nvSpPr>
        <p:spPr>
          <a:xfrm>
            <a:off x="685800" y="2130425"/>
            <a:ext cx="7772400" cy="1470025"/>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endParaRPr lang="zh-CN" altLang="en-US"/>
          </a:p>
        </p:txBody>
      </p:sp>
      <p:sp>
        <p:nvSpPr>
          <p:cNvPr id="1048627" name="副标题 1048626"/>
          <p:cNvSpPr/>
          <p:nvPr>
            <p:ph type="subTitle" idx="1"/>
          </p:nvPr>
        </p:nvSpPr>
        <p:spPr>
          <a:xfrm>
            <a:off x="1373187" y="3886200"/>
            <a:ext cx="6400800" cy="1752600"/>
          </a:xfrm>
          <a:prstGeom prst="rect">
            <a:avLst/>
          </a:prstGeom>
          <a:noFill/>
          <a:ln>
            <a:noFill/>
          </a:ln>
        </p:spPr>
        <p:txBody>
          <a:bodyPr vert="horz" lIns="91440" tIns="45720" rIns="91440" bIns="45720" anchor="t"/>
          <a:lstStyle>
            <a:lvl1pPr marL="0" indent="0" algn="ctr" rtl="0" eaLnBrk="1" fontAlgn="base" latinLnBrk="1" hangingPunct="1">
              <a:lnSpc>
                <a:spcPct val="100000"/>
              </a:lnSpc>
              <a:spcBef>
                <a:spcPct val="20000"/>
              </a:spcBef>
              <a:spcAft>
                <a:spcPct val="0"/>
              </a:spcAft>
              <a:buFont typeface="Times New Roman" panose="02020603050405020304" charset="0"/>
              <a:buNone/>
              <a:defRPr sz="3200" u="none" baseline="0">
                <a:solidFill>
                  <a:schemeClr val="dk1"/>
                </a:solidFill>
                <a:latin typeface="Arial" panose="020B0604020202020204" pitchFamily="34" charset="0"/>
                <a:ea typeface="宋体" panose="02010600030101010101" pitchFamily="2" charset="-122"/>
              </a:defRPr>
            </a:lvl1pPr>
            <a:lvl2pPr marL="457200" indent="0" algn="ctr" rtl="0" eaLnBrk="1" fontAlgn="base" latinLnBrk="1" hangingPunct="1">
              <a:lnSpc>
                <a:spcPct val="100000"/>
              </a:lnSpc>
              <a:spcBef>
                <a:spcPct val="20000"/>
              </a:spcBef>
              <a:spcAft>
                <a:spcPct val="0"/>
              </a:spcAft>
              <a:buFont typeface="Times New Roman" panose="02020603050405020304" charset="0"/>
              <a:buNone/>
              <a:defRPr sz="2800" u="none" baseline="0">
                <a:solidFill>
                  <a:schemeClr val="dk1"/>
                </a:solidFill>
                <a:latin typeface="Arial" panose="020B0604020202020204" pitchFamily="34" charset="0"/>
                <a:ea typeface="宋体" panose="02010600030101010101" pitchFamily="2" charset="-122"/>
              </a:defRPr>
            </a:lvl2pPr>
            <a:lvl3pPr marL="914400" indent="0" algn="ctr" rtl="0" eaLnBrk="1" fontAlgn="base" latinLnBrk="1" hangingPunct="1">
              <a:lnSpc>
                <a:spcPct val="100000"/>
              </a:lnSpc>
              <a:spcBef>
                <a:spcPct val="20000"/>
              </a:spcBef>
              <a:spcAft>
                <a:spcPct val="0"/>
              </a:spcAft>
              <a:buFont typeface="Times New Roman" panose="02020603050405020304" charset="0"/>
              <a:buNone/>
              <a:defRPr sz="2400" u="none" baseline="0">
                <a:solidFill>
                  <a:schemeClr val="dk1"/>
                </a:solidFill>
                <a:latin typeface="Arial" panose="020B0604020202020204" pitchFamily="34" charset="0"/>
                <a:ea typeface="宋体" panose="02010600030101010101" pitchFamily="2" charset="-122"/>
              </a:defRPr>
            </a:lvl3pPr>
            <a:lvl4pPr marL="1371600" indent="0" algn="ctr" rtl="0" eaLnBrk="1" fontAlgn="base" latinLnBrk="1" hangingPunct="1">
              <a:lnSpc>
                <a:spcPct val="100000"/>
              </a:lnSpc>
              <a:spcBef>
                <a:spcPct val="20000"/>
              </a:spcBef>
              <a:spcAft>
                <a:spcPct val="0"/>
              </a:spcAft>
              <a:buFont typeface="Times New Roman" panose="02020603050405020304" charset="0"/>
              <a:buNone/>
              <a:defRPr sz="2000" u="none" baseline="0">
                <a:solidFill>
                  <a:schemeClr val="dk1"/>
                </a:solidFill>
                <a:latin typeface="Arial" panose="020B0604020202020204" pitchFamily="34" charset="0"/>
                <a:ea typeface="宋体" panose="02010600030101010101" pitchFamily="2" charset="-122"/>
              </a:defRPr>
            </a:lvl4pPr>
            <a:lvl5pPr marL="1828800" indent="0" algn="ctr" rtl="0" eaLnBrk="1" fontAlgn="base" latinLnBrk="1" hangingPunct="1">
              <a:lnSpc>
                <a:spcPct val="100000"/>
              </a:lnSpc>
              <a:spcBef>
                <a:spcPct val="20000"/>
              </a:spcBef>
              <a:spcAft>
                <a:spcPct val="0"/>
              </a:spcAft>
              <a:buFontTx/>
              <a:buNone/>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a:p>
        </p:txBody>
      </p:sp>
      <p:pic>
        <p:nvPicPr>
          <p:cNvPr id="2097176" name="图片 2097175"/>
          <p:cNvPicPr/>
          <p:nvPr/>
        </p:nvPicPr>
        <p:blipFill>
          <a:blip r:embed="rId1"/>
          <a:srcRect/>
          <a:stretch>
            <a:fillRect/>
          </a:stretch>
        </p:blipFill>
        <p:spPr>
          <a:xfrm>
            <a:off x="0" y="0"/>
            <a:ext cx="9144000" cy="6858000"/>
          </a:xfrm>
          <a:prstGeom prst="rect">
            <a:avLst/>
          </a:prstGeom>
          <a:noFill/>
          <a:ln>
            <a:noFill/>
          </a:ln>
        </p:spPr>
      </p:pic>
      <p:sp>
        <p:nvSpPr>
          <p:cNvPr id="1048628" name="文本框 1048627"/>
          <p:cNvSpPr txBox="1"/>
          <p:nvPr/>
        </p:nvSpPr>
        <p:spPr>
          <a:xfrm>
            <a:off x="762000" y="1219200"/>
            <a:ext cx="8167687" cy="369411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85000"/>
              </a:lnSpc>
              <a:buFontTx/>
              <a:buNone/>
            </a:pPr>
            <a:endParaRPr lang="zh-CN" altLang="en-US" sz="3200" b="1">
              <a:solidFill>
                <a:srgbClr val="28C420"/>
              </a:solidFill>
              <a:ea typeface="楷体_GB2312" pitchFamily="49" charset="-122"/>
            </a:endParaRPr>
          </a:p>
          <a:p>
            <a:pPr marL="0" lvl="0" indent="0">
              <a:lnSpc>
                <a:spcPct val="85000"/>
              </a:lnSpc>
              <a:buFontTx/>
              <a:buNone/>
            </a:pPr>
            <a:endParaRPr lang="zh-CN" altLang="en-US" sz="4000" b="1" i="1">
              <a:solidFill>
                <a:schemeClr val="hlink"/>
              </a:solidFill>
              <a:ea typeface="楷体_GB2312" pitchFamily="49" charset="-122"/>
            </a:endParaRPr>
          </a:p>
          <a:p>
            <a:pPr marL="0" lvl="0" indent="0">
              <a:lnSpc>
                <a:spcPct val="85000"/>
              </a:lnSpc>
              <a:buFontTx/>
              <a:buNone/>
            </a:pPr>
            <a:r>
              <a:rPr lang="zh-CN" altLang="en-US" sz="4000" b="1" i="1">
                <a:solidFill>
                  <a:schemeClr val="hlink"/>
                </a:solidFill>
                <a:ea typeface="楷体_GB2312" pitchFamily="49" charset="-122"/>
              </a:rPr>
              <a:t>        </a:t>
            </a:r>
            <a:r>
              <a:rPr lang="zh-CN" altLang="en-US" sz="4800" b="1" i="1">
                <a:solidFill>
                  <a:srgbClr val="FF0000"/>
                </a:solidFill>
                <a:latin typeface="黑体" panose="02010609060101010101" pitchFamily="2" charset="-122"/>
                <a:ea typeface="黑体" panose="02010609060101010101" pitchFamily="2" charset="-122"/>
              </a:rPr>
              <a:t>山山水水</a:t>
            </a:r>
            <a:r>
              <a:rPr lang="zh-CN" altLang="en-US" sz="4000" b="1" i="1">
                <a:solidFill>
                  <a:srgbClr val="FF0000"/>
                </a:solidFill>
                <a:latin typeface="黑体" panose="02010609060101010101" pitchFamily="2" charset="-122"/>
                <a:ea typeface="黑体" panose="02010609060101010101" pitchFamily="2" charset="-122"/>
              </a:rPr>
              <a:t> 总关</a:t>
            </a:r>
            <a:r>
              <a:rPr lang="zh-CN" altLang="en-US" sz="8000">
                <a:solidFill>
                  <a:srgbClr val="FF0000"/>
                </a:solidFill>
                <a:latin typeface="黑体" panose="02010609060101010101" pitchFamily="2" charset="-122"/>
                <a:ea typeface="黑体" panose="02010609060101010101" pitchFamily="2" charset="-122"/>
              </a:rPr>
              <a:t>情</a:t>
            </a:r>
            <a:r>
              <a:rPr lang="zh-CN" altLang="en-US" sz="3200" b="1">
                <a:solidFill>
                  <a:srgbClr val="28C420"/>
                </a:solidFill>
                <a:ea typeface="楷体_GB2312" pitchFamily="49" charset="-122"/>
              </a:rPr>
              <a:t>                     </a:t>
            </a:r>
            <a:endParaRPr lang="zh-CN" altLang="en-US" sz="3200" b="1">
              <a:solidFill>
                <a:srgbClr val="28C420"/>
              </a:solidFill>
              <a:ea typeface="楷体_GB2312" pitchFamily="49" charset="-122"/>
            </a:endParaRPr>
          </a:p>
          <a:p>
            <a:pPr marL="0" lvl="0" indent="0">
              <a:lnSpc>
                <a:spcPct val="85000"/>
              </a:lnSpc>
              <a:buFontTx/>
              <a:buNone/>
            </a:pPr>
            <a:r>
              <a:rPr lang="zh-CN" altLang="en-US" sz="3200" b="1">
                <a:solidFill>
                  <a:srgbClr val="28C420"/>
                </a:solidFill>
                <a:ea typeface="楷体_GB2312" pitchFamily="49" charset="-122"/>
              </a:rPr>
              <a:t>                </a:t>
            </a:r>
            <a:endParaRPr lang="zh-CN" altLang="en-US" sz="3200" b="1">
              <a:solidFill>
                <a:srgbClr val="28C420"/>
              </a:solidFill>
              <a:ea typeface="楷体_GB2312" pitchFamily="49" charset="-122"/>
            </a:endParaRPr>
          </a:p>
          <a:p>
            <a:pPr marL="0" lvl="0" indent="0">
              <a:lnSpc>
                <a:spcPct val="85000"/>
              </a:lnSpc>
              <a:buFontTx/>
              <a:buNone/>
            </a:pPr>
            <a:r>
              <a:rPr lang="zh-CN" altLang="en-US" sz="3200" b="1">
                <a:solidFill>
                  <a:srgbClr val="28C420"/>
                </a:solidFill>
                <a:ea typeface="楷体_GB2312" pitchFamily="49" charset="-122"/>
              </a:rPr>
              <a:t>                  </a:t>
            </a:r>
            <a:endParaRPr lang="zh-CN" altLang="en-US" sz="3200" b="1">
              <a:solidFill>
                <a:srgbClr val="28C420"/>
              </a:solidFill>
              <a:ea typeface="楷体_GB2312" pitchFamily="49" charset="-122"/>
            </a:endParaRPr>
          </a:p>
          <a:p>
            <a:pPr marL="0" lvl="0" indent="0">
              <a:lnSpc>
                <a:spcPct val="85000"/>
              </a:lnSpc>
              <a:buFontTx/>
              <a:buNone/>
            </a:pPr>
            <a:r>
              <a:rPr lang="zh-CN" altLang="en-US" sz="3200" b="1">
                <a:solidFill>
                  <a:srgbClr val="28C420"/>
                </a:solidFill>
                <a:ea typeface="楷体_GB2312" pitchFamily="49" charset="-122"/>
              </a:rPr>
              <a:t>                    </a:t>
            </a:r>
            <a:r>
              <a:rPr lang="zh-CN" altLang="en-US" sz="3200" b="1">
                <a:solidFill>
                  <a:srgbClr val="2C3FCE"/>
                </a:solidFill>
                <a:ea typeface="黑体" panose="02010609060101010101" pitchFamily="2" charset="-122"/>
              </a:rPr>
              <a:t>——把握山水田园诗的</a:t>
            </a:r>
            <a:r>
              <a:rPr lang="zh-CN" altLang="en-US" sz="3200" b="1">
                <a:solidFill>
                  <a:srgbClr val="2C3FCE"/>
                </a:solidFill>
                <a:latin typeface="Tahoma" panose="020B0604030504040204" pitchFamily="34" charset="0"/>
                <a:ea typeface="黑体" panose="02010609060101010101" pitchFamily="2" charset="-122"/>
              </a:rPr>
              <a:t>思想感情</a:t>
            </a:r>
            <a:endParaRPr lang="zh-CN" altLang="en-US" sz="3200" b="1">
              <a:solidFill>
                <a:srgbClr val="2C3FCE"/>
              </a:solidFill>
              <a:latin typeface="Tahoma" panose="020B0604030504040204" pitchFamily="34" charset="0"/>
              <a:ea typeface="黑体" panose="02010609060101010101" pitchFamily="2" charset="-122"/>
            </a:endParaRPr>
          </a:p>
          <a:p>
            <a:pPr marL="0" lvl="0" indent="0">
              <a:lnSpc>
                <a:spcPct val="85000"/>
              </a:lnSpc>
              <a:buFontTx/>
              <a:buNone/>
            </a:pPr>
            <a:endParaRPr lang="zh-CN" altLang="en-US" sz="3200" b="1">
              <a:solidFill>
                <a:schemeClr val="lt2"/>
              </a:solidFill>
              <a:ea typeface="黑体" panose="02010609060101010101" pitchFamily="2" charset="-122"/>
            </a:endParaRPr>
          </a:p>
        </p:txBody>
      </p:sp>
      <p:sp>
        <p:nvSpPr>
          <p:cNvPr id="1048629" name="矩形 1048628"/>
          <p:cNvSpPr/>
          <p:nvPr/>
        </p:nvSpPr>
        <p:spPr>
          <a:xfrm>
            <a:off x="3352800" y="304800"/>
            <a:ext cx="3733800" cy="2190750"/>
          </a:xfrm>
          <a:prstGeom prst="rect">
            <a:avLst/>
          </a:prstGeom>
        </p:spPr>
        <p:txBody>
          <a:bodyPr vert="horz" wrap="none" lIns="91440" tIns="45720" rIns="91440" bIns="45720" fromWordArt="1" anchor="t">
            <a:prstTxWarp prst="textSlantUp">
              <a:avLst>
                <a:gd name="adj" fmla="val 32058"/>
              </a:avLst>
            </a:prstTxWarp>
          </a:bodyPr>
          <a:p>
            <a:pPr algn="ctr"/>
            <a:r>
              <a:rPr sz="3600" b="1" i="0" kern="10" spc="0" normalizeH="0">
                <a:ln w="9525" cap="flat" cmpd="sng">
                  <a:solidFill>
                    <a:srgbClr val="CC99FF">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华文行楷"/>
                <a:ea typeface="华文行楷"/>
              </a:rPr>
              <a:t>第二课时</a:t>
            </a:r>
            <a:endParaRPr sz="3600" b="1" i="0" kern="10" spc="0" normalizeH="0">
              <a:ln w="9525" cap="flat" cmpd="sng">
                <a:solidFill>
                  <a:srgbClr val="CC99FF">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华文行楷"/>
              <a:ea typeface="华文行楷"/>
            </a:endParaRPr>
          </a:p>
        </p:txBody>
      </p:sp>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653" name=""/>
        <p:cNvGrpSpPr/>
        <p:nvPr/>
      </p:nvGrpSpPr>
      <p:grpSpPr>
        <a:xfrm rot="0">
          <a:off x="0" y="0"/>
          <a:ext cx="0" cy="0"/>
          <a:chOff x="0" y="0"/>
          <a:chExt cx="0" cy="0"/>
        </a:xfrm>
      </p:grpSpPr>
      <p:sp>
        <p:nvSpPr>
          <p:cNvPr id="1049827" name="标题 1049826"/>
          <p:cNvSpPr/>
          <p:nvPr>
            <p:ph type="title" idx="4294967295"/>
          </p:nvPr>
        </p:nvSpPr>
        <p:spPr>
          <a:xfrm>
            <a:off x="0" y="285750"/>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r>
              <a:rPr lang="zh-CN" altLang="en-US" b="1"/>
              <a:t>总结：咏史怀古诗常见主题</a:t>
            </a:r>
            <a:endParaRPr lang="zh-CN" altLang="en-US" b="1"/>
          </a:p>
        </p:txBody>
      </p:sp>
      <p:sp>
        <p:nvSpPr>
          <p:cNvPr id="1049828" name="内容占位符 1049827"/>
          <p:cNvSpPr/>
          <p:nvPr>
            <p:ph idx="4294967295"/>
          </p:nvPr>
        </p:nvSpPr>
        <p:spPr>
          <a:xfrm>
            <a:off x="357187" y="2133600"/>
            <a:ext cx="8786812"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buFontTx/>
              <a:buNone/>
            </a:pPr>
            <a:r>
              <a:rPr lang="zh-CN" altLang="en-US" sz="3600" b="1">
                <a:solidFill>
                  <a:srgbClr val="CC0000"/>
                </a:solidFill>
              </a:rPr>
              <a:t>一、怀人伤己</a:t>
            </a:r>
            <a:endParaRPr lang="zh-CN" altLang="en-US" sz="3600" b="1">
              <a:solidFill>
                <a:srgbClr val="CC0000"/>
              </a:solidFill>
            </a:endParaRPr>
          </a:p>
          <a:p>
            <a:pPr marL="342900" lvl="0" indent="-342900" eaLnBrk="1" latinLnBrk="1" hangingPunct="1">
              <a:buFontTx/>
              <a:buNone/>
            </a:pPr>
            <a:r>
              <a:rPr lang="zh-CN" altLang="en-US" sz="3600" b="1">
                <a:solidFill>
                  <a:srgbClr val="CC0000"/>
                </a:solidFill>
              </a:rPr>
              <a:t>             </a:t>
            </a:r>
            <a:r>
              <a:rPr lang="zh-CN" altLang="en-US" sz="3600" b="1"/>
              <a:t>  ——怀才不遇，抒壮志难酬之悲</a:t>
            </a:r>
            <a:endParaRPr lang="zh-CN" altLang="en-US" sz="3600" b="1"/>
          </a:p>
          <a:p>
            <a:pPr marL="342900" lvl="0" indent="-342900" eaLnBrk="1" latinLnBrk="1" hangingPunct="1">
              <a:buFontTx/>
              <a:buNone/>
            </a:pPr>
            <a:r>
              <a:rPr lang="zh-CN" altLang="en-US" sz="3600" b="1">
                <a:solidFill>
                  <a:srgbClr val="CC0000"/>
                </a:solidFill>
              </a:rPr>
              <a:t>二、怀古伤今</a:t>
            </a:r>
            <a:endParaRPr lang="zh-CN" altLang="en-US" sz="3600" b="1">
              <a:solidFill>
                <a:srgbClr val="CC0000"/>
              </a:solidFill>
            </a:endParaRPr>
          </a:p>
          <a:p>
            <a:pPr marL="342900" lvl="0" indent="-342900" eaLnBrk="1" latinLnBrk="1" hangingPunct="1">
              <a:buFontTx/>
              <a:buNone/>
            </a:pPr>
            <a:r>
              <a:rPr lang="zh-CN" altLang="en-US" sz="3600" b="1">
                <a:solidFill>
                  <a:srgbClr val="CC0000"/>
                </a:solidFill>
              </a:rPr>
              <a:t>               </a:t>
            </a:r>
            <a:r>
              <a:rPr lang="zh-CN" altLang="en-US" sz="3600" b="1"/>
              <a:t>——借古讽今，感忧国伤时之叹</a:t>
            </a:r>
            <a:endParaRPr lang="zh-CN" altLang="en-US" sz="3600" b="1"/>
          </a:p>
          <a:p>
            <a:pPr marL="342900" lvl="0" indent="-342900" eaLnBrk="1" latinLnBrk="1" hangingPunct="1">
              <a:buFontTx/>
              <a:buNone/>
            </a:pPr>
            <a:r>
              <a:rPr lang="zh-CN" altLang="en-US" sz="3600" b="1">
                <a:solidFill>
                  <a:srgbClr val="CC0000"/>
                </a:solidFill>
              </a:rPr>
              <a:t>三、理性反思</a:t>
            </a:r>
            <a:endParaRPr lang="zh-CN" altLang="en-US" sz="3600" b="1">
              <a:solidFill>
                <a:srgbClr val="CC0000"/>
              </a:solidFill>
            </a:endParaRPr>
          </a:p>
          <a:p>
            <a:pPr marL="342900" lvl="0" indent="-342900" eaLnBrk="1" latinLnBrk="1" hangingPunct="1">
              <a:buFontTx/>
              <a:buNone/>
            </a:pPr>
            <a:r>
              <a:rPr lang="zh-CN" altLang="en-US" sz="3600" b="1">
                <a:solidFill>
                  <a:srgbClr val="CC0000"/>
                </a:solidFill>
              </a:rPr>
              <a:t>               </a:t>
            </a:r>
            <a:r>
              <a:rPr lang="zh-CN" altLang="en-US" sz="3600" b="1"/>
              <a:t>——劝诫警告，启迪世人之思</a:t>
            </a:r>
            <a:endParaRPr lang="zh-CN" altLang="en-US" sz="3600" b="1"/>
          </a:p>
        </p:txBody>
      </p:sp>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654" name=""/>
        <p:cNvGrpSpPr/>
        <p:nvPr/>
      </p:nvGrpSpPr>
      <p:grpSpPr>
        <a:xfrm rot="0">
          <a:off x="0" y="0"/>
          <a:ext cx="0" cy="0"/>
          <a:chOff x="0" y="0"/>
          <a:chExt cx="0" cy="0"/>
        </a:xfrm>
      </p:grpSpPr>
      <p:sp>
        <p:nvSpPr>
          <p:cNvPr id="1049829" name="标题 1049828"/>
          <p:cNvSpPr/>
          <p:nvPr>
            <p:ph type="title" idx="4294967295"/>
          </p:nvPr>
        </p:nvSpPr>
        <p:spPr>
          <a:xfrm>
            <a:off x="-323850" y="-171450"/>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en-US" altLang="en-US" b="1">
                <a:solidFill>
                  <a:srgbClr val="008000"/>
                </a:solidFill>
                <a:latin typeface="微软雅黑" panose="020B0503020204020204" charset="-122"/>
                <a:ea typeface="微软雅黑" panose="020B0503020204020204" charset="-122"/>
              </a:rPr>
              <a:t>【常见意象】</a:t>
            </a:r>
            <a:endParaRPr lang="en-US" altLang="en-US" b="1">
              <a:solidFill>
                <a:srgbClr val="008000"/>
              </a:solidFill>
              <a:latin typeface="微软雅黑" panose="020B0503020204020204" charset="-122"/>
              <a:ea typeface="微软雅黑" panose="020B0503020204020204" charset="-122"/>
            </a:endParaRPr>
          </a:p>
        </p:txBody>
      </p:sp>
      <p:sp>
        <p:nvSpPr>
          <p:cNvPr id="1049830" name="文本占位符 1049829"/>
          <p:cNvSpPr/>
          <p:nvPr>
            <p:ph type="body" idx="4294967295"/>
          </p:nvPr>
        </p:nvSpPr>
        <p:spPr>
          <a:xfrm>
            <a:off x="0" y="1196975"/>
            <a:ext cx="9144000" cy="53276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2800" b="1">
                <a:solidFill>
                  <a:srgbClr val="050EBB"/>
                </a:solidFill>
              </a:rPr>
              <a:t>一、临古地</a:t>
            </a:r>
            <a:endParaRPr lang="zh-CN" altLang="en-US" sz="2800" b="1">
              <a:solidFill>
                <a:srgbClr val="050EBB"/>
              </a:solidFill>
            </a:endParaRPr>
          </a:p>
          <a:p>
            <a:pPr marL="342900" lvl="0" indent="-342900" eaLnBrk="1" latinLnBrk="1" hangingPunct="1">
              <a:buFontTx/>
              <a:buNone/>
            </a:pPr>
            <a:r>
              <a:rPr lang="zh-CN" altLang="en-US" sz="2800" b="1"/>
              <a:t>1、前代的都城：</a:t>
            </a:r>
            <a:r>
              <a:rPr lang="zh-CN" altLang="en-US" sz="2800" b="1">
                <a:solidFill>
                  <a:srgbClr val="FF0000"/>
                </a:solidFill>
              </a:rPr>
              <a:t>咸阳、长安、金陵、姑苏、洛阳等</a:t>
            </a:r>
            <a:endParaRPr lang="zh-CN" altLang="en-US" sz="2800" b="1">
              <a:solidFill>
                <a:srgbClr val="FF0000"/>
              </a:solidFill>
            </a:endParaRPr>
          </a:p>
          <a:p>
            <a:pPr marL="342900" lvl="0" indent="-342900" eaLnBrk="1" latinLnBrk="1" hangingPunct="1">
              <a:buFontTx/>
              <a:buNone/>
            </a:pPr>
            <a:r>
              <a:rPr lang="zh-CN" altLang="en-US" sz="2800" b="1"/>
              <a:t>2、发生过重大事件的地点：</a:t>
            </a:r>
            <a:endParaRPr lang="zh-CN" altLang="en-US" sz="2800" b="1"/>
          </a:p>
          <a:p>
            <a:pPr marL="342900" lvl="0" indent="-342900" eaLnBrk="1" latinLnBrk="1" hangingPunct="1">
              <a:buFontTx/>
              <a:buNone/>
            </a:pPr>
            <a:r>
              <a:rPr lang="zh-CN" altLang="en-US" sz="2800" b="1"/>
              <a:t>    </a:t>
            </a:r>
            <a:r>
              <a:rPr lang="zh-CN" altLang="en-US" sz="2800" b="1">
                <a:solidFill>
                  <a:srgbClr val="FF0000"/>
                </a:solidFill>
              </a:rPr>
              <a:t>骊山、赤壁、马嵬、柳营、淮水、乌衣巷、朱雀桥、 西塞山等</a:t>
            </a:r>
            <a:endParaRPr lang="zh-CN" altLang="en-US" sz="2800" b="1">
              <a:solidFill>
                <a:srgbClr val="FF0000"/>
              </a:solidFill>
            </a:endParaRPr>
          </a:p>
          <a:p>
            <a:pPr marL="342900" lvl="0" indent="-342900" eaLnBrk="1" latinLnBrk="1" hangingPunct="1">
              <a:buFontTx/>
              <a:buNone/>
            </a:pPr>
            <a:r>
              <a:rPr lang="zh-CN" altLang="en-US" sz="2800" b="1"/>
              <a:t>3、历代帝王与名人的故居、陵墓、祠庙：</a:t>
            </a:r>
            <a:endParaRPr lang="zh-CN" altLang="en-US" sz="2800" b="1"/>
          </a:p>
          <a:p>
            <a:pPr marL="342900" lvl="0" indent="-342900" eaLnBrk="1" latinLnBrk="1" hangingPunct="1">
              <a:buFontTx/>
              <a:buNone/>
            </a:pPr>
            <a:r>
              <a:rPr lang="zh-CN" altLang="en-US" sz="2800" b="1"/>
              <a:t>      </a:t>
            </a:r>
            <a:r>
              <a:rPr lang="zh-CN" altLang="en-US" sz="2800" b="1">
                <a:solidFill>
                  <a:srgbClr val="FF0000"/>
                </a:solidFill>
              </a:rPr>
              <a:t>湘妃祠、乌江亭、华清宫等</a:t>
            </a:r>
            <a:endParaRPr lang="zh-CN" altLang="en-US" sz="2800" b="1">
              <a:solidFill>
                <a:srgbClr val="FF0000"/>
              </a:solidFill>
            </a:endParaRPr>
          </a:p>
          <a:p>
            <a:pPr marL="342900" lvl="0" indent="-342900" eaLnBrk="1" latinLnBrk="1" hangingPunct="1"/>
            <a:r>
              <a:rPr lang="zh-CN" altLang="en-US" sz="2800" b="1">
                <a:solidFill>
                  <a:srgbClr val="050EBB"/>
                </a:solidFill>
              </a:rPr>
              <a:t>二、读古书</a:t>
            </a:r>
            <a:endParaRPr lang="zh-CN" altLang="en-US" sz="2800" b="1">
              <a:solidFill>
                <a:srgbClr val="050EBB"/>
              </a:solidFill>
            </a:endParaRPr>
          </a:p>
          <a:p>
            <a:pPr marL="342900" lvl="0" indent="-342900" eaLnBrk="1" latinLnBrk="1" hangingPunct="1">
              <a:buFontTx/>
              <a:buNone/>
            </a:pPr>
            <a:r>
              <a:rPr lang="zh-CN" altLang="en-US" sz="2800" b="1"/>
              <a:t>1、历史人物：</a:t>
            </a:r>
            <a:r>
              <a:rPr lang="zh-CN" altLang="en-US" sz="2800" b="1">
                <a:solidFill>
                  <a:srgbClr val="CC0000"/>
                </a:solidFill>
              </a:rPr>
              <a:t>贾谊、诸葛亮、廉颇、岳飞、班超</a:t>
            </a:r>
            <a:r>
              <a:rPr lang="zh-CN" altLang="en-US" sz="2800" b="1">
                <a:solidFill>
                  <a:srgbClr val="FF0000"/>
                </a:solidFill>
              </a:rPr>
              <a:t>等</a:t>
            </a:r>
            <a:endParaRPr lang="zh-CN" altLang="en-US" sz="2800" b="1">
              <a:solidFill>
                <a:srgbClr val="FF0000"/>
              </a:solidFill>
            </a:endParaRPr>
          </a:p>
          <a:p>
            <a:pPr marL="342900" lvl="0" indent="-342900" eaLnBrk="1" latinLnBrk="1" hangingPunct="1">
              <a:buFontTx/>
              <a:buNone/>
            </a:pPr>
            <a:r>
              <a:rPr lang="zh-CN" altLang="en-US" sz="2800" b="1"/>
              <a:t>2、历史事件：</a:t>
            </a:r>
            <a:r>
              <a:rPr lang="zh-CN" altLang="en-US" sz="2800" b="1">
                <a:solidFill>
                  <a:srgbClr val="FF0000"/>
                </a:solidFill>
              </a:rPr>
              <a:t>六朝旧事、后唐遗事、后庭花等</a:t>
            </a:r>
            <a:endParaRPr lang="zh-CN" altLang="en-US" sz="2800" b="1">
              <a:solidFill>
                <a:srgbClr val="FF0000"/>
              </a:solidFill>
            </a:endParaRPr>
          </a:p>
          <a:p>
            <a:pPr marL="342900" lvl="0" indent="-342900" eaLnBrk="1" latinLnBrk="1" hangingPunct="1"/>
            <a:endParaRPr lang="zh-CN" altLang="en-US" sz="2800"/>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655" name=""/>
        <p:cNvGrpSpPr/>
        <p:nvPr/>
      </p:nvGrpSpPr>
      <p:grpSpPr>
        <a:xfrm rot="0">
          <a:off x="0" y="0"/>
          <a:ext cx="0" cy="0"/>
          <a:chOff x="0" y="0"/>
          <a:chExt cx="0" cy="0"/>
        </a:xfrm>
      </p:grpSpPr>
      <p:sp>
        <p:nvSpPr>
          <p:cNvPr id="1049831" name="标题 1049830"/>
          <p:cNvSpPr/>
          <p:nvPr>
            <p:ph type="title"/>
          </p:nvPr>
        </p:nvSpPr>
        <p:spPr>
          <a:xfrm>
            <a:off x="-252412" y="274637"/>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a:buFontTx/>
              <a:buNone/>
            </a:pPr>
            <a:r>
              <a:rPr lang="en-US" altLang="en-US" sz="4000" b="1">
                <a:solidFill>
                  <a:srgbClr val="008000"/>
                </a:solidFill>
                <a:latin typeface="微软雅黑" panose="020B0503020204020204" charset="-122"/>
                <a:ea typeface="微软雅黑" panose="020B0503020204020204" charset="-122"/>
              </a:rPr>
              <a:t>【鉴赏要点】</a:t>
            </a:r>
            <a:endParaRPr lang="en-US" altLang="en-US" sz="4000" b="1">
              <a:solidFill>
                <a:srgbClr val="008000"/>
              </a:solidFill>
              <a:latin typeface="微软雅黑" panose="020B0503020204020204" charset="-122"/>
              <a:ea typeface="微软雅黑" panose="020B0503020204020204" charset="-122"/>
            </a:endParaRPr>
          </a:p>
        </p:txBody>
      </p:sp>
      <p:sp>
        <p:nvSpPr>
          <p:cNvPr id="1049832" name="文本占位符 1049831"/>
          <p:cNvSpPr/>
          <p:nvPr>
            <p:ph type="body" idx="1"/>
          </p:nvPr>
        </p:nvSpPr>
        <p:spPr>
          <a:xfrm>
            <a:off x="457200" y="1196975"/>
            <a:ext cx="8686800" cy="53276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endParaRPr lang="zh-CN" altLang="en-US" b="1"/>
          </a:p>
          <a:p>
            <a:pPr marL="342900" lvl="0" indent="-342900"/>
            <a:r>
              <a:rPr lang="zh-CN" altLang="en-US" b="1"/>
              <a:t>意境、风格：</a:t>
            </a:r>
            <a:endParaRPr lang="zh-CN" altLang="en-US" b="1"/>
          </a:p>
          <a:p>
            <a:pPr marL="342900" lvl="0" indent="-342900">
              <a:buFontTx/>
              <a:buNone/>
            </a:pPr>
            <a:r>
              <a:rPr lang="zh-CN" altLang="en-US" b="1">
                <a:solidFill>
                  <a:srgbClr val="CC0000"/>
                </a:solidFill>
              </a:rPr>
              <a:t>    雄浑壮阔，含蓄沉郁</a:t>
            </a:r>
            <a:endParaRPr lang="zh-CN" altLang="en-US" b="1">
              <a:solidFill>
                <a:srgbClr val="CC0000"/>
              </a:solidFill>
            </a:endParaRPr>
          </a:p>
          <a:p>
            <a:pPr marL="342900" lvl="0" indent="-342900"/>
            <a:endParaRPr lang="zh-CN" altLang="en-US" b="1"/>
          </a:p>
          <a:p>
            <a:pPr marL="342900" lvl="0" indent="-342900"/>
            <a:r>
              <a:rPr lang="zh-CN" altLang="en-US" b="1"/>
              <a:t>表现手法：</a:t>
            </a:r>
            <a:endParaRPr lang="zh-CN" altLang="en-US" b="1"/>
          </a:p>
          <a:p>
            <a:pPr marL="342900" lvl="0" indent="-342900" algn="l" fontAlgn="base">
              <a:lnSpc>
                <a:spcPct val="100000"/>
              </a:lnSpc>
              <a:spcBef>
                <a:spcPct val="20000"/>
              </a:spcBef>
              <a:spcAft>
                <a:spcPct val="0"/>
              </a:spcAft>
              <a:buFontTx/>
              <a:buNone/>
            </a:pPr>
            <a:r>
              <a:rPr lang="zh-CN" altLang="en-US" sz="3200" b="1">
                <a:solidFill>
                  <a:srgbClr val="CC0000"/>
                </a:solidFill>
                <a:latin typeface="Arial" panose="020B0604020202020204" pitchFamily="34" charset="0"/>
                <a:ea typeface="宋体" panose="02010600030101010101" pitchFamily="2" charset="-122"/>
              </a:rPr>
              <a:t>   借古讽今，怀古伤今</a:t>
            </a:r>
            <a:endParaRPr lang="zh-CN" altLang="en-US" sz="3200" b="1">
              <a:solidFill>
                <a:srgbClr val="CC0000"/>
              </a:solidFill>
              <a:latin typeface="Arial" panose="020B0604020202020204" pitchFamily="34" charset="0"/>
              <a:ea typeface="宋体" panose="02010600030101010101" pitchFamily="2" charset="-122"/>
            </a:endParaRPr>
          </a:p>
          <a:p>
            <a:pPr marL="342900" lvl="0" indent="-342900" algn="l" fontAlgn="base">
              <a:lnSpc>
                <a:spcPct val="100000"/>
              </a:lnSpc>
              <a:spcBef>
                <a:spcPct val="20000"/>
              </a:spcBef>
              <a:spcAft>
                <a:spcPct val="0"/>
              </a:spcAft>
              <a:buFontTx/>
              <a:buNone/>
            </a:pPr>
            <a:r>
              <a:rPr lang="zh-CN" altLang="en-US" sz="3200" b="1">
                <a:solidFill>
                  <a:srgbClr val="CC0000"/>
                </a:solidFill>
                <a:latin typeface="Arial" panose="020B0604020202020204" pitchFamily="34" charset="0"/>
                <a:ea typeface="宋体" panose="02010600030101010101" pitchFamily="2" charset="-122"/>
              </a:rPr>
              <a:t>   用典，对比</a:t>
            </a:r>
            <a:endParaRPr lang="zh-CN" altLang="en-US" sz="3200" b="1">
              <a:solidFill>
                <a:srgbClr val="CC0000"/>
              </a:solidFill>
              <a:latin typeface="Arial" panose="020B0604020202020204" pitchFamily="34" charset="0"/>
              <a:ea typeface="宋体" panose="02010600030101010101" pitchFamily="2" charset="-122"/>
            </a:endParaRPr>
          </a:p>
          <a:p>
            <a:pPr marL="342900" lvl="0" indent="-342900" algn="l" fontAlgn="base">
              <a:lnSpc>
                <a:spcPct val="100000"/>
              </a:lnSpc>
              <a:spcBef>
                <a:spcPct val="20000"/>
              </a:spcBef>
              <a:spcAft>
                <a:spcPct val="0"/>
              </a:spcAft>
              <a:buFontTx/>
              <a:buNone/>
            </a:pPr>
            <a:r>
              <a:rPr lang="zh-CN" altLang="en-US" sz="3200" b="1">
                <a:solidFill>
                  <a:srgbClr val="CC0000"/>
                </a:solidFill>
                <a:latin typeface="Arial" panose="020B0604020202020204" pitchFamily="34" charset="0"/>
                <a:ea typeface="宋体" panose="02010600030101010101" pitchFamily="2" charset="-122"/>
              </a:rPr>
              <a:t>   即事议论</a:t>
            </a:r>
            <a:r>
              <a:rPr lang="zh-CN" altLang="en-US" sz="3200" b="1">
                <a:solidFill>
                  <a:schemeClr val="dk1"/>
                </a:solidFill>
                <a:latin typeface="Arial" panose="020B0604020202020204" pitchFamily="34" charset="0"/>
                <a:ea typeface="宋体" panose="02010600030101010101" pitchFamily="2" charset="-122"/>
              </a:rPr>
              <a:t> </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a:buFontTx/>
              <a:buNone/>
            </a:pPr>
            <a:r>
              <a:rPr lang="zh-CN" altLang="en-US" b="1">
                <a:solidFill>
                  <a:srgbClr val="CC0000"/>
                </a:solidFill>
              </a:rPr>
              <a:t>   触景生情 、寓情于景</a:t>
            </a:r>
            <a:endParaRPr lang="zh-CN" altLang="en-US" b="1">
              <a:solidFill>
                <a:srgbClr val="CC0000"/>
              </a:solidFill>
            </a:endParaRPr>
          </a:p>
          <a:p>
            <a:pPr marL="342900" lvl="0" indent="-342900"/>
            <a:endParaRPr lang="zh-CN" altLang="en-US" b="1"/>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656" name=""/>
        <p:cNvGrpSpPr/>
        <p:nvPr/>
      </p:nvGrpSpPr>
      <p:grpSpPr>
        <a:xfrm rot="0">
          <a:off x="0" y="0"/>
          <a:ext cx="0" cy="0"/>
          <a:chOff x="0" y="0"/>
          <a:chExt cx="0" cy="0"/>
        </a:xfrm>
      </p:grpSpPr>
      <p:sp>
        <p:nvSpPr>
          <p:cNvPr id="1049833" name="标题 1049832"/>
          <p:cNvSpPr/>
          <p:nvPr>
            <p:ph type="title"/>
          </p:nvPr>
        </p:nvSpPr>
        <p:spPr>
          <a:xfrm>
            <a:off x="457200" y="274637"/>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endParaRPr lang="zh-CN" altLang="en-US"/>
          </a:p>
        </p:txBody>
      </p:sp>
      <p:sp>
        <p:nvSpPr>
          <p:cNvPr id="1049834" name="文本占位符 1049833"/>
          <p:cNvSpPr/>
          <p:nvPr>
            <p:ph type="body" idx="1"/>
          </p:nvPr>
        </p:nvSpPr>
        <p:spPr>
          <a:xfrm>
            <a:off x="457200" y="1600200"/>
            <a:ext cx="822960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endParaRPr lang="zh-CN" altLang="en-US"/>
          </a:p>
        </p:txBody>
      </p:sp>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686" name=""/>
        <p:cNvGrpSpPr/>
        <p:nvPr/>
      </p:nvGrpSpPr>
      <p:grpSpPr>
        <a:xfrm rot="0">
          <a:off x="0" y="0"/>
          <a:ext cx="0" cy="0"/>
          <a:chOff x="0" y="0"/>
          <a:chExt cx="0" cy="0"/>
        </a:xfrm>
      </p:grpSpPr>
      <p:sp>
        <p:nvSpPr>
          <p:cNvPr id="1049869" name="文本框 1049868"/>
          <p:cNvSpPr txBox="1"/>
          <p:nvPr/>
        </p:nvSpPr>
        <p:spPr>
          <a:xfrm>
            <a:off x="107950" y="909637"/>
            <a:ext cx="8999538" cy="588168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2400" b="1">
                <a:solidFill>
                  <a:srgbClr val="000000"/>
                </a:solidFill>
                <a:latin typeface="宋体" panose="02010600030101010101" pitchFamily="2" charset="-122"/>
              </a:rPr>
              <a:t>    </a:t>
            </a:r>
            <a:r>
              <a:rPr lang="en-US" altLang="en-US" sz="2400" b="1">
                <a:solidFill>
                  <a:srgbClr val="008000"/>
                </a:solidFill>
                <a:latin typeface="宋体" panose="02010600030101010101" pitchFamily="2" charset="-122"/>
              </a:rPr>
              <a:t> 闺怨</a:t>
            </a:r>
            <a:r>
              <a:rPr lang="en-US" altLang="en-US" sz="2400" b="1">
                <a:solidFill>
                  <a:srgbClr val="0000FF"/>
                </a:solidFill>
                <a:latin typeface="宋体" panose="02010600030101010101" pitchFamily="2" charset="-122"/>
              </a:rPr>
              <a:t>  </a:t>
            </a:r>
            <a:r>
              <a:rPr lang="en-US" altLang="en-US" sz="2200" b="1">
                <a:solidFill>
                  <a:srgbClr val="0000FF"/>
                </a:solidFill>
                <a:latin typeface="宋体" panose="02010600030101010101" pitchFamily="2" charset="-122"/>
              </a:rPr>
              <a:t> 王昌龄  </a:t>
            </a:r>
            <a:r>
              <a:rPr lang="en-US" altLang="en-US" sz="2400" b="1">
                <a:solidFill>
                  <a:srgbClr val="0000FF"/>
                </a:solidFill>
                <a:latin typeface="宋体" panose="02010600030101010101" pitchFamily="2" charset="-122"/>
              </a:rPr>
              <a:t>                 </a:t>
            </a:r>
            <a:r>
              <a:rPr lang="en-US" altLang="en-US" sz="2400" b="1">
                <a:solidFill>
                  <a:srgbClr val="008000"/>
                </a:solidFill>
                <a:latin typeface="宋体" panose="02010600030101010101" pitchFamily="2" charset="-122"/>
              </a:rPr>
              <a:t>行宫 </a:t>
            </a:r>
            <a:r>
              <a:rPr lang="en-US" altLang="en-US" sz="2400" b="1">
                <a:solidFill>
                  <a:srgbClr val="0000FF"/>
                </a:solidFill>
                <a:latin typeface="宋体" panose="02010600030101010101" pitchFamily="2" charset="-122"/>
              </a:rPr>
              <a:t>  </a:t>
            </a:r>
            <a:r>
              <a:rPr lang="en-US" altLang="en-US" sz="2200" b="1">
                <a:solidFill>
                  <a:srgbClr val="0000FF"/>
                </a:solidFill>
                <a:latin typeface="宋体" panose="02010600030101010101" pitchFamily="2" charset="-122"/>
              </a:rPr>
              <a:t>元稹</a:t>
            </a:r>
            <a:endParaRPr lang="en-US" altLang="en-US" sz="2200" b="1">
              <a:solidFill>
                <a:srgbClr val="0000FF"/>
              </a:solidFill>
              <a:latin typeface="宋体" panose="02010600030101010101" pitchFamily="2" charset="-122"/>
            </a:endParaRPr>
          </a:p>
          <a:p>
            <a:pPr marL="0" lvl="0" indent="0" eaLnBrk="1" latinLnBrk="1" hangingPunct="1">
              <a:buFontTx/>
              <a:buNone/>
            </a:pPr>
            <a:r>
              <a:rPr lang="en-US" altLang="en-US" sz="2400" b="1">
                <a:solidFill>
                  <a:srgbClr val="0000FF"/>
                </a:solidFill>
                <a:latin typeface="宋体" panose="02010600030101010101" pitchFamily="2" charset="-122"/>
              </a:rPr>
              <a:t>闺中少妇不知愁，春日凝妆上翠楼。  寥落古行宫， 宫花寂寞红。</a:t>
            </a:r>
            <a:endParaRPr lang="en-US" altLang="en-US" sz="2400" b="1">
              <a:solidFill>
                <a:srgbClr val="0000FF"/>
              </a:solidFill>
              <a:latin typeface="宋体" panose="02010600030101010101" pitchFamily="2" charset="-122"/>
            </a:endParaRPr>
          </a:p>
          <a:p>
            <a:pPr marL="0" lvl="0" indent="0" algn="ctr" eaLnBrk="1" latinLnBrk="1" hangingPunct="1">
              <a:buFontTx/>
              <a:buNone/>
            </a:pPr>
            <a:r>
              <a:rPr lang="en-US" altLang="en-US" sz="2400" b="1">
                <a:solidFill>
                  <a:srgbClr val="0000FF"/>
                </a:solidFill>
                <a:latin typeface="宋体" panose="02010600030101010101" pitchFamily="2" charset="-122"/>
              </a:rPr>
              <a:t>忽见陌头杨柳色，悔教夫婿觅封侯。  白头宫女在， 闲坐说玄宗。                    </a:t>
            </a:r>
            <a:endParaRPr lang="en-US" altLang="en-US" sz="2400" b="1">
              <a:solidFill>
                <a:srgbClr val="0000FF"/>
              </a:solidFill>
              <a:latin typeface="宋体" panose="02010600030101010101" pitchFamily="2" charset="-122"/>
            </a:endParaRPr>
          </a:p>
          <a:p>
            <a:pPr marL="0" lvl="0" indent="0" algn="ctr" eaLnBrk="1" latinLnBrk="1" hangingPunct="1">
              <a:buFontTx/>
              <a:buNone/>
            </a:pPr>
            <a:endParaRPr lang="en-US" altLang="en-US" sz="2400" b="1">
              <a:solidFill>
                <a:srgbClr val="0000FF"/>
              </a:solidFill>
              <a:latin typeface="宋体" panose="02010600030101010101" pitchFamily="2" charset="-122"/>
            </a:endParaRPr>
          </a:p>
          <a:p>
            <a:pPr marL="0" lvl="0" indent="0" algn="ctr" eaLnBrk="1" latinLnBrk="1" hangingPunct="1">
              <a:buFontTx/>
              <a:buNone/>
            </a:pPr>
            <a:r>
              <a:rPr lang="en-US" altLang="en-US" sz="2400" b="1">
                <a:solidFill>
                  <a:srgbClr val="008000"/>
                </a:solidFill>
                <a:latin typeface="宋体" panose="02010600030101010101" pitchFamily="2" charset="-122"/>
              </a:rPr>
              <a:t>秋夕</a:t>
            </a:r>
            <a:r>
              <a:rPr lang="en-US" altLang="en-US" sz="2400" b="1">
                <a:solidFill>
                  <a:srgbClr val="0000FF"/>
                </a:solidFill>
                <a:latin typeface="宋体" panose="02010600030101010101" pitchFamily="2" charset="-122"/>
              </a:rPr>
              <a:t>  </a:t>
            </a:r>
            <a:r>
              <a:rPr lang="en-US" altLang="en-US" sz="2200" b="1">
                <a:solidFill>
                  <a:srgbClr val="0000FF"/>
                </a:solidFill>
                <a:latin typeface="宋体" panose="02010600030101010101" pitchFamily="2" charset="-122"/>
              </a:rPr>
              <a:t>杜牧</a:t>
            </a:r>
            <a:endParaRPr lang="en-US" altLang="en-US" sz="2200" b="1">
              <a:solidFill>
                <a:srgbClr val="0000FF"/>
              </a:solidFill>
              <a:latin typeface="宋体" panose="02010600030101010101" pitchFamily="2" charset="-122"/>
            </a:endParaRPr>
          </a:p>
          <a:p>
            <a:pPr marL="0" lvl="0" indent="0" algn="ctr" eaLnBrk="1" latinLnBrk="1" hangingPunct="1">
              <a:buFontTx/>
              <a:buNone/>
            </a:pPr>
            <a:r>
              <a:rPr lang="en-US" altLang="en-US" sz="2400" b="1">
                <a:solidFill>
                  <a:srgbClr val="0000FF"/>
                </a:solidFill>
                <a:latin typeface="宋体" panose="02010600030101010101" pitchFamily="2" charset="-122"/>
              </a:rPr>
              <a:t>银烛秋光冷画屏，轻罗小扇扑流萤。</a:t>
            </a:r>
            <a:endParaRPr lang="en-US" altLang="en-US" sz="2400" b="1">
              <a:solidFill>
                <a:srgbClr val="0000FF"/>
              </a:solidFill>
              <a:latin typeface="宋体" panose="02010600030101010101" pitchFamily="2" charset="-122"/>
            </a:endParaRPr>
          </a:p>
          <a:p>
            <a:pPr marL="0" lvl="0" indent="0" algn="ctr" eaLnBrk="1" latinLnBrk="1" hangingPunct="1">
              <a:buFontTx/>
              <a:buNone/>
            </a:pPr>
            <a:r>
              <a:rPr lang="en-US" altLang="en-US" sz="2400" b="1">
                <a:solidFill>
                  <a:srgbClr val="0000FF"/>
                </a:solidFill>
                <a:latin typeface="宋体" panose="02010600030101010101" pitchFamily="2" charset="-122"/>
              </a:rPr>
              <a:t>天阶夜色凉如水，卧看牵牛织女星。</a:t>
            </a:r>
            <a:endParaRPr lang="en-US" altLang="en-US" sz="2400" b="1">
              <a:solidFill>
                <a:srgbClr val="0000FF"/>
              </a:solidFill>
              <a:latin typeface="宋体" panose="02010600030101010101" pitchFamily="2" charset="-122"/>
            </a:endParaRPr>
          </a:p>
          <a:p>
            <a:pPr marL="0" lvl="0" indent="0" eaLnBrk="1" latinLnBrk="1" hangingPunct="1">
              <a:buFontTx/>
              <a:buNone/>
            </a:pPr>
            <a:endParaRPr lang="en-US" altLang="en-US" sz="2400" b="1">
              <a:solidFill>
                <a:srgbClr val="0000FF"/>
              </a:solidFill>
              <a:latin typeface="宋体" panose="02010600030101010101" pitchFamily="2" charset="-122"/>
            </a:endParaRPr>
          </a:p>
          <a:p>
            <a:pPr marL="0" lvl="0" indent="0" eaLnBrk="1" latinLnBrk="1" hangingPunct="1">
              <a:buFontTx/>
              <a:buNone/>
            </a:pPr>
            <a:r>
              <a:rPr lang="en-US" altLang="en-US" sz="2400" b="1">
                <a:solidFill>
                  <a:srgbClr val="0000FF"/>
                </a:solidFill>
                <a:latin typeface="宋体" panose="02010600030101010101" pitchFamily="2" charset="-122"/>
              </a:rPr>
              <a:t>                 </a:t>
            </a:r>
            <a:r>
              <a:rPr lang="en-US" altLang="en-US" sz="2400" b="1">
                <a:solidFill>
                  <a:srgbClr val="008000"/>
                </a:solidFill>
                <a:latin typeface="宋体" panose="02010600030101010101" pitchFamily="2" charset="-122"/>
              </a:rPr>
              <a:t>蝶恋花 </a:t>
            </a:r>
            <a:r>
              <a:rPr lang="en-US" altLang="en-US" sz="2400" b="1">
                <a:solidFill>
                  <a:srgbClr val="0000FF"/>
                </a:solidFill>
                <a:latin typeface="宋体" panose="02010600030101010101" pitchFamily="2" charset="-122"/>
              </a:rPr>
              <a:t> </a:t>
            </a:r>
            <a:r>
              <a:rPr lang="en-US" altLang="en-US" sz="2200" b="1">
                <a:solidFill>
                  <a:srgbClr val="0000FF"/>
                </a:solidFill>
                <a:latin typeface="宋体" panose="02010600030101010101" pitchFamily="2" charset="-122"/>
              </a:rPr>
              <a:t>欧阳修</a:t>
            </a:r>
            <a:endParaRPr lang="en-US" altLang="en-US" sz="2200" b="1">
              <a:solidFill>
                <a:srgbClr val="0000FF"/>
              </a:solidFill>
              <a:latin typeface="宋体" panose="02010600030101010101" pitchFamily="2" charset="-122"/>
            </a:endParaRPr>
          </a:p>
          <a:p>
            <a:pPr marL="0" lvl="0" indent="0" eaLnBrk="1" latinLnBrk="1" hangingPunct="1">
              <a:buFontTx/>
              <a:buNone/>
            </a:pPr>
            <a:r>
              <a:rPr lang="en-US" altLang="en-US" sz="2400" b="1">
                <a:solidFill>
                  <a:srgbClr val="0000FF"/>
                </a:solidFill>
                <a:latin typeface="宋体" panose="02010600030101010101" pitchFamily="2" charset="-122"/>
              </a:rPr>
              <a:t>    庭院深深深几许？杨柳堆烟，帘幕无重数。玉勒雕鞍游冶处，楼高不见章台路。    雨横风狂三月暮，门掩黄昏，无计留春住。泪眼问花花不语，乱红飞过秋千去。</a:t>
            </a:r>
            <a:endParaRPr lang="en-US" altLang="en-US" sz="2400" b="1">
              <a:solidFill>
                <a:srgbClr val="0000FF"/>
              </a:solidFill>
              <a:latin typeface="宋体" panose="02010600030101010101" pitchFamily="2" charset="-122"/>
            </a:endParaRPr>
          </a:p>
          <a:p>
            <a:pPr marL="0" lvl="0" indent="0" eaLnBrk="1" latinLnBrk="1" hangingPunct="1">
              <a:buFontTx/>
              <a:buNone/>
            </a:pPr>
            <a:r>
              <a:rPr lang="en-US" altLang="en-US" sz="2400" b="1">
                <a:solidFill>
                  <a:srgbClr val="0000FF"/>
                </a:solidFill>
                <a:latin typeface="宋体" panose="02010600030101010101" pitchFamily="2" charset="-122"/>
              </a:rPr>
              <a:t>                </a:t>
            </a:r>
            <a:endParaRPr lang="en-US" altLang="en-US" sz="2400" b="1">
              <a:solidFill>
                <a:srgbClr val="0000FF"/>
              </a:solidFill>
              <a:latin typeface="宋体" panose="02010600030101010101" pitchFamily="2" charset="-122"/>
            </a:endParaRPr>
          </a:p>
          <a:p>
            <a:pPr marL="0" lvl="0" indent="0" eaLnBrk="1" latinLnBrk="1" hangingPunct="1">
              <a:buFontTx/>
              <a:buNone/>
            </a:pPr>
            <a:r>
              <a:rPr lang="en-US" altLang="en-US" sz="2400" b="1">
                <a:solidFill>
                  <a:srgbClr val="0000FF"/>
                </a:solidFill>
                <a:latin typeface="宋体" panose="02010600030101010101" pitchFamily="2" charset="-122"/>
              </a:rPr>
              <a:t>                 </a:t>
            </a:r>
            <a:r>
              <a:rPr lang="en-US" altLang="en-US" sz="2400" b="1">
                <a:solidFill>
                  <a:srgbClr val="008000"/>
                </a:solidFill>
                <a:latin typeface="宋体" panose="02010600030101010101" pitchFamily="2" charset="-122"/>
              </a:rPr>
              <a:t>忆江南 </a:t>
            </a:r>
            <a:r>
              <a:rPr lang="en-US" altLang="en-US" sz="2400" b="1">
                <a:solidFill>
                  <a:srgbClr val="0000FF"/>
                </a:solidFill>
                <a:latin typeface="宋体" panose="02010600030101010101" pitchFamily="2" charset="-122"/>
              </a:rPr>
              <a:t> </a:t>
            </a:r>
            <a:r>
              <a:rPr lang="en-US" altLang="en-US" sz="2200" b="1">
                <a:solidFill>
                  <a:srgbClr val="0000FF"/>
                </a:solidFill>
                <a:latin typeface="宋体" panose="02010600030101010101" pitchFamily="2" charset="-122"/>
              </a:rPr>
              <a:t>温庭筠</a:t>
            </a:r>
            <a:endParaRPr lang="en-US" altLang="en-US" sz="2200" b="1">
              <a:solidFill>
                <a:srgbClr val="0000FF"/>
              </a:solidFill>
              <a:latin typeface="宋体" panose="02010600030101010101" pitchFamily="2" charset="-122"/>
            </a:endParaRPr>
          </a:p>
          <a:p>
            <a:pPr marL="0" lvl="0" indent="0" eaLnBrk="1" latinLnBrk="1" hangingPunct="1">
              <a:buFontTx/>
              <a:buNone/>
            </a:pPr>
            <a:r>
              <a:rPr lang="en-US" altLang="en-US" sz="2400" b="1">
                <a:solidFill>
                  <a:srgbClr val="0000FF"/>
                </a:solidFill>
                <a:latin typeface="宋体" panose="02010600030101010101" pitchFamily="2" charset="-122"/>
              </a:rPr>
              <a:t>    梳洗罢，独倚望江楼，过尽千帆皆不是，斜晖脉脉水悠悠，肠断白苹洲。</a:t>
            </a:r>
            <a:endParaRPr lang="en-US" altLang="en-US" sz="2400" b="1">
              <a:solidFill>
                <a:srgbClr val="0000FF"/>
              </a:solidFill>
              <a:latin typeface="宋体" panose="02010600030101010101" pitchFamily="2" charset="-122"/>
            </a:endParaRPr>
          </a:p>
        </p:txBody>
      </p:sp>
      <p:sp>
        <p:nvSpPr>
          <p:cNvPr id="1049870" name="文本框 1049869"/>
          <p:cNvSpPr txBox="1"/>
          <p:nvPr/>
        </p:nvSpPr>
        <p:spPr>
          <a:xfrm>
            <a:off x="323850" y="188912"/>
            <a:ext cx="7775575" cy="6350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3600" b="1">
                <a:solidFill>
                  <a:srgbClr val="FF0000"/>
                </a:solidFill>
                <a:latin typeface="华文楷体" charset="-122"/>
                <a:ea typeface="华文楷体" charset="-122"/>
              </a:rPr>
              <a:t>请说出以下诗歌题材的共同点？</a:t>
            </a:r>
            <a:endParaRPr lang="en-US" altLang="en-US" sz="3600" b="1">
              <a:solidFill>
                <a:srgbClr val="FF0000"/>
              </a:solidFill>
              <a:latin typeface="华文楷体" charset="-122"/>
              <a:ea typeface="华文楷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869"/>
                                        </p:tgtEl>
                                        <p:attrNameLst>
                                          <p:attrName>style.visibility</p:attrName>
                                        </p:attrNameLst>
                                      </p:cBhvr>
                                      <p:to>
                                        <p:strVal val="visible"/>
                                      </p:to>
                                    </p:set>
                                    <p:animEffect transition="in" filter="blinds(horizontal)">
                                      <p:cBhvr>
                                        <p:cTn id="7" dur="500"/>
                                        <p:tgtEl>
                                          <p:spTgt spid="1049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869" grpId="0" animBg="1"/>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721" name=""/>
        <p:cNvGrpSpPr/>
        <p:nvPr/>
      </p:nvGrpSpPr>
      <p:grpSpPr>
        <a:xfrm rot="0">
          <a:off x="0" y="0"/>
          <a:ext cx="0" cy="0"/>
          <a:chOff x="0" y="0"/>
          <a:chExt cx="0" cy="0"/>
        </a:xfrm>
      </p:grpSpPr>
      <p:sp>
        <p:nvSpPr>
          <p:cNvPr id="1049876" name="文本框 1049875"/>
          <p:cNvSpPr txBox="1"/>
          <p:nvPr/>
        </p:nvSpPr>
        <p:spPr>
          <a:xfrm>
            <a:off x="-107950" y="693737"/>
            <a:ext cx="9359900" cy="8159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4800" b="1">
                <a:solidFill>
                  <a:srgbClr val="0000FF"/>
                </a:solidFill>
                <a:latin typeface="华文新魏" pitchFamily="2" charset="-122"/>
                <a:ea typeface="华文新魏" pitchFamily="2" charset="-122"/>
              </a:rPr>
              <a:t>红妆对镜哭翠楼，喃燕双飞月如钩</a:t>
            </a:r>
            <a:endParaRPr lang="en-US" altLang="en-US" sz="4800" b="1">
              <a:solidFill>
                <a:srgbClr val="0000FF"/>
              </a:solidFill>
              <a:latin typeface="华文新魏" pitchFamily="2" charset="-122"/>
              <a:ea typeface="华文新魏" pitchFamily="2" charset="-122"/>
            </a:endParaRPr>
          </a:p>
        </p:txBody>
      </p:sp>
      <p:sp>
        <p:nvSpPr>
          <p:cNvPr id="1049877" name="文本框 1049876"/>
          <p:cNvSpPr txBox="1"/>
          <p:nvPr/>
        </p:nvSpPr>
        <p:spPr>
          <a:xfrm>
            <a:off x="252412" y="2208212"/>
            <a:ext cx="8639175" cy="2092325"/>
          </a:xfrm>
          <a:prstGeom prst="rect">
            <a:avLst/>
          </a:prstGeom>
          <a:noFill/>
          <a:ln w="38100" cap="flat" cmpd="sng">
            <a:solidFill>
              <a:srgbClr val="008000">
                <a:alpha val="100000"/>
              </a:srgbClr>
            </a:solidFill>
            <a:prstDash val="solid"/>
            <a:round/>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12900" b="1">
                <a:solidFill>
                  <a:srgbClr val="FF0000"/>
                </a:solidFill>
                <a:latin typeface="华文隶书" charset="-122"/>
                <a:ea typeface="华文隶书" charset="-122"/>
              </a:rPr>
              <a:t>爱情闺怨诗</a:t>
            </a:r>
            <a:endParaRPr lang="zh-CN" altLang="en-US" sz="12900" b="1">
              <a:solidFill>
                <a:srgbClr val="FF0000"/>
              </a:solidFill>
              <a:latin typeface="华文隶书" charset="-122"/>
              <a:ea typeface="华文隶书"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49877"/>
                                        </p:tgtEl>
                                        <p:attrNameLst>
                                          <p:attrName>style.visibility</p:attrName>
                                        </p:attrNameLst>
                                      </p:cBhvr>
                                      <p:to>
                                        <p:strVal val="visible"/>
                                      </p:to>
                                    </p:set>
                                    <p:animEffect transition="in" filter="circle(in)">
                                      <p:cBhvr>
                                        <p:cTn id="7" dur="2000"/>
                                        <p:tgtEl>
                                          <p:spTgt spid="1049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877" grpId="0" animBg="1"/>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730" name=""/>
        <p:cNvGrpSpPr/>
        <p:nvPr/>
      </p:nvGrpSpPr>
      <p:grpSpPr>
        <a:xfrm rot="0">
          <a:off x="0" y="0"/>
          <a:ext cx="0" cy="0"/>
          <a:chOff x="0" y="0"/>
          <a:chExt cx="0" cy="0"/>
        </a:xfrm>
      </p:grpSpPr>
      <p:sp>
        <p:nvSpPr>
          <p:cNvPr id="1049878" name="文本框 1049877"/>
          <p:cNvSpPr txBox="1"/>
          <p:nvPr/>
        </p:nvSpPr>
        <p:spPr>
          <a:xfrm>
            <a:off x="179387" y="1557337"/>
            <a:ext cx="8137525" cy="274955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3200" b="1"/>
          </a:p>
          <a:p>
            <a:pPr marL="0" lvl="0" indent="0" eaLnBrk="1" latinLnBrk="1" hangingPunct="1">
              <a:buFontTx/>
              <a:buNone/>
            </a:pPr>
            <a:r>
              <a:rPr lang="en-US" altLang="en-US" sz="3600" b="1">
                <a:solidFill>
                  <a:srgbClr val="000000"/>
                </a:solidFill>
                <a:latin typeface="宋体" panose="02010600030101010101" pitchFamily="2" charset="-122"/>
              </a:rPr>
              <a:t>一、了解爱情闺怨诗歌的</a:t>
            </a:r>
            <a:r>
              <a:rPr lang="en-US" altLang="en-US" sz="3600" b="1">
                <a:solidFill>
                  <a:srgbClr val="FF0000"/>
                </a:solidFill>
                <a:latin typeface="宋体" panose="02010600030101010101" pitchFamily="2" charset="-122"/>
              </a:rPr>
              <a:t>特点</a:t>
            </a:r>
            <a:r>
              <a:rPr lang="en-US" altLang="en-US" sz="3600" b="1">
                <a:solidFill>
                  <a:srgbClr val="000000"/>
                </a:solidFill>
                <a:latin typeface="宋体" panose="02010600030101010101" pitchFamily="2" charset="-122"/>
              </a:rPr>
              <a:t>。</a:t>
            </a:r>
            <a:endParaRPr lang="en-US" altLang="en-US" sz="3600" b="1">
              <a:solidFill>
                <a:srgbClr val="000000"/>
              </a:solidFill>
              <a:latin typeface="宋体" panose="02010600030101010101" pitchFamily="2" charset="-122"/>
            </a:endParaRPr>
          </a:p>
          <a:p>
            <a:pPr marL="0" lvl="0" indent="0" eaLnBrk="1" latinLnBrk="1" hangingPunct="1">
              <a:buFontTx/>
              <a:buNone/>
            </a:pPr>
            <a:r>
              <a:rPr lang="en-US" altLang="en-US" sz="3600" b="1">
                <a:solidFill>
                  <a:srgbClr val="000000"/>
                </a:solidFill>
                <a:latin typeface="宋体" panose="02010600030101010101" pitchFamily="2" charset="-122"/>
              </a:rPr>
              <a:t>二、了解此类诗中所写</a:t>
            </a:r>
            <a:r>
              <a:rPr lang="en-US" altLang="en-US" sz="3600" b="1">
                <a:solidFill>
                  <a:srgbClr val="FF0000"/>
                </a:solidFill>
                <a:latin typeface="宋体" panose="02010600030101010101" pitchFamily="2" charset="-122"/>
              </a:rPr>
              <a:t>意象</a:t>
            </a:r>
            <a:r>
              <a:rPr lang="en-US" altLang="en-US" sz="3600" b="1">
                <a:solidFill>
                  <a:srgbClr val="000000"/>
                </a:solidFill>
                <a:latin typeface="宋体" panose="02010600030101010101" pitchFamily="2" charset="-122"/>
              </a:rPr>
              <a:t>和寄托的</a:t>
            </a:r>
            <a:r>
              <a:rPr lang="en-US" altLang="en-US" sz="3600" b="1">
                <a:solidFill>
                  <a:srgbClr val="FF0000"/>
                </a:solidFill>
                <a:latin typeface="宋体" panose="02010600030101010101" pitchFamily="2" charset="-122"/>
              </a:rPr>
              <a:t>感情</a:t>
            </a:r>
            <a:r>
              <a:rPr lang="en-US" altLang="en-US" sz="3600" b="1">
                <a:solidFill>
                  <a:srgbClr val="000000"/>
                </a:solidFill>
                <a:latin typeface="宋体" panose="02010600030101010101" pitchFamily="2" charset="-122"/>
              </a:rPr>
              <a:t>类别。 </a:t>
            </a:r>
            <a:endParaRPr lang="en-US" altLang="en-US" sz="3600" b="1">
              <a:solidFill>
                <a:srgbClr val="000000"/>
              </a:solidFill>
              <a:latin typeface="宋体" panose="02010600030101010101" pitchFamily="2" charset="-122"/>
            </a:endParaRPr>
          </a:p>
          <a:p>
            <a:pPr marL="0" lvl="0" indent="0" eaLnBrk="1" latinLnBrk="1" hangingPunct="1">
              <a:buFontTx/>
              <a:buNone/>
            </a:pPr>
            <a:r>
              <a:rPr lang="en-US" altLang="en-US" sz="3600" b="1">
                <a:solidFill>
                  <a:srgbClr val="000000"/>
                </a:solidFill>
                <a:latin typeface="宋体" panose="02010600030101010101" pitchFamily="2" charset="-122"/>
              </a:rPr>
              <a:t>三、掌握鉴赏此类诗的</a:t>
            </a:r>
            <a:r>
              <a:rPr lang="en-US" altLang="en-US" sz="3600" b="1">
                <a:solidFill>
                  <a:srgbClr val="FF0000"/>
                </a:solidFill>
                <a:latin typeface="宋体" panose="02010600030101010101" pitchFamily="2" charset="-122"/>
              </a:rPr>
              <a:t>手法</a:t>
            </a:r>
            <a:r>
              <a:rPr lang="en-US" altLang="en-US" sz="3600" b="1">
                <a:solidFill>
                  <a:srgbClr val="000000"/>
                </a:solidFill>
                <a:latin typeface="宋体" panose="02010600030101010101" pitchFamily="2" charset="-122"/>
              </a:rPr>
              <a:t>。</a:t>
            </a:r>
            <a:endParaRPr lang="en-US" altLang="en-US" sz="3600" b="1">
              <a:solidFill>
                <a:srgbClr val="000000"/>
              </a:solidFill>
              <a:latin typeface="宋体" panose="02010600030101010101" pitchFamily="2" charset="-122"/>
            </a:endParaRPr>
          </a:p>
        </p:txBody>
      </p:sp>
      <p:sp>
        <p:nvSpPr>
          <p:cNvPr id="1049879" name="矩形 1049878"/>
          <p:cNvSpPr/>
          <p:nvPr/>
        </p:nvSpPr>
        <p:spPr>
          <a:xfrm>
            <a:off x="2274887" y="455612"/>
            <a:ext cx="3736975" cy="885825"/>
          </a:xfrm>
          <a:prstGeom prst="rect">
            <a:avLst/>
          </a:prstGeom>
        </p:spPr>
        <p:txBody>
          <a:bodyPr vert="horz" wrap="none" lIns="91440" tIns="45720" rIns="91440" bIns="45720" fromWordArt="1" anchor="t">
            <a:prstTxWarp prst="textWave1">
              <a:avLst>
                <a:gd name="adj1" fmla="val 13005"/>
                <a:gd name="adj2" fmla="val 50004"/>
              </a:avLst>
            </a:prstTxWarp>
          </a:bodyPr>
          <a:p>
            <a:pPr algn="ctr"/>
            <a:r>
              <a:rPr sz="7000" b="1" i="0" kern="10" spc="0" normalizeH="0">
                <a:ln>
                  <a:noFill/>
                </a:ln>
                <a:solidFill>
                  <a:srgbClr val="0000FF"/>
                </a:solidFill>
                <a:effectLst>
                  <a:outerShdw dist="53881" dir="2699999" algn="ctr">
                    <a:srgbClr val="C0C0C0">
                      <a:alpha val="50000"/>
                    </a:srgbClr>
                  </a:outerShdw>
                </a:effectLst>
                <a:latin typeface="宋体" panose="02010600030101010101" pitchFamily="2" charset="-122"/>
                <a:ea typeface="宋体" panose="02010600030101010101" pitchFamily="2" charset="-122"/>
              </a:rPr>
              <a:t>复习目标</a:t>
            </a:r>
            <a:endParaRPr sz="7000" b="1" i="0" kern="10" spc="0" normalizeH="0">
              <a:ln>
                <a:noFill/>
              </a:ln>
              <a:solidFill>
                <a:srgbClr val="0000FF"/>
              </a:solidFill>
              <a:effectLst>
                <a:outerShdw dist="53881" dir="2699999" algn="ctr">
                  <a:srgbClr val="C0C0C0">
                    <a:alpha val="50000"/>
                  </a:srgbClr>
                </a:outerShdw>
              </a:effectLst>
              <a:latin typeface="宋体" panose="02010600030101010101" pitchFamily="2" charset="-122"/>
              <a:ea typeface="宋体" panose="02010600030101010101" pitchFamily="2" charset="-122"/>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731" name=""/>
        <p:cNvGrpSpPr/>
        <p:nvPr/>
      </p:nvGrpSpPr>
      <p:grpSpPr>
        <a:xfrm rot="0">
          <a:off x="0" y="0"/>
          <a:ext cx="0" cy="0"/>
          <a:chOff x="0" y="0"/>
          <a:chExt cx="0" cy="0"/>
        </a:xfrm>
      </p:grpSpPr>
      <p:sp>
        <p:nvSpPr>
          <p:cNvPr id="1049880" name="矩形 1049879"/>
          <p:cNvSpPr/>
          <p:nvPr/>
        </p:nvSpPr>
        <p:spPr>
          <a:xfrm>
            <a:off x="1905000" y="609600"/>
            <a:ext cx="3744912" cy="765175"/>
          </a:xfrm>
          <a:prstGeom prst="rect">
            <a:avLst/>
          </a:prstGeom>
        </p:spPr>
        <p:txBody>
          <a:bodyPr vert="horz" wrap="none" lIns="91440" tIns="45720" rIns="91440" bIns="45720" fromWordArt="1" anchor="t">
            <a:prstTxWarp prst="textPlain">
              <a:avLst>
                <a:gd name="adj" fmla="val 50004"/>
              </a:avLst>
            </a:prstTxWarp>
          </a:bodyPr>
          <a:p>
            <a:pPr algn="ctr"/>
            <a:r>
              <a:rPr sz="3600" b="1" i="0" kern="10" spc="0" normalizeH="0">
                <a:ln w="19050" cap="flat" cmpd="sng">
                  <a:solidFill>
                    <a:srgbClr val="99CCFF">
                      <a:alpha val="100000"/>
                    </a:srgbClr>
                  </a:solidFill>
                  <a:prstDash val="solid"/>
                  <a:round/>
                </a:ln>
                <a:solidFill>
                  <a:srgbClr val="0066CC"/>
                </a:solidFill>
                <a:effectLst>
                  <a:outerShdw dist="35921" dir="2699999" algn="ctr">
                    <a:srgbClr val="990000">
                      <a:alpha val="100000"/>
                    </a:srgbClr>
                  </a:outerShdw>
                </a:effectLst>
                <a:latin typeface="华文中宋"/>
                <a:ea typeface="华文中宋"/>
              </a:rPr>
              <a:t>含义</a:t>
            </a:r>
            <a:endParaRPr sz="3600" b="1" i="0" kern="10" spc="0" normalizeH="0">
              <a:ln w="19050" cap="flat" cmpd="sng">
                <a:solidFill>
                  <a:srgbClr val="99CCFF">
                    <a:alpha val="100000"/>
                  </a:srgbClr>
                </a:solidFill>
                <a:prstDash val="solid"/>
                <a:round/>
              </a:ln>
              <a:solidFill>
                <a:srgbClr val="0066CC"/>
              </a:solidFill>
              <a:effectLst>
                <a:outerShdw dist="35921" dir="2699999" algn="ctr">
                  <a:srgbClr val="990000">
                    <a:alpha val="100000"/>
                  </a:srgbClr>
                </a:outerShdw>
              </a:effectLst>
              <a:latin typeface="华文中宋"/>
              <a:ea typeface="华文中宋"/>
            </a:endParaRPr>
          </a:p>
        </p:txBody>
      </p:sp>
      <p:sp>
        <p:nvSpPr>
          <p:cNvPr id="1049881" name="文本框 1049880"/>
          <p:cNvSpPr txBox="1"/>
          <p:nvPr/>
        </p:nvSpPr>
        <p:spPr>
          <a:xfrm>
            <a:off x="828675" y="1701800"/>
            <a:ext cx="7200900" cy="42164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4800" b="1"/>
              <a:t>     </a:t>
            </a:r>
            <a:r>
              <a:rPr lang="zh-CN" altLang="en-US" sz="3200" b="1">
                <a:solidFill>
                  <a:srgbClr val="FF0000"/>
                </a:solidFill>
              </a:rPr>
              <a:t>爱情闺怨诗</a:t>
            </a:r>
            <a:r>
              <a:rPr lang="en-US" altLang="en-US" sz="3200" b="1">
                <a:solidFill>
                  <a:srgbClr val="000000"/>
                </a:solidFill>
                <a:latin typeface="宋体" panose="02010600030101010101" pitchFamily="2" charset="-122"/>
              </a:rPr>
              <a:t>多以弃妇、思妇为主要描写对象，以</a:t>
            </a:r>
            <a:r>
              <a:rPr lang="en-US" altLang="en-US" sz="3200" b="1">
                <a:solidFill>
                  <a:srgbClr val="FF0000"/>
                </a:solidFill>
                <a:latin typeface="宋体" panose="02010600030101010101" pitchFamily="2" charset="-122"/>
              </a:rPr>
              <a:t>伤春怀人</a:t>
            </a:r>
            <a:r>
              <a:rPr lang="en-US" altLang="en-US" sz="3200" b="1">
                <a:solidFill>
                  <a:srgbClr val="000000"/>
                </a:solidFill>
                <a:latin typeface="宋体" panose="02010600030101010101" pitchFamily="2" charset="-122"/>
              </a:rPr>
              <a:t>为主题，表现女子们在特定社会情态、生活境遇下复杂的心理状态。 “闺”的本意是</a:t>
            </a:r>
            <a:r>
              <a:rPr lang="en-US" altLang="en-US" sz="3200" b="1">
                <a:solidFill>
                  <a:srgbClr val="FF0000"/>
                </a:solidFill>
                <a:latin typeface="宋体" panose="02010600030101010101" pitchFamily="2" charset="-122"/>
              </a:rPr>
              <a:t>小门</a:t>
            </a:r>
            <a:r>
              <a:rPr lang="en-US" altLang="en-US" sz="3200" b="1">
                <a:solidFill>
                  <a:srgbClr val="000000"/>
                </a:solidFill>
                <a:latin typeface="宋体" panose="02010600030101010101" pitchFamily="2" charset="-122"/>
              </a:rPr>
              <a:t>。古人建房其内室居住的往往是女眷，所以“闺”也常指代女性。“怨”，埋怨，抱怨也。</a:t>
            </a:r>
            <a:r>
              <a:rPr lang="en-US" altLang="en-US" sz="3200" b="1">
                <a:solidFill>
                  <a:srgbClr val="FF0000"/>
                </a:solidFill>
                <a:latin typeface="宋体" panose="02010600030101010101" pitchFamily="2" charset="-122"/>
              </a:rPr>
              <a:t>爱情闺怨诗主要描写男女爱慕之情，或抒发离别相思之苦</a:t>
            </a:r>
            <a:r>
              <a:rPr lang="en-US" altLang="en-US" sz="3200" b="1">
                <a:solidFill>
                  <a:srgbClr val="000000"/>
                </a:solidFill>
                <a:latin typeface="宋体" panose="02010600030101010101" pitchFamily="2" charset="-122"/>
              </a:rPr>
              <a:t>。</a:t>
            </a:r>
            <a:r>
              <a:rPr lang="en-US" altLang="en-US" sz="3200" b="1">
                <a:latin typeface="宋体" panose="02010600030101010101" pitchFamily="2" charset="-122"/>
              </a:rPr>
              <a:t> </a:t>
            </a:r>
            <a:endParaRPr lang="en-US" altLang="en-US" sz="32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881"/>
                                        </p:tgtEl>
                                        <p:attrNameLst>
                                          <p:attrName>style.visibility</p:attrName>
                                        </p:attrNameLst>
                                      </p:cBhvr>
                                      <p:to>
                                        <p:strVal val="visible"/>
                                      </p:to>
                                    </p:set>
                                    <p:animEffect transition="in" filter="blinds(horizontal)">
                                      <p:cBhvr>
                                        <p:cTn id="7" dur="500"/>
                                        <p:tgtEl>
                                          <p:spTgt spid="10498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881" grpId="0" animBg="1"/>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732" name=""/>
        <p:cNvGrpSpPr/>
        <p:nvPr/>
      </p:nvGrpSpPr>
      <p:grpSpPr>
        <a:xfrm rot="0">
          <a:off x="0" y="0"/>
          <a:ext cx="0" cy="0"/>
          <a:chOff x="0" y="0"/>
          <a:chExt cx="0" cy="0"/>
        </a:xfrm>
      </p:grpSpPr>
      <p:sp>
        <p:nvSpPr>
          <p:cNvPr id="1049882" name="矩形 1049881"/>
          <p:cNvSpPr/>
          <p:nvPr/>
        </p:nvSpPr>
        <p:spPr>
          <a:xfrm>
            <a:off x="827087" y="1109662"/>
            <a:ext cx="4149725" cy="561975"/>
          </a:xfrm>
          <a:prstGeom prst="rect">
            <a:avLst/>
          </a:prstGeom>
        </p:spPr>
        <p:txBody>
          <a:bodyPr vert="horz" wrap="none" lIns="91440" tIns="45720" rIns="91440" bIns="45720" fromWordArt="1" anchor="t">
            <a:prstTxWarp prst="textWave1">
              <a:avLst>
                <a:gd name="adj1" fmla="val 13005"/>
                <a:gd name="adj2" fmla="val 50004"/>
              </a:avLst>
            </a:prstTxWarp>
          </a:bodyPr>
          <a:p>
            <a:pPr algn="ctr"/>
            <a:r>
              <a:rPr sz="4400" b="1" i="0" kern="10" spc="0" normalizeH="0">
                <a:ln>
                  <a:noFill/>
                </a:ln>
                <a:solidFill>
                  <a:srgbClr val="0000FF"/>
                </a:solidFill>
                <a:effectLst>
                  <a:outerShdw dist="53881" dir="2699999" algn="ctr">
                    <a:srgbClr val="C0C0C0">
                      <a:alpha val="50000"/>
                    </a:srgbClr>
                  </a:outerShdw>
                </a:effectLst>
                <a:latin typeface="宋体" panose="02010600030101010101" pitchFamily="2" charset="-122"/>
                <a:ea typeface="宋体" panose="02010600030101010101" pitchFamily="2" charset="-122"/>
              </a:rPr>
              <a:t>爱情闺怨诗特点</a:t>
            </a:r>
            <a:endParaRPr sz="4400" b="1" i="0" kern="10" spc="0" normalizeH="0">
              <a:ln>
                <a:noFill/>
              </a:ln>
              <a:solidFill>
                <a:srgbClr val="0000FF"/>
              </a:solidFill>
              <a:effectLst>
                <a:outerShdw dist="53881" dir="2699999" algn="ctr">
                  <a:srgbClr val="C0C0C0">
                    <a:alpha val="50000"/>
                  </a:srgbClr>
                </a:outerShdw>
              </a:effectLst>
              <a:latin typeface="宋体" panose="02010600030101010101" pitchFamily="2" charset="-122"/>
              <a:ea typeface="宋体" panose="02010600030101010101" pitchFamily="2" charset="-122"/>
            </a:endParaRPr>
          </a:p>
        </p:txBody>
      </p:sp>
      <p:sp>
        <p:nvSpPr>
          <p:cNvPr id="1049883" name="文本框 1049882"/>
          <p:cNvSpPr txBox="1"/>
          <p:nvPr/>
        </p:nvSpPr>
        <p:spPr>
          <a:xfrm>
            <a:off x="323850" y="1773237"/>
            <a:ext cx="6500812" cy="5016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266700" eaLnBrk="1" latinLnBrk="1" hangingPunct="1">
              <a:buFontTx/>
              <a:buNone/>
            </a:pPr>
            <a:endParaRPr lang="en-US" altLang="en-US" sz="1000">
              <a:latin typeface="宋体" panose="02010600030101010101" pitchFamily="2" charset="-122"/>
              <a:sym typeface="宋体" panose="02010600030101010101" pitchFamily="2" charset="-122"/>
            </a:endParaRPr>
          </a:p>
          <a:p>
            <a:pPr marL="0" lvl="0" indent="266700" eaLnBrk="1" latinLnBrk="1" hangingPunct="1">
              <a:buFontTx/>
              <a:buNone/>
            </a:pPr>
            <a:endParaRPr lang="zh-CN" altLang="en-US"/>
          </a:p>
        </p:txBody>
      </p:sp>
      <p:pic>
        <p:nvPicPr>
          <p:cNvPr id="2097273" name="图片 2097272"/>
          <p:cNvPicPr/>
          <p:nvPr/>
        </p:nvPicPr>
        <p:blipFill>
          <a:blip r:embed="rId1">
            <a:lum bright="-6000"/>
          </a:blip>
          <a:srcRect/>
          <a:stretch>
            <a:fillRect/>
          </a:stretch>
        </p:blipFill>
        <p:spPr>
          <a:xfrm>
            <a:off x="1176337" y="2538412"/>
            <a:ext cx="2005012" cy="603250"/>
          </a:xfrm>
          <a:prstGeom prst="rect">
            <a:avLst/>
          </a:prstGeom>
          <a:noFill/>
          <a:ln>
            <a:noFill/>
          </a:ln>
        </p:spPr>
      </p:pic>
      <p:sp>
        <p:nvSpPr>
          <p:cNvPr id="1049884" name="文本框 1049883"/>
          <p:cNvSpPr txBox="1"/>
          <p:nvPr/>
        </p:nvSpPr>
        <p:spPr>
          <a:xfrm>
            <a:off x="755650" y="3578225"/>
            <a:ext cx="5888037" cy="14351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a:latin typeface="宋体" panose="02010600030101010101" pitchFamily="2" charset="-122"/>
              </a:rPr>
              <a:t>    </a:t>
            </a:r>
            <a:r>
              <a:rPr lang="en-US" altLang="en-US" sz="3200" b="1">
                <a:solidFill>
                  <a:srgbClr val="000000"/>
                </a:solidFill>
                <a:latin typeface="宋体" panose="02010600030101010101" pitchFamily="2" charset="-122"/>
              </a:rPr>
              <a:t> </a:t>
            </a:r>
            <a:r>
              <a:rPr lang="en-US" altLang="en-US" sz="2400" b="1">
                <a:solidFill>
                  <a:srgbClr val="000000"/>
                </a:solidFill>
                <a:latin typeface="宋体" panose="02010600030101010101" pitchFamily="2" charset="-122"/>
              </a:rPr>
              <a:t> </a:t>
            </a:r>
            <a:r>
              <a:rPr lang="en-US" altLang="en-US" sz="2800" b="1">
                <a:solidFill>
                  <a:srgbClr val="000000"/>
                </a:solidFill>
                <a:latin typeface="宋体" panose="02010600030101010101" pitchFamily="2" charset="-122"/>
              </a:rPr>
              <a:t>标题中含有“</a:t>
            </a:r>
            <a:r>
              <a:rPr lang="en-US" altLang="en-US" sz="2800" b="1">
                <a:solidFill>
                  <a:srgbClr val="FF0000"/>
                </a:solidFill>
                <a:latin typeface="宋体" panose="02010600030101010101" pitchFamily="2" charset="-122"/>
              </a:rPr>
              <a:t>怨</a:t>
            </a:r>
            <a:r>
              <a:rPr lang="en-US" altLang="en-US" sz="2800" b="1">
                <a:solidFill>
                  <a:srgbClr val="000000"/>
                </a:solidFill>
                <a:latin typeface="宋体" panose="02010600030101010101" pitchFamily="2" charset="-122"/>
              </a:rPr>
              <a:t>”“</a:t>
            </a:r>
            <a:r>
              <a:rPr lang="en-US" altLang="en-US" sz="2800" b="1">
                <a:solidFill>
                  <a:srgbClr val="FF0000"/>
                </a:solidFill>
                <a:latin typeface="宋体" panose="02010600030101010101" pitchFamily="2" charset="-122"/>
              </a:rPr>
              <a:t>怀</a:t>
            </a:r>
            <a:r>
              <a:rPr lang="en-US" altLang="en-US" sz="2800" b="1">
                <a:solidFill>
                  <a:srgbClr val="000000"/>
                </a:solidFill>
                <a:latin typeface="宋体" panose="02010600030101010101" pitchFamily="2" charset="-122"/>
              </a:rPr>
              <a:t>”</a:t>
            </a:r>
            <a:endParaRPr lang="en-US" altLang="en-US" sz="2800" b="1">
              <a:solidFill>
                <a:srgbClr val="000000"/>
              </a:solidFill>
              <a:latin typeface="宋体" panose="02010600030101010101" pitchFamily="2" charset="-122"/>
            </a:endParaRPr>
          </a:p>
          <a:p>
            <a:pPr marL="0" lvl="0" indent="0" eaLnBrk="1" latinLnBrk="1" hangingPunct="1">
              <a:buFontTx/>
              <a:buNone/>
            </a:pPr>
            <a:r>
              <a:rPr lang="en-US" altLang="en-US" sz="2800" b="1">
                <a:solidFill>
                  <a:srgbClr val="000000"/>
                </a:solidFill>
                <a:latin typeface="宋体" panose="02010600030101010101" pitchFamily="2" charset="-122"/>
              </a:rPr>
              <a:t>“</a:t>
            </a:r>
            <a:r>
              <a:rPr lang="en-US" altLang="en-US" sz="2800" b="1">
                <a:solidFill>
                  <a:srgbClr val="FF0000"/>
                </a:solidFill>
                <a:latin typeface="宋体" panose="02010600030101010101" pitchFamily="2" charset="-122"/>
              </a:rPr>
              <a:t>妇叹</a:t>
            </a:r>
            <a:r>
              <a:rPr lang="en-US" altLang="en-US" sz="2800" b="1">
                <a:solidFill>
                  <a:srgbClr val="000000"/>
                </a:solidFill>
                <a:latin typeface="宋体" panose="02010600030101010101" pitchFamily="2" charset="-122"/>
              </a:rPr>
              <a:t>”“</a:t>
            </a:r>
            <a:r>
              <a:rPr lang="en-US" altLang="en-US" sz="2800" b="1">
                <a:solidFill>
                  <a:srgbClr val="FF0000"/>
                </a:solidFill>
                <a:latin typeface="宋体" panose="02010600030101010101" pitchFamily="2" charset="-122"/>
              </a:rPr>
              <a:t>闺怨</a:t>
            </a:r>
            <a:r>
              <a:rPr lang="en-US" altLang="en-US" sz="2800" b="1">
                <a:solidFill>
                  <a:srgbClr val="000000"/>
                </a:solidFill>
                <a:latin typeface="宋体" panose="02010600030101010101" pitchFamily="2" charset="-122"/>
              </a:rPr>
              <a:t>”“</a:t>
            </a:r>
            <a:r>
              <a:rPr lang="en-US" altLang="en-US" sz="2800" b="1">
                <a:solidFill>
                  <a:srgbClr val="FF0000"/>
                </a:solidFill>
                <a:latin typeface="宋体" panose="02010600030101010101" pitchFamily="2" charset="-122"/>
              </a:rPr>
              <a:t>幽恨</a:t>
            </a:r>
            <a:r>
              <a:rPr lang="en-US" altLang="en-US" sz="2800" b="1">
                <a:solidFill>
                  <a:srgbClr val="000000"/>
                </a:solidFill>
                <a:latin typeface="宋体" panose="02010600030101010101" pitchFamily="2" charset="-122"/>
              </a:rPr>
              <a:t>”“</a:t>
            </a:r>
            <a:r>
              <a:rPr lang="en-US" altLang="en-US" sz="2800" b="1">
                <a:solidFill>
                  <a:srgbClr val="FF0000"/>
                </a:solidFill>
                <a:latin typeface="宋体" panose="02010600030101010101" pitchFamily="2" charset="-122"/>
              </a:rPr>
              <a:t>寄良人</a:t>
            </a:r>
            <a:r>
              <a:rPr lang="en-US" altLang="en-US" sz="2800" b="1">
                <a:solidFill>
                  <a:srgbClr val="000000"/>
                </a:solidFill>
                <a:latin typeface="宋体" panose="02010600030101010101" pitchFamily="2" charset="-122"/>
              </a:rPr>
              <a:t>”</a:t>
            </a:r>
            <a:endParaRPr lang="en-US" altLang="en-US" sz="2800" b="1">
              <a:solidFill>
                <a:srgbClr val="000000"/>
              </a:solidFill>
              <a:latin typeface="宋体" panose="02010600030101010101" pitchFamily="2" charset="-122"/>
            </a:endParaRPr>
          </a:p>
          <a:p>
            <a:pPr marL="0" lvl="0" indent="0" eaLnBrk="1" latinLnBrk="1" hangingPunct="1">
              <a:buFontTx/>
              <a:buNone/>
            </a:pPr>
            <a:r>
              <a:rPr lang="en-US" altLang="en-US" sz="2800" b="1">
                <a:solidFill>
                  <a:srgbClr val="000000"/>
                </a:solidFill>
                <a:latin typeface="宋体" panose="02010600030101010101" pitchFamily="2" charset="-122"/>
              </a:rPr>
              <a:t>或</a:t>
            </a:r>
            <a:r>
              <a:rPr lang="en-US" altLang="en-US" sz="2800" b="1">
                <a:solidFill>
                  <a:srgbClr val="000000"/>
                </a:solidFill>
                <a:latin typeface="宋体" panose="02010600030101010101" pitchFamily="2" charset="-122"/>
                <a:sym typeface="Arial" panose="020B0604020202020204" pitchFamily="34" charset="0"/>
              </a:rPr>
              <a:t>直接用“</a:t>
            </a:r>
            <a:r>
              <a:rPr lang="en-US" altLang="en-US" sz="2800" b="1">
                <a:solidFill>
                  <a:srgbClr val="FF0000"/>
                </a:solidFill>
                <a:latin typeface="宋体" panose="02010600030101010101" pitchFamily="2" charset="-122"/>
                <a:sym typeface="Arial" panose="020B0604020202020204" pitchFamily="34" charset="0"/>
              </a:rPr>
              <a:t>无题</a:t>
            </a:r>
            <a:r>
              <a:rPr lang="en-US" altLang="en-US" sz="2800" b="1">
                <a:solidFill>
                  <a:srgbClr val="000000"/>
                </a:solidFill>
                <a:latin typeface="宋体" panose="02010600030101010101" pitchFamily="2" charset="-122"/>
                <a:sym typeface="Arial" panose="020B0604020202020204" pitchFamily="34" charset="0"/>
              </a:rPr>
              <a:t>”等字眼。</a:t>
            </a:r>
            <a:endParaRPr lang="en-US" altLang="en-US" sz="2800" b="1">
              <a:solidFill>
                <a:srgbClr val="000000"/>
              </a:solidFill>
              <a:latin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9884"/>
                                        </p:tgtEl>
                                        <p:attrNameLst>
                                          <p:attrName>style.visibility</p:attrName>
                                        </p:attrNameLst>
                                      </p:cBhvr>
                                      <p:to>
                                        <p:strVal val="visible"/>
                                      </p:to>
                                    </p:set>
                                    <p:animEffect transition="in" filter="box(in)">
                                      <p:cBhvr>
                                        <p:cTn id="7" dur="2000"/>
                                        <p:tgtEl>
                                          <p:spTgt spid="1049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884" grpId="0" animBg="1"/>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733" name=""/>
        <p:cNvGrpSpPr/>
        <p:nvPr/>
      </p:nvGrpSpPr>
      <p:grpSpPr>
        <a:xfrm rot="0">
          <a:off x="0" y="0"/>
          <a:ext cx="0" cy="0"/>
          <a:chOff x="0" y="0"/>
          <a:chExt cx="0" cy="0"/>
        </a:xfrm>
      </p:grpSpPr>
      <p:sp>
        <p:nvSpPr>
          <p:cNvPr id="1049885" name="矩形 1049884"/>
          <p:cNvSpPr/>
          <p:nvPr/>
        </p:nvSpPr>
        <p:spPr>
          <a:xfrm>
            <a:off x="36512" y="333375"/>
            <a:ext cx="2324100" cy="581025"/>
          </a:xfrm>
          <a:prstGeom prst="rect">
            <a:avLst/>
          </a:prstGeom>
        </p:spPr>
        <p:txBody>
          <a:bodyPr vert="horz" wrap="none" lIns="91440" tIns="45720" rIns="91440" bIns="45720" fromWordArt="1" anchor="t">
            <a:prstTxWarp prst="textSlantUp">
              <a:avLst>
                <a:gd name="adj" fmla="val 55560"/>
              </a:avLst>
            </a:prstTxWarp>
          </a:bodyPr>
          <a:p>
            <a:pPr algn="ctr"/>
            <a:r>
              <a:rPr sz="4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常见意象</a:t>
            </a:r>
            <a:endParaRPr sz="4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886" name="文本框 1049885"/>
          <p:cNvSpPr txBox="1"/>
          <p:nvPr/>
        </p:nvSpPr>
        <p:spPr>
          <a:xfrm>
            <a:off x="612775" y="1125537"/>
            <a:ext cx="7416800" cy="22352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solidFill>
                  <a:srgbClr val="00010D"/>
                </a:solidFill>
                <a:latin typeface="黑体" panose="02010609060101010101" pitchFamily="2" charset="-122"/>
                <a:ea typeface="黑体" panose="02010609060101010101" pitchFamily="2" charset="-122"/>
              </a:rPr>
              <a:t>言愁意象：</a:t>
            </a:r>
            <a:r>
              <a:rPr lang="en-US" altLang="en-US" sz="2800" b="1">
                <a:solidFill>
                  <a:srgbClr val="000000"/>
                </a:solidFill>
                <a:latin typeface="宋体" panose="02010600030101010101" pitchFamily="2" charset="-122"/>
                <a:sym typeface="Arial" panose="020B0604020202020204" pitchFamily="34" charset="0"/>
              </a:rPr>
              <a:t>秋风、夜雨、寒夜、寒衣、</a:t>
            </a:r>
            <a:r>
              <a:rPr lang="en-US" altLang="en-US" sz="2800" b="1">
                <a:solidFill>
                  <a:srgbClr val="FF0000"/>
                </a:solidFill>
                <a:latin typeface="宋体" panose="02010600030101010101" pitchFamily="2" charset="-122"/>
                <a:sym typeface="Arial" panose="020B0604020202020204" pitchFamily="34" charset="0"/>
              </a:rPr>
              <a:t>白发、</a:t>
            </a:r>
            <a:r>
              <a:rPr lang="zh-CN" altLang="en-US" sz="2800" b="1">
                <a:solidFill>
                  <a:srgbClr val="FF0000"/>
                </a:solidFill>
                <a:latin typeface="黑体" panose="02010609060101010101" pitchFamily="2" charset="-122"/>
                <a:ea typeface="黑体" panose="02010609060101010101" pitchFamily="2" charset="-122"/>
              </a:rPr>
              <a:t>月、梦、泪、雁、寒蝉、更漏、笛声、</a:t>
            </a:r>
            <a:r>
              <a:rPr lang="en-US" altLang="en-US" sz="2800" b="1">
                <a:solidFill>
                  <a:srgbClr val="000000"/>
                </a:solidFill>
                <a:latin typeface="宋体" panose="02010600030101010101" pitchFamily="2" charset="-122"/>
                <a:sym typeface="Arial" panose="020B0604020202020204" pitchFamily="34" charset="0"/>
              </a:rPr>
              <a:t>“残梦”“泪如雨”“春风杨柳”“雁声月明”“红妆对镜”“喜鹊报枝”“雨燕又飞”“临笺泪长”</a:t>
            </a:r>
            <a:r>
              <a:rPr lang="zh-CN" altLang="en-US" sz="2800" b="1">
                <a:solidFill>
                  <a:srgbClr val="FF0000"/>
                </a:solidFill>
                <a:latin typeface="黑体" panose="02010609060101010101" pitchFamily="2" charset="-122"/>
                <a:ea typeface="黑体" panose="02010609060101010101" pitchFamily="2" charset="-122"/>
              </a:rPr>
              <a:t>等</a:t>
            </a:r>
            <a:r>
              <a:rPr lang="zh-CN" altLang="en-US" sz="2800" b="1">
                <a:solidFill>
                  <a:srgbClr val="00010D"/>
                </a:solidFill>
                <a:latin typeface="黑体" panose="02010609060101010101" pitchFamily="2" charset="-122"/>
                <a:ea typeface="黑体" panose="02010609060101010101" pitchFamily="2" charset="-122"/>
              </a:rPr>
              <a:t>。</a:t>
            </a:r>
            <a:endParaRPr lang="zh-CN" altLang="en-US" sz="2800" b="1">
              <a:solidFill>
                <a:srgbClr val="00010D"/>
              </a:solidFill>
              <a:latin typeface="黑体" panose="02010609060101010101" pitchFamily="2" charset="-122"/>
              <a:ea typeface="黑体" panose="02010609060101010101" pitchFamily="2" charset="-122"/>
            </a:endParaRPr>
          </a:p>
        </p:txBody>
      </p:sp>
      <p:sp>
        <p:nvSpPr>
          <p:cNvPr id="1049887" name="文本框 1049886"/>
          <p:cNvSpPr txBox="1"/>
          <p:nvPr/>
        </p:nvSpPr>
        <p:spPr>
          <a:xfrm>
            <a:off x="684212" y="3500437"/>
            <a:ext cx="7343775" cy="9493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solidFill>
                  <a:srgbClr val="00010D"/>
                </a:solidFill>
                <a:latin typeface="黑体" panose="02010609060101010101" pitchFamily="2" charset="-122"/>
                <a:ea typeface="黑体" panose="02010609060101010101" pitchFamily="2" charset="-122"/>
              </a:rPr>
              <a:t>行为类意象：</a:t>
            </a:r>
            <a:r>
              <a:rPr lang="zh-CN" altLang="en-US" sz="2800" b="1">
                <a:solidFill>
                  <a:srgbClr val="FF0000"/>
                </a:solidFill>
                <a:latin typeface="黑体" panose="02010609060101010101" pitchFamily="2" charset="-122"/>
                <a:ea typeface="黑体" panose="02010609060101010101" pitchFamily="2" charset="-122"/>
                <a:sym typeface="Arial" panose="020B0604020202020204" pitchFamily="34" charset="0"/>
              </a:rPr>
              <a:t>眉锁、</a:t>
            </a:r>
            <a:r>
              <a:rPr lang="zh-CN" altLang="en-US" sz="2800" b="1">
                <a:solidFill>
                  <a:srgbClr val="FF0000"/>
                </a:solidFill>
                <a:latin typeface="黑体" panose="02010609060101010101" pitchFamily="2" charset="-122"/>
                <a:ea typeface="黑体" panose="02010609060101010101" pitchFamily="2" charset="-122"/>
              </a:rPr>
              <a:t>织布、捣衣、缝衣、登高、凭栏等。</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888" name="文本框 1049887"/>
          <p:cNvSpPr txBox="1"/>
          <p:nvPr/>
        </p:nvSpPr>
        <p:spPr>
          <a:xfrm>
            <a:off x="612775" y="4652962"/>
            <a:ext cx="7486650" cy="9493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solidFill>
                  <a:srgbClr val="272727"/>
                </a:solidFill>
                <a:latin typeface="黑体" panose="02010609060101010101" pitchFamily="2" charset="-122"/>
                <a:ea typeface="黑体" panose="02010609060101010101" pitchFamily="2" charset="-122"/>
              </a:rPr>
              <a:t>室内用具：</a:t>
            </a:r>
            <a:r>
              <a:rPr lang="zh-CN" altLang="en-US" sz="2800" b="1">
                <a:solidFill>
                  <a:srgbClr val="FF0000"/>
                </a:solidFill>
                <a:latin typeface="黑体" panose="02010609060101010101" pitchFamily="2" charset="-122"/>
                <a:ea typeface="黑体" panose="02010609060101010101" pitchFamily="2" charset="-122"/>
              </a:rPr>
              <a:t>灯、烛、帘、被、团扇、床枕、帷幕、帏、镜、</a:t>
            </a:r>
            <a:r>
              <a:rPr lang="zh-CN" altLang="en-US" sz="2800" b="1">
                <a:solidFill>
                  <a:srgbClr val="FF0000"/>
                </a:solidFill>
                <a:latin typeface="黑体" panose="02010609060101010101" pitchFamily="2" charset="-122"/>
                <a:ea typeface="黑体" panose="02010609060101010101" pitchFamily="2" charset="-122"/>
                <a:sym typeface="Arial" panose="020B0604020202020204" pitchFamily="34" charset="0"/>
              </a:rPr>
              <a:t>绮席、碧纱、鸳被、相思枕、</a:t>
            </a:r>
            <a:r>
              <a:rPr lang="zh-CN" altLang="en-US" sz="2800" b="1">
                <a:solidFill>
                  <a:srgbClr val="FF0000"/>
                </a:solidFill>
                <a:latin typeface="黑体" panose="02010609060101010101" pitchFamily="2" charset="-122"/>
                <a:ea typeface="黑体" panose="02010609060101010101" pitchFamily="2" charset="-122"/>
              </a:rPr>
              <a:t>等。</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889" name="文本框 1049888"/>
          <p:cNvSpPr txBox="1"/>
          <p:nvPr/>
        </p:nvSpPr>
        <p:spPr>
          <a:xfrm>
            <a:off x="539750" y="6092825"/>
            <a:ext cx="7489825" cy="5207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solidFill>
                  <a:srgbClr val="00010D"/>
                </a:solidFill>
                <a:latin typeface="黑体" panose="02010609060101010101" pitchFamily="2" charset="-122"/>
                <a:ea typeface="黑体" panose="02010609060101010101" pitchFamily="2" charset="-122"/>
              </a:rPr>
              <a:t>建筑意象：</a:t>
            </a:r>
            <a:r>
              <a:rPr lang="zh-CN" altLang="en-US" sz="2800" b="1">
                <a:solidFill>
                  <a:srgbClr val="FF0000"/>
                </a:solidFill>
                <a:latin typeface="黑体" panose="02010609060101010101" pitchFamily="2" charset="-122"/>
                <a:ea typeface="黑体" panose="02010609060101010101" pitchFamily="2" charset="-122"/>
                <a:sym typeface="Arial" panose="020B0604020202020204" pitchFamily="34" charset="0"/>
              </a:rPr>
              <a:t>翠楼、</a:t>
            </a:r>
            <a:r>
              <a:rPr lang="zh-CN" altLang="en-US" sz="2800" b="1">
                <a:solidFill>
                  <a:srgbClr val="FF0000"/>
                </a:solidFill>
                <a:latin typeface="黑体" panose="02010609060101010101" pitchFamily="2" charset="-122"/>
                <a:ea typeface="黑体" panose="02010609060101010101" pitchFamily="2" charset="-122"/>
              </a:rPr>
              <a:t>高楼、宫殿、玉阶、窗等。</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890" name="文本框 1049889"/>
          <p:cNvSpPr txBox="1"/>
          <p:nvPr/>
        </p:nvSpPr>
        <p:spPr>
          <a:xfrm>
            <a:off x="2411412" y="333375"/>
            <a:ext cx="6630987" cy="5207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2800" b="1">
                <a:solidFill>
                  <a:srgbClr val="0000FF"/>
                </a:solidFill>
                <a:latin typeface="宋体" panose="02010600030101010101" pitchFamily="2" charset="-122"/>
                <a:sym typeface="Arial" panose="020B0604020202020204" pitchFamily="34" charset="0"/>
              </a:rPr>
              <a:t>带有闺房色彩或带有思人韵味的凄凉意象</a:t>
            </a:r>
            <a:endParaRPr lang="en-US" altLang="en-US" sz="2800" b="1">
              <a:solidFill>
                <a:srgbClr val="0000FF"/>
              </a:solidFill>
              <a:latin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886"/>
                                        </p:tgtEl>
                                        <p:attrNameLst>
                                          <p:attrName>style.visibility</p:attrName>
                                        </p:attrNameLst>
                                      </p:cBhvr>
                                      <p:to>
                                        <p:strVal val="visible"/>
                                      </p:to>
                                    </p:set>
                                    <p:animEffect transition="in" filter="blinds(horizontal)">
                                      <p:cBhvr>
                                        <p:cTn id="7" dur="500"/>
                                        <p:tgtEl>
                                          <p:spTgt spid="10498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887"/>
                                        </p:tgtEl>
                                        <p:attrNameLst>
                                          <p:attrName>style.visibility</p:attrName>
                                        </p:attrNameLst>
                                      </p:cBhvr>
                                      <p:to>
                                        <p:strVal val="visible"/>
                                      </p:to>
                                    </p:set>
                                    <p:animEffect transition="in" filter="blinds(horizontal)">
                                      <p:cBhvr>
                                        <p:cTn id="12" dur="500"/>
                                        <p:tgtEl>
                                          <p:spTgt spid="104988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9888"/>
                                        </p:tgtEl>
                                        <p:attrNameLst>
                                          <p:attrName>style.visibility</p:attrName>
                                        </p:attrNameLst>
                                      </p:cBhvr>
                                      <p:to>
                                        <p:strVal val="visible"/>
                                      </p:to>
                                    </p:set>
                                    <p:animEffect transition="in" filter="blinds(horizontal)">
                                      <p:cBhvr>
                                        <p:cTn id="17" dur="500"/>
                                        <p:tgtEl>
                                          <p:spTgt spid="104988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9889"/>
                                        </p:tgtEl>
                                        <p:attrNameLst>
                                          <p:attrName>style.visibility</p:attrName>
                                        </p:attrNameLst>
                                      </p:cBhvr>
                                      <p:to>
                                        <p:strVal val="visible"/>
                                      </p:to>
                                    </p:set>
                                    <p:animEffect transition="in" filter="blinds(horizontal)">
                                      <p:cBhvr>
                                        <p:cTn id="22" dur="500"/>
                                        <p:tgtEl>
                                          <p:spTgt spid="1049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886" grpId="0" animBg="1"/>
      <p:bldP spid="1049887" grpId="0" animBg="1"/>
      <p:bldP spid="1049888" grpId="0" animBg="1"/>
      <p:bldP spid="104988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98" name=""/>
        <p:cNvGrpSpPr/>
        <p:nvPr/>
      </p:nvGrpSpPr>
      <p:grpSpPr>
        <a:xfrm rot="0">
          <a:off x="0" y="0"/>
          <a:ext cx="0" cy="0"/>
          <a:chOff x="0" y="0"/>
          <a:chExt cx="0" cy="0"/>
        </a:xfrm>
      </p:grpSpPr>
      <p:pic>
        <p:nvPicPr>
          <p:cNvPr id="2097177" name="图片 2097176"/>
          <p:cNvPicPr/>
          <p:nvPr/>
        </p:nvPicPr>
        <p:blipFill>
          <a:blip r:embed="rId1"/>
          <a:srcRect/>
          <a:stretch>
            <a:fillRect/>
          </a:stretch>
        </p:blipFill>
        <p:spPr>
          <a:xfrm>
            <a:off x="0" y="0"/>
            <a:ext cx="9144000" cy="6858000"/>
          </a:xfrm>
          <a:prstGeom prst="rect">
            <a:avLst/>
          </a:prstGeom>
          <a:noFill/>
          <a:ln>
            <a:noFill/>
          </a:ln>
        </p:spPr>
      </p:pic>
      <p:sp>
        <p:nvSpPr>
          <p:cNvPr id="1048634" name="文本框 1048633"/>
          <p:cNvSpPr txBox="1"/>
          <p:nvPr/>
        </p:nvSpPr>
        <p:spPr>
          <a:xfrm>
            <a:off x="762000" y="838200"/>
            <a:ext cx="2235200" cy="6350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600" b="1">
                <a:solidFill>
                  <a:srgbClr val="FF0000"/>
                </a:solidFill>
                <a:latin typeface="Tahoma" panose="020B0604030504040204" pitchFamily="34" charset="0"/>
                <a:ea typeface="黑体" panose="02010609060101010101" pitchFamily="2" charset="-122"/>
              </a:rPr>
              <a:t>学习目标</a:t>
            </a:r>
            <a:endParaRPr lang="zh-CN" altLang="en-US" sz="3600" b="1">
              <a:solidFill>
                <a:srgbClr val="FF0000"/>
              </a:solidFill>
              <a:latin typeface="Tahoma" panose="020B0604030504040204" pitchFamily="34" charset="0"/>
              <a:ea typeface="黑体" panose="02010609060101010101" pitchFamily="2" charset="-122"/>
            </a:endParaRPr>
          </a:p>
        </p:txBody>
      </p:sp>
      <p:sp>
        <p:nvSpPr>
          <p:cNvPr id="1048635" name="文本框 1048634"/>
          <p:cNvSpPr txBox="1"/>
          <p:nvPr/>
        </p:nvSpPr>
        <p:spPr>
          <a:xfrm>
            <a:off x="2465387" y="2600325"/>
            <a:ext cx="4338637" cy="3587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en-US" altLang="en-US">
              <a:latin typeface="Tahoma" panose="020B0604030504040204" pitchFamily="34" charset="0"/>
            </a:endParaRPr>
          </a:p>
        </p:txBody>
      </p:sp>
      <p:sp>
        <p:nvSpPr>
          <p:cNvPr id="1048636" name="文本框 1048635"/>
          <p:cNvSpPr txBox="1"/>
          <p:nvPr/>
        </p:nvSpPr>
        <p:spPr>
          <a:xfrm>
            <a:off x="1371600" y="2057400"/>
            <a:ext cx="7332662" cy="42767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Aft>
                <a:spcPts val="2500"/>
              </a:spcAft>
              <a:buFontTx/>
              <a:buNone/>
            </a:pPr>
            <a:r>
              <a:rPr lang="zh-CN" altLang="en-US" sz="3200" b="1">
                <a:latin typeface="黑体" panose="02010609060101010101" pitchFamily="2" charset="-122"/>
                <a:ea typeface="黑体" panose="02010609060101010101" pitchFamily="2" charset="-122"/>
              </a:rPr>
              <a:t>    诗言志，诗缘情。鉴赏诗歌，我们要诵其诗、绘其景、品其情。</a:t>
            </a:r>
            <a:endParaRPr lang="zh-CN" altLang="en-US" sz="3200" b="1">
              <a:latin typeface="黑体" panose="02010609060101010101" pitchFamily="2" charset="-122"/>
              <a:ea typeface="黑体" panose="02010609060101010101" pitchFamily="2" charset="-122"/>
            </a:endParaRPr>
          </a:p>
          <a:p>
            <a:pPr marL="0" lvl="0" indent="0">
              <a:spcAft>
                <a:spcPts val="2500"/>
              </a:spcAft>
              <a:buFontTx/>
              <a:buNone/>
            </a:pPr>
            <a:r>
              <a:rPr lang="zh-CN" altLang="en-US" sz="3200" b="1">
                <a:latin typeface="黑体" panose="02010609060101010101" pitchFamily="2" charset="-122"/>
                <a:ea typeface="黑体" panose="02010609060101010101" pitchFamily="2" charset="-122"/>
              </a:rPr>
              <a:t>本节课的学习目标是：</a:t>
            </a:r>
            <a:endParaRPr lang="zh-CN" altLang="en-US" sz="3200" b="1">
              <a:latin typeface="黑体" panose="02010609060101010101" pitchFamily="2" charset="-122"/>
              <a:ea typeface="黑体" panose="02010609060101010101" pitchFamily="2" charset="-122"/>
            </a:endParaRPr>
          </a:p>
          <a:p>
            <a:pPr marL="0" lvl="0" indent="0">
              <a:spcAft>
                <a:spcPts val="2500"/>
              </a:spcAft>
              <a:buFontTx/>
              <a:buNone/>
            </a:pPr>
            <a:r>
              <a:rPr lang="zh-CN" altLang="en-US" sz="3200" b="1">
                <a:solidFill>
                  <a:schemeClr val="accent2"/>
                </a:solidFill>
                <a:latin typeface="黑体" panose="02010609060101010101" pitchFamily="2" charset="-122"/>
                <a:ea typeface="黑体" panose="02010609060101010101" pitchFamily="2" charset="-122"/>
              </a:rPr>
              <a:t>学会把握山水田园诗的思想感情。</a:t>
            </a:r>
            <a:r>
              <a:rPr lang="zh-CN" altLang="en-US" sz="3200" b="1">
                <a:latin typeface="黑体" panose="02010609060101010101" pitchFamily="2" charset="-122"/>
                <a:ea typeface="黑体" panose="02010609060101010101" pitchFamily="2" charset="-122"/>
              </a:rPr>
              <a:t> </a:t>
            </a:r>
            <a:endParaRPr lang="zh-CN" altLang="en-US" sz="3200" b="1">
              <a:latin typeface="黑体" panose="02010609060101010101" pitchFamily="2" charset="-122"/>
              <a:ea typeface="黑体" panose="02010609060101010101" pitchFamily="2" charset="-122"/>
            </a:endParaRPr>
          </a:p>
          <a:p>
            <a:pPr marL="0" lvl="0" indent="0">
              <a:spcAft>
                <a:spcPts val="2500"/>
              </a:spcAft>
              <a:buFontTx/>
              <a:buNone/>
            </a:pPr>
            <a:r>
              <a:rPr lang="zh-CN" altLang="en-US" sz="3200" b="1">
                <a:solidFill>
                  <a:schemeClr val="hlink"/>
                </a:solidFill>
                <a:latin typeface="黑体" panose="02010609060101010101" pitchFamily="2" charset="-122"/>
                <a:ea typeface="黑体" panose="02010609060101010101" pitchFamily="2" charset="-122"/>
              </a:rPr>
              <a:t>    </a:t>
            </a:r>
            <a:endParaRPr lang="zh-CN" altLang="en-US" sz="3200" b="1">
              <a:solidFill>
                <a:schemeClr val="hlink"/>
              </a:solidFill>
              <a:latin typeface="黑体" panose="02010609060101010101" pitchFamily="2" charset="-122"/>
              <a:ea typeface="黑体" panose="02010609060101010101" pitchFamily="2" charset="-122"/>
            </a:endParaRPr>
          </a:p>
          <a:p>
            <a:pPr marL="0" lvl="0" indent="0">
              <a:spcAft>
                <a:spcPts val="2500"/>
              </a:spcAft>
              <a:buFontTx/>
              <a:buNone/>
            </a:pPr>
            <a:r>
              <a:rPr lang="zh-CN" altLang="en-US" sz="3200" b="1">
                <a:solidFill>
                  <a:schemeClr val="hlink"/>
                </a:solidFill>
                <a:latin typeface="黑体" panose="02010609060101010101" pitchFamily="2" charset="-122"/>
                <a:ea typeface="黑体" panose="02010609060101010101" pitchFamily="2" charset="-122"/>
              </a:rPr>
              <a:t>	</a:t>
            </a:r>
            <a:endParaRPr lang="zh-CN" altLang="en-US" sz="3200" b="1">
              <a:solidFill>
                <a:schemeClr val="hlink"/>
              </a:solidFill>
              <a:latin typeface="黑体" panose="02010609060101010101" pitchFamily="2" charset="-122"/>
              <a:ea typeface="黑体" panose="02010609060101010101" pitchFamily="2" charset="-122"/>
            </a:endParaRPr>
          </a:p>
        </p:txBody>
      </p:sp>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734" name=""/>
        <p:cNvGrpSpPr/>
        <p:nvPr/>
      </p:nvGrpSpPr>
      <p:grpSpPr>
        <a:xfrm rot="0">
          <a:off x="0" y="0"/>
          <a:ext cx="0" cy="0"/>
          <a:chOff x="0" y="0"/>
          <a:chExt cx="0" cy="0"/>
        </a:xfrm>
      </p:grpSpPr>
      <p:sp>
        <p:nvSpPr>
          <p:cNvPr id="1049891" name="文本框 1049890"/>
          <p:cNvSpPr txBox="1"/>
          <p:nvPr/>
        </p:nvSpPr>
        <p:spPr>
          <a:xfrm>
            <a:off x="323850" y="1773237"/>
            <a:ext cx="6500812" cy="5016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266700" eaLnBrk="1" latinLnBrk="1" hangingPunct="1">
              <a:buFontTx/>
              <a:buNone/>
            </a:pPr>
            <a:endParaRPr lang="en-US" altLang="en-US" sz="1000">
              <a:latin typeface="宋体" panose="02010600030101010101" pitchFamily="2" charset="-122"/>
              <a:sym typeface="宋体" panose="02010600030101010101" pitchFamily="2" charset="-122"/>
            </a:endParaRPr>
          </a:p>
          <a:p>
            <a:pPr marL="0" lvl="0" indent="266700" eaLnBrk="1" latinLnBrk="1" hangingPunct="1">
              <a:buFontTx/>
              <a:buNone/>
            </a:pPr>
            <a:endParaRPr lang="zh-CN" altLang="en-US"/>
          </a:p>
        </p:txBody>
      </p:sp>
      <p:sp>
        <p:nvSpPr>
          <p:cNvPr id="1049892" name="矩形 1049891"/>
          <p:cNvSpPr/>
          <p:nvPr/>
        </p:nvSpPr>
        <p:spPr>
          <a:xfrm>
            <a:off x="1187450" y="1412875"/>
            <a:ext cx="1946275" cy="593725"/>
          </a:xfrm>
          <a:prstGeom prst="rect">
            <a:avLst/>
          </a:prstGeom>
        </p:spPr>
        <p:txBody>
          <a:bodyPr vert="horz" wrap="none" lIns="91440" tIns="45720" rIns="91440" bIns="45720" fromWordArt="1" anchor="t">
            <a:prstTxWarp prst="textSlantUp">
              <a:avLst>
                <a:gd name="adj" fmla="val 32803"/>
              </a:avLst>
            </a:prstTxWarp>
          </a:bodyPr>
          <a:p>
            <a:pPr algn="ctr"/>
            <a:r>
              <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rPr>
              <a:t>闺怨诗</a:t>
            </a:r>
            <a:endPar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893" name="矩形 1049892"/>
          <p:cNvSpPr/>
          <p:nvPr/>
        </p:nvSpPr>
        <p:spPr>
          <a:xfrm>
            <a:off x="1979612" y="2276475"/>
            <a:ext cx="1944687" cy="593725"/>
          </a:xfrm>
          <a:prstGeom prst="rect">
            <a:avLst/>
          </a:prstGeom>
        </p:spPr>
        <p:txBody>
          <a:bodyPr vert="horz" wrap="none" lIns="91440" tIns="45720" rIns="91440" bIns="45720" fromWordArt="1" anchor="t">
            <a:prstTxWarp prst="textSlantUp">
              <a:avLst>
                <a:gd name="adj" fmla="val 32803"/>
              </a:avLst>
            </a:prstTxWarp>
          </a:bodyPr>
          <a:p>
            <a:pPr algn="ctr"/>
            <a:r>
              <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rPr>
              <a:t>宫怨诗</a:t>
            </a:r>
            <a:endPar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894" name="矩形 1049893"/>
          <p:cNvSpPr/>
          <p:nvPr/>
        </p:nvSpPr>
        <p:spPr>
          <a:xfrm>
            <a:off x="2555875" y="3286125"/>
            <a:ext cx="1946275" cy="593725"/>
          </a:xfrm>
          <a:prstGeom prst="rect">
            <a:avLst/>
          </a:prstGeom>
        </p:spPr>
        <p:txBody>
          <a:bodyPr vert="horz" wrap="none" lIns="91440" tIns="45720" rIns="91440" bIns="45720" fromWordArt="1" anchor="t">
            <a:prstTxWarp prst="textSlantUp">
              <a:avLst>
                <a:gd name="adj" fmla="val 32803"/>
              </a:avLst>
            </a:prstTxWarp>
          </a:bodyPr>
          <a:p>
            <a:pPr algn="ctr"/>
            <a:r>
              <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rPr>
              <a:t>征妇怨诗</a:t>
            </a:r>
            <a:endPar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895" name="矩形 1049894"/>
          <p:cNvSpPr/>
          <p:nvPr/>
        </p:nvSpPr>
        <p:spPr>
          <a:xfrm>
            <a:off x="3276600" y="4221162"/>
            <a:ext cx="1944687" cy="593725"/>
          </a:xfrm>
          <a:prstGeom prst="rect">
            <a:avLst/>
          </a:prstGeom>
        </p:spPr>
        <p:txBody>
          <a:bodyPr vert="horz" wrap="none" lIns="91440" tIns="45720" rIns="91440" bIns="45720" fromWordArt="1" anchor="t">
            <a:prstTxWarp prst="textSlantUp">
              <a:avLst>
                <a:gd name="adj" fmla="val 32803"/>
              </a:avLst>
            </a:prstTxWarp>
          </a:bodyPr>
          <a:p>
            <a:pPr algn="ctr"/>
            <a:r>
              <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rPr>
              <a:t>商妇怨诗</a:t>
            </a:r>
            <a:endPar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896" name="矩形 1049895"/>
          <p:cNvSpPr/>
          <p:nvPr/>
        </p:nvSpPr>
        <p:spPr>
          <a:xfrm>
            <a:off x="3997325" y="5014912"/>
            <a:ext cx="2303462" cy="719137"/>
          </a:xfrm>
          <a:prstGeom prst="rect">
            <a:avLst/>
          </a:prstGeom>
        </p:spPr>
        <p:txBody>
          <a:bodyPr vert="horz" wrap="none" lIns="91440" tIns="45720" rIns="91440" bIns="45720" fromWordArt="1" anchor="t">
            <a:prstTxWarp prst="textSlantUp">
              <a:avLst>
                <a:gd name="adj" fmla="val 32803"/>
              </a:avLst>
            </a:prstTxWarp>
          </a:bodyPr>
          <a:p>
            <a:pPr algn="ctr"/>
            <a:r>
              <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rPr>
              <a:t>少女闺阁怨诗</a:t>
            </a:r>
            <a:endParaRPr sz="3600" b="0" i="0" kern="10" spc="0" normalizeH="0">
              <a:ln w="9525" cap="flat" cmpd="sng">
                <a:solidFill>
                  <a:srgbClr val="FF0000">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897" name="矩形 1049896"/>
          <p:cNvSpPr/>
          <p:nvPr/>
        </p:nvSpPr>
        <p:spPr>
          <a:xfrm>
            <a:off x="111125" y="317500"/>
            <a:ext cx="1339850" cy="595312"/>
          </a:xfrm>
          <a:prstGeom prst="rect">
            <a:avLst/>
          </a:prstGeom>
        </p:spPr>
        <p:txBody>
          <a:bodyPr vert="horz" wrap="none" lIns="91440" tIns="45720" rIns="91440" bIns="45720" fromWordArt="1" anchor="t">
            <a:prstTxWarp prst="textSlantUp">
              <a:avLst>
                <a:gd name="adj" fmla="val 55560"/>
              </a:avLst>
            </a:prstTxWarp>
          </a:bodyPr>
          <a:p>
            <a:pPr algn="ctr"/>
            <a:r>
              <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类别</a:t>
            </a:r>
            <a:endPar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89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4989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4989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4989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498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735" name=""/>
        <p:cNvGrpSpPr/>
        <p:nvPr/>
      </p:nvGrpSpPr>
      <p:grpSpPr>
        <a:xfrm rot="0">
          <a:off x="0" y="0"/>
          <a:ext cx="0" cy="0"/>
          <a:chOff x="0" y="0"/>
          <a:chExt cx="0" cy="0"/>
        </a:xfrm>
      </p:grpSpPr>
      <p:sp>
        <p:nvSpPr>
          <p:cNvPr id="1049898" name="矩形 1049897"/>
          <p:cNvSpPr/>
          <p:nvPr/>
        </p:nvSpPr>
        <p:spPr>
          <a:xfrm>
            <a:off x="323850" y="349250"/>
            <a:ext cx="1249362" cy="498475"/>
          </a:xfrm>
          <a:prstGeom prst="rect">
            <a:avLst/>
          </a:prstGeom>
        </p:spPr>
        <p:txBody>
          <a:bodyPr vert="horz" wrap="none" lIns="91440" tIns="45720" rIns="91440" bIns="45720" fromWordArt="1" anchor="t">
            <a:prstTxWarp prst="textSlantUp">
              <a:avLst>
                <a:gd name="adj" fmla="val 55560"/>
              </a:avLst>
            </a:prstTxWarp>
          </a:bodyPr>
          <a:p>
            <a:pPr algn="ctr"/>
            <a:r>
              <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内容</a:t>
            </a:r>
            <a:endPar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899" name="文本框 1049898"/>
          <p:cNvSpPr txBox="1"/>
          <p:nvPr/>
        </p:nvSpPr>
        <p:spPr>
          <a:xfrm>
            <a:off x="755650" y="1628775"/>
            <a:ext cx="7058025" cy="5794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200" b="1">
                <a:solidFill>
                  <a:srgbClr val="00010D"/>
                </a:solidFill>
                <a:latin typeface="黑体" panose="02010609060101010101" pitchFamily="2" charset="-122"/>
                <a:ea typeface="黑体" panose="02010609060101010101" pitchFamily="2" charset="-122"/>
              </a:rPr>
              <a:t>表现诗人对妻子的真挚感情。</a:t>
            </a:r>
            <a:endParaRPr lang="zh-CN" altLang="en-US" sz="3200" b="1">
              <a:solidFill>
                <a:srgbClr val="00010D"/>
              </a:solidFill>
              <a:latin typeface="黑体" panose="02010609060101010101" pitchFamily="2" charset="-122"/>
              <a:ea typeface="黑体" panose="02010609060101010101" pitchFamily="2" charset="-122"/>
            </a:endParaRPr>
          </a:p>
        </p:txBody>
      </p:sp>
      <p:sp>
        <p:nvSpPr>
          <p:cNvPr id="1049900" name="文本框 1049899"/>
          <p:cNvSpPr txBox="1"/>
          <p:nvPr/>
        </p:nvSpPr>
        <p:spPr>
          <a:xfrm>
            <a:off x="828675" y="2852737"/>
            <a:ext cx="7056437" cy="5794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200" b="1">
                <a:solidFill>
                  <a:srgbClr val="000000"/>
                </a:solidFill>
                <a:latin typeface="黑体" panose="02010609060101010101" pitchFamily="2" charset="-122"/>
                <a:ea typeface="黑体" panose="02010609060101010101" pitchFamily="2" charset="-122"/>
              </a:rPr>
              <a:t>从妇女角度写的闺怨诗。</a:t>
            </a:r>
            <a:endParaRPr lang="zh-CN" altLang="en-US" sz="3200" b="1">
              <a:solidFill>
                <a:srgbClr val="000000"/>
              </a:solidFill>
              <a:latin typeface="黑体" panose="02010609060101010101" pitchFamily="2" charset="-122"/>
              <a:ea typeface="黑体" panose="02010609060101010101" pitchFamily="2" charset="-122"/>
            </a:endParaRPr>
          </a:p>
        </p:txBody>
      </p:sp>
      <p:sp>
        <p:nvSpPr>
          <p:cNvPr id="1049901" name="文本框 1049900"/>
          <p:cNvSpPr txBox="1"/>
          <p:nvPr/>
        </p:nvSpPr>
        <p:spPr>
          <a:xfrm>
            <a:off x="900112" y="4076700"/>
            <a:ext cx="7056437" cy="5794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200" b="1">
                <a:solidFill>
                  <a:srgbClr val="000000"/>
                </a:solidFill>
                <a:latin typeface="黑体" panose="02010609060101010101" pitchFamily="2" charset="-122"/>
                <a:ea typeface="黑体" panose="02010609060101010101" pitchFamily="2" charset="-122"/>
              </a:rPr>
              <a:t>未能终成眷属的男女恋情诗。</a:t>
            </a:r>
            <a:endParaRPr lang="zh-CN" altLang="en-US" sz="3200" b="1">
              <a:solidFill>
                <a:srgbClr val="0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899"/>
                                        </p:tgtEl>
                                        <p:attrNameLst>
                                          <p:attrName>style.visibility</p:attrName>
                                        </p:attrNameLst>
                                      </p:cBhvr>
                                      <p:to>
                                        <p:strVal val="visible"/>
                                      </p:to>
                                    </p:set>
                                    <p:animEffect transition="in" filter="blinds(horizontal)">
                                      <p:cBhvr>
                                        <p:cTn id="7" dur="500"/>
                                        <p:tgtEl>
                                          <p:spTgt spid="104989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900"/>
                                        </p:tgtEl>
                                        <p:attrNameLst>
                                          <p:attrName>style.visibility</p:attrName>
                                        </p:attrNameLst>
                                      </p:cBhvr>
                                      <p:to>
                                        <p:strVal val="visible"/>
                                      </p:to>
                                    </p:set>
                                    <p:animEffect transition="in" filter="blinds(horizontal)">
                                      <p:cBhvr>
                                        <p:cTn id="12" dur="500"/>
                                        <p:tgtEl>
                                          <p:spTgt spid="104990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9901"/>
                                        </p:tgtEl>
                                        <p:attrNameLst>
                                          <p:attrName>style.visibility</p:attrName>
                                        </p:attrNameLst>
                                      </p:cBhvr>
                                      <p:to>
                                        <p:strVal val="visible"/>
                                      </p:to>
                                    </p:set>
                                    <p:animEffect transition="in" filter="blinds(horizontal)">
                                      <p:cBhvr>
                                        <p:cTn id="17" dur="500"/>
                                        <p:tgtEl>
                                          <p:spTgt spid="1049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899" grpId="0" animBg="1"/>
      <p:bldP spid="1049900" grpId="0" animBg="1"/>
      <p:bldP spid="1049901" grpId="0" animBg="1"/>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736" name=""/>
        <p:cNvGrpSpPr/>
        <p:nvPr/>
      </p:nvGrpSpPr>
      <p:grpSpPr>
        <a:xfrm rot="0">
          <a:off x="0" y="0"/>
          <a:ext cx="0" cy="0"/>
          <a:chOff x="0" y="0"/>
          <a:chExt cx="0" cy="0"/>
        </a:xfrm>
      </p:grpSpPr>
      <p:sp>
        <p:nvSpPr>
          <p:cNvPr id="1049902" name="矩形 1049901"/>
          <p:cNvSpPr/>
          <p:nvPr/>
        </p:nvSpPr>
        <p:spPr>
          <a:xfrm>
            <a:off x="34925" y="117475"/>
            <a:ext cx="2305050" cy="717550"/>
          </a:xfrm>
          <a:prstGeom prst="rect">
            <a:avLst/>
          </a:prstGeom>
        </p:spPr>
        <p:txBody>
          <a:bodyPr vert="horz" wrap="none" lIns="91440" tIns="45720" rIns="91440" bIns="45720" fromWordArt="1" anchor="t">
            <a:prstTxWarp prst="textSlantUp">
              <a:avLst>
                <a:gd name="adj" fmla="val 55560"/>
              </a:avLst>
            </a:prstTxWarp>
          </a:bodyPr>
          <a:p>
            <a:pPr algn="ctr"/>
            <a:r>
              <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产生原因</a:t>
            </a:r>
            <a:endPar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903" name="流程图: 资料带 1049902"/>
          <p:cNvSpPr/>
          <p:nvPr/>
        </p:nvSpPr>
        <p:spPr>
          <a:xfrm>
            <a:off x="1044575" y="981075"/>
            <a:ext cx="6335712" cy="4897437"/>
          </a:xfrm>
          <a:prstGeom prst="flowChartPunchedTape">
            <a:avLst/>
          </a:prstGeom>
          <a:gradFill rotWithShape="0">
            <a:gsLst>
              <a:gs pos="0">
                <a:srgbClr val="AAAAAA">
                  <a:alpha val="100000"/>
                </a:srgbClr>
              </a:gs>
              <a:gs pos="100000">
                <a:srgbClr val="FFFFFF">
                  <a:alpha val="100000"/>
                </a:srgbClr>
              </a:gs>
            </a:gsLst>
            <a:lin ang="5400000" scaled="1"/>
          </a:gradFill>
          <a:ln>
            <a:noFill/>
          </a:ln>
          <a:effectLst>
            <a:outerShdw dist="38100" dir="5400000" algn="ctr">
              <a:srgbClr val="4D4D4D">
                <a:alpha val="50000"/>
              </a:srgbClr>
            </a:outerShdw>
          </a:effectLst>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endParaRPr lang="zh-CN" altLang="en-US"/>
          </a:p>
        </p:txBody>
      </p:sp>
      <p:sp>
        <p:nvSpPr>
          <p:cNvPr id="1049904" name="文本框 1049903"/>
          <p:cNvSpPr txBox="1"/>
          <p:nvPr/>
        </p:nvSpPr>
        <p:spPr>
          <a:xfrm>
            <a:off x="1189037" y="1628775"/>
            <a:ext cx="5399087" cy="33686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5400" b="1">
                <a:solidFill>
                  <a:srgbClr val="000000"/>
                </a:solidFill>
                <a:latin typeface="宋体" panose="02010600030101010101" pitchFamily="2" charset="-122"/>
              </a:rPr>
              <a:t>皇权无上</a:t>
            </a:r>
            <a:r>
              <a:rPr lang="en-US" altLang="en-US" sz="5400" b="1">
                <a:solidFill>
                  <a:srgbClr val="FF0000"/>
                </a:solidFill>
                <a:latin typeface="宋体" panose="02010600030101010101" pitchFamily="2" charset="-122"/>
              </a:rPr>
              <a:t>恩无常</a:t>
            </a:r>
            <a:endParaRPr lang="en-US" altLang="en-US" sz="5400" b="1">
              <a:solidFill>
                <a:srgbClr val="FF0000"/>
              </a:solidFill>
              <a:latin typeface="宋体" panose="02010600030101010101" pitchFamily="2" charset="-122"/>
            </a:endParaRPr>
          </a:p>
          <a:p>
            <a:pPr marL="0" lvl="0" indent="0" eaLnBrk="1" latinLnBrk="1" hangingPunct="1">
              <a:spcBef>
                <a:spcPct val="50000"/>
              </a:spcBef>
              <a:buFontTx/>
              <a:buNone/>
            </a:pPr>
            <a:r>
              <a:rPr lang="en-US" altLang="en-US" sz="5400" b="1">
                <a:solidFill>
                  <a:srgbClr val="000000"/>
                </a:solidFill>
                <a:latin typeface="宋体" panose="02010600030101010101" pitchFamily="2" charset="-122"/>
              </a:rPr>
              <a:t>男尊女卑</a:t>
            </a:r>
            <a:r>
              <a:rPr lang="en-US" altLang="en-US" sz="5400" b="1">
                <a:solidFill>
                  <a:srgbClr val="FF0000"/>
                </a:solidFill>
                <a:latin typeface="宋体" panose="02010600030101010101" pitchFamily="2" charset="-122"/>
              </a:rPr>
              <a:t>夫为纲</a:t>
            </a:r>
            <a:endParaRPr lang="en-US" altLang="en-US" sz="5400" b="1">
              <a:solidFill>
                <a:srgbClr val="FF0000"/>
              </a:solidFill>
              <a:latin typeface="宋体" panose="02010600030101010101" pitchFamily="2" charset="-122"/>
            </a:endParaRPr>
          </a:p>
          <a:p>
            <a:pPr marL="0" lvl="0" indent="0" eaLnBrk="1" latinLnBrk="1" hangingPunct="1">
              <a:spcBef>
                <a:spcPct val="50000"/>
              </a:spcBef>
              <a:buFontTx/>
              <a:buNone/>
            </a:pPr>
            <a:r>
              <a:rPr lang="en-US" altLang="en-US" sz="5400" b="1">
                <a:solidFill>
                  <a:srgbClr val="000000"/>
                </a:solidFill>
                <a:latin typeface="宋体" panose="02010600030101010101" pitchFamily="2" charset="-122"/>
              </a:rPr>
              <a:t>别离迟暮</a:t>
            </a:r>
            <a:r>
              <a:rPr lang="en-US" altLang="en-US" sz="5400" b="1">
                <a:solidFill>
                  <a:srgbClr val="FF0000"/>
                </a:solidFill>
                <a:latin typeface="宋体" panose="02010600030101010101" pitchFamily="2" charset="-122"/>
              </a:rPr>
              <a:t>源征商</a:t>
            </a:r>
            <a:endParaRPr lang="en-US" altLang="en-US" sz="5400" b="1">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9904">
                                            <p:txEl>
                                              <p:charRg st="0" end="8"/>
                                            </p:txEl>
                                          </p:spTgt>
                                        </p:tgtEl>
                                        <p:attrNameLst>
                                          <p:attrName>style.visibility</p:attrName>
                                        </p:attrNameLst>
                                      </p:cBhvr>
                                      <p:to>
                                        <p:strVal val="visible"/>
                                      </p:to>
                                    </p:set>
                                    <p:animEffect transition="in" filter="box(in)">
                                      <p:cBhvr>
                                        <p:cTn id="7" dur="500"/>
                                        <p:tgtEl>
                                          <p:spTgt spid="1049904">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1049904">
                                            <p:txEl>
                                              <p:charRg st="8" end="16"/>
                                            </p:txEl>
                                          </p:spTgt>
                                        </p:tgtEl>
                                        <p:attrNameLst>
                                          <p:attrName>style.visibility</p:attrName>
                                        </p:attrNameLst>
                                      </p:cBhvr>
                                      <p:to>
                                        <p:strVal val="visible"/>
                                      </p:to>
                                    </p:set>
                                    <p:animEffect transition="in" filter="box(in)">
                                      <p:cBhvr>
                                        <p:cTn id="12" dur="500"/>
                                        <p:tgtEl>
                                          <p:spTgt spid="1049904">
                                            <p:txEl>
                                              <p:charRg st="8" end="1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2" nodeType="clickEffect">
                                  <p:stCondLst>
                                    <p:cond delay="0"/>
                                  </p:stCondLst>
                                  <p:childTnLst>
                                    <p:set>
                                      <p:cBhvr>
                                        <p:cTn id="16" dur="1" fill="hold">
                                          <p:stCondLst>
                                            <p:cond delay="0"/>
                                          </p:stCondLst>
                                        </p:cTn>
                                        <p:tgtEl>
                                          <p:spTgt spid="1049904">
                                            <p:txEl>
                                              <p:charRg st="16" end="24"/>
                                            </p:txEl>
                                          </p:spTgt>
                                        </p:tgtEl>
                                        <p:attrNameLst>
                                          <p:attrName>style.visibility</p:attrName>
                                        </p:attrNameLst>
                                      </p:cBhvr>
                                      <p:to>
                                        <p:strVal val="visible"/>
                                      </p:to>
                                    </p:set>
                                    <p:animEffect transition="in" filter="box(in)">
                                      <p:cBhvr>
                                        <p:cTn id="17" dur="500"/>
                                        <p:tgtEl>
                                          <p:spTgt spid="1049904">
                                            <p:txEl>
                                              <p:charRg st="16" end="2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737" name=""/>
        <p:cNvGrpSpPr/>
        <p:nvPr/>
      </p:nvGrpSpPr>
      <p:grpSpPr>
        <a:xfrm rot="0">
          <a:off x="0" y="0"/>
          <a:ext cx="0" cy="0"/>
          <a:chOff x="0" y="0"/>
          <a:chExt cx="0" cy="0"/>
        </a:xfrm>
      </p:grpSpPr>
      <p:sp>
        <p:nvSpPr>
          <p:cNvPr id="1049905" name="矩形 1049904"/>
          <p:cNvSpPr/>
          <p:nvPr/>
        </p:nvSpPr>
        <p:spPr>
          <a:xfrm>
            <a:off x="34925" y="117475"/>
            <a:ext cx="2593975" cy="790575"/>
          </a:xfrm>
          <a:prstGeom prst="rect">
            <a:avLst/>
          </a:prstGeom>
        </p:spPr>
        <p:txBody>
          <a:bodyPr vert="horz" wrap="none" lIns="91440" tIns="45720" rIns="91440" bIns="45720" fromWordArt="1" anchor="t">
            <a:prstTxWarp prst="textSlantUp">
              <a:avLst>
                <a:gd name="adj" fmla="val 55560"/>
              </a:avLst>
            </a:prstTxWarp>
          </a:bodyPr>
          <a:p>
            <a:pPr algn="ctr"/>
            <a:r>
              <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闺中人身份</a:t>
            </a:r>
            <a:endPar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906" name="文本框 1049905"/>
          <p:cNvSpPr txBox="1"/>
          <p:nvPr/>
        </p:nvSpPr>
        <p:spPr>
          <a:xfrm>
            <a:off x="900112" y="1341437"/>
            <a:ext cx="5399087" cy="47593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4400" b="1">
                <a:solidFill>
                  <a:srgbClr val="000000"/>
                </a:solidFill>
                <a:latin typeface="宋体" panose="02010600030101010101" pitchFamily="2" charset="-122"/>
              </a:rPr>
              <a:t>1、宦妇（官太太）     </a:t>
            </a:r>
            <a:endParaRPr lang="en-US" altLang="en-US" sz="4400" b="1">
              <a:solidFill>
                <a:srgbClr val="000000"/>
              </a:solidFill>
              <a:latin typeface="宋体" panose="02010600030101010101" pitchFamily="2" charset="-122"/>
            </a:endParaRPr>
          </a:p>
          <a:p>
            <a:pPr marL="0" lvl="0" indent="0" eaLnBrk="1" latinLnBrk="1" hangingPunct="1">
              <a:spcBef>
                <a:spcPct val="50000"/>
              </a:spcBef>
              <a:buFontTx/>
              <a:buNone/>
            </a:pPr>
            <a:r>
              <a:rPr lang="en-US" altLang="en-US" sz="4400" b="1">
                <a:solidFill>
                  <a:srgbClr val="000000"/>
                </a:solidFill>
                <a:latin typeface="宋体" panose="02010600030101010101" pitchFamily="2" charset="-122"/>
              </a:rPr>
              <a:t>2、商妇</a:t>
            </a:r>
            <a:endParaRPr lang="en-US" altLang="en-US" sz="4400" b="1">
              <a:solidFill>
                <a:srgbClr val="000000"/>
              </a:solidFill>
              <a:latin typeface="宋体" panose="02010600030101010101" pitchFamily="2" charset="-122"/>
            </a:endParaRPr>
          </a:p>
          <a:p>
            <a:pPr marL="0" lvl="0" indent="0" eaLnBrk="1" latinLnBrk="1" hangingPunct="1">
              <a:spcBef>
                <a:spcPct val="50000"/>
              </a:spcBef>
              <a:buFontTx/>
              <a:buNone/>
            </a:pPr>
            <a:r>
              <a:rPr lang="en-US" altLang="en-US" sz="4400" b="1">
                <a:solidFill>
                  <a:srgbClr val="000000"/>
                </a:solidFill>
                <a:latin typeface="宋体" panose="02010600030101010101" pitchFamily="2" charset="-122"/>
              </a:rPr>
              <a:t>3、征人妇     </a:t>
            </a:r>
            <a:endParaRPr lang="en-US" altLang="en-US" sz="4400" b="1">
              <a:solidFill>
                <a:srgbClr val="000000"/>
              </a:solidFill>
              <a:latin typeface="宋体" panose="02010600030101010101" pitchFamily="2" charset="-122"/>
            </a:endParaRPr>
          </a:p>
          <a:p>
            <a:pPr marL="0" lvl="0" indent="0" eaLnBrk="1" latinLnBrk="1" hangingPunct="1">
              <a:spcBef>
                <a:spcPct val="50000"/>
              </a:spcBef>
              <a:buFontTx/>
              <a:buNone/>
            </a:pPr>
            <a:r>
              <a:rPr lang="en-US" altLang="en-US" sz="4400" b="1">
                <a:solidFill>
                  <a:srgbClr val="000000"/>
                </a:solidFill>
                <a:latin typeface="宋体" panose="02010600030101010101" pitchFamily="2" charset="-122"/>
              </a:rPr>
              <a:t>4、宫妇</a:t>
            </a:r>
            <a:endParaRPr lang="en-US" altLang="en-US" sz="4400" b="1">
              <a:solidFill>
                <a:srgbClr val="000000"/>
              </a:solidFill>
              <a:latin typeface="宋体" panose="02010600030101010101" pitchFamily="2" charset="-122"/>
            </a:endParaRPr>
          </a:p>
          <a:p>
            <a:pPr marL="0" lvl="0" indent="0" eaLnBrk="1" latinLnBrk="1" hangingPunct="1">
              <a:spcBef>
                <a:spcPct val="50000"/>
              </a:spcBef>
              <a:buFontTx/>
              <a:buNone/>
            </a:pPr>
            <a:r>
              <a:rPr lang="en-US" altLang="en-US" sz="4400" b="1">
                <a:solidFill>
                  <a:srgbClr val="000000"/>
                </a:solidFill>
                <a:latin typeface="宋体" panose="02010600030101010101" pitchFamily="2" charset="-122"/>
              </a:rPr>
              <a:t>5、游子妇     </a:t>
            </a:r>
            <a:endParaRPr lang="en-US" altLang="en-US" sz="4400" b="1">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906">
                                            <p:txEl>
                                              <p:charRg st="0" end="15"/>
                                            </p:txEl>
                                          </p:spTgt>
                                        </p:tgtEl>
                                        <p:attrNameLst>
                                          <p:attrName>style.visibility</p:attrName>
                                        </p:attrNameLst>
                                      </p:cBhvr>
                                      <p:to>
                                        <p:strVal val="visible"/>
                                      </p:to>
                                    </p:set>
                                    <p:animEffect transition="in" filter="blinds(horizontal)">
                                      <p:cBhvr>
                                        <p:cTn id="7" dur="500"/>
                                        <p:tgtEl>
                                          <p:spTgt spid="1049906">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049906">
                                            <p:txEl>
                                              <p:charRg st="15" end="20"/>
                                            </p:txEl>
                                          </p:spTgt>
                                        </p:tgtEl>
                                        <p:attrNameLst>
                                          <p:attrName>style.visibility</p:attrName>
                                        </p:attrNameLst>
                                      </p:cBhvr>
                                      <p:to>
                                        <p:strVal val="visible"/>
                                      </p:to>
                                    </p:set>
                                    <p:animEffect transition="in" filter="blinds(horizontal)">
                                      <p:cBhvr>
                                        <p:cTn id="12" dur="500"/>
                                        <p:tgtEl>
                                          <p:spTgt spid="1049906">
                                            <p:txEl>
                                              <p:charRg st="15" end="2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2" nodeType="clickEffect">
                                  <p:stCondLst>
                                    <p:cond delay="0"/>
                                  </p:stCondLst>
                                  <p:childTnLst>
                                    <p:set>
                                      <p:cBhvr>
                                        <p:cTn id="16" dur="1" fill="hold">
                                          <p:stCondLst>
                                            <p:cond delay="0"/>
                                          </p:stCondLst>
                                        </p:cTn>
                                        <p:tgtEl>
                                          <p:spTgt spid="1049906">
                                            <p:txEl>
                                              <p:charRg st="20" end="31"/>
                                            </p:txEl>
                                          </p:spTgt>
                                        </p:tgtEl>
                                        <p:attrNameLst>
                                          <p:attrName>style.visibility</p:attrName>
                                        </p:attrNameLst>
                                      </p:cBhvr>
                                      <p:to>
                                        <p:strVal val="visible"/>
                                      </p:to>
                                    </p:set>
                                    <p:animEffect transition="in" filter="box(in)">
                                      <p:cBhvr>
                                        <p:cTn id="17" dur="500"/>
                                        <p:tgtEl>
                                          <p:spTgt spid="1049906">
                                            <p:txEl>
                                              <p:charRg st="20" end="3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3" nodeType="clickEffect">
                                  <p:stCondLst>
                                    <p:cond delay="0"/>
                                  </p:stCondLst>
                                  <p:childTnLst>
                                    <p:set>
                                      <p:cBhvr>
                                        <p:cTn id="21" dur="1" fill="hold">
                                          <p:stCondLst>
                                            <p:cond delay="0"/>
                                          </p:stCondLst>
                                        </p:cTn>
                                        <p:tgtEl>
                                          <p:spTgt spid="1049906">
                                            <p:txEl>
                                              <p:charRg st="31" end="36"/>
                                            </p:txEl>
                                          </p:spTgt>
                                        </p:tgtEl>
                                        <p:attrNameLst>
                                          <p:attrName>style.visibility</p:attrName>
                                        </p:attrNameLst>
                                      </p:cBhvr>
                                      <p:to>
                                        <p:strVal val="visible"/>
                                      </p:to>
                                    </p:set>
                                    <p:animEffect transition="in" filter="box(in)">
                                      <p:cBhvr>
                                        <p:cTn id="22" dur="500"/>
                                        <p:tgtEl>
                                          <p:spTgt spid="1049906">
                                            <p:txEl>
                                              <p:charRg st="31" end="3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4" nodeType="clickEffect">
                                  <p:stCondLst>
                                    <p:cond delay="0"/>
                                  </p:stCondLst>
                                  <p:childTnLst>
                                    <p:set>
                                      <p:cBhvr>
                                        <p:cTn id="26" dur="1" fill="hold">
                                          <p:stCondLst>
                                            <p:cond delay="0"/>
                                          </p:stCondLst>
                                        </p:cTn>
                                        <p:tgtEl>
                                          <p:spTgt spid="1049906">
                                            <p:txEl>
                                              <p:charRg st="36" end="47"/>
                                            </p:txEl>
                                          </p:spTgt>
                                        </p:tgtEl>
                                        <p:attrNameLst>
                                          <p:attrName>style.visibility</p:attrName>
                                        </p:attrNameLst>
                                      </p:cBhvr>
                                      <p:to>
                                        <p:strVal val="visible"/>
                                      </p:to>
                                    </p:set>
                                    <p:animEffect transition="in" filter="box(in)">
                                      <p:cBhvr>
                                        <p:cTn id="27" dur="500"/>
                                        <p:tgtEl>
                                          <p:spTgt spid="1049906">
                                            <p:txEl>
                                              <p:charRg st="36"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738" name=""/>
        <p:cNvGrpSpPr/>
        <p:nvPr/>
      </p:nvGrpSpPr>
      <p:grpSpPr>
        <a:xfrm rot="0">
          <a:off x="0" y="0"/>
          <a:ext cx="0" cy="0"/>
          <a:chOff x="0" y="0"/>
          <a:chExt cx="0" cy="0"/>
        </a:xfrm>
      </p:grpSpPr>
      <p:sp>
        <p:nvSpPr>
          <p:cNvPr id="1049907" name="矩形 1049906"/>
          <p:cNvSpPr/>
          <p:nvPr/>
        </p:nvSpPr>
        <p:spPr>
          <a:xfrm>
            <a:off x="-107950" y="404812"/>
            <a:ext cx="2230437" cy="865187"/>
          </a:xfrm>
          <a:prstGeom prst="rect">
            <a:avLst/>
          </a:prstGeom>
        </p:spPr>
        <p:txBody>
          <a:bodyPr vert="horz" wrap="none" lIns="91440" tIns="45720" rIns="91440" bIns="45720" fromWordArt="1" anchor="t">
            <a:prstTxWarp prst="textSlantUp">
              <a:avLst>
                <a:gd name="adj" fmla="val 55560"/>
              </a:avLst>
            </a:prstTxWarp>
          </a:bodyPr>
          <a:p>
            <a:pPr algn="ctr"/>
            <a:r>
              <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 思想感情</a:t>
            </a:r>
            <a:endPar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908" name="文本框 1049907"/>
          <p:cNvSpPr txBox="1"/>
          <p:nvPr/>
        </p:nvSpPr>
        <p:spPr>
          <a:xfrm>
            <a:off x="539750" y="1557337"/>
            <a:ext cx="7920037" cy="446405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 typeface="Arial" panose="020B0604020202020204" pitchFamily="34" charset="0"/>
              <a:buAutoNum type="ea1ChsPeriod"/>
            </a:pPr>
            <a:r>
              <a:rPr lang="en-US" altLang="en-US" sz="3200" b="1">
                <a:solidFill>
                  <a:srgbClr val="FF0000"/>
                </a:solidFill>
                <a:latin typeface="宋体" panose="02010600030101010101" pitchFamily="2" charset="-122"/>
              </a:rPr>
              <a:t>相濡以沫的浓厚感情。</a:t>
            </a:r>
            <a:endParaRPr lang="en-US" altLang="en-US" sz="3200" b="1">
              <a:solidFill>
                <a:srgbClr val="FF0000"/>
              </a:solidFill>
              <a:latin typeface="宋体" panose="02010600030101010101" pitchFamily="2" charset="-122"/>
            </a:endParaRPr>
          </a:p>
          <a:p>
            <a:pPr marL="0" lvl="0" indent="0" eaLnBrk="1" latinLnBrk="1" hangingPunct="1">
              <a:buFontTx/>
              <a:buNone/>
            </a:pPr>
            <a:endParaRPr lang="en-US" altLang="en-US" sz="3200" b="1">
              <a:solidFill>
                <a:srgbClr val="FF0000"/>
              </a:solidFill>
              <a:latin typeface="宋体" panose="02010600030101010101" pitchFamily="2" charset="-122"/>
            </a:endParaRPr>
          </a:p>
          <a:p>
            <a:pPr marL="0" lvl="0" indent="0" eaLnBrk="1" latinLnBrk="1" hangingPunct="1">
              <a:buFontTx/>
              <a:buNone/>
            </a:pPr>
            <a:r>
              <a:rPr lang="en-US" altLang="en-US" sz="3200" b="1">
                <a:solidFill>
                  <a:srgbClr val="000000"/>
                </a:solidFill>
                <a:latin typeface="宋体" panose="02010600030101010101" pitchFamily="2" charset="-122"/>
              </a:rPr>
              <a:t>    </a:t>
            </a:r>
            <a:r>
              <a:rPr lang="en-US" altLang="en-US" sz="3200" b="1">
                <a:solidFill>
                  <a:srgbClr val="008000"/>
                </a:solidFill>
                <a:latin typeface="宋体" panose="02010600030101010101" pitchFamily="2" charset="-122"/>
              </a:rPr>
              <a:t>1、或表现夫妻之间相濡以沫的生活。</a:t>
            </a:r>
            <a:endParaRPr lang="en-US" altLang="en-US" sz="3200" b="1">
              <a:solidFill>
                <a:srgbClr val="008000"/>
              </a:solidFill>
              <a:latin typeface="宋体" panose="02010600030101010101" pitchFamily="2" charset="-122"/>
            </a:endParaRPr>
          </a:p>
          <a:p>
            <a:pPr marL="0" lvl="0" indent="0" eaLnBrk="1" latinLnBrk="1" hangingPunct="1">
              <a:buFontTx/>
              <a:buNone/>
            </a:pPr>
            <a:endParaRPr lang="en-US" altLang="en-US" sz="3200" b="1">
              <a:solidFill>
                <a:srgbClr val="008000"/>
              </a:solidFill>
              <a:latin typeface="宋体" panose="02010600030101010101" pitchFamily="2" charset="-122"/>
            </a:endParaRPr>
          </a:p>
          <a:p>
            <a:pPr marL="0" lvl="0" indent="0" eaLnBrk="1" latinLnBrk="1" hangingPunct="1">
              <a:buFontTx/>
              <a:buNone/>
            </a:pPr>
            <a:r>
              <a:rPr lang="en-US" altLang="en-US" sz="3200" b="1">
                <a:solidFill>
                  <a:srgbClr val="008000"/>
                </a:solidFill>
                <a:latin typeface="宋体" panose="02010600030101010101" pitchFamily="2" charset="-122"/>
              </a:rPr>
              <a:t>    2、或表现夫妻离别之后的真挚思念。</a:t>
            </a:r>
            <a:endParaRPr lang="en-US" altLang="en-US" sz="3200" b="1">
              <a:solidFill>
                <a:srgbClr val="008000"/>
              </a:solidFill>
              <a:latin typeface="宋体" panose="02010600030101010101" pitchFamily="2" charset="-122"/>
            </a:endParaRPr>
          </a:p>
          <a:p>
            <a:pPr marL="0" lvl="0" indent="0" eaLnBrk="1" latinLnBrk="1" hangingPunct="1">
              <a:buFontTx/>
              <a:buNone/>
            </a:pPr>
            <a:endParaRPr lang="en-US" altLang="en-US" sz="3200" b="1">
              <a:solidFill>
                <a:srgbClr val="008000"/>
              </a:solidFill>
              <a:latin typeface="宋体" panose="02010600030101010101" pitchFamily="2" charset="-122"/>
            </a:endParaRPr>
          </a:p>
          <a:p>
            <a:pPr marL="0" lvl="0" indent="0" eaLnBrk="1" latinLnBrk="1" hangingPunct="1">
              <a:buFontTx/>
              <a:buNone/>
            </a:pPr>
            <a:r>
              <a:rPr lang="en-US" altLang="en-US" sz="3200" b="1">
                <a:solidFill>
                  <a:srgbClr val="008000"/>
                </a:solidFill>
                <a:latin typeface="宋体" panose="02010600030101010101" pitchFamily="2" charset="-122"/>
              </a:rPr>
              <a:t>    3、或表现对戍边丈夫的怀念与忧虑。</a:t>
            </a:r>
            <a:endParaRPr lang="en-US" altLang="en-US" sz="3200" b="1">
              <a:solidFill>
                <a:srgbClr val="008000"/>
              </a:solidFill>
              <a:latin typeface="宋体" panose="02010600030101010101" pitchFamily="2" charset="-122"/>
            </a:endParaRPr>
          </a:p>
          <a:p>
            <a:pPr marL="0" lvl="0" indent="0" eaLnBrk="1" latinLnBrk="1" hangingPunct="1">
              <a:buFontTx/>
              <a:buNone/>
            </a:pPr>
            <a:endParaRPr lang="en-US" altLang="en-US" sz="3200" b="1">
              <a:solidFill>
                <a:srgbClr val="008000"/>
              </a:solidFill>
              <a:latin typeface="宋体" panose="02010600030101010101" pitchFamily="2" charset="-122"/>
            </a:endParaRPr>
          </a:p>
          <a:p>
            <a:pPr marL="0" lvl="0" indent="0" eaLnBrk="1" latinLnBrk="1" hangingPunct="1">
              <a:buFontTx/>
              <a:buNone/>
            </a:pPr>
            <a:r>
              <a:rPr lang="en-US" altLang="en-US" sz="3200" b="1">
                <a:solidFill>
                  <a:srgbClr val="008000"/>
                </a:solidFill>
                <a:latin typeface="宋体" panose="02010600030101010101" pitchFamily="2" charset="-122"/>
              </a:rPr>
              <a:t>    4、或表现夫妻间生死不渝的爱情。</a:t>
            </a:r>
            <a:endParaRPr lang="en-US" altLang="en-US" sz="3200" b="1">
              <a:solidFill>
                <a:srgbClr val="008000"/>
              </a:solidFill>
              <a:latin typeface="宋体" panose="02010600030101010101" pitchFamily="2" charset="-122"/>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740" name=""/>
        <p:cNvGrpSpPr/>
        <p:nvPr/>
      </p:nvGrpSpPr>
      <p:grpSpPr>
        <a:xfrm rot="0">
          <a:off x="0" y="0"/>
          <a:ext cx="0" cy="0"/>
          <a:chOff x="0" y="0"/>
          <a:chExt cx="0" cy="0"/>
        </a:xfrm>
      </p:grpSpPr>
      <p:sp>
        <p:nvSpPr>
          <p:cNvPr id="1049914" name="文本占位符 1049913"/>
          <p:cNvSpPr/>
          <p:nvPr>
            <p:ph type="body" idx="1"/>
          </p:nvPr>
        </p:nvSpPr>
        <p:spPr>
          <a:xfrm>
            <a:off x="-36512" y="261937"/>
            <a:ext cx="5040312" cy="640873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nSpc>
                <a:spcPct val="100000"/>
              </a:lnSpc>
              <a:buFontTx/>
              <a:buNone/>
            </a:pPr>
            <a:r>
              <a:rPr lang="en-US" altLang="en-US" b="1">
                <a:latin typeface="宋体" panose="02010600030101010101" pitchFamily="2" charset="-122"/>
              </a:rPr>
              <a:t>例： </a:t>
            </a:r>
            <a:r>
              <a:rPr lang="en-US" altLang="en-US" sz="1600" b="1">
                <a:latin typeface="宋体" panose="02010600030101010101" pitchFamily="2" charset="-122"/>
              </a:rPr>
              <a:t>  </a:t>
            </a:r>
            <a:endParaRPr lang="en-US" altLang="en-US" sz="1600" b="1">
              <a:latin typeface="宋体" panose="02010600030101010101" pitchFamily="2" charset="-122"/>
            </a:endParaRPr>
          </a:p>
          <a:p>
            <a:pPr marL="0" lvl="0" indent="0" algn="ctr">
              <a:lnSpc>
                <a:spcPct val="100000"/>
              </a:lnSpc>
              <a:buFontTx/>
              <a:buNone/>
            </a:pPr>
            <a:r>
              <a:rPr lang="en-US" altLang="en-US" sz="3600" b="1">
                <a:latin typeface="楷体_GB2312" pitchFamily="49" charset="-122"/>
                <a:ea typeface="楷体_GB2312" pitchFamily="49" charset="-122"/>
              </a:rPr>
              <a:t>夜雨寄北   </a:t>
            </a:r>
            <a:endParaRPr lang="en-US" altLang="en-US" sz="3600" b="1">
              <a:latin typeface="楷体_GB2312" pitchFamily="49" charset="-122"/>
              <a:ea typeface="楷体_GB2312" pitchFamily="49" charset="-122"/>
            </a:endParaRPr>
          </a:p>
          <a:p>
            <a:pPr marL="0" lvl="0" indent="0">
              <a:lnSpc>
                <a:spcPct val="100000"/>
              </a:lnSpc>
              <a:buFontTx/>
              <a:buNone/>
            </a:pPr>
            <a:r>
              <a:rPr lang="en-US" altLang="en-US" sz="2400" b="1">
                <a:latin typeface="楷体_GB2312" pitchFamily="49" charset="-122"/>
                <a:ea typeface="楷体_GB2312" pitchFamily="49" charset="-122"/>
              </a:rPr>
              <a:t>          唐·李商隐</a:t>
            </a:r>
            <a:endParaRPr lang="en-US" altLang="en-US" sz="2400" b="1">
              <a:latin typeface="楷体_GB2312" pitchFamily="49" charset="-122"/>
              <a:ea typeface="楷体_GB2312" pitchFamily="49" charset="-122"/>
            </a:endParaRPr>
          </a:p>
          <a:p>
            <a:pPr marL="0" lvl="0" indent="0" algn="ctr">
              <a:lnSpc>
                <a:spcPct val="100000"/>
              </a:lnSpc>
              <a:buFontTx/>
              <a:buNone/>
            </a:pPr>
            <a:r>
              <a:rPr lang="en-US" altLang="en-US" b="1">
                <a:latin typeface="楷体_GB2312" pitchFamily="49" charset="-122"/>
                <a:ea typeface="楷体_GB2312" pitchFamily="49" charset="-122"/>
              </a:rPr>
              <a:t>君问归期未有期，</a:t>
            </a:r>
            <a:endParaRPr lang="en-US" altLang="en-US" b="1">
              <a:latin typeface="楷体_GB2312" pitchFamily="49" charset="-122"/>
              <a:ea typeface="楷体_GB2312" pitchFamily="49" charset="-122"/>
            </a:endParaRPr>
          </a:p>
          <a:p>
            <a:pPr marL="0" lvl="0" indent="0" algn="ctr">
              <a:lnSpc>
                <a:spcPct val="100000"/>
              </a:lnSpc>
              <a:buFontTx/>
              <a:buNone/>
            </a:pPr>
            <a:r>
              <a:rPr lang="en-US" altLang="en-US" b="1">
                <a:latin typeface="楷体_GB2312" pitchFamily="49" charset="-122"/>
                <a:ea typeface="楷体_GB2312" pitchFamily="49" charset="-122"/>
              </a:rPr>
              <a:t>巴山夜雨涨秋池。</a:t>
            </a:r>
            <a:endParaRPr lang="en-US" altLang="en-US" b="1">
              <a:latin typeface="楷体_GB2312" pitchFamily="49" charset="-122"/>
              <a:ea typeface="楷体_GB2312" pitchFamily="49" charset="-122"/>
            </a:endParaRPr>
          </a:p>
          <a:p>
            <a:pPr marL="0" lvl="0" indent="0" algn="ctr">
              <a:lnSpc>
                <a:spcPct val="100000"/>
              </a:lnSpc>
              <a:buFontTx/>
              <a:buNone/>
            </a:pPr>
            <a:r>
              <a:rPr lang="en-US" altLang="en-US" b="1">
                <a:latin typeface="楷体_GB2312" pitchFamily="49" charset="-122"/>
                <a:ea typeface="楷体_GB2312" pitchFamily="49" charset="-122"/>
              </a:rPr>
              <a:t>何当共剪西窗竹，</a:t>
            </a:r>
            <a:endParaRPr lang="en-US" altLang="en-US" b="1">
              <a:latin typeface="楷体_GB2312" pitchFamily="49" charset="-122"/>
              <a:ea typeface="楷体_GB2312" pitchFamily="49" charset="-122"/>
            </a:endParaRPr>
          </a:p>
          <a:p>
            <a:pPr marL="0" lvl="0" indent="0" algn="ctr">
              <a:lnSpc>
                <a:spcPct val="100000"/>
              </a:lnSpc>
              <a:buFontTx/>
              <a:buNone/>
            </a:pPr>
            <a:r>
              <a:rPr lang="en-US" altLang="en-US" b="1">
                <a:latin typeface="楷体_GB2312" pitchFamily="49" charset="-122"/>
                <a:ea typeface="楷体_GB2312" pitchFamily="49" charset="-122"/>
              </a:rPr>
              <a:t>却话巴山夜雨时。</a:t>
            </a:r>
            <a:endParaRPr lang="en-US" altLang="en-US" b="1">
              <a:latin typeface="楷体_GB2312" pitchFamily="49" charset="-122"/>
              <a:ea typeface="楷体_GB2312" pitchFamily="49" charset="-122"/>
            </a:endParaRPr>
          </a:p>
          <a:p>
            <a:pPr marL="0" lvl="0" indent="0">
              <a:lnSpc>
                <a:spcPct val="100000"/>
              </a:lnSpc>
              <a:buFontTx/>
              <a:buNone/>
            </a:pPr>
            <a:r>
              <a:rPr lang="en-US" altLang="en-US" sz="2400" b="1">
                <a:latin typeface="宋体" panose="02010600030101010101" pitchFamily="2" charset="-122"/>
              </a:rPr>
              <a:t>    诗人滞留在崇山峻岭的巴蜀地区，在秋雨淅沥的夜里，作客异乡的诗人读着妻子询问归期的书信，陷入了沉思，他憧憬着夫妻秉烛对坐，互诉别后相思、巴山夜雨的温馨时刻，表现出夫妻间的伉俪情深。</a:t>
            </a:r>
            <a:endParaRPr lang="en-US" altLang="en-US" sz="2400" b="1">
              <a:latin typeface="宋体" panose="02010600030101010101" pitchFamily="2" charset="-122"/>
            </a:endParaRPr>
          </a:p>
          <a:p>
            <a:pPr marL="0" lvl="0" indent="0">
              <a:lnSpc>
                <a:spcPct val="100000"/>
              </a:lnSpc>
            </a:pPr>
            <a:endParaRPr lang="en-US" altLang="en-US" sz="2400" b="1">
              <a:latin typeface="宋体" panose="02010600030101010101" pitchFamily="2" charset="-122"/>
            </a:endParaRPr>
          </a:p>
        </p:txBody>
      </p:sp>
      <p:pic>
        <p:nvPicPr>
          <p:cNvPr id="2097274" name="图片 2097273"/>
          <p:cNvPicPr/>
          <p:nvPr/>
        </p:nvPicPr>
        <p:blipFill>
          <a:blip r:embed="rId1"/>
          <a:srcRect/>
          <a:stretch>
            <a:fillRect/>
          </a:stretch>
        </p:blipFill>
        <p:spPr>
          <a:xfrm>
            <a:off x="5005387" y="404812"/>
            <a:ext cx="4175125" cy="5903912"/>
          </a:xfrm>
          <a:prstGeom prst="rect">
            <a:avLst/>
          </a:prstGeom>
          <a:noFill/>
          <a:ln>
            <a:noFill/>
          </a:ln>
        </p:spPr>
      </p:pic>
    </p:spTree>
  </p:cSld>
  <p:clrMapOvr>
    <a:masterClrMapping/>
  </p:clrMapOvr>
  <p:transition>
    <p:random/>
  </p:transition>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744" name=""/>
        <p:cNvGrpSpPr/>
        <p:nvPr/>
      </p:nvGrpSpPr>
      <p:grpSpPr>
        <a:xfrm rot="0">
          <a:off x="0" y="0"/>
          <a:ext cx="0" cy="0"/>
          <a:chOff x="0" y="0"/>
          <a:chExt cx="0" cy="0"/>
        </a:xfrm>
      </p:grpSpPr>
      <p:sp>
        <p:nvSpPr>
          <p:cNvPr id="1049917" name="文本框 1049916"/>
          <p:cNvSpPr txBox="1"/>
          <p:nvPr/>
        </p:nvSpPr>
        <p:spPr>
          <a:xfrm>
            <a:off x="36512" y="765175"/>
            <a:ext cx="9255125" cy="658971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3200" b="1">
                <a:solidFill>
                  <a:srgbClr val="000000"/>
                </a:solidFill>
                <a:latin typeface="宋体" panose="02010600030101010101" pitchFamily="2" charset="-122"/>
              </a:rPr>
              <a:t>1、幽居宫中的凄凉与孤独。</a:t>
            </a:r>
            <a:endParaRPr lang="en-US" altLang="en-US" sz="3200" b="1">
              <a:solidFill>
                <a:srgbClr val="000000"/>
              </a:solidFill>
              <a:latin typeface="宋体" panose="02010600030101010101" pitchFamily="2" charset="-122"/>
            </a:endParaRPr>
          </a:p>
          <a:p>
            <a:pPr marL="0" lvl="0" indent="0" eaLnBrk="1" latinLnBrk="1" hangingPunct="1">
              <a:buFontTx/>
              <a:buNone/>
            </a:pPr>
            <a:r>
              <a:rPr lang="en-US" altLang="en-US" sz="3200" b="1">
                <a:solidFill>
                  <a:srgbClr val="000000"/>
                </a:solidFill>
                <a:latin typeface="宋体" panose="02010600030101010101" pitchFamily="2" charset="-122"/>
              </a:rPr>
              <a:t>2、宫中生活的单调与无聊。</a:t>
            </a:r>
            <a:endParaRPr lang="en-US" altLang="en-US" sz="3200" b="1">
              <a:solidFill>
                <a:srgbClr val="000000"/>
              </a:solidFill>
              <a:latin typeface="宋体" panose="02010600030101010101" pitchFamily="2" charset="-122"/>
            </a:endParaRPr>
          </a:p>
          <a:p>
            <a:pPr marL="0" lvl="0" indent="0" eaLnBrk="1" latinLnBrk="1" hangingPunct="1">
              <a:buFontTx/>
              <a:buNone/>
            </a:pPr>
            <a:r>
              <a:rPr lang="en-US" altLang="en-US" sz="3200" b="1">
                <a:solidFill>
                  <a:srgbClr val="000000"/>
                </a:solidFill>
                <a:latin typeface="宋体" panose="02010600030101010101" pitchFamily="2" charset="-122"/>
              </a:rPr>
              <a:t>3、对命运的哀痛与怨恨。</a:t>
            </a:r>
            <a:endParaRPr lang="en-US" altLang="en-US" sz="3200" b="1">
              <a:solidFill>
                <a:srgbClr val="000000"/>
              </a:solidFill>
              <a:latin typeface="宋体" panose="02010600030101010101" pitchFamily="2" charset="-122"/>
            </a:endParaRPr>
          </a:p>
          <a:p>
            <a:pPr marL="0" lvl="0" indent="0" eaLnBrk="1" latinLnBrk="1" hangingPunct="1">
              <a:buFontTx/>
              <a:buNone/>
            </a:pPr>
            <a:r>
              <a:rPr lang="en-US" altLang="en-US" sz="3200" b="1">
                <a:solidFill>
                  <a:srgbClr val="000000"/>
                </a:solidFill>
                <a:latin typeface="宋体" panose="02010600030101010101" pitchFamily="2" charset="-122"/>
              </a:rPr>
              <a:t>4、对自由生活的渴望，对爱情、美好生活的向往。</a:t>
            </a:r>
            <a:endParaRPr lang="en-US" altLang="en-US" sz="3200" b="1">
              <a:solidFill>
                <a:srgbClr val="000000"/>
              </a:solidFill>
              <a:latin typeface="宋体" panose="02010600030101010101" pitchFamily="2" charset="-122"/>
            </a:endParaRPr>
          </a:p>
          <a:p>
            <a:pPr marL="0" lvl="0" indent="0" algn="ctr" eaLnBrk="1" fontAlgn="base" latinLnBrk="1" hangingPunct="1">
              <a:lnSpc>
                <a:spcPct val="90000"/>
              </a:lnSpc>
              <a:spcBef>
                <a:spcPct val="20000"/>
              </a:spcBef>
              <a:spcAft>
                <a:spcPct val="0"/>
              </a:spcAft>
              <a:buSzPct val="100000"/>
              <a:buFont typeface="Times New Roman" panose="02020603050405020304" charset="0"/>
              <a:buChar char="•"/>
            </a:pPr>
            <a:r>
              <a:rPr lang="en-US" altLang="en-US" sz="4000" b="1">
                <a:solidFill>
                  <a:schemeClr val="dk1"/>
                </a:solidFill>
                <a:latin typeface="楷体_GB2312" pitchFamily="49" charset="-122"/>
                <a:ea typeface="楷体_GB2312" pitchFamily="49" charset="-122"/>
              </a:rPr>
              <a:t>秋夕</a:t>
            </a:r>
            <a:r>
              <a:rPr lang="en-US" altLang="en-US" sz="2800" b="1">
                <a:solidFill>
                  <a:schemeClr val="dk1"/>
                </a:solidFill>
                <a:latin typeface="楷体_GB2312" pitchFamily="49" charset="-122"/>
                <a:ea typeface="楷体_GB2312" pitchFamily="49" charset="-122"/>
              </a:rPr>
              <a:t>  </a:t>
            </a:r>
            <a:r>
              <a:rPr lang="en-US" altLang="en-US" sz="3200" b="1">
                <a:solidFill>
                  <a:schemeClr val="dk1"/>
                </a:solidFill>
                <a:latin typeface="楷体_GB2312" pitchFamily="49" charset="-122"/>
                <a:ea typeface="楷体_GB2312" pitchFamily="49" charset="-122"/>
              </a:rPr>
              <a:t> </a:t>
            </a:r>
            <a:r>
              <a:rPr lang="en-US" altLang="en-US" sz="2800" b="1">
                <a:solidFill>
                  <a:schemeClr val="dk1"/>
                </a:solidFill>
                <a:latin typeface="楷体_GB2312" pitchFamily="49" charset="-122"/>
                <a:ea typeface="楷体_GB2312" pitchFamily="49" charset="-122"/>
              </a:rPr>
              <a:t>唐·杜牧</a:t>
            </a:r>
            <a:endParaRPr lang="en-US" altLang="en-US" sz="2800" b="1">
              <a:solidFill>
                <a:schemeClr val="dk1"/>
              </a:solidFill>
              <a:latin typeface="楷体_GB2312" pitchFamily="49" charset="-122"/>
              <a:ea typeface="楷体_GB2312" pitchFamily="49" charset="-122"/>
            </a:endParaRPr>
          </a:p>
          <a:p>
            <a:pPr marL="0" lvl="0" indent="0" algn="ctr" eaLnBrk="1" fontAlgn="base" latinLnBrk="1" hangingPunct="1">
              <a:lnSpc>
                <a:spcPct val="90000"/>
              </a:lnSpc>
              <a:spcBef>
                <a:spcPct val="20000"/>
              </a:spcBef>
              <a:spcAft>
                <a:spcPct val="0"/>
              </a:spcAft>
              <a:buFontTx/>
              <a:buNone/>
            </a:pPr>
            <a:r>
              <a:rPr lang="en-US" altLang="en-US" sz="3200" b="1">
                <a:solidFill>
                  <a:schemeClr val="dk1"/>
                </a:solidFill>
                <a:latin typeface="楷体_GB2312" pitchFamily="49" charset="-122"/>
                <a:ea typeface="楷体_GB2312" pitchFamily="49" charset="-122"/>
              </a:rPr>
              <a:t>银烛秋光冷画屏，轻罗小扇扑流萤。</a:t>
            </a:r>
            <a:endParaRPr lang="en-US" altLang="en-US" sz="3200" b="1">
              <a:solidFill>
                <a:schemeClr val="dk1"/>
              </a:solidFill>
              <a:latin typeface="楷体_GB2312" pitchFamily="49" charset="-122"/>
              <a:ea typeface="楷体_GB2312" pitchFamily="49" charset="-122"/>
            </a:endParaRPr>
          </a:p>
          <a:p>
            <a:pPr marL="0" lvl="0" indent="0" algn="ctr" eaLnBrk="1" fontAlgn="base" latinLnBrk="1" hangingPunct="1">
              <a:lnSpc>
                <a:spcPct val="90000"/>
              </a:lnSpc>
              <a:spcBef>
                <a:spcPct val="20000"/>
              </a:spcBef>
              <a:spcAft>
                <a:spcPct val="0"/>
              </a:spcAft>
              <a:buFontTx/>
              <a:buNone/>
            </a:pPr>
            <a:r>
              <a:rPr lang="en-US" altLang="en-US" sz="3200" b="1">
                <a:solidFill>
                  <a:schemeClr val="dk1"/>
                </a:solidFill>
                <a:latin typeface="楷体_GB2312" pitchFamily="49" charset="-122"/>
                <a:ea typeface="楷体_GB2312" pitchFamily="49" charset="-122"/>
              </a:rPr>
              <a:t>天阶夜色凉如水，坐看牵牛织女星。</a:t>
            </a:r>
            <a:endParaRPr lang="en-US" altLang="en-US" sz="3200" b="1">
              <a:solidFill>
                <a:schemeClr val="dk1"/>
              </a:solidFill>
              <a:latin typeface="楷体_GB2312" pitchFamily="49" charset="-122"/>
              <a:ea typeface="楷体_GB2312" pitchFamily="49" charset="-122"/>
            </a:endParaRPr>
          </a:p>
          <a:p>
            <a:pPr marL="0" lvl="0" indent="0" algn="l" eaLnBrk="1" fontAlgn="base" latinLnBrk="1" hangingPunct="1">
              <a:lnSpc>
                <a:spcPct val="90000"/>
              </a:lnSpc>
              <a:spcBef>
                <a:spcPct val="20000"/>
              </a:spcBef>
              <a:spcAft>
                <a:spcPct val="0"/>
              </a:spcAft>
              <a:buSzPct val="100000"/>
              <a:buFont typeface="Times New Roman" panose="02020603050405020304" charset="0"/>
              <a:buChar char="•"/>
            </a:pPr>
            <a:r>
              <a:rPr lang="zh-CN" altLang="en-US" sz="3200" b="1">
                <a:solidFill>
                  <a:schemeClr val="dk1"/>
                </a:solidFill>
                <a:latin typeface="Arial" panose="020B0604020202020204" pitchFamily="34" charset="0"/>
                <a:ea typeface="宋体" panose="02010600030101010101" pitchFamily="2" charset="-122"/>
              </a:rPr>
              <a:t>   本诗写失意宫女生活的孤寂幽怨。首句写秋景，用“冷”字，暗示寒秋气氛，又衬托出主人公内心的孤凄。二句写借扑流萤以打发时光，排遣愁绪。三四句借眺望着牵牛织女，暗写她对真挚爱情的向往。</a:t>
            </a:r>
            <a:endParaRPr lang="zh-CN" altLang="en-US" sz="3200" b="1">
              <a:solidFill>
                <a:schemeClr val="dk1"/>
              </a:solidFill>
              <a:latin typeface="Arial" panose="020B0604020202020204" pitchFamily="34" charset="0"/>
              <a:ea typeface="宋体" panose="02010600030101010101" pitchFamily="2" charset="-122"/>
            </a:endParaRPr>
          </a:p>
          <a:p>
            <a:pPr marL="0" lvl="0" indent="0" eaLnBrk="1" latinLnBrk="1" hangingPunct="1">
              <a:buFontTx/>
              <a:buNone/>
            </a:pPr>
            <a:endParaRPr lang="en-US" altLang="en-US" sz="3600" b="1">
              <a:solidFill>
                <a:srgbClr val="000000"/>
              </a:solidFill>
              <a:latin typeface="宋体" panose="02010600030101010101" pitchFamily="2" charset="-122"/>
            </a:endParaRPr>
          </a:p>
        </p:txBody>
      </p:sp>
      <p:sp>
        <p:nvSpPr>
          <p:cNvPr id="1049918" name="文本框 1049917"/>
          <p:cNvSpPr txBox="1"/>
          <p:nvPr/>
        </p:nvSpPr>
        <p:spPr>
          <a:xfrm>
            <a:off x="-468312" y="117475"/>
            <a:ext cx="7486650" cy="633412"/>
          </a:xfrm>
          <a:prstGeom prst="rect">
            <a:avLst/>
          </a:prstGeom>
          <a:noFill/>
          <a:ln>
            <a:noFill/>
          </a:ln>
        </p:spPr>
        <p:txBody>
          <a:bodyPr vert="horz" wrap="none"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2800">
                <a:latin typeface="宋体" panose="02010600030101010101" pitchFamily="2" charset="-122"/>
              </a:rPr>
              <a:t>   </a:t>
            </a:r>
            <a:r>
              <a:rPr lang="en-US" altLang="en-US" sz="3600">
                <a:latin typeface="宋体" panose="02010600030101010101" pitchFamily="2" charset="-122"/>
              </a:rPr>
              <a:t> </a:t>
            </a:r>
            <a:r>
              <a:rPr lang="en-US" altLang="en-US" sz="3600" b="1">
                <a:solidFill>
                  <a:srgbClr val="FF0000"/>
                </a:solidFill>
                <a:latin typeface="宋体" panose="02010600030101010101" pitchFamily="2" charset="-122"/>
              </a:rPr>
              <a:t>二、表现孤苦幽寂的命运之悲。</a:t>
            </a:r>
            <a:endParaRPr lang="en-US" altLang="en-US" sz="3600" b="1">
              <a:solidFill>
                <a:srgbClr val="FF0000"/>
              </a:solidFill>
              <a:latin typeface="宋体" panose="02010600030101010101" pitchFamily="2" charset="-122"/>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745" name=""/>
        <p:cNvGrpSpPr/>
        <p:nvPr/>
      </p:nvGrpSpPr>
      <p:grpSpPr>
        <a:xfrm rot="0">
          <a:off x="0" y="0"/>
          <a:ext cx="0" cy="0"/>
          <a:chOff x="0" y="0"/>
          <a:chExt cx="0" cy="0"/>
        </a:xfrm>
      </p:grpSpPr>
      <p:sp>
        <p:nvSpPr>
          <p:cNvPr id="1049919" name="文本框 1049918"/>
          <p:cNvSpPr txBox="1"/>
          <p:nvPr/>
        </p:nvSpPr>
        <p:spPr>
          <a:xfrm>
            <a:off x="250825" y="836612"/>
            <a:ext cx="8929688" cy="5692775"/>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3200" b="1">
                <a:solidFill>
                  <a:srgbClr val="070707"/>
                </a:solidFill>
                <a:latin typeface="宋体" panose="02010600030101010101" pitchFamily="2" charset="-122"/>
              </a:rPr>
              <a:t>1、或写思妇空闺思夫、念远的哀伤。</a:t>
            </a:r>
            <a:endParaRPr lang="en-US" altLang="en-US" sz="3200" b="1">
              <a:solidFill>
                <a:srgbClr val="070707"/>
              </a:solidFill>
              <a:latin typeface="宋体" panose="02010600030101010101" pitchFamily="2" charset="-122"/>
            </a:endParaRPr>
          </a:p>
          <a:p>
            <a:pPr marL="0" lvl="0" indent="0" eaLnBrk="1" latinLnBrk="1" hangingPunct="1">
              <a:buFontTx/>
              <a:buNone/>
            </a:pPr>
            <a:r>
              <a:rPr lang="en-US" altLang="en-US" sz="3200" b="1">
                <a:solidFill>
                  <a:srgbClr val="070707"/>
                </a:solidFill>
                <a:latin typeface="宋体" panose="02010600030101010101" pitchFamily="2" charset="-122"/>
              </a:rPr>
              <a:t>2、或写红颜易逝，青春虚度的惆怅。</a:t>
            </a:r>
            <a:endParaRPr lang="en-US" altLang="en-US" sz="3200" b="1">
              <a:solidFill>
                <a:srgbClr val="070707"/>
              </a:solidFill>
              <a:latin typeface="宋体" panose="02010600030101010101" pitchFamily="2" charset="-122"/>
            </a:endParaRPr>
          </a:p>
          <a:p>
            <a:pPr marL="0" lvl="0" indent="0" eaLnBrk="1" latinLnBrk="1" hangingPunct="1">
              <a:buFontTx/>
              <a:buNone/>
            </a:pPr>
            <a:r>
              <a:rPr lang="en-US" altLang="en-US" sz="3200" b="1">
                <a:solidFill>
                  <a:srgbClr val="070707"/>
                </a:solidFill>
                <a:latin typeface="宋体" panose="02010600030101010101" pitchFamily="2" charset="-122"/>
              </a:rPr>
              <a:t>3、或写盼夫早归、夫妻团圆的渴望</a:t>
            </a:r>
            <a:r>
              <a:rPr lang="en-US" altLang="en-US" sz="3600" b="1">
                <a:solidFill>
                  <a:srgbClr val="070707"/>
                </a:solidFill>
                <a:latin typeface="宋体" panose="02010600030101010101" pitchFamily="2" charset="-122"/>
              </a:rPr>
              <a:t>。</a:t>
            </a:r>
            <a:endParaRPr lang="en-US" altLang="en-US" sz="3600" b="1">
              <a:solidFill>
                <a:srgbClr val="070707"/>
              </a:solidFill>
              <a:latin typeface="宋体" panose="02010600030101010101" pitchFamily="2" charset="-122"/>
            </a:endParaRPr>
          </a:p>
          <a:p>
            <a:pPr marL="0" lvl="0" indent="0" algn="ctr" eaLnBrk="1" fontAlgn="base" latinLnBrk="1" hangingPunct="1">
              <a:lnSpc>
                <a:spcPct val="80000"/>
              </a:lnSpc>
              <a:spcBef>
                <a:spcPct val="20000"/>
              </a:spcBef>
              <a:spcAft>
                <a:spcPct val="0"/>
              </a:spcAft>
              <a:buFontTx/>
              <a:buNone/>
            </a:pPr>
            <a:r>
              <a:rPr lang="en-US" altLang="en-US" sz="3600" b="1">
                <a:solidFill>
                  <a:schemeClr val="dk1"/>
                </a:solidFill>
                <a:latin typeface="楷体_GB2312" pitchFamily="49" charset="-122"/>
                <a:ea typeface="楷体_GB2312" pitchFamily="49" charset="-122"/>
              </a:rPr>
              <a:t>代春怨</a:t>
            </a:r>
            <a:r>
              <a:rPr lang="en-US" altLang="en-US" sz="2800" b="1">
                <a:solidFill>
                  <a:schemeClr val="dk1"/>
                </a:solidFill>
                <a:latin typeface="楷体_GB2312" pitchFamily="49" charset="-122"/>
                <a:ea typeface="楷体_GB2312" pitchFamily="49" charset="-122"/>
              </a:rPr>
              <a:t>   唐·刘方平</a:t>
            </a:r>
            <a:endParaRPr lang="en-US" altLang="en-US" sz="2800" b="1">
              <a:solidFill>
                <a:schemeClr val="dk1"/>
              </a:solidFill>
              <a:latin typeface="楷体_GB2312" pitchFamily="49" charset="-122"/>
              <a:ea typeface="楷体_GB2312" pitchFamily="49" charset="-122"/>
            </a:endParaRPr>
          </a:p>
          <a:p>
            <a:pPr marL="0" lvl="0" indent="0" algn="ctr" eaLnBrk="1" fontAlgn="base" latinLnBrk="1" hangingPunct="1">
              <a:lnSpc>
                <a:spcPct val="80000"/>
              </a:lnSpc>
              <a:spcBef>
                <a:spcPct val="20000"/>
              </a:spcBef>
              <a:spcAft>
                <a:spcPct val="0"/>
              </a:spcAft>
              <a:buFontTx/>
              <a:buNone/>
            </a:pPr>
            <a:r>
              <a:rPr lang="en-US" altLang="en-US" sz="2800" b="1">
                <a:solidFill>
                  <a:schemeClr val="dk1"/>
                </a:solidFill>
                <a:latin typeface="楷体_GB2312" pitchFamily="49" charset="-122"/>
                <a:ea typeface="楷体_GB2312" pitchFamily="49" charset="-122"/>
              </a:rPr>
              <a:t>朝日残莺伴妾啼，开帘只见草萋萋。</a:t>
            </a:r>
            <a:endParaRPr lang="en-US" altLang="en-US" sz="2800" b="1">
              <a:solidFill>
                <a:schemeClr val="dk1"/>
              </a:solidFill>
              <a:latin typeface="楷体_GB2312" pitchFamily="49" charset="-122"/>
              <a:ea typeface="楷体_GB2312" pitchFamily="49" charset="-122"/>
            </a:endParaRPr>
          </a:p>
          <a:p>
            <a:pPr marL="0" lvl="0" indent="0" algn="ctr" eaLnBrk="1" fontAlgn="base" latinLnBrk="1" hangingPunct="1">
              <a:lnSpc>
                <a:spcPct val="80000"/>
              </a:lnSpc>
              <a:spcBef>
                <a:spcPct val="20000"/>
              </a:spcBef>
              <a:spcAft>
                <a:spcPct val="0"/>
              </a:spcAft>
              <a:buFontTx/>
              <a:buNone/>
            </a:pPr>
            <a:r>
              <a:rPr lang="en-US" altLang="en-US" sz="2800" b="1">
                <a:solidFill>
                  <a:schemeClr val="dk1"/>
                </a:solidFill>
                <a:latin typeface="楷体_GB2312" pitchFamily="49" charset="-122"/>
                <a:ea typeface="楷体_GB2312" pitchFamily="49" charset="-122"/>
              </a:rPr>
              <a:t>庭前时有东风入，杨柳千条尽向西。</a:t>
            </a:r>
            <a:endParaRPr lang="en-US" altLang="en-US" sz="2800" b="1">
              <a:solidFill>
                <a:schemeClr val="dk1"/>
              </a:solidFill>
              <a:latin typeface="楷体_GB2312" pitchFamily="49" charset="-122"/>
              <a:ea typeface="楷体_GB2312" pitchFamily="49" charset="-122"/>
            </a:endParaRPr>
          </a:p>
          <a:p>
            <a:pPr marL="0" lvl="0" indent="0" algn="l" eaLnBrk="1" fontAlgn="base" latinLnBrk="1" hangingPunct="1">
              <a:lnSpc>
                <a:spcPct val="80000"/>
              </a:lnSpc>
              <a:spcBef>
                <a:spcPct val="20000"/>
              </a:spcBef>
              <a:spcAft>
                <a:spcPct val="0"/>
              </a:spcAft>
              <a:buFontTx/>
              <a:buNone/>
            </a:pPr>
            <a:r>
              <a:rPr lang="zh-CN" altLang="en-US" sz="2800" b="1">
                <a:solidFill>
                  <a:schemeClr val="dk1"/>
                </a:solidFill>
                <a:latin typeface="Arial" panose="020B0604020202020204" pitchFamily="34" charset="0"/>
                <a:ea typeface="宋体" panose="02010600030101010101" pitchFamily="2" charset="-122"/>
              </a:rPr>
              <a:t>  诗中的思妇触景伤情，怀思不已。时至暮春，独守空闺，怨忧满怀，偏偏几只残莺又叫个不停，更令人愁肠百结。拉开窗帘，又见芳草凄凄，碧色一片，更勾起送别时的情景。那随风飘向西方的万千柳条，将闺妇的思情又带向远在西陲的征人，借景抒情，含蓄地表达思妇的忧怨。</a:t>
            </a:r>
            <a:endParaRPr lang="zh-CN" altLang="en-US" sz="2800" b="1">
              <a:solidFill>
                <a:schemeClr val="dk1"/>
              </a:solidFill>
              <a:latin typeface="Arial" panose="020B0604020202020204" pitchFamily="34" charset="0"/>
              <a:ea typeface="宋体" panose="02010600030101010101" pitchFamily="2" charset="-122"/>
            </a:endParaRPr>
          </a:p>
          <a:p>
            <a:pPr marL="0" lvl="0" indent="0" eaLnBrk="1" latinLnBrk="1" hangingPunct="1">
              <a:buFontTx/>
              <a:buNone/>
            </a:pPr>
            <a:endParaRPr lang="en-US" altLang="en-US" sz="3600" b="1">
              <a:solidFill>
                <a:srgbClr val="070707"/>
              </a:solidFill>
              <a:latin typeface="宋体" panose="02010600030101010101" pitchFamily="2" charset="-122"/>
            </a:endParaRPr>
          </a:p>
        </p:txBody>
      </p:sp>
      <p:sp>
        <p:nvSpPr>
          <p:cNvPr id="1049920" name="文本框 1049919"/>
          <p:cNvSpPr txBox="1"/>
          <p:nvPr/>
        </p:nvSpPr>
        <p:spPr>
          <a:xfrm>
            <a:off x="36512" y="117475"/>
            <a:ext cx="6578600" cy="63341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2800" b="1">
                <a:solidFill>
                  <a:srgbClr val="000000"/>
                </a:solidFill>
              </a:rPr>
              <a:t>  </a:t>
            </a:r>
            <a:r>
              <a:rPr lang="zh-CN" altLang="en-US" sz="3600" b="1">
                <a:solidFill>
                  <a:srgbClr val="000000"/>
                </a:solidFill>
              </a:rPr>
              <a:t> </a:t>
            </a:r>
            <a:r>
              <a:rPr lang="zh-CN" altLang="en-US" sz="3600" b="1">
                <a:solidFill>
                  <a:srgbClr val="FF0000"/>
                </a:solidFill>
              </a:rPr>
              <a:t>三、空闺独守的思亲之怨。</a:t>
            </a:r>
            <a:endParaRPr lang="zh-CN" altLang="en-US" sz="3600" b="1">
              <a:solidFill>
                <a:srgbClr val="FF0000"/>
              </a:solidFill>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746" name=""/>
        <p:cNvGrpSpPr/>
        <p:nvPr/>
      </p:nvGrpSpPr>
      <p:grpSpPr>
        <a:xfrm rot="0">
          <a:off x="0" y="0"/>
          <a:ext cx="0" cy="0"/>
          <a:chOff x="0" y="0"/>
          <a:chExt cx="0" cy="0"/>
        </a:xfrm>
      </p:grpSpPr>
      <p:sp>
        <p:nvSpPr>
          <p:cNvPr id="1049921" name="文本框 1049920"/>
          <p:cNvSpPr txBox="1"/>
          <p:nvPr/>
        </p:nvSpPr>
        <p:spPr>
          <a:xfrm>
            <a:off x="38100" y="768350"/>
            <a:ext cx="8782050" cy="612616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3200" b="1">
                <a:solidFill>
                  <a:srgbClr val="070707"/>
                </a:solidFill>
                <a:latin typeface="宋体" panose="02010600030101010101" pitchFamily="2" charset="-122"/>
              </a:rPr>
              <a:t>1、一种不可企及而又刻骨铭心的爱恋。</a:t>
            </a:r>
            <a:endParaRPr lang="en-US" altLang="en-US" sz="3200" b="1">
              <a:solidFill>
                <a:srgbClr val="070707"/>
              </a:solidFill>
              <a:latin typeface="宋体" panose="02010600030101010101" pitchFamily="2" charset="-122"/>
            </a:endParaRPr>
          </a:p>
          <a:p>
            <a:pPr marL="0" lvl="0" indent="0" eaLnBrk="1" latinLnBrk="1" hangingPunct="1">
              <a:buFontTx/>
              <a:buNone/>
            </a:pPr>
            <a:r>
              <a:rPr lang="en-US" altLang="en-US" sz="3200" b="1">
                <a:solidFill>
                  <a:srgbClr val="070707"/>
                </a:solidFill>
                <a:latin typeface="宋体" panose="02010600030101010101" pitchFamily="2" charset="-122"/>
              </a:rPr>
              <a:t>2、一种不能圆满而又至死不渝的情伤。</a:t>
            </a:r>
            <a:endParaRPr lang="en-US" altLang="en-US" sz="3200" b="1">
              <a:solidFill>
                <a:srgbClr val="070707"/>
              </a:solidFill>
              <a:latin typeface="宋体" panose="02010600030101010101" pitchFamily="2" charset="-122"/>
            </a:endParaRPr>
          </a:p>
          <a:p>
            <a:pPr marL="0" lvl="0" indent="0" eaLnBrk="1" latinLnBrk="1" hangingPunct="1">
              <a:buFontTx/>
              <a:buNone/>
            </a:pPr>
            <a:r>
              <a:rPr lang="en-US" altLang="en-US" sz="3200" b="1">
                <a:solidFill>
                  <a:srgbClr val="070707"/>
                </a:solidFill>
                <a:latin typeface="宋体" panose="02010600030101010101" pitchFamily="2" charset="-122"/>
              </a:rPr>
              <a:t>3、一种无法言传而又心心相印的思念。</a:t>
            </a:r>
            <a:endParaRPr lang="en-US" altLang="en-US" sz="3200" b="1">
              <a:solidFill>
                <a:srgbClr val="070707"/>
              </a:solidFill>
              <a:latin typeface="宋体" panose="02010600030101010101" pitchFamily="2" charset="-122"/>
            </a:endParaRPr>
          </a:p>
          <a:p>
            <a:pPr marL="0" lvl="0" indent="0" algn="ctr" eaLnBrk="1" fontAlgn="base" latinLnBrk="1" hangingPunct="1">
              <a:lnSpc>
                <a:spcPct val="100000"/>
              </a:lnSpc>
              <a:spcBef>
                <a:spcPct val="20000"/>
              </a:spcBef>
              <a:spcAft>
                <a:spcPct val="0"/>
              </a:spcAft>
              <a:buFontTx/>
              <a:buNone/>
            </a:pPr>
            <a:r>
              <a:rPr lang="en-US" altLang="en-US" sz="4000" b="1">
                <a:solidFill>
                  <a:schemeClr val="dk1"/>
                </a:solidFill>
                <a:latin typeface="楷体_GB2312" pitchFamily="49" charset="-122"/>
                <a:ea typeface="楷体_GB2312" pitchFamily="49" charset="-122"/>
              </a:rPr>
              <a:t>代赠</a:t>
            </a:r>
            <a:r>
              <a:rPr lang="en-US" altLang="en-US" sz="2800" b="1">
                <a:solidFill>
                  <a:schemeClr val="dk1"/>
                </a:solidFill>
                <a:latin typeface="楷体_GB2312" pitchFamily="49" charset="-122"/>
                <a:ea typeface="楷体_GB2312" pitchFamily="49" charset="-122"/>
              </a:rPr>
              <a:t>   唐·李商隐</a:t>
            </a:r>
            <a:endParaRPr lang="en-US" altLang="en-US" sz="2800" b="1">
              <a:solidFill>
                <a:schemeClr val="dk1"/>
              </a:solidFill>
              <a:latin typeface="楷体_GB2312" pitchFamily="49" charset="-122"/>
              <a:ea typeface="楷体_GB2312" pitchFamily="49" charset="-122"/>
            </a:endParaRPr>
          </a:p>
          <a:p>
            <a:pPr marL="0" lvl="0" indent="0" algn="ctr" eaLnBrk="1" fontAlgn="base" latinLnBrk="1" hangingPunct="1">
              <a:lnSpc>
                <a:spcPct val="100000"/>
              </a:lnSpc>
              <a:spcBef>
                <a:spcPct val="20000"/>
              </a:spcBef>
              <a:spcAft>
                <a:spcPct val="0"/>
              </a:spcAft>
              <a:buFontTx/>
              <a:buNone/>
            </a:pPr>
            <a:r>
              <a:rPr lang="en-US" altLang="en-US" sz="2800" b="1">
                <a:solidFill>
                  <a:schemeClr val="dk1"/>
                </a:solidFill>
                <a:latin typeface="楷体_GB2312" pitchFamily="49" charset="-122"/>
                <a:ea typeface="楷体_GB2312" pitchFamily="49" charset="-122"/>
              </a:rPr>
              <a:t>楼上黄昏欲望休，玉梯横绝月如钩。</a:t>
            </a:r>
            <a:endParaRPr lang="en-US" altLang="en-US" sz="2800" b="1">
              <a:solidFill>
                <a:schemeClr val="dk1"/>
              </a:solidFill>
              <a:latin typeface="楷体_GB2312" pitchFamily="49" charset="-122"/>
              <a:ea typeface="楷体_GB2312" pitchFamily="49" charset="-122"/>
            </a:endParaRPr>
          </a:p>
          <a:p>
            <a:pPr marL="0" lvl="0" indent="0" algn="ctr" eaLnBrk="1" fontAlgn="base" latinLnBrk="1" hangingPunct="1">
              <a:lnSpc>
                <a:spcPct val="100000"/>
              </a:lnSpc>
              <a:spcBef>
                <a:spcPct val="20000"/>
              </a:spcBef>
              <a:spcAft>
                <a:spcPct val="0"/>
              </a:spcAft>
              <a:buFontTx/>
              <a:buNone/>
            </a:pPr>
            <a:r>
              <a:rPr lang="en-US" altLang="en-US" sz="2800" b="1">
                <a:solidFill>
                  <a:schemeClr val="dk1"/>
                </a:solidFill>
                <a:latin typeface="楷体_GB2312" pitchFamily="49" charset="-122"/>
                <a:ea typeface="楷体_GB2312" pitchFamily="49" charset="-122"/>
              </a:rPr>
              <a:t>芭蕉不展丁香结，同向春风各自愁。</a:t>
            </a:r>
            <a:endParaRPr lang="en-US" altLang="en-US" sz="2800" b="1">
              <a:solidFill>
                <a:schemeClr val="dk1"/>
              </a:solidFill>
              <a:latin typeface="楷体_GB2312" pitchFamily="49" charset="-122"/>
              <a:ea typeface="楷体_GB2312" pitchFamily="49" charset="-122"/>
            </a:endParaRPr>
          </a:p>
          <a:p>
            <a:pPr marL="0" lvl="0" indent="0" algn="l" eaLnBrk="1" fontAlgn="base" latinLnBrk="1" hangingPunct="1">
              <a:lnSpc>
                <a:spcPct val="100000"/>
              </a:lnSpc>
              <a:spcBef>
                <a:spcPct val="20000"/>
              </a:spcBef>
              <a:spcAft>
                <a:spcPct val="0"/>
              </a:spcAft>
              <a:buFontTx/>
              <a:buNone/>
            </a:pPr>
            <a:r>
              <a:rPr lang="zh-CN" altLang="en-US" sz="2800" b="1">
                <a:solidFill>
                  <a:schemeClr val="dk1"/>
                </a:solidFill>
                <a:latin typeface="Arial" panose="020B0604020202020204" pitchFamily="34" charset="0"/>
                <a:ea typeface="宋体" panose="02010600030101010101" pitchFamily="2" charset="-122"/>
              </a:rPr>
              <a:t>   日暮黄昏，初月如钩，诗人渴望着与意中人偶有一见，互通情愫，然而两人却是“玉梯横绝”往来被阴。这种爱而不能的惆怅，如伸不展的芭蕉与绽不开的丁香，郁结在诗人心头，无法开释。</a:t>
            </a:r>
            <a:endParaRPr lang="zh-CN" altLang="en-US" sz="2800" b="1">
              <a:solidFill>
                <a:schemeClr val="dk1"/>
              </a:solidFill>
              <a:latin typeface="Arial" panose="020B0604020202020204" pitchFamily="34" charset="0"/>
              <a:ea typeface="宋体" panose="02010600030101010101" pitchFamily="2" charset="-122"/>
            </a:endParaRPr>
          </a:p>
          <a:p>
            <a:pPr marL="0" lvl="0" indent="0" eaLnBrk="1" latinLnBrk="1" hangingPunct="1">
              <a:buFontTx/>
              <a:buNone/>
            </a:pPr>
            <a:endParaRPr lang="en-US" altLang="en-US" sz="3200" b="1">
              <a:solidFill>
                <a:srgbClr val="070707"/>
              </a:solidFill>
              <a:latin typeface="宋体" panose="02010600030101010101" pitchFamily="2" charset="-122"/>
            </a:endParaRPr>
          </a:p>
          <a:p>
            <a:pPr marL="0" lvl="0" indent="0" eaLnBrk="1" latinLnBrk="1" hangingPunct="1">
              <a:buFontTx/>
              <a:buNone/>
            </a:pPr>
            <a:endParaRPr lang="en-US" altLang="en-US" sz="3600" b="1">
              <a:solidFill>
                <a:srgbClr val="070707"/>
              </a:solidFill>
              <a:latin typeface="宋体" panose="02010600030101010101" pitchFamily="2" charset="-122"/>
            </a:endParaRPr>
          </a:p>
        </p:txBody>
      </p:sp>
      <p:sp>
        <p:nvSpPr>
          <p:cNvPr id="1049922" name="文本框 1049921"/>
          <p:cNvSpPr txBox="1"/>
          <p:nvPr/>
        </p:nvSpPr>
        <p:spPr>
          <a:xfrm>
            <a:off x="-107950" y="44450"/>
            <a:ext cx="6981825" cy="6921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4000" b="1">
                <a:solidFill>
                  <a:srgbClr val="FF0000"/>
                </a:solidFill>
                <a:latin typeface="宋体" panose="02010600030101010101" pitchFamily="2" charset="-122"/>
              </a:rPr>
              <a:t>四、情梦难圆的遗憾之怅。</a:t>
            </a:r>
            <a:endParaRPr lang="en-US" altLang="en-US" sz="4000" b="1">
              <a:solidFill>
                <a:srgbClr val="FF0000"/>
              </a:solidFill>
              <a:latin typeface="宋体" panose="02010600030101010101" pitchFamily="2" charset="-122"/>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747" name=""/>
        <p:cNvGrpSpPr/>
        <p:nvPr/>
      </p:nvGrpSpPr>
      <p:grpSpPr>
        <a:xfrm rot="0">
          <a:off x="0" y="0"/>
          <a:ext cx="0" cy="0"/>
          <a:chOff x="0" y="0"/>
          <a:chExt cx="0" cy="0"/>
        </a:xfrm>
      </p:grpSpPr>
      <p:sp>
        <p:nvSpPr>
          <p:cNvPr id="1049923" name="文本框 1049922"/>
          <p:cNvSpPr txBox="1"/>
          <p:nvPr/>
        </p:nvSpPr>
        <p:spPr>
          <a:xfrm>
            <a:off x="107950" y="44450"/>
            <a:ext cx="7777162" cy="5207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2800" b="1">
                <a:solidFill>
                  <a:srgbClr val="FF0000"/>
                </a:solidFill>
                <a:latin typeface="宋体" panose="02010600030101010101" pitchFamily="2" charset="-122"/>
              </a:rPr>
              <a:t>五、阴阳两隔的悼亡之痛。</a:t>
            </a:r>
            <a:endParaRPr lang="en-US" altLang="en-US" sz="2800" b="1">
              <a:solidFill>
                <a:srgbClr val="FF0000"/>
              </a:solidFill>
              <a:latin typeface="宋体" panose="02010600030101010101" pitchFamily="2" charset="-122"/>
            </a:endParaRPr>
          </a:p>
        </p:txBody>
      </p:sp>
      <p:sp>
        <p:nvSpPr>
          <p:cNvPr id="1049924" name="文本框 1049923"/>
          <p:cNvSpPr txBox="1"/>
          <p:nvPr/>
        </p:nvSpPr>
        <p:spPr>
          <a:xfrm>
            <a:off x="-36512" y="549275"/>
            <a:ext cx="9217025" cy="6767512"/>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2800" b="1">
                <a:solidFill>
                  <a:srgbClr val="000000"/>
                </a:solidFill>
                <a:latin typeface="宋体" panose="02010600030101010101" pitchFamily="2" charset="-122"/>
              </a:rPr>
              <a:t>1、或睹故物思亡人，</a:t>
            </a:r>
            <a:r>
              <a:rPr lang="en-US" altLang="en-US" sz="2800" b="1">
                <a:solidFill>
                  <a:srgbClr val="000000"/>
                </a:solidFill>
                <a:latin typeface="宋体" panose="02010600030101010101" pitchFamily="2" charset="-122"/>
                <a:sym typeface="Arial" panose="020B0604020202020204" pitchFamily="34" charset="0"/>
              </a:rPr>
              <a:t>或触旧景而生悲情，表达生死两隔的愁绪哀伤与抑郁痛苦</a:t>
            </a:r>
            <a:r>
              <a:rPr lang="en-US" altLang="en-US" sz="2800" b="1">
                <a:solidFill>
                  <a:srgbClr val="000000"/>
                </a:solidFill>
                <a:latin typeface="宋体" panose="02010600030101010101" pitchFamily="2" charset="-122"/>
              </a:rPr>
              <a:t>。</a:t>
            </a:r>
            <a:endParaRPr lang="en-US" altLang="en-US" sz="2800" b="1">
              <a:solidFill>
                <a:srgbClr val="000000"/>
              </a:solidFill>
              <a:latin typeface="宋体" panose="02010600030101010101" pitchFamily="2" charset="-122"/>
            </a:endParaRPr>
          </a:p>
          <a:p>
            <a:pPr marL="0" lvl="0" indent="0" eaLnBrk="1" latinLnBrk="1" hangingPunct="1">
              <a:buFontTx/>
              <a:buNone/>
            </a:pPr>
            <a:r>
              <a:rPr lang="en-US" altLang="en-US" sz="2800" b="1">
                <a:solidFill>
                  <a:srgbClr val="000000"/>
                </a:solidFill>
                <a:latin typeface="宋体" panose="02010600030101010101" pitchFamily="2" charset="-122"/>
              </a:rPr>
              <a:t>2、或追忆从前生活的情景，叙述亡者琐事细节，寄托无限哀思与怀念。</a:t>
            </a:r>
            <a:endParaRPr lang="en-US" altLang="en-US" sz="2800" b="1">
              <a:solidFill>
                <a:srgbClr val="000000"/>
              </a:solidFill>
              <a:latin typeface="宋体" panose="02010600030101010101" pitchFamily="2" charset="-122"/>
            </a:endParaRPr>
          </a:p>
          <a:p>
            <a:pPr marL="0" lvl="0" indent="0" eaLnBrk="1" latinLnBrk="1" hangingPunct="1">
              <a:buFontTx/>
              <a:buNone/>
            </a:pPr>
            <a:r>
              <a:rPr lang="en-US" altLang="en-US" sz="2800" b="1">
                <a:solidFill>
                  <a:srgbClr val="000000"/>
                </a:solidFill>
                <a:latin typeface="宋体" panose="02010600030101010101" pitchFamily="2" charset="-122"/>
              </a:rPr>
              <a:t>3、或触景伤情，情染于物，表达孤独寂寞的情感，与物是人非的凄楚</a:t>
            </a:r>
            <a:r>
              <a:rPr lang="en-US" altLang="en-US" sz="3200" b="1">
                <a:solidFill>
                  <a:srgbClr val="000000"/>
                </a:solidFill>
                <a:latin typeface="宋体" panose="02010600030101010101" pitchFamily="2" charset="-122"/>
              </a:rPr>
              <a:t>。</a:t>
            </a:r>
            <a:endParaRPr lang="en-US" altLang="en-US" sz="3200" b="1">
              <a:solidFill>
                <a:srgbClr val="000000"/>
              </a:solidFill>
              <a:latin typeface="宋体" panose="02010600030101010101" pitchFamily="2" charset="-122"/>
            </a:endParaRPr>
          </a:p>
          <a:p>
            <a:pPr marL="0" lvl="0" indent="0" algn="ctr" eaLnBrk="1" fontAlgn="base" latinLnBrk="1" hangingPunct="1">
              <a:lnSpc>
                <a:spcPct val="90000"/>
              </a:lnSpc>
              <a:spcBef>
                <a:spcPct val="20000"/>
              </a:spcBef>
              <a:spcAft>
                <a:spcPct val="0"/>
              </a:spcAft>
              <a:buFontTx/>
              <a:buNone/>
            </a:pPr>
            <a:r>
              <a:rPr lang="en-US" altLang="en-US" sz="2800" b="1">
                <a:solidFill>
                  <a:schemeClr val="dk1"/>
                </a:solidFill>
                <a:latin typeface="楷体_GB2312" pitchFamily="49" charset="-122"/>
                <a:ea typeface="楷体_GB2312" pitchFamily="49" charset="-122"/>
              </a:rPr>
              <a:t> 江城子</a:t>
            </a:r>
            <a:r>
              <a:rPr lang="en-US" altLang="en-US" sz="2000" b="1">
                <a:solidFill>
                  <a:schemeClr val="dk1"/>
                </a:solidFill>
                <a:latin typeface="楷体_GB2312" pitchFamily="49" charset="-122"/>
                <a:ea typeface="楷体_GB2312" pitchFamily="49" charset="-122"/>
              </a:rPr>
              <a:t>    宋·苏轼</a:t>
            </a:r>
            <a:endParaRPr lang="en-US" altLang="en-US" sz="2000" b="1">
              <a:solidFill>
                <a:schemeClr val="dk1"/>
              </a:solidFill>
              <a:latin typeface="楷体_GB2312" pitchFamily="49" charset="-122"/>
              <a:ea typeface="楷体_GB2312" pitchFamily="49" charset="-122"/>
            </a:endParaRPr>
          </a:p>
          <a:p>
            <a:pPr marL="0" lvl="0" indent="0" algn="l" eaLnBrk="1" fontAlgn="base" latinLnBrk="1" hangingPunct="1">
              <a:lnSpc>
                <a:spcPct val="90000"/>
              </a:lnSpc>
              <a:spcBef>
                <a:spcPct val="20000"/>
              </a:spcBef>
              <a:spcAft>
                <a:spcPct val="0"/>
              </a:spcAft>
              <a:buFontTx/>
              <a:buNone/>
            </a:pPr>
            <a:r>
              <a:rPr lang="en-US" altLang="en-US" sz="2800" b="1">
                <a:solidFill>
                  <a:schemeClr val="dk1"/>
                </a:solidFill>
                <a:latin typeface="楷体_GB2312" pitchFamily="49" charset="-122"/>
                <a:ea typeface="楷体_GB2312" pitchFamily="49" charset="-122"/>
              </a:rPr>
              <a:t>  十年生死两茫茫，不思量，自难忘。千里孤坟，无处话凄凉。纵使相逢应不识，尘满面，鬓如霜。</a:t>
            </a:r>
            <a:endParaRPr lang="en-US" altLang="en-US" sz="2800" b="1">
              <a:solidFill>
                <a:schemeClr val="dk1"/>
              </a:solidFill>
              <a:latin typeface="楷体_GB2312" pitchFamily="49" charset="-122"/>
              <a:ea typeface="楷体_GB2312" pitchFamily="49" charset="-122"/>
            </a:endParaRPr>
          </a:p>
          <a:p>
            <a:pPr marL="0" lvl="0" indent="0" algn="l" eaLnBrk="1" fontAlgn="base" latinLnBrk="1" hangingPunct="1">
              <a:lnSpc>
                <a:spcPct val="90000"/>
              </a:lnSpc>
              <a:spcBef>
                <a:spcPct val="20000"/>
              </a:spcBef>
              <a:spcAft>
                <a:spcPct val="0"/>
              </a:spcAft>
              <a:buFontTx/>
              <a:buNone/>
            </a:pPr>
            <a:r>
              <a:rPr lang="en-US" altLang="en-US" sz="2800" b="1">
                <a:solidFill>
                  <a:schemeClr val="dk1"/>
                </a:solidFill>
                <a:latin typeface="楷体_GB2312" pitchFamily="49" charset="-122"/>
                <a:ea typeface="楷体_GB2312" pitchFamily="49" charset="-122"/>
              </a:rPr>
              <a:t>  夜来幽梦忽还乡，小轩窗，正梳妆。相顾无言，唯有泪千行。料得年年断肠处，明月夜，短松岗。</a:t>
            </a:r>
            <a:endParaRPr lang="en-US" altLang="en-US" sz="2800" b="1">
              <a:solidFill>
                <a:schemeClr val="dk1"/>
              </a:solidFill>
              <a:latin typeface="楷体_GB2312" pitchFamily="49" charset="-122"/>
              <a:ea typeface="楷体_GB2312" pitchFamily="49" charset="-122"/>
            </a:endParaRPr>
          </a:p>
          <a:p>
            <a:pPr marL="0" lvl="0" indent="0" algn="l" eaLnBrk="1" fontAlgn="base" latinLnBrk="1" hangingPunct="1">
              <a:lnSpc>
                <a:spcPct val="90000"/>
              </a:lnSpc>
              <a:spcBef>
                <a:spcPct val="20000"/>
              </a:spcBef>
              <a:spcAft>
                <a:spcPct val="0"/>
              </a:spcAft>
              <a:buFontTx/>
              <a:buNone/>
            </a:pPr>
            <a:r>
              <a:rPr lang="zh-CN" altLang="en-US" sz="2000" b="1">
                <a:solidFill>
                  <a:schemeClr val="dk1"/>
                </a:solidFill>
                <a:latin typeface="Arial" panose="020B0604020202020204" pitchFamily="34" charset="0"/>
                <a:ea typeface="宋体" panose="02010600030101010101" pitchFamily="2" charset="-122"/>
              </a:rPr>
              <a:t>   </a:t>
            </a:r>
            <a:r>
              <a:rPr lang="zh-CN" altLang="en-US" sz="2400" b="1">
                <a:solidFill>
                  <a:schemeClr val="dk1"/>
                </a:solidFill>
                <a:latin typeface="Arial" panose="020B0604020202020204" pitchFamily="34" charset="0"/>
                <a:ea typeface="宋体" panose="02010600030101010101" pitchFamily="2" charset="-122"/>
              </a:rPr>
              <a:t>这是苏轼悼念亡妻王弗的词。王弗16岁与苏轼结婚，夫妻情深意笃，上阕写十年生死相隔，音容 渺茫，抒发了深沉的人生感慨。下阕抒写梦中情思。词将对亡妻的凄婉悼念之情与自己政途失意，流转江湖之苦融为一体，读来尽显悼念之凄切、人生之悲慨。</a:t>
            </a:r>
            <a:endParaRPr lang="zh-CN" altLang="en-US" sz="2400" b="1">
              <a:solidFill>
                <a:schemeClr val="dk1"/>
              </a:solidFill>
              <a:latin typeface="Arial" panose="020B0604020202020204" pitchFamily="34" charset="0"/>
              <a:ea typeface="宋体" panose="02010600030101010101" pitchFamily="2" charset="-122"/>
            </a:endParaRPr>
          </a:p>
          <a:p>
            <a:pPr marL="0" lvl="0" indent="0" eaLnBrk="1" latinLnBrk="1" hangingPunct="1">
              <a:buFontTx/>
              <a:buNone/>
            </a:pPr>
            <a:endParaRPr lang="en-US" altLang="en-US" sz="3200" b="1">
              <a:solidFill>
                <a:srgbClr val="000000"/>
              </a:solidFill>
              <a:latin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00" name=""/>
        <p:cNvGrpSpPr/>
        <p:nvPr/>
      </p:nvGrpSpPr>
      <p:grpSpPr>
        <a:xfrm rot="0">
          <a:off x="0" y="0"/>
          <a:ext cx="0" cy="0"/>
          <a:chOff x="0" y="0"/>
          <a:chExt cx="0" cy="0"/>
        </a:xfrm>
      </p:grpSpPr>
      <p:sp>
        <p:nvSpPr>
          <p:cNvPr id="1048638" name="标题 1048637"/>
          <p:cNvSpPr/>
          <p:nvPr>
            <p:ph type="title"/>
          </p:nvPr>
        </p:nvSpPr>
        <p:spPr>
          <a:xfrm>
            <a:off x="457200" y="274637"/>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endParaRPr lang="zh-CN" altLang="en-US"/>
          </a:p>
        </p:txBody>
      </p:sp>
      <p:pic>
        <p:nvPicPr>
          <p:cNvPr id="2097178" name="图片 2097177"/>
          <p:cNvPicPr/>
          <p:nvPr/>
        </p:nvPicPr>
        <p:blipFill>
          <a:blip r:embed="rId1"/>
          <a:srcRect/>
          <a:stretch>
            <a:fillRect/>
          </a:stretch>
        </p:blipFill>
        <p:spPr>
          <a:xfrm>
            <a:off x="0" y="0"/>
            <a:ext cx="9144000" cy="6858000"/>
          </a:xfrm>
          <a:prstGeom prst="rect">
            <a:avLst/>
          </a:prstGeom>
          <a:noFill/>
          <a:ln>
            <a:noFill/>
          </a:ln>
        </p:spPr>
      </p:pic>
      <p:sp>
        <p:nvSpPr>
          <p:cNvPr id="1048639" name="文本框 1048638"/>
          <p:cNvSpPr txBox="1"/>
          <p:nvPr/>
        </p:nvSpPr>
        <p:spPr>
          <a:xfrm>
            <a:off x="381000" y="228600"/>
            <a:ext cx="625475" cy="49498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3200" b="1">
              <a:solidFill>
                <a:schemeClr val="lt1"/>
              </a:solidFill>
              <a:ea typeface="黑体" panose="02010609060101010101" pitchFamily="2" charset="-122"/>
            </a:endParaRPr>
          </a:p>
          <a:p>
            <a:pPr marL="0" lvl="0" indent="0">
              <a:buFontTx/>
              <a:buNone/>
            </a:pPr>
            <a:r>
              <a:rPr lang="zh-CN" altLang="en-US" sz="3200" b="1">
                <a:solidFill>
                  <a:schemeClr val="lt1"/>
                </a:solidFill>
                <a:ea typeface="黑体" panose="02010609060101010101" pitchFamily="2" charset="-122"/>
              </a:rPr>
              <a:t>知人论世，理解情感</a:t>
            </a:r>
            <a:endParaRPr lang="zh-CN" altLang="en-US" sz="3200" b="1">
              <a:solidFill>
                <a:schemeClr val="lt1"/>
              </a:solidFill>
              <a:ea typeface="黑体" panose="02010609060101010101" pitchFamily="2" charset="-122"/>
            </a:endParaRPr>
          </a:p>
          <a:p>
            <a:pPr marL="0" lvl="0" indent="0">
              <a:buFontTx/>
              <a:buNone/>
            </a:pPr>
            <a:endParaRPr lang="zh-CN" altLang="en-US" sz="3200" b="1">
              <a:solidFill>
                <a:schemeClr val="lt1"/>
              </a:solidFill>
              <a:ea typeface="黑体" panose="02010609060101010101" pitchFamily="2" charset="-122"/>
            </a:endParaRPr>
          </a:p>
        </p:txBody>
      </p:sp>
      <p:sp>
        <p:nvSpPr>
          <p:cNvPr id="1048640" name="矩形 1048639"/>
          <p:cNvSpPr/>
          <p:nvPr/>
        </p:nvSpPr>
        <p:spPr>
          <a:xfrm>
            <a:off x="3200400" y="381000"/>
            <a:ext cx="4908550" cy="4754562"/>
          </a:xfrm>
          <a:prstGeom prst="rect">
            <a:avLst/>
          </a:prstGeom>
          <a:noFill/>
          <a:ln>
            <a:noFill/>
          </a:ln>
        </p:spPr>
        <p:txBody>
          <a:bodyPr vert="horz" lIns="91440" tIns="45720" rIns="91440" bIns="45720" anchor="ctr">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266700">
              <a:lnSpc>
                <a:spcPct val="120000"/>
              </a:lnSpc>
              <a:buFontTx/>
              <a:buNone/>
            </a:pPr>
            <a:r>
              <a:rPr lang="zh-CN" altLang="en-US" sz="3200">
                <a:solidFill>
                  <a:schemeClr val="lt1"/>
                </a:solidFill>
                <a:latin typeface="黑体" panose="02010609060101010101" pitchFamily="2" charset="-122"/>
                <a:ea typeface="黑体" panose="02010609060101010101" pitchFamily="2" charset="-122"/>
              </a:rPr>
              <a:t>     </a:t>
            </a:r>
            <a:r>
              <a:rPr lang="zh-CN" altLang="en-US" sz="3200" b="1">
                <a:solidFill>
                  <a:schemeClr val="lt1"/>
                </a:solidFill>
                <a:latin typeface="黑体" panose="02010609060101010101" pitchFamily="2" charset="-122"/>
                <a:ea typeface="黑体" panose="02010609060101010101" pitchFamily="2" charset="-122"/>
              </a:rPr>
              <a:t>坐对一山青</a:t>
            </a:r>
            <a:endParaRPr lang="zh-CN" altLang="en-US" sz="3200" b="1">
              <a:solidFill>
                <a:schemeClr val="lt1"/>
              </a:solidFill>
              <a:latin typeface="黑体" panose="02010609060101010101" pitchFamily="2" charset="-122"/>
              <a:ea typeface="黑体" panose="02010609060101010101" pitchFamily="2" charset="-122"/>
            </a:endParaRPr>
          </a:p>
          <a:p>
            <a:pPr marL="0" lvl="0" indent="266700">
              <a:lnSpc>
                <a:spcPct val="120000"/>
              </a:lnSpc>
              <a:buFontTx/>
              <a:buNone/>
            </a:pPr>
            <a:r>
              <a:rPr lang="zh-CN" altLang="en-US" sz="3200" b="1">
                <a:solidFill>
                  <a:schemeClr val="lt1"/>
                </a:solidFill>
                <a:latin typeface="黑体" panose="02010609060101010101" pitchFamily="2" charset="-122"/>
                <a:ea typeface="黑体" panose="02010609060101010101" pitchFamily="2" charset="-122"/>
              </a:rPr>
              <a:t>          郭枫（台湾）</a:t>
            </a:r>
            <a:endParaRPr lang="zh-CN" altLang="en-US" sz="3200" b="1">
              <a:solidFill>
                <a:schemeClr val="lt1"/>
              </a:solidFill>
              <a:latin typeface="黑体" panose="02010609060101010101" pitchFamily="2" charset="-122"/>
              <a:ea typeface="黑体" panose="02010609060101010101" pitchFamily="2" charset="-122"/>
            </a:endParaRPr>
          </a:p>
          <a:p>
            <a:pPr marL="0" lvl="0" indent="266700">
              <a:lnSpc>
                <a:spcPct val="120000"/>
              </a:lnSpc>
              <a:buFontTx/>
              <a:buNone/>
            </a:pPr>
            <a:r>
              <a:rPr lang="zh-CN" altLang="en-US" sz="3200" b="1">
                <a:solidFill>
                  <a:schemeClr val="lt1"/>
                </a:solidFill>
                <a:latin typeface="黑体" panose="02010609060101010101" pitchFamily="2" charset="-122"/>
                <a:ea typeface="黑体" panose="02010609060101010101" pitchFamily="2" charset="-122"/>
              </a:rPr>
              <a:t>   我真愿永远这样静静地坐着。静静地、静静地，坐对一山青。</a:t>
            </a:r>
            <a:endParaRPr lang="zh-CN" altLang="en-US" sz="3200" b="1">
              <a:solidFill>
                <a:schemeClr val="lt1"/>
              </a:solidFill>
              <a:latin typeface="黑体" panose="02010609060101010101" pitchFamily="2" charset="-122"/>
              <a:ea typeface="黑体" panose="02010609060101010101" pitchFamily="2" charset="-122"/>
            </a:endParaRPr>
          </a:p>
          <a:p>
            <a:pPr marL="0" lvl="0" indent="266700">
              <a:lnSpc>
                <a:spcPct val="120000"/>
              </a:lnSpc>
              <a:buFontTx/>
              <a:buNone/>
            </a:pPr>
            <a:r>
              <a:rPr lang="zh-CN" altLang="en-US" sz="3200" b="1">
                <a:solidFill>
                  <a:schemeClr val="lt1"/>
                </a:solidFill>
                <a:latin typeface="黑体" panose="02010609060101010101" pitchFamily="2" charset="-122"/>
                <a:ea typeface="黑体" panose="02010609060101010101" pitchFamily="2" charset="-122"/>
              </a:rPr>
              <a:t>   坐对一山青，把心灵开放，向着一个绝俗的世界，真美。</a:t>
            </a:r>
            <a:endParaRPr lang="zh-CN" altLang="en-US" sz="3200" b="1">
              <a:solidFill>
                <a:schemeClr val="lt1"/>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40"/>
                                        </p:tgtEl>
                                        <p:attrNameLst>
                                          <p:attrName>style.visibility</p:attrName>
                                        </p:attrNameLst>
                                      </p:cBhvr>
                                      <p:to>
                                        <p:strVal val="visible"/>
                                      </p:to>
                                    </p:set>
                                    <p:animEffect transition="in" filter="box(in)">
                                      <p:cBhvr>
                                        <p:cTn id="7" dur="500"/>
                                        <p:tgtEl>
                                          <p:spTgt spid="1048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0" grpId="0" animBg="1"/>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748" name=""/>
        <p:cNvGrpSpPr/>
        <p:nvPr/>
      </p:nvGrpSpPr>
      <p:grpSpPr>
        <a:xfrm rot="0">
          <a:off x="0" y="0"/>
          <a:ext cx="0" cy="0"/>
          <a:chOff x="0" y="0"/>
          <a:chExt cx="0" cy="0"/>
        </a:xfrm>
      </p:grpSpPr>
      <p:sp>
        <p:nvSpPr>
          <p:cNvPr id="1049925" name="文本框 1049924"/>
          <p:cNvSpPr txBox="1"/>
          <p:nvPr/>
        </p:nvSpPr>
        <p:spPr>
          <a:xfrm>
            <a:off x="381000" y="1600200"/>
            <a:ext cx="8382000" cy="3702050"/>
          </a:xfrm>
          <a:prstGeom prst="rect">
            <a:avLst/>
          </a:prstGeom>
          <a:noFill/>
          <a:ln w="9525" cap="flat" cmpd="sng">
            <a:solidFill>
              <a:srgbClr val="000000">
                <a:alpha val="100000"/>
              </a:srgbClr>
            </a:solidFill>
            <a:prstDash val="solid"/>
            <a:round/>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50000"/>
              </a:lnSpc>
              <a:buFontTx/>
              <a:buNone/>
            </a:pPr>
            <a:r>
              <a:rPr lang="zh-CN" altLang="en-US" sz="4000" b="1"/>
              <a:t> 1、以相思寓_____________</a:t>
            </a:r>
            <a:endParaRPr lang="zh-CN" altLang="en-US" sz="4000" b="1"/>
          </a:p>
          <a:p>
            <a:pPr marL="0" lvl="0" indent="0">
              <a:lnSpc>
                <a:spcPct val="150000"/>
              </a:lnSpc>
              <a:buFontTx/>
              <a:buNone/>
            </a:pPr>
            <a:r>
              <a:rPr lang="zh-CN" altLang="en-US" sz="4000" b="1"/>
              <a:t> 2、以美人迟暮寓______________</a:t>
            </a:r>
            <a:endParaRPr lang="zh-CN" altLang="en-US" sz="4000" b="1"/>
          </a:p>
          <a:p>
            <a:pPr marL="0" lvl="0" indent="0">
              <a:lnSpc>
                <a:spcPct val="150000"/>
              </a:lnSpc>
              <a:buFontTx/>
              <a:buNone/>
            </a:pPr>
            <a:r>
              <a:rPr lang="zh-CN" altLang="en-US" sz="4000" b="1"/>
              <a:t> 3、以空闺寂寞寓_______</a:t>
            </a:r>
            <a:endParaRPr lang="zh-CN" altLang="en-US" sz="4000" b="1"/>
          </a:p>
          <a:p>
            <a:pPr marL="0" lvl="0" indent="0">
              <a:lnSpc>
                <a:spcPct val="150000"/>
              </a:lnSpc>
              <a:buFontTx/>
              <a:buNone/>
            </a:pPr>
            <a:r>
              <a:rPr lang="zh-CN" altLang="en-US" sz="4000" b="1"/>
              <a:t> 4、以冷落薄情寓_________</a:t>
            </a:r>
            <a:endParaRPr lang="zh-CN" altLang="en-US" sz="4000" b="1"/>
          </a:p>
        </p:txBody>
      </p:sp>
      <p:sp>
        <p:nvSpPr>
          <p:cNvPr id="1049926" name="文本框 1049925"/>
          <p:cNvSpPr txBox="1"/>
          <p:nvPr/>
        </p:nvSpPr>
        <p:spPr>
          <a:xfrm>
            <a:off x="3581400" y="1752600"/>
            <a:ext cx="4806950" cy="5778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200" b="1">
                <a:solidFill>
                  <a:srgbClr val="FF3300"/>
                </a:solidFill>
                <a:ea typeface="隶书" pitchFamily="49" charset="-122"/>
              </a:rPr>
              <a:t>渴望报效国家朝廷</a:t>
            </a:r>
            <a:endParaRPr lang="zh-CN" altLang="en-US" sz="3200" b="1">
              <a:solidFill>
                <a:srgbClr val="FF3300"/>
              </a:solidFill>
              <a:ea typeface="隶书" pitchFamily="49" charset="-122"/>
            </a:endParaRPr>
          </a:p>
        </p:txBody>
      </p:sp>
      <p:sp>
        <p:nvSpPr>
          <p:cNvPr id="1049927" name="文本框 1049926"/>
          <p:cNvSpPr txBox="1"/>
          <p:nvPr/>
        </p:nvSpPr>
        <p:spPr>
          <a:xfrm>
            <a:off x="4724400" y="2743200"/>
            <a:ext cx="3806825" cy="5778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200" b="1">
                <a:solidFill>
                  <a:srgbClr val="FF3300"/>
                </a:solidFill>
                <a:ea typeface="隶书" pitchFamily="49" charset="-122"/>
              </a:rPr>
              <a:t>壮志未酬功业未就</a:t>
            </a:r>
            <a:endParaRPr lang="zh-CN" altLang="en-US" sz="3200" b="1">
              <a:solidFill>
                <a:srgbClr val="FF3300"/>
              </a:solidFill>
              <a:ea typeface="隶书" pitchFamily="49" charset="-122"/>
            </a:endParaRPr>
          </a:p>
        </p:txBody>
      </p:sp>
      <p:sp>
        <p:nvSpPr>
          <p:cNvPr id="1049928" name="文本框 1049927"/>
          <p:cNvSpPr txBox="1"/>
          <p:nvPr/>
        </p:nvSpPr>
        <p:spPr>
          <a:xfrm>
            <a:off x="4572000" y="3657600"/>
            <a:ext cx="3671887" cy="5778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200" b="1">
                <a:solidFill>
                  <a:srgbClr val="FF3300"/>
                </a:solidFill>
                <a:ea typeface="隶书" pitchFamily="49" charset="-122"/>
              </a:rPr>
              <a:t>怀才不遇</a:t>
            </a:r>
            <a:endParaRPr lang="zh-CN" altLang="en-US" sz="3200" b="1">
              <a:solidFill>
                <a:srgbClr val="FF3300"/>
              </a:solidFill>
              <a:ea typeface="隶书" pitchFamily="49" charset="-122"/>
            </a:endParaRPr>
          </a:p>
        </p:txBody>
      </p:sp>
      <p:sp>
        <p:nvSpPr>
          <p:cNvPr id="1049929" name="文本框 1049928"/>
          <p:cNvSpPr txBox="1"/>
          <p:nvPr/>
        </p:nvSpPr>
        <p:spPr>
          <a:xfrm>
            <a:off x="4648200" y="4419600"/>
            <a:ext cx="3667125" cy="8207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50000"/>
              </a:lnSpc>
              <a:buFontTx/>
              <a:buNone/>
            </a:pPr>
            <a:r>
              <a:rPr lang="zh-CN" altLang="en-US" sz="3200" b="1">
                <a:solidFill>
                  <a:srgbClr val="FF3300"/>
                </a:solidFill>
                <a:ea typeface="隶书" pitchFamily="49" charset="-122"/>
              </a:rPr>
              <a:t>遭排挤打击</a:t>
            </a:r>
            <a:endParaRPr lang="zh-CN" altLang="en-US" sz="3200" b="1">
              <a:solidFill>
                <a:srgbClr val="FF3300"/>
              </a:solidFill>
              <a:ea typeface="隶书" pitchFamily="49" charset="-122"/>
            </a:endParaRPr>
          </a:p>
        </p:txBody>
      </p:sp>
      <p:sp>
        <p:nvSpPr>
          <p:cNvPr id="1049930" name="文本框 1049929"/>
          <p:cNvSpPr txBox="1"/>
          <p:nvPr/>
        </p:nvSpPr>
        <p:spPr>
          <a:xfrm>
            <a:off x="179387" y="422275"/>
            <a:ext cx="9001125" cy="10620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l" eaLnBrk="1" fontAlgn="base" latinLnBrk="1" hangingPunct="1">
              <a:lnSpc>
                <a:spcPct val="100000"/>
              </a:lnSpc>
              <a:spcBef>
                <a:spcPct val="0"/>
              </a:spcBef>
              <a:spcAft>
                <a:spcPct val="0"/>
              </a:spcAft>
              <a:buFontTx/>
              <a:buNone/>
            </a:pPr>
            <a:r>
              <a:rPr lang="zh-CN" altLang="en-US" sz="3600" b="1">
                <a:solidFill>
                  <a:srgbClr val="FF0000"/>
                </a:solidFill>
                <a:latin typeface="宋体" panose="02010600030101010101" pitchFamily="2" charset="-122"/>
                <a:ea typeface="宋体" panose="02010600030101010101" pitchFamily="2" charset="-122"/>
              </a:rPr>
              <a:t>六、借思妇闺情寄寓作者自己的人生感慨的。</a:t>
            </a:r>
            <a:endParaRPr lang="zh-CN" altLang="en-US" sz="3600" b="1">
              <a:solidFill>
                <a:srgbClr val="FF0000"/>
              </a:solidFill>
              <a:latin typeface="宋体" panose="02010600030101010101" pitchFamily="2" charset="-122"/>
              <a:ea typeface="宋体" panose="02010600030101010101" pitchFamily="2" charset="-122"/>
            </a:endParaRPr>
          </a:p>
          <a:p>
            <a:pPr marL="0" lvl="0" indent="0" algn="l" eaLnBrk="1" fontAlgn="base" latinLnBrk="1" hangingPunct="1">
              <a:lnSpc>
                <a:spcPct val="100000"/>
              </a:lnSpc>
              <a:spcBef>
                <a:spcPct val="0"/>
              </a:spcBef>
              <a:spcAft>
                <a:spcPct val="0"/>
              </a:spcAft>
              <a:buFontTx/>
              <a:buNone/>
            </a:pPr>
            <a:endParaRPr lang="zh-CN" altLang="en-US" sz="2800" b="1">
              <a:solidFill>
                <a:srgbClr val="070707"/>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926"/>
                                        </p:tgtEl>
                                        <p:attrNameLst>
                                          <p:attrName>style.visibility</p:attrName>
                                        </p:attrNameLst>
                                      </p:cBhvr>
                                      <p:to>
                                        <p:strVal val="visible"/>
                                      </p:to>
                                    </p:set>
                                    <p:animEffect transition="in" filter="blinds(horizontal)">
                                      <p:cBhvr>
                                        <p:cTn id="7" dur="500"/>
                                        <p:tgtEl>
                                          <p:spTgt spid="10499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927"/>
                                        </p:tgtEl>
                                        <p:attrNameLst>
                                          <p:attrName>style.visibility</p:attrName>
                                        </p:attrNameLst>
                                      </p:cBhvr>
                                      <p:to>
                                        <p:strVal val="visible"/>
                                      </p:to>
                                    </p:set>
                                    <p:animEffect transition="in" filter="blinds(horizontal)">
                                      <p:cBhvr>
                                        <p:cTn id="12" dur="500"/>
                                        <p:tgtEl>
                                          <p:spTgt spid="10499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9928"/>
                                        </p:tgtEl>
                                        <p:attrNameLst>
                                          <p:attrName>style.visibility</p:attrName>
                                        </p:attrNameLst>
                                      </p:cBhvr>
                                      <p:to>
                                        <p:strVal val="visible"/>
                                      </p:to>
                                    </p:set>
                                    <p:animEffect transition="in" filter="blinds(horizontal)">
                                      <p:cBhvr>
                                        <p:cTn id="17" dur="500"/>
                                        <p:tgtEl>
                                          <p:spTgt spid="10499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9929"/>
                                        </p:tgtEl>
                                        <p:attrNameLst>
                                          <p:attrName>style.visibility</p:attrName>
                                        </p:attrNameLst>
                                      </p:cBhvr>
                                      <p:to>
                                        <p:strVal val="visible"/>
                                      </p:to>
                                    </p:set>
                                    <p:animEffect transition="in" filter="blinds(horizontal)">
                                      <p:cBhvr>
                                        <p:cTn id="22" dur="500"/>
                                        <p:tgtEl>
                                          <p:spTgt spid="1049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926" grpId="0" animBg="1"/>
      <p:bldP spid="1049927" grpId="0" animBg="1"/>
      <p:bldP spid="1049928" grpId="0" animBg="1"/>
      <p:bldP spid="1049929" grpId="0" animBg="1"/>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755" name=""/>
        <p:cNvGrpSpPr/>
        <p:nvPr/>
      </p:nvGrpSpPr>
      <p:grpSpPr>
        <a:xfrm rot="0">
          <a:off x="0" y="0"/>
          <a:ext cx="0" cy="0"/>
          <a:chOff x="0" y="0"/>
          <a:chExt cx="0" cy="0"/>
        </a:xfrm>
      </p:grpSpPr>
      <p:sp>
        <p:nvSpPr>
          <p:cNvPr id="1049931" name="矩形 1049930"/>
          <p:cNvSpPr/>
          <p:nvPr/>
        </p:nvSpPr>
        <p:spPr>
          <a:xfrm>
            <a:off x="-36512" y="260350"/>
            <a:ext cx="3671887" cy="1223962"/>
          </a:xfrm>
          <a:prstGeom prst="rect">
            <a:avLst/>
          </a:prstGeom>
        </p:spPr>
        <p:txBody>
          <a:bodyPr vert="horz" wrap="none" lIns="91440" tIns="45720" rIns="91440" bIns="45720" fromWordArt="1" anchor="t">
            <a:prstTxWarp prst="textSlantUp">
              <a:avLst>
                <a:gd name="adj" fmla="val 55560"/>
              </a:avLst>
            </a:prstTxWarp>
          </a:bodyPr>
          <a:p>
            <a:pPr algn="ctr"/>
            <a:r>
              <a:rPr sz="4800" b="0" i="1"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方正舒体"/>
                <a:ea typeface="方正舒体"/>
              </a:rPr>
              <a:t> 常用的技巧手法</a:t>
            </a:r>
            <a:endParaRPr sz="4800" b="0" i="1"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方正舒体"/>
              <a:ea typeface="方正舒体"/>
            </a:endParaRPr>
          </a:p>
        </p:txBody>
      </p:sp>
      <p:sp>
        <p:nvSpPr>
          <p:cNvPr id="1049932" name="矩形 1049931"/>
          <p:cNvSpPr/>
          <p:nvPr/>
        </p:nvSpPr>
        <p:spPr>
          <a:xfrm>
            <a:off x="3492500" y="2060575"/>
            <a:ext cx="936625" cy="3159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lnSpc>
                <a:spcPct val="90000"/>
              </a:lnSpc>
              <a:buFontTx/>
              <a:buNone/>
            </a:pPr>
            <a:r>
              <a:rPr lang="en-US" altLang="en-US" sz="4800" b="1">
                <a:solidFill>
                  <a:srgbClr val="0066FF"/>
                </a:solidFill>
                <a:latin typeface="华文新魏" pitchFamily="2" charset="-122"/>
                <a:ea typeface="华文新魏" pitchFamily="2" charset="-122"/>
                <a:hlinkClick r:id="rId1" action="ppaction://hlinksldjump"/>
              </a:rPr>
              <a:t>表</a:t>
            </a:r>
            <a:br>
              <a:rPr lang="en-US" altLang="en-US" sz="4800" b="1">
                <a:solidFill>
                  <a:srgbClr val="0066FF"/>
                </a:solidFill>
                <a:latin typeface="华文新魏" pitchFamily="2" charset="-122"/>
                <a:ea typeface="华文新魏" pitchFamily="2" charset="-122"/>
                <a:hlinkClick r:id="rId1" action="ppaction://hlinksldjump"/>
              </a:rPr>
            </a:br>
            <a:r>
              <a:rPr lang="en-US" altLang="en-US" sz="4800" b="1">
                <a:solidFill>
                  <a:srgbClr val="0066FF"/>
                </a:solidFill>
                <a:latin typeface="华文新魏" pitchFamily="2" charset="-122"/>
                <a:ea typeface="华文新魏" pitchFamily="2" charset="-122"/>
                <a:hlinkClick r:id="rId1" action="ppaction://hlinksldjump"/>
              </a:rPr>
              <a:t>现</a:t>
            </a:r>
            <a:br>
              <a:rPr lang="en-US" altLang="en-US" sz="4800" b="1">
                <a:solidFill>
                  <a:srgbClr val="0066FF"/>
                </a:solidFill>
                <a:latin typeface="华文新魏" pitchFamily="2" charset="-122"/>
                <a:ea typeface="华文新魏" pitchFamily="2" charset="-122"/>
                <a:hlinkClick r:id="rId1" action="ppaction://hlinksldjump"/>
              </a:rPr>
            </a:br>
            <a:r>
              <a:rPr lang="en-US" altLang="en-US" sz="4800" b="1">
                <a:solidFill>
                  <a:srgbClr val="0066FF"/>
                </a:solidFill>
                <a:latin typeface="华文新魏" pitchFamily="2" charset="-122"/>
                <a:ea typeface="华文新魏" pitchFamily="2" charset="-122"/>
                <a:hlinkClick r:id="rId1" action="ppaction://hlinksldjump"/>
              </a:rPr>
              <a:t>手</a:t>
            </a:r>
            <a:br>
              <a:rPr lang="en-US" altLang="en-US" sz="4800" b="1">
                <a:solidFill>
                  <a:srgbClr val="0066FF"/>
                </a:solidFill>
                <a:latin typeface="华文新魏" pitchFamily="2" charset="-122"/>
                <a:ea typeface="华文新魏" pitchFamily="2" charset="-122"/>
                <a:hlinkClick r:id="rId1" action="ppaction://hlinksldjump"/>
              </a:rPr>
            </a:br>
            <a:r>
              <a:rPr lang="en-US" altLang="en-US" sz="4800" b="1">
                <a:solidFill>
                  <a:srgbClr val="0066FF"/>
                </a:solidFill>
                <a:latin typeface="华文新魏" pitchFamily="2" charset="-122"/>
                <a:ea typeface="华文新魏" pitchFamily="2" charset="-122"/>
                <a:hlinkClick r:id="rId1" action="ppaction://hlinksldjump"/>
              </a:rPr>
              <a:t>法</a:t>
            </a:r>
            <a:endParaRPr lang="en-US" altLang="en-US" sz="4800" b="1">
              <a:solidFill>
                <a:srgbClr val="0066FF"/>
              </a:solidFill>
              <a:latin typeface="华文新魏" pitchFamily="2" charset="-122"/>
              <a:ea typeface="华文新魏" pitchFamily="2" charset="-122"/>
              <a:hlinkClick r:id="rId1" action="ppaction://hlinksldjump"/>
            </a:endParaRPr>
          </a:p>
        </p:txBody>
      </p:sp>
      <p:sp>
        <p:nvSpPr>
          <p:cNvPr id="1049933" name="矩形 1049932"/>
          <p:cNvSpPr/>
          <p:nvPr/>
        </p:nvSpPr>
        <p:spPr>
          <a:xfrm>
            <a:off x="906462" y="1722437"/>
            <a:ext cx="2513012" cy="842962"/>
          </a:xfrm>
          <a:prstGeom prst="rect">
            <a:avLst/>
          </a:prstGeom>
          <a:solidFill>
            <a:schemeClr val="lt1"/>
          </a:solidFill>
          <a:ln w="9525" cap="flat" cmpd="sng">
            <a:solidFill>
              <a:schemeClr val="dk1">
                <a:alpha val="100000"/>
              </a:schemeClr>
            </a:solidFill>
            <a:prstDash val="solid"/>
            <a:round/>
          </a:ln>
        </p:spPr>
        <p:txBody>
          <a:bodyPr vert="horz" wrap="none" lIns="90170" tIns="46990" rIns="90170" bIns="4699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2800" b="1">
                <a:solidFill>
                  <a:srgbClr val="FF0000"/>
                </a:solidFill>
              </a:rPr>
              <a:t>比兴</a:t>
            </a:r>
            <a:endParaRPr lang="zh-CN" altLang="en-US" sz="2800" b="1">
              <a:solidFill>
                <a:srgbClr val="FF0000"/>
              </a:solidFill>
            </a:endParaRPr>
          </a:p>
          <a:p>
            <a:pPr marL="0" lvl="0" indent="0" algn="ctr" eaLnBrk="1" latinLnBrk="1" hangingPunct="1">
              <a:buFontTx/>
              <a:buNone/>
            </a:pPr>
            <a:r>
              <a:rPr lang="zh-CN" altLang="en-US" sz="2800" b="1">
                <a:solidFill>
                  <a:srgbClr val="FF0000"/>
                </a:solidFill>
              </a:rPr>
              <a:t>（托物起兴）</a:t>
            </a:r>
            <a:endParaRPr lang="zh-CN" altLang="en-US" sz="2800" b="1">
              <a:solidFill>
                <a:srgbClr val="FF0000"/>
              </a:solidFill>
            </a:endParaRPr>
          </a:p>
        </p:txBody>
      </p:sp>
      <p:sp>
        <p:nvSpPr>
          <p:cNvPr id="1049934" name="矩形 1049933"/>
          <p:cNvSpPr/>
          <p:nvPr/>
        </p:nvSpPr>
        <p:spPr>
          <a:xfrm>
            <a:off x="828675" y="2709862"/>
            <a:ext cx="2593975" cy="576262"/>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4000" b="1">
                <a:solidFill>
                  <a:srgbClr val="FF0000"/>
                </a:solidFill>
              </a:rPr>
              <a:t>触景生情</a:t>
            </a:r>
            <a:endParaRPr lang="zh-CN" altLang="en-US" sz="4000" b="1">
              <a:solidFill>
                <a:srgbClr val="FF0000"/>
              </a:solidFill>
            </a:endParaRPr>
          </a:p>
        </p:txBody>
      </p:sp>
      <p:sp>
        <p:nvSpPr>
          <p:cNvPr id="1049935" name="矩形 1049934"/>
          <p:cNvSpPr/>
          <p:nvPr/>
        </p:nvSpPr>
        <p:spPr>
          <a:xfrm>
            <a:off x="828675" y="3429000"/>
            <a:ext cx="2590800" cy="725487"/>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4000" b="1">
                <a:solidFill>
                  <a:srgbClr val="FF0000"/>
                </a:solidFill>
              </a:rPr>
              <a:t>乐景衬哀情</a:t>
            </a:r>
            <a:endParaRPr lang="zh-CN" altLang="en-US" sz="4000" b="1">
              <a:solidFill>
                <a:srgbClr val="FF0000"/>
              </a:solidFill>
            </a:endParaRPr>
          </a:p>
        </p:txBody>
      </p:sp>
      <p:sp>
        <p:nvSpPr>
          <p:cNvPr id="1049936" name="矩形 1049935"/>
          <p:cNvSpPr/>
          <p:nvPr/>
        </p:nvSpPr>
        <p:spPr>
          <a:xfrm>
            <a:off x="4645025" y="3502025"/>
            <a:ext cx="2593975" cy="720725"/>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4000" b="1">
                <a:solidFill>
                  <a:srgbClr val="FF0000"/>
                </a:solidFill>
              </a:rPr>
              <a:t>抑   扬</a:t>
            </a:r>
            <a:endParaRPr lang="zh-CN" altLang="en-US" sz="4000" b="1">
              <a:solidFill>
                <a:srgbClr val="FF0000"/>
              </a:solidFill>
            </a:endParaRPr>
          </a:p>
        </p:txBody>
      </p:sp>
      <p:sp>
        <p:nvSpPr>
          <p:cNvPr id="1049937" name="矩形 1049936"/>
          <p:cNvSpPr/>
          <p:nvPr/>
        </p:nvSpPr>
        <p:spPr>
          <a:xfrm>
            <a:off x="4500562" y="1917700"/>
            <a:ext cx="2879725" cy="647700"/>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4000" b="1">
                <a:solidFill>
                  <a:srgbClr val="FF0000"/>
                </a:solidFill>
              </a:rPr>
              <a:t>借景抒情</a:t>
            </a:r>
            <a:endParaRPr lang="zh-CN" altLang="en-US" sz="4000" b="1">
              <a:solidFill>
                <a:srgbClr val="FF0000"/>
              </a:solidFill>
            </a:endParaRPr>
          </a:p>
        </p:txBody>
      </p:sp>
      <p:sp>
        <p:nvSpPr>
          <p:cNvPr id="1049938" name="矩形 1049937"/>
          <p:cNvSpPr/>
          <p:nvPr/>
        </p:nvSpPr>
        <p:spPr>
          <a:xfrm>
            <a:off x="4572000" y="2636837"/>
            <a:ext cx="2786062" cy="793750"/>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4000" b="1">
              <a:solidFill>
                <a:srgbClr val="FF0000"/>
              </a:solidFill>
            </a:endParaRPr>
          </a:p>
          <a:p>
            <a:pPr marL="0" lvl="0" indent="0" eaLnBrk="1" latinLnBrk="1" hangingPunct="1">
              <a:buFontTx/>
              <a:buNone/>
            </a:pPr>
            <a:r>
              <a:rPr lang="zh-CN" altLang="en-US" sz="2400" b="1">
                <a:solidFill>
                  <a:srgbClr val="FF0000"/>
                </a:solidFill>
              </a:rPr>
              <a:t>烘托、渲染、衬托、</a:t>
            </a:r>
            <a:endParaRPr lang="zh-CN" altLang="en-US" sz="2400" b="1">
              <a:solidFill>
                <a:srgbClr val="FF0000"/>
              </a:solidFill>
            </a:endParaRPr>
          </a:p>
          <a:p>
            <a:pPr marL="0" lvl="0" indent="0" eaLnBrk="1" latinLnBrk="1" hangingPunct="1">
              <a:buFontTx/>
              <a:buNone/>
            </a:pPr>
            <a:r>
              <a:rPr lang="zh-CN" altLang="en-US" sz="2400" b="1">
                <a:solidFill>
                  <a:srgbClr val="FF0000"/>
                </a:solidFill>
              </a:rPr>
              <a:t>对比 、用典等</a:t>
            </a:r>
            <a:endParaRPr lang="zh-CN" altLang="en-US" sz="2400" b="1">
              <a:solidFill>
                <a:srgbClr val="FF0000"/>
              </a:solidFill>
            </a:endParaRPr>
          </a:p>
          <a:p>
            <a:pPr marL="0" lvl="0" indent="0" eaLnBrk="1" latinLnBrk="1" hangingPunct="1">
              <a:buFontTx/>
              <a:buNone/>
            </a:pPr>
            <a:endParaRPr lang="zh-CN" altLang="en-US" sz="4000" b="1">
              <a:solidFill>
                <a:srgbClr val="FF0000"/>
              </a:solidFill>
            </a:endParaRPr>
          </a:p>
        </p:txBody>
      </p:sp>
      <p:sp>
        <p:nvSpPr>
          <p:cNvPr id="1049939" name="矩形 1049938"/>
          <p:cNvSpPr/>
          <p:nvPr/>
        </p:nvSpPr>
        <p:spPr>
          <a:xfrm>
            <a:off x="828675" y="4221162"/>
            <a:ext cx="2593975" cy="720725"/>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3600" b="1">
                <a:solidFill>
                  <a:srgbClr val="FF0000"/>
                </a:solidFill>
              </a:rPr>
              <a:t>直抒胸臆</a:t>
            </a:r>
            <a:endParaRPr lang="zh-CN" altLang="en-US" sz="3600" b="1">
              <a:solidFill>
                <a:srgbClr val="FF0000"/>
              </a:solidFill>
            </a:endParaRPr>
          </a:p>
        </p:txBody>
      </p:sp>
      <p:sp>
        <p:nvSpPr>
          <p:cNvPr id="1049940" name="矩形 1049939"/>
          <p:cNvSpPr/>
          <p:nvPr/>
        </p:nvSpPr>
        <p:spPr>
          <a:xfrm>
            <a:off x="4645025" y="4365625"/>
            <a:ext cx="2593975" cy="720725"/>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3600" b="1">
                <a:solidFill>
                  <a:srgbClr val="FF0000"/>
                </a:solidFill>
              </a:rPr>
              <a:t>反   衬</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49933"/>
                                        </p:tgtEl>
                                        <p:attrNameLst>
                                          <p:attrName>style.visibility</p:attrName>
                                        </p:attrNameLst>
                                      </p:cBhvr>
                                      <p:to>
                                        <p:strVal val="visible"/>
                                      </p:to>
                                    </p:set>
                                    <p:anim calcmode="lin" valueType="num">
                                      <p:cBhvr>
                                        <p:cTn id="7" dur="1"/>
                                        <p:tgtEl>
                                          <p:spTgt spid="104993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49934"/>
                                        </p:tgtEl>
                                        <p:attrNameLst>
                                          <p:attrName>style.visibility</p:attrName>
                                        </p:attrNameLst>
                                      </p:cBhvr>
                                      <p:to>
                                        <p:strVal val="visible"/>
                                      </p:to>
                                    </p:set>
                                    <p:anim calcmode="lin" valueType="num">
                                      <p:cBhvr>
                                        <p:cTn id="12" dur="1"/>
                                        <p:tgtEl>
                                          <p:spTgt spid="1049934"/>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49935"/>
                                        </p:tgtEl>
                                        <p:attrNameLst>
                                          <p:attrName>style.visibility</p:attrName>
                                        </p:attrNameLst>
                                      </p:cBhvr>
                                      <p:to>
                                        <p:strVal val="visible"/>
                                      </p:to>
                                    </p:set>
                                    <p:anim calcmode="lin" valueType="num">
                                      <p:cBhvr>
                                        <p:cTn id="17" dur="1"/>
                                        <p:tgtEl>
                                          <p:spTgt spid="104993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49937"/>
                                        </p:tgtEl>
                                        <p:attrNameLst>
                                          <p:attrName>style.visibility</p:attrName>
                                        </p:attrNameLst>
                                      </p:cBhvr>
                                      <p:to>
                                        <p:strVal val="visible"/>
                                      </p:to>
                                    </p:set>
                                    <p:anim calcmode="lin" valueType="num">
                                      <p:cBhvr>
                                        <p:cTn id="22" dur="1"/>
                                        <p:tgtEl>
                                          <p:spTgt spid="1049937"/>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049938"/>
                                        </p:tgtEl>
                                        <p:attrNameLst>
                                          <p:attrName>style.visibility</p:attrName>
                                        </p:attrNameLst>
                                      </p:cBhvr>
                                      <p:to>
                                        <p:strVal val="visible"/>
                                      </p:to>
                                    </p:set>
                                    <p:anim calcmode="lin" valueType="num">
                                      <p:cBhvr>
                                        <p:cTn id="27" dur="1"/>
                                        <p:tgtEl>
                                          <p:spTgt spid="1049938"/>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49936"/>
                                        </p:tgtEl>
                                        <p:attrNameLst>
                                          <p:attrName>style.visibility</p:attrName>
                                        </p:attrNameLst>
                                      </p:cBhvr>
                                      <p:to>
                                        <p:strVal val="visible"/>
                                      </p:to>
                                    </p:set>
                                    <p:anim calcmode="lin" valueType="num">
                                      <p:cBhvr>
                                        <p:cTn id="32" dur="1"/>
                                        <p:tgtEl>
                                          <p:spTgt spid="1049936"/>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049939"/>
                                        </p:tgtEl>
                                        <p:attrNameLst>
                                          <p:attrName>style.visibility</p:attrName>
                                        </p:attrNameLst>
                                      </p:cBhvr>
                                      <p:to>
                                        <p:strVal val="visible"/>
                                      </p:to>
                                    </p:set>
                                    <p:anim calcmode="lin" valueType="num">
                                      <p:cBhvr>
                                        <p:cTn id="37" dur="1"/>
                                        <p:tgtEl>
                                          <p:spTgt spid="1049939"/>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49940"/>
                                        </p:tgtEl>
                                        <p:attrNameLst>
                                          <p:attrName>style.visibility</p:attrName>
                                        </p:attrNameLst>
                                      </p:cBhvr>
                                      <p:to>
                                        <p:strVal val="visible"/>
                                      </p:to>
                                    </p:set>
                                    <p:anim calcmode="lin" valueType="num">
                                      <p:cBhvr>
                                        <p:cTn id="42" dur="1"/>
                                        <p:tgtEl>
                                          <p:spTgt spid="104994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933" grpId="0" animBg="1"/>
      <p:bldP spid="1049934" grpId="0" animBg="1"/>
      <p:bldP spid="1049935" grpId="0" animBg="1"/>
      <p:bldP spid="1049937" grpId="0" animBg="1"/>
      <p:bldP spid="1049938" grpId="0" animBg="1"/>
      <p:bldP spid="1049936" grpId="0" animBg="1"/>
      <p:bldP spid="1049939" grpId="0" animBg="1"/>
      <p:bldP spid="1049940" grpId="0" animBg="1"/>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756" name=""/>
        <p:cNvGrpSpPr/>
        <p:nvPr/>
      </p:nvGrpSpPr>
      <p:grpSpPr>
        <a:xfrm rot="0">
          <a:off x="0" y="0"/>
          <a:ext cx="0" cy="0"/>
          <a:chOff x="0" y="0"/>
          <a:chExt cx="0" cy="0"/>
        </a:xfrm>
      </p:grpSpPr>
      <p:sp>
        <p:nvSpPr>
          <p:cNvPr id="1049941" name="标题 1049940"/>
          <p:cNvSpPr/>
          <p:nvPr>
            <p:ph type="title"/>
          </p:nvPr>
        </p:nvSpPr>
        <p:spPr>
          <a:xfrm>
            <a:off x="457200" y="44450"/>
            <a:ext cx="822960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b="1"/>
              <a:t>常用技法</a:t>
            </a:r>
            <a:endParaRPr lang="zh-CN" altLang="en-US" b="1"/>
          </a:p>
        </p:txBody>
      </p:sp>
      <p:sp>
        <p:nvSpPr>
          <p:cNvPr id="1049942" name="文本占位符 1049941"/>
          <p:cNvSpPr/>
          <p:nvPr>
            <p:ph type="body" idx="1"/>
          </p:nvPr>
        </p:nvSpPr>
        <p:spPr>
          <a:xfrm>
            <a:off x="180975" y="1125537"/>
            <a:ext cx="8783638" cy="561498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nSpc>
                <a:spcPct val="90000"/>
              </a:lnSpc>
              <a:buFontTx/>
              <a:buNone/>
            </a:pPr>
            <a:r>
              <a:rPr lang="zh-CN" altLang="en-US" sz="2400" b="1"/>
              <a:t>1、</a:t>
            </a:r>
            <a:r>
              <a:rPr lang="zh-CN" altLang="en-US" sz="2800" b="1" u="sng"/>
              <a:t>比兴（托物起兴）；</a:t>
            </a:r>
            <a:r>
              <a:rPr lang="zh-CN" altLang="en-US" sz="2800" b="1"/>
              <a:t>先从自然之物写起，然后用比喻、象征等手法引出所要表达的事情或情感，物的描写起烘托感情、渲染气氛的作用。</a:t>
            </a:r>
            <a:endParaRPr lang="zh-CN" altLang="en-US" sz="2800" b="1"/>
          </a:p>
          <a:p>
            <a:pPr marL="0" lvl="0" indent="0" algn="ctr">
              <a:lnSpc>
                <a:spcPct val="90000"/>
              </a:lnSpc>
              <a:buFontTx/>
              <a:buNone/>
            </a:pPr>
            <a:r>
              <a:rPr lang="en-US" altLang="en-US" sz="3600" b="1">
                <a:latin typeface="楷体_GB2312" pitchFamily="49" charset="-122"/>
                <a:ea typeface="楷体_GB2312" pitchFamily="49" charset="-122"/>
              </a:rPr>
              <a:t>竹枝词九首</a:t>
            </a:r>
            <a:r>
              <a:rPr lang="en-US" altLang="en-US" sz="2800" b="1">
                <a:latin typeface="楷体_GB2312" pitchFamily="49" charset="-122"/>
                <a:ea typeface="楷体_GB2312" pitchFamily="49" charset="-122"/>
              </a:rPr>
              <a:t>（其二） </a:t>
            </a:r>
            <a:r>
              <a:rPr lang="en-US" altLang="en-US" b="1">
                <a:latin typeface="楷体_GB2312" pitchFamily="49" charset="-122"/>
                <a:ea typeface="楷体_GB2312" pitchFamily="49" charset="-122"/>
              </a:rPr>
              <a:t>  </a:t>
            </a:r>
            <a:r>
              <a:rPr lang="en-US" altLang="en-US" sz="2400" b="1">
                <a:latin typeface="楷体_GB2312" pitchFamily="49" charset="-122"/>
                <a:ea typeface="楷体_GB2312" pitchFamily="49" charset="-122"/>
              </a:rPr>
              <a:t>唐·刘禹锡</a:t>
            </a:r>
            <a:endParaRPr lang="en-US" altLang="en-US" sz="2400" b="1">
              <a:latin typeface="楷体_GB2312" pitchFamily="49" charset="-122"/>
              <a:ea typeface="楷体_GB2312" pitchFamily="49" charset="-122"/>
            </a:endParaRPr>
          </a:p>
          <a:p>
            <a:pPr marL="0" lvl="0" indent="0" algn="ctr">
              <a:lnSpc>
                <a:spcPct val="90000"/>
              </a:lnSpc>
              <a:buFontTx/>
              <a:buNone/>
            </a:pPr>
            <a:r>
              <a:rPr lang="en-US" altLang="en-US" b="1">
                <a:latin typeface="楷体_GB2312" pitchFamily="49" charset="-122"/>
                <a:ea typeface="楷体_GB2312" pitchFamily="49" charset="-122"/>
              </a:rPr>
              <a:t>山桃红花满上头，蜀江春水拍山流。</a:t>
            </a:r>
            <a:endParaRPr lang="en-US" altLang="en-US" b="1">
              <a:latin typeface="楷体_GB2312" pitchFamily="49" charset="-122"/>
              <a:ea typeface="楷体_GB2312" pitchFamily="49" charset="-122"/>
            </a:endParaRPr>
          </a:p>
          <a:p>
            <a:pPr marL="0" lvl="0" indent="0" algn="ctr">
              <a:lnSpc>
                <a:spcPct val="90000"/>
              </a:lnSpc>
              <a:buFontTx/>
              <a:buNone/>
            </a:pPr>
            <a:r>
              <a:rPr lang="en-US" altLang="en-US" b="1">
                <a:latin typeface="楷体_GB2312" pitchFamily="49" charset="-122"/>
                <a:ea typeface="楷体_GB2312" pitchFamily="49" charset="-122"/>
              </a:rPr>
              <a:t>花红易衰似郎意，水流无限似侬愁。</a:t>
            </a:r>
            <a:endParaRPr lang="en-US" altLang="en-US" b="1">
              <a:latin typeface="楷体_GB2312" pitchFamily="49" charset="-122"/>
              <a:ea typeface="楷体_GB2312" pitchFamily="49" charset="-122"/>
            </a:endParaRPr>
          </a:p>
          <a:p>
            <a:pPr marL="0" lvl="0" indent="0">
              <a:lnSpc>
                <a:spcPct val="90000"/>
              </a:lnSpc>
              <a:buFontTx/>
              <a:buNone/>
            </a:pPr>
            <a:r>
              <a:rPr lang="zh-CN" altLang="en-US" sz="2800" b="1"/>
              <a:t>  诗中刻画了一个热恋中的少女形象。恋爱给她带来了幸福，也带来了忧愁。作者先描绘出一幅山环水依的图画：山头是山桃遍布，山下是春水拍山而流，隐喻少女与郎的恋情。第三四句以花与流水为喻表达少女的心绪：小伙子那热烈的爱情是否也像这红花一样易谢呢？既相恋，又怕他变心，这一缕淡淡的清愁，就像这江水一样，无尽无休。</a:t>
            </a:r>
            <a:endParaRPr lang="zh-CN" altLang="en-US" sz="2800" b="1"/>
          </a:p>
        </p:txBody>
      </p:sp>
    </p:spTree>
  </p:cSld>
  <p:clrMapOvr>
    <a:masterClrMapping/>
  </p:clrMapOvr>
  <p:transition>
    <p:random/>
  </p:transition>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757" name=""/>
        <p:cNvGrpSpPr/>
        <p:nvPr/>
      </p:nvGrpSpPr>
      <p:grpSpPr>
        <a:xfrm rot="0">
          <a:off x="0" y="0"/>
          <a:ext cx="0" cy="0"/>
          <a:chOff x="0" y="0"/>
          <a:chExt cx="0" cy="0"/>
        </a:xfrm>
      </p:grpSpPr>
      <p:sp>
        <p:nvSpPr>
          <p:cNvPr id="1049943" name="文本占位符 1049942"/>
          <p:cNvSpPr/>
          <p:nvPr>
            <p:ph type="body" idx="1"/>
          </p:nvPr>
        </p:nvSpPr>
        <p:spPr>
          <a:xfrm>
            <a:off x="457200" y="693737"/>
            <a:ext cx="8229600" cy="543242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lnSpc>
                <a:spcPct val="80000"/>
              </a:lnSpc>
              <a:buFontTx/>
              <a:buNone/>
            </a:pPr>
            <a:r>
              <a:rPr lang="zh-CN" altLang="en-US" b="1"/>
              <a:t>2、</a:t>
            </a:r>
            <a:r>
              <a:rPr lang="zh-CN" altLang="en-US" b="1" u="sng"/>
              <a:t>先扬后抑</a:t>
            </a:r>
            <a:r>
              <a:rPr lang="zh-CN" altLang="en-US" b="1"/>
              <a:t>。</a:t>
            </a:r>
            <a:endParaRPr lang="zh-CN" altLang="en-US" b="1"/>
          </a:p>
          <a:p>
            <a:pPr marL="0" lvl="0" indent="0" algn="ctr">
              <a:lnSpc>
                <a:spcPct val="80000"/>
              </a:lnSpc>
              <a:buFontTx/>
              <a:buNone/>
            </a:pPr>
            <a:r>
              <a:rPr lang="zh-CN" altLang="en-US" b="1"/>
              <a:t>     </a:t>
            </a:r>
            <a:r>
              <a:rPr lang="en-US" altLang="en-US" sz="4400" b="1">
                <a:latin typeface="楷体_GB2312" pitchFamily="49" charset="-122"/>
                <a:ea typeface="楷体_GB2312" pitchFamily="49" charset="-122"/>
              </a:rPr>
              <a:t>闺怨</a:t>
            </a:r>
            <a:r>
              <a:rPr lang="en-US" altLang="en-US" b="1">
                <a:latin typeface="楷体_GB2312" pitchFamily="49" charset="-122"/>
                <a:ea typeface="楷体_GB2312" pitchFamily="49" charset="-122"/>
              </a:rPr>
              <a:t>   唐·王昌龄</a:t>
            </a:r>
            <a:endParaRPr lang="en-US" altLang="en-US" b="1">
              <a:latin typeface="楷体_GB2312" pitchFamily="49" charset="-122"/>
              <a:ea typeface="楷体_GB2312" pitchFamily="49" charset="-122"/>
            </a:endParaRPr>
          </a:p>
          <a:p>
            <a:pPr marL="0" lvl="0" indent="0" algn="ctr">
              <a:lnSpc>
                <a:spcPct val="80000"/>
              </a:lnSpc>
              <a:buFontTx/>
              <a:buNone/>
            </a:pPr>
            <a:r>
              <a:rPr lang="en-US" altLang="en-US" b="1">
                <a:latin typeface="楷体_GB2312" pitchFamily="49" charset="-122"/>
                <a:ea typeface="楷体_GB2312" pitchFamily="49" charset="-122"/>
              </a:rPr>
              <a:t>闺中少妇不知愁，春日凝妆上翠楼。</a:t>
            </a:r>
            <a:endParaRPr lang="en-US" altLang="en-US" b="1">
              <a:latin typeface="楷体_GB2312" pitchFamily="49" charset="-122"/>
              <a:ea typeface="楷体_GB2312" pitchFamily="49" charset="-122"/>
            </a:endParaRPr>
          </a:p>
          <a:p>
            <a:pPr marL="0" lvl="0" indent="0" algn="ctr">
              <a:lnSpc>
                <a:spcPct val="80000"/>
              </a:lnSpc>
              <a:buFontTx/>
              <a:buNone/>
            </a:pPr>
            <a:r>
              <a:rPr lang="en-US" altLang="en-US" b="1">
                <a:latin typeface="楷体_GB2312" pitchFamily="49" charset="-122"/>
                <a:ea typeface="楷体_GB2312" pitchFamily="49" charset="-122"/>
              </a:rPr>
              <a:t>忽见陌头杨柳色，悔教夫婿觅封侯。</a:t>
            </a:r>
            <a:endParaRPr lang="en-US" altLang="en-US" b="1">
              <a:latin typeface="楷体_GB2312" pitchFamily="49" charset="-122"/>
              <a:ea typeface="楷体_GB2312" pitchFamily="49" charset="-122"/>
            </a:endParaRPr>
          </a:p>
          <a:p>
            <a:pPr marL="0" lvl="0" indent="0">
              <a:lnSpc>
                <a:spcPct val="80000"/>
              </a:lnSpc>
              <a:buFontTx/>
              <a:buNone/>
            </a:pPr>
            <a:r>
              <a:rPr lang="zh-CN" altLang="en-US" b="1"/>
              <a:t>      这首诗采用先扬后抑的手法，先写少妇“不知愁”，后面才说她“悔”，通过对少妇情绪微妙变化的刻画，深刻表现了少妇因触景而产生的感伤和哀怨的情绪，突出了“闺怨”的主题。</a:t>
            </a:r>
            <a:endParaRPr lang="zh-CN" altLang="en-US" b="1"/>
          </a:p>
        </p:txBody>
      </p:sp>
    </p:spTree>
  </p:cSld>
  <p:clrMapOvr>
    <a:masterClrMapping/>
  </p:clrMapOvr>
  <p:transition>
    <p:random/>
  </p:transition>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758" name=""/>
        <p:cNvGrpSpPr/>
        <p:nvPr/>
      </p:nvGrpSpPr>
      <p:grpSpPr>
        <a:xfrm rot="0">
          <a:off x="0" y="0"/>
          <a:ext cx="0" cy="0"/>
          <a:chOff x="0" y="0"/>
          <a:chExt cx="0" cy="0"/>
        </a:xfrm>
      </p:grpSpPr>
      <p:sp>
        <p:nvSpPr>
          <p:cNvPr id="1049944" name="文本占位符 1049943"/>
          <p:cNvSpPr/>
          <p:nvPr>
            <p:ph type="body" idx="1"/>
          </p:nvPr>
        </p:nvSpPr>
        <p:spPr>
          <a:xfrm>
            <a:off x="457200" y="765175"/>
            <a:ext cx="8229600" cy="536098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t>3、</a:t>
            </a:r>
            <a:r>
              <a:rPr lang="zh-CN" altLang="en-US" sz="2800" b="1" u="sng"/>
              <a:t>反衬</a:t>
            </a:r>
            <a:r>
              <a:rPr lang="zh-CN" altLang="en-US" sz="2800" b="1"/>
              <a:t>。寒月孤灯、冷衾泪枕、月落星稀、凄风苦雨、漏声雁影等凄凉之景往往衬托主人公的孤寂与幽怨，青青杨柳、斜燕双飞、春风浩荡等充满活力生机之景更能反衬闺中怨妇的悲伤与幽怨。</a:t>
            </a:r>
            <a:endParaRPr lang="zh-CN" altLang="en-US" sz="2800" b="1"/>
          </a:p>
          <a:p>
            <a:pPr marL="0" lvl="0" indent="0" algn="ctr">
              <a:buFontTx/>
              <a:buNone/>
            </a:pPr>
            <a:r>
              <a:rPr lang="zh-CN" altLang="en-US" sz="2800" b="1"/>
              <a:t>   </a:t>
            </a:r>
            <a:r>
              <a:rPr lang="en-US" altLang="en-US" sz="2800" b="1">
                <a:latin typeface="楷体_GB2312" pitchFamily="49" charset="-122"/>
                <a:ea typeface="楷体_GB2312" pitchFamily="49" charset="-122"/>
              </a:rPr>
              <a:t>  </a:t>
            </a:r>
            <a:r>
              <a:rPr lang="en-US" altLang="en-US" sz="4400" b="1">
                <a:latin typeface="楷体_GB2312" pitchFamily="49" charset="-122"/>
                <a:ea typeface="楷体_GB2312" pitchFamily="49" charset="-122"/>
              </a:rPr>
              <a:t>无题</a:t>
            </a:r>
            <a:r>
              <a:rPr lang="en-US" altLang="en-US" sz="2800" b="1">
                <a:latin typeface="楷体_GB2312" pitchFamily="49" charset="-122"/>
                <a:ea typeface="楷体_GB2312" pitchFamily="49" charset="-122"/>
              </a:rPr>
              <a:t>（九）    唐·彦谦</a:t>
            </a:r>
            <a:endParaRPr lang="en-US" altLang="en-US" sz="2800" b="1">
              <a:latin typeface="楷体_GB2312" pitchFamily="49" charset="-122"/>
              <a:ea typeface="楷体_GB2312" pitchFamily="49" charset="-122"/>
            </a:endParaRPr>
          </a:p>
          <a:p>
            <a:pPr marL="0" lvl="0" indent="0" algn="ctr">
              <a:buFontTx/>
              <a:buNone/>
            </a:pPr>
            <a:r>
              <a:rPr lang="en-US" altLang="en-US" sz="2800" b="1">
                <a:latin typeface="楷体_GB2312" pitchFamily="49" charset="-122"/>
                <a:ea typeface="楷体_GB2312" pitchFamily="49" charset="-122"/>
              </a:rPr>
              <a:t>杨柳青青映画楼，翠眉终日锁离愁。</a:t>
            </a:r>
            <a:endParaRPr lang="en-US" altLang="en-US" sz="2800" b="1">
              <a:latin typeface="楷体_GB2312" pitchFamily="49" charset="-122"/>
              <a:ea typeface="楷体_GB2312" pitchFamily="49" charset="-122"/>
            </a:endParaRPr>
          </a:p>
          <a:p>
            <a:pPr marL="0" lvl="0" indent="0" algn="ctr">
              <a:buFontTx/>
              <a:buNone/>
            </a:pPr>
            <a:r>
              <a:rPr lang="en-US" altLang="en-US" sz="2800" b="1">
                <a:latin typeface="楷体_GB2312" pitchFamily="49" charset="-122"/>
                <a:ea typeface="楷体_GB2312" pitchFamily="49" charset="-122"/>
              </a:rPr>
              <a:t>杜鹃啼落枝头月，多为伤春恨不休。</a:t>
            </a:r>
            <a:endParaRPr lang="en-US" altLang="en-US" sz="2800" b="1">
              <a:latin typeface="楷体_GB2312" pitchFamily="49" charset="-122"/>
              <a:ea typeface="楷体_GB2312" pitchFamily="49" charset="-122"/>
            </a:endParaRPr>
          </a:p>
          <a:p>
            <a:pPr marL="0" lvl="0" indent="0">
              <a:buFontTx/>
              <a:buNone/>
            </a:pPr>
            <a:r>
              <a:rPr lang="zh-CN" altLang="en-US" sz="2800" b="1"/>
              <a:t>   本诗以杨柳的盎然春意反衬闺中思妇的愁眉紧锁，杜鹃悲啼催得月落，闺中思妇春恨绵绵。</a:t>
            </a:r>
            <a:endParaRPr lang="zh-CN" altLang="en-US" sz="2800" b="1"/>
          </a:p>
          <a:p>
            <a:pPr marL="0" lvl="0" indent="0"/>
            <a:endParaRPr lang="zh-CN" altLang="en-US" sz="2800" b="1"/>
          </a:p>
          <a:p>
            <a:pPr marL="0" lvl="0" indent="0"/>
            <a:endParaRPr lang="zh-CN" altLang="en-US" sz="2800" b="1"/>
          </a:p>
        </p:txBody>
      </p:sp>
    </p:spTree>
  </p:cSld>
  <p:clrMapOvr>
    <a:masterClrMapping/>
  </p:clrMapOvr>
  <p:transition>
    <p:random/>
  </p:transition>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759" name=""/>
        <p:cNvGrpSpPr/>
        <p:nvPr/>
      </p:nvGrpSpPr>
      <p:grpSpPr>
        <a:xfrm rot="0">
          <a:off x="0" y="0"/>
          <a:ext cx="0" cy="0"/>
          <a:chOff x="0" y="0"/>
          <a:chExt cx="0" cy="0"/>
        </a:xfrm>
      </p:grpSpPr>
      <p:sp>
        <p:nvSpPr>
          <p:cNvPr id="1049945" name="矩形 1049944"/>
          <p:cNvSpPr/>
          <p:nvPr/>
        </p:nvSpPr>
        <p:spPr>
          <a:xfrm>
            <a:off x="1909762" y="479425"/>
            <a:ext cx="3743325" cy="865187"/>
          </a:xfrm>
          <a:prstGeom prst="rect">
            <a:avLst/>
          </a:prstGeom>
        </p:spPr>
        <p:txBody>
          <a:bodyPr vert="horz" wrap="none" lIns="91440" tIns="45720" rIns="91440" bIns="45720" fromWordArt="1" anchor="t">
            <a:prstTxWarp prst="textSlantUp">
              <a:avLst>
                <a:gd name="adj" fmla="val 0"/>
              </a:avLst>
            </a:prstTxWarp>
          </a:bodyPr>
          <a:p>
            <a:pPr algn="ctr"/>
            <a:r>
              <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鉴赏方法指要</a:t>
            </a:r>
            <a:endPar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946" name="文本框 1049945"/>
          <p:cNvSpPr txBox="1"/>
          <p:nvPr/>
        </p:nvSpPr>
        <p:spPr>
          <a:xfrm>
            <a:off x="684212" y="2276475"/>
            <a:ext cx="6376987" cy="25495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5400" b="1">
                <a:solidFill>
                  <a:srgbClr val="00010D"/>
                </a:solidFill>
                <a:latin typeface="宋体" panose="02010600030101010101" pitchFamily="2" charset="-122"/>
              </a:rPr>
              <a:t>意象</a:t>
            </a:r>
            <a:endParaRPr lang="en-US" altLang="en-US" sz="5400" b="1">
              <a:solidFill>
                <a:srgbClr val="00010D"/>
              </a:solidFill>
              <a:latin typeface="宋体" panose="02010600030101010101" pitchFamily="2" charset="-122"/>
            </a:endParaRPr>
          </a:p>
          <a:p>
            <a:pPr marL="0" lvl="0" indent="0" eaLnBrk="1" latinLnBrk="1" hangingPunct="1">
              <a:buFontTx/>
              <a:buNone/>
            </a:pPr>
            <a:r>
              <a:rPr lang="en-US" altLang="en-US" sz="5400" b="1">
                <a:solidFill>
                  <a:srgbClr val="00010D"/>
                </a:solidFill>
                <a:latin typeface="宋体" panose="02010600030101010101" pitchFamily="2" charset="-122"/>
              </a:rPr>
              <a:t>     诗情</a:t>
            </a:r>
            <a:endParaRPr lang="en-US" altLang="en-US" sz="5400" b="1">
              <a:solidFill>
                <a:srgbClr val="00010D"/>
              </a:solidFill>
              <a:latin typeface="宋体" panose="02010600030101010101" pitchFamily="2" charset="-122"/>
            </a:endParaRPr>
          </a:p>
          <a:p>
            <a:pPr marL="0" lvl="0" indent="0" eaLnBrk="1" latinLnBrk="1" hangingPunct="1">
              <a:buFontTx/>
              <a:buNone/>
            </a:pPr>
            <a:r>
              <a:rPr lang="en-US" altLang="en-US" sz="5400" b="1">
                <a:solidFill>
                  <a:srgbClr val="00010D"/>
                </a:solidFill>
                <a:latin typeface="宋体" panose="02010600030101010101" pitchFamily="2" charset="-122"/>
              </a:rPr>
              <a:t>          手法</a:t>
            </a:r>
            <a:endParaRPr lang="en-US" altLang="en-US" sz="5400" b="1">
              <a:solidFill>
                <a:srgbClr val="00010D"/>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49946"/>
                                        </p:tgtEl>
                                        <p:attrNameLst>
                                          <p:attrName>style.visibility</p:attrName>
                                        </p:attrNameLst>
                                      </p:cBhvr>
                                      <p:to>
                                        <p:strVal val="visible"/>
                                      </p:to>
                                    </p:set>
                                    <p:animEffect transition="in" filter="diamond(in)">
                                      <p:cBhvr>
                                        <p:cTn id="7" dur="2000"/>
                                        <p:tgtEl>
                                          <p:spTgt spid="10499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946" grpId="0" animBg="1"/>
    </p:bld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760" name=""/>
        <p:cNvGrpSpPr/>
        <p:nvPr/>
      </p:nvGrpSpPr>
      <p:grpSpPr>
        <a:xfrm rot="0">
          <a:off x="0" y="0"/>
          <a:ext cx="0" cy="0"/>
          <a:chOff x="0" y="0"/>
          <a:chExt cx="0" cy="0"/>
        </a:xfrm>
      </p:grpSpPr>
      <p:sp>
        <p:nvSpPr>
          <p:cNvPr id="1049947" name="矩形 1049946"/>
          <p:cNvSpPr/>
          <p:nvPr/>
        </p:nvSpPr>
        <p:spPr>
          <a:xfrm>
            <a:off x="179387" y="188912"/>
            <a:ext cx="2014537" cy="723900"/>
          </a:xfrm>
          <a:prstGeom prst="rect">
            <a:avLst/>
          </a:prstGeom>
        </p:spPr>
        <p:txBody>
          <a:bodyPr vert="horz" wrap="none" lIns="91440" tIns="45720" rIns="91440" bIns="45720" fromWordArt="1" anchor="t">
            <a:prstTxWarp prst="textSlantUp">
              <a:avLst>
                <a:gd name="adj" fmla="val 38544"/>
              </a:avLst>
            </a:prstTxWarp>
          </a:bodyPr>
          <a:p>
            <a:pPr algn="ctr"/>
            <a:r>
              <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学以致用</a:t>
            </a:r>
            <a:endPar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948" name="文本框 1049947"/>
          <p:cNvSpPr txBox="1"/>
          <p:nvPr/>
        </p:nvSpPr>
        <p:spPr>
          <a:xfrm>
            <a:off x="250825" y="1052512"/>
            <a:ext cx="7407275" cy="26257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2400" b="1">
                <a:solidFill>
                  <a:srgbClr val="000000"/>
                </a:solidFill>
              </a:rPr>
              <a:t>阅读下面一首诗歌，完成后面的问题。</a:t>
            </a:r>
            <a:endParaRPr lang="zh-CN" altLang="en-US" sz="2400" b="1">
              <a:solidFill>
                <a:srgbClr val="000000"/>
              </a:solidFill>
            </a:endParaRPr>
          </a:p>
          <a:p>
            <a:pPr marL="0" lvl="0" indent="0" algn="ctr" eaLnBrk="1" latinLnBrk="1" hangingPunct="1">
              <a:buFontTx/>
              <a:buNone/>
            </a:pPr>
            <a:r>
              <a:rPr lang="zh-CN" altLang="en-US" sz="2400" b="1">
                <a:solidFill>
                  <a:srgbClr val="000000"/>
                </a:solidFill>
              </a:rPr>
              <a:t>怨歌行  明•谢榛</a:t>
            </a:r>
            <a:endParaRPr lang="zh-CN" altLang="en-US" sz="2400" b="1">
              <a:solidFill>
                <a:srgbClr val="000000"/>
              </a:solidFill>
            </a:endParaRPr>
          </a:p>
          <a:p>
            <a:pPr marL="0" lvl="0" indent="0" algn="ctr" eaLnBrk="1" latinLnBrk="1" hangingPunct="1">
              <a:buFontTx/>
              <a:buNone/>
            </a:pPr>
            <a:r>
              <a:rPr lang="zh-CN" altLang="en-US" sz="2400" b="1">
                <a:solidFill>
                  <a:srgbClr val="000000"/>
                </a:solidFill>
              </a:rPr>
              <a:t>长夜生寒翠幕低，琵琶别调为谁凄？</a:t>
            </a:r>
            <a:endParaRPr lang="zh-CN" altLang="en-US" sz="2400" b="1">
              <a:solidFill>
                <a:srgbClr val="000000"/>
              </a:solidFill>
            </a:endParaRPr>
          </a:p>
          <a:p>
            <a:pPr marL="0" lvl="0" indent="0" algn="ctr" eaLnBrk="1" latinLnBrk="1" hangingPunct="1">
              <a:buFontTx/>
              <a:buNone/>
            </a:pPr>
            <a:r>
              <a:rPr lang="zh-CN" altLang="en-US" sz="2400" b="1">
                <a:solidFill>
                  <a:srgbClr val="000000"/>
                </a:solidFill>
              </a:rPr>
              <a:t>君心无定如明月，才照楼东复转西。</a:t>
            </a:r>
            <a:endParaRPr lang="zh-CN" altLang="en-US" sz="2400" b="1">
              <a:solidFill>
                <a:srgbClr val="000000"/>
              </a:solidFill>
            </a:endParaRPr>
          </a:p>
          <a:p>
            <a:pPr marL="0" lvl="0" indent="0" eaLnBrk="1" latinLnBrk="1" hangingPunct="1">
              <a:buFontTx/>
              <a:buNone/>
            </a:pPr>
            <a:r>
              <a:rPr lang="zh-CN" altLang="en-US" sz="2400" b="1">
                <a:solidFill>
                  <a:srgbClr val="000000"/>
                </a:solidFill>
              </a:rPr>
              <a:t>（1）诗歌的第一句营造了一种什么样的氛围?试结合“长”和“寒”加以分析。</a:t>
            </a:r>
            <a:endParaRPr lang="zh-CN" altLang="en-US" sz="2400" b="1">
              <a:solidFill>
                <a:srgbClr val="000000"/>
              </a:solidFill>
            </a:endParaRPr>
          </a:p>
          <a:p>
            <a:pPr marL="0" lvl="0" indent="0" eaLnBrk="1" latinLnBrk="1" hangingPunct="1">
              <a:buFontTx/>
              <a:buNone/>
            </a:pPr>
            <a:r>
              <a:rPr lang="zh-CN" altLang="en-US" sz="2400" b="1">
                <a:solidFill>
                  <a:srgbClr val="000000"/>
                </a:solidFill>
              </a:rPr>
              <a:t>   </a:t>
            </a:r>
            <a:endParaRPr lang="zh-CN" altLang="en-US" sz="2400" b="1">
              <a:solidFill>
                <a:srgbClr val="000000"/>
              </a:solidFill>
            </a:endParaRPr>
          </a:p>
        </p:txBody>
      </p:sp>
      <p:sp>
        <p:nvSpPr>
          <p:cNvPr id="1049949" name="文本框 1049948"/>
          <p:cNvSpPr txBox="1"/>
          <p:nvPr/>
        </p:nvSpPr>
        <p:spPr>
          <a:xfrm>
            <a:off x="539750" y="3429000"/>
            <a:ext cx="8064500" cy="26638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2800" b="1">
                <a:solidFill>
                  <a:srgbClr val="000000"/>
                </a:solidFill>
                <a:sym typeface="宋体" panose="02010600030101010101" pitchFamily="2" charset="-122"/>
              </a:rPr>
              <a:t>       为全诗营造了一种寂寞、冷清的氛围。“长夜生寒”点明时间是</a:t>
            </a:r>
            <a:r>
              <a:rPr lang="zh-CN" altLang="en-US" sz="2800" b="1">
                <a:solidFill>
                  <a:srgbClr val="FF0000"/>
                </a:solidFill>
                <a:sym typeface="宋体" panose="02010600030101010101" pitchFamily="2" charset="-122"/>
              </a:rPr>
              <a:t>夜晚</a:t>
            </a:r>
            <a:r>
              <a:rPr lang="zh-CN" altLang="en-US" sz="2800" b="1">
                <a:solidFill>
                  <a:srgbClr val="000000"/>
                </a:solidFill>
                <a:sym typeface="宋体" panose="02010600030101010101" pitchFamily="2" charset="-122"/>
              </a:rPr>
              <a:t>，天气极冷。“长”字既表明夜还很长，又表明主人公由于苦闷而在主观上感觉</a:t>
            </a:r>
            <a:r>
              <a:rPr lang="zh-CN" altLang="en-US" sz="2800" b="1">
                <a:solidFill>
                  <a:srgbClr val="FF0000"/>
                </a:solidFill>
                <a:sym typeface="宋体" panose="02010600030101010101" pitchFamily="2" charset="-122"/>
              </a:rPr>
              <a:t>长夜难捱</a:t>
            </a:r>
            <a:r>
              <a:rPr lang="zh-CN" altLang="en-US" sz="2800" b="1">
                <a:solidFill>
                  <a:srgbClr val="000000"/>
                </a:solidFill>
                <a:sym typeface="宋体" panose="02010600030101010101" pitchFamily="2" charset="-122"/>
              </a:rPr>
              <a:t>的情绪状态；“寒”字既是对天气寒冷的描述，又是主人公由于</a:t>
            </a:r>
            <a:r>
              <a:rPr lang="zh-CN" altLang="en-US" sz="2800" b="1">
                <a:solidFill>
                  <a:srgbClr val="FF0000"/>
                </a:solidFill>
                <a:sym typeface="宋体" panose="02010600030101010101" pitchFamily="2" charset="-122"/>
              </a:rPr>
              <a:t>寂寞、孤独</a:t>
            </a:r>
            <a:r>
              <a:rPr lang="zh-CN" altLang="en-US" sz="2800" b="1">
                <a:solidFill>
                  <a:srgbClr val="000000"/>
                </a:solidFill>
                <a:sym typeface="宋体" panose="02010600030101010101" pitchFamily="2" charset="-122"/>
              </a:rPr>
              <a:t>而产生的</a:t>
            </a:r>
            <a:r>
              <a:rPr lang="zh-CN" altLang="en-US" sz="2800" b="1">
                <a:solidFill>
                  <a:srgbClr val="FF0000"/>
                </a:solidFill>
                <a:sym typeface="宋体" panose="02010600030101010101" pitchFamily="2" charset="-122"/>
              </a:rPr>
              <a:t>内心的寒意。</a:t>
            </a:r>
            <a:endParaRPr lang="zh-CN" altLang="en-US" sz="2800" b="1">
              <a:solidFill>
                <a:srgbClr val="FF0000"/>
              </a:solidFill>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949"/>
                                        </p:tgtEl>
                                        <p:attrNameLst>
                                          <p:attrName>style.visibility</p:attrName>
                                        </p:attrNameLst>
                                      </p:cBhvr>
                                      <p:to>
                                        <p:strVal val="visible"/>
                                      </p:to>
                                    </p:set>
                                    <p:animEffect transition="in" filter="blinds(horizontal)">
                                      <p:cBhvr>
                                        <p:cTn id="7" dur="500"/>
                                        <p:tgtEl>
                                          <p:spTgt spid="10499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949" grpId="0" animBg="1"/>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761" name=""/>
        <p:cNvGrpSpPr/>
        <p:nvPr/>
      </p:nvGrpSpPr>
      <p:grpSpPr>
        <a:xfrm rot="0">
          <a:off x="0" y="0"/>
          <a:ext cx="0" cy="0"/>
          <a:chOff x="0" y="0"/>
          <a:chExt cx="0" cy="0"/>
        </a:xfrm>
      </p:grpSpPr>
      <p:sp>
        <p:nvSpPr>
          <p:cNvPr id="1049950" name="矩形 1049949"/>
          <p:cNvSpPr/>
          <p:nvPr/>
        </p:nvSpPr>
        <p:spPr>
          <a:xfrm>
            <a:off x="179387" y="188912"/>
            <a:ext cx="2014537" cy="723900"/>
          </a:xfrm>
          <a:prstGeom prst="rect">
            <a:avLst/>
          </a:prstGeom>
        </p:spPr>
        <p:txBody>
          <a:bodyPr vert="horz" wrap="none" lIns="91440" tIns="45720" rIns="91440" bIns="45720" fromWordArt="1" anchor="t">
            <a:prstTxWarp prst="textSlantUp">
              <a:avLst>
                <a:gd name="adj" fmla="val 38544"/>
              </a:avLst>
            </a:prstTxWarp>
          </a:bodyPr>
          <a:p>
            <a:pPr algn="ctr"/>
            <a:r>
              <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学以致用</a:t>
            </a:r>
            <a:endPar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951" name="文本框 1049950"/>
          <p:cNvSpPr txBox="1"/>
          <p:nvPr/>
        </p:nvSpPr>
        <p:spPr>
          <a:xfrm>
            <a:off x="620712" y="1052512"/>
            <a:ext cx="7407275" cy="233045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2400" b="1">
                <a:solidFill>
                  <a:srgbClr val="000000"/>
                </a:solidFill>
                <a:sym typeface="Arial" panose="020B0604020202020204" pitchFamily="34" charset="0"/>
              </a:rPr>
              <a:t>（2）诗中的比喻新奇，向来为人所赞赏。其实。把“君心”比作明月并不是谢榛的首创，宋朝词人吕本中的《采桑子》中有：“恨君不似江楼月，南北西东，南北西东，只有相随无别离。”试比较两首诗中“月”的不同。</a:t>
            </a:r>
            <a:endParaRPr lang="zh-CN" altLang="en-US" sz="2400" b="1">
              <a:solidFill>
                <a:srgbClr val="000000"/>
              </a:solidFill>
              <a:sym typeface="Arial" panose="020B0604020202020204" pitchFamily="34" charset="0"/>
            </a:endParaRPr>
          </a:p>
          <a:p>
            <a:pPr marL="0" lvl="0" indent="0" eaLnBrk="1" latinLnBrk="1" hangingPunct="1">
              <a:buFontTx/>
              <a:buNone/>
            </a:pPr>
            <a:r>
              <a:rPr lang="zh-CN" altLang="en-US" sz="2800" b="1">
                <a:solidFill>
                  <a:srgbClr val="000000"/>
                </a:solidFill>
              </a:rPr>
              <a:t>                                                                  </a:t>
            </a:r>
            <a:endParaRPr lang="zh-CN" altLang="en-US" sz="2800" b="1">
              <a:solidFill>
                <a:srgbClr val="000000"/>
              </a:solidFill>
            </a:endParaRPr>
          </a:p>
        </p:txBody>
      </p:sp>
      <p:sp>
        <p:nvSpPr>
          <p:cNvPr id="1049952" name="文本框 1049951"/>
          <p:cNvSpPr txBox="1"/>
          <p:nvPr/>
        </p:nvSpPr>
        <p:spPr>
          <a:xfrm>
            <a:off x="395287" y="3286125"/>
            <a:ext cx="7607300" cy="1806575"/>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2800" b="1">
                <a:solidFill>
                  <a:srgbClr val="000000"/>
                </a:solidFill>
                <a:sym typeface="Arial" panose="020B0604020202020204" pitchFamily="34" charset="0"/>
              </a:rPr>
              <a:t>       谢诗中的明月“才照楼东复转西”，是朝秦暮楚、薄情寡义、用情不专的象征；吕词中的明月“只有相随无别离”，不管走到哪里，都能照着相思的人，永远陪伴着她，永远不分开。</a:t>
            </a:r>
            <a:endParaRPr lang="zh-CN" altLang="en-US" sz="2800" b="1">
              <a:solidFill>
                <a:srgbClr val="000000"/>
              </a:solidFill>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952"/>
                                        </p:tgtEl>
                                        <p:attrNameLst>
                                          <p:attrName>style.visibility</p:attrName>
                                        </p:attrNameLst>
                                      </p:cBhvr>
                                      <p:to>
                                        <p:strVal val="visible"/>
                                      </p:to>
                                    </p:set>
                                    <p:animEffect transition="in" filter="blinds(horizontal)">
                                      <p:cBhvr>
                                        <p:cTn id="7" dur="500"/>
                                        <p:tgtEl>
                                          <p:spTgt spid="1049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952" grpId="0" animBg="1"/>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762" name=""/>
        <p:cNvGrpSpPr/>
        <p:nvPr/>
      </p:nvGrpSpPr>
      <p:grpSpPr>
        <a:xfrm rot="0">
          <a:off x="0" y="0"/>
          <a:ext cx="0" cy="0"/>
          <a:chOff x="0" y="0"/>
          <a:chExt cx="0" cy="0"/>
        </a:xfrm>
      </p:grpSpPr>
      <p:sp>
        <p:nvSpPr>
          <p:cNvPr id="1049953" name="文本框 1049952"/>
          <p:cNvSpPr txBox="1"/>
          <p:nvPr/>
        </p:nvSpPr>
        <p:spPr>
          <a:xfrm>
            <a:off x="612775" y="682625"/>
            <a:ext cx="8062912" cy="497840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3200" b="1">
                <a:solidFill>
                  <a:srgbClr val="000000"/>
                </a:solidFill>
                <a:latin typeface="宋体" panose="02010600030101010101" pitchFamily="2" charset="-122"/>
              </a:rPr>
              <a:t>阅读下面一首诗，回答问题。</a:t>
            </a:r>
            <a:r>
              <a:rPr lang="en-US" altLang="en-US" sz="3200" b="1">
                <a:latin typeface="宋体" panose="02010600030101010101" pitchFamily="2" charset="-122"/>
              </a:rPr>
              <a:t> </a:t>
            </a:r>
            <a:br>
              <a:rPr lang="en-US" altLang="en-US" sz="3200" b="1">
                <a:latin typeface="宋体" panose="02010600030101010101" pitchFamily="2" charset="-122"/>
              </a:rPr>
            </a:br>
            <a:r>
              <a:rPr lang="en-US" altLang="en-US" sz="3200" b="1">
                <a:latin typeface="宋体" panose="02010600030101010101" pitchFamily="2" charset="-122"/>
              </a:rPr>
              <a:t>        </a:t>
            </a:r>
            <a:r>
              <a:rPr lang="en-US" altLang="en-US" sz="2800" b="1">
                <a:solidFill>
                  <a:srgbClr val="000000"/>
                </a:solidFill>
                <a:latin typeface="宋体" panose="02010600030101010101" pitchFamily="2" charset="-122"/>
              </a:rPr>
              <a:t>西宫春怨（王昌龄）</a:t>
            </a:r>
            <a:endParaRPr lang="en-US" altLang="en-US" sz="2800" b="1">
              <a:solidFill>
                <a:srgbClr val="000000"/>
              </a:solidFill>
              <a:latin typeface="宋体" panose="02010600030101010101" pitchFamily="2" charset="-122"/>
            </a:endParaRPr>
          </a:p>
          <a:p>
            <a:pPr marL="0" lvl="0" indent="0" eaLnBrk="1" latinLnBrk="1" hangingPunct="1">
              <a:buFontTx/>
              <a:buNone/>
            </a:pPr>
            <a:r>
              <a:rPr lang="en-US" altLang="en-US" sz="2800" b="1">
                <a:solidFill>
                  <a:srgbClr val="000000"/>
                </a:solidFill>
                <a:latin typeface="宋体" panose="02010600030101010101" pitchFamily="2" charset="-122"/>
              </a:rPr>
              <a:t>西宫夜静百花香，欲卷珠帘春恨长。</a:t>
            </a:r>
            <a:endParaRPr lang="en-US" altLang="en-US" sz="2800" b="1">
              <a:solidFill>
                <a:srgbClr val="000000"/>
              </a:solidFill>
              <a:latin typeface="宋体" panose="02010600030101010101" pitchFamily="2" charset="-122"/>
            </a:endParaRPr>
          </a:p>
          <a:p>
            <a:pPr marL="0" lvl="0" indent="0" eaLnBrk="1" latinLnBrk="1" hangingPunct="1">
              <a:buFontTx/>
              <a:buNone/>
            </a:pPr>
            <a:r>
              <a:rPr lang="en-US" altLang="en-US" sz="2800" b="1">
                <a:solidFill>
                  <a:srgbClr val="000000"/>
                </a:solidFill>
                <a:latin typeface="宋体" panose="02010600030101010101" pitchFamily="2" charset="-122"/>
              </a:rPr>
              <a:t>斜抱云和初见月，朦胧树色隐昭阳。</a:t>
            </a:r>
            <a:endParaRPr lang="en-US" altLang="en-US" sz="2800" b="1">
              <a:solidFill>
                <a:srgbClr val="000000"/>
              </a:solidFill>
              <a:latin typeface="宋体" panose="02010600030101010101" pitchFamily="2" charset="-122"/>
            </a:endParaRPr>
          </a:p>
          <a:p>
            <a:pPr marL="0" lvl="0" indent="0" eaLnBrk="1" latinLnBrk="1" hangingPunct="1">
              <a:buFontTx/>
              <a:buNone/>
            </a:pPr>
            <a:endParaRPr lang="en-US" altLang="en-US" sz="2800" b="1">
              <a:solidFill>
                <a:srgbClr val="000000"/>
              </a:solidFill>
              <a:latin typeface="宋体" panose="02010600030101010101" pitchFamily="2" charset="-122"/>
            </a:endParaRPr>
          </a:p>
          <a:p>
            <a:pPr marL="0" lvl="0" indent="0" eaLnBrk="1" latinLnBrk="1" hangingPunct="1">
              <a:buFontTx/>
              <a:buNone/>
            </a:pPr>
            <a:r>
              <a:rPr lang="en-US" altLang="en-US" sz="2800" b="1">
                <a:solidFill>
                  <a:srgbClr val="FF0000"/>
                </a:solidFill>
                <a:latin typeface="宋体" panose="02010600030101010101" pitchFamily="2" charset="-122"/>
              </a:rPr>
              <a:t>注：云和——云和是出产琴瑟的地方，这里指瑟。</a:t>
            </a:r>
            <a:endParaRPr lang="en-US" altLang="en-US" sz="2800" b="1">
              <a:solidFill>
                <a:srgbClr val="FF0000"/>
              </a:solidFill>
              <a:latin typeface="宋体" panose="02010600030101010101" pitchFamily="2" charset="-122"/>
            </a:endParaRPr>
          </a:p>
          <a:p>
            <a:pPr marL="0" lvl="0" indent="0" eaLnBrk="1" latinLnBrk="1" hangingPunct="1">
              <a:buFontTx/>
              <a:buNone/>
            </a:pPr>
            <a:r>
              <a:rPr lang="en-US" altLang="en-US" sz="2800" b="1">
                <a:solidFill>
                  <a:srgbClr val="FF0000"/>
                </a:solidFill>
                <a:latin typeface="宋体" panose="02010600030101010101" pitchFamily="2" charset="-122"/>
              </a:rPr>
              <a:t>    昭阳——汉宫名，汉成帝宠妃赵飞燕、赵合德姐妹居处。</a:t>
            </a:r>
            <a:endParaRPr lang="en-US" altLang="en-US" sz="2800" b="1">
              <a:solidFill>
                <a:srgbClr val="FF0000"/>
              </a:solidFill>
              <a:latin typeface="宋体" panose="02010600030101010101" pitchFamily="2" charset="-122"/>
            </a:endParaRPr>
          </a:p>
          <a:p>
            <a:pPr marL="0" lvl="0" indent="0" eaLnBrk="1" latinLnBrk="1" hangingPunct="1">
              <a:buFontTx/>
              <a:buNone/>
            </a:pPr>
            <a:endParaRPr lang="en-US" altLang="en-US" sz="2800" b="1">
              <a:solidFill>
                <a:srgbClr val="FF0000"/>
              </a:solidFill>
              <a:latin typeface="宋体" panose="02010600030101010101" pitchFamily="2" charset="-122"/>
            </a:endParaRPr>
          </a:p>
          <a:p>
            <a:pPr marL="0" lvl="0" indent="0" eaLnBrk="1" latinLnBrk="1" hangingPunct="1">
              <a:buFontTx/>
              <a:buNone/>
            </a:pPr>
            <a:r>
              <a:rPr lang="en-US" altLang="en-US" sz="3200" b="1">
                <a:solidFill>
                  <a:srgbClr val="000000"/>
                </a:solidFill>
                <a:latin typeface="宋体" panose="02010600030101010101" pitchFamily="2" charset="-122"/>
              </a:rPr>
              <a:t>问</a:t>
            </a:r>
            <a:r>
              <a:rPr lang="en-US" altLang="en-US" sz="2800" b="1">
                <a:solidFill>
                  <a:srgbClr val="000000"/>
                </a:solidFill>
                <a:latin typeface="宋体" panose="02010600030101010101" pitchFamily="2" charset="-122"/>
              </a:rPr>
              <a:t>题：1、请结合全诗，评析诗中的人物形象。</a:t>
            </a:r>
            <a:endParaRPr lang="en-US" altLang="en-US" sz="2800" b="1">
              <a:solidFill>
                <a:srgbClr val="000000"/>
              </a:solidFill>
              <a:latin typeface="宋体" panose="02010600030101010101" pitchFamily="2" charset="-122"/>
            </a:endParaRPr>
          </a:p>
          <a:p>
            <a:pPr marL="0" lvl="0" indent="0" eaLnBrk="1" latinLnBrk="1" hangingPunct="1">
              <a:buFontTx/>
              <a:buNone/>
            </a:pPr>
            <a:r>
              <a:rPr lang="en-US" altLang="en-US" sz="2800" b="1">
                <a:solidFill>
                  <a:srgbClr val="000000"/>
                </a:solidFill>
                <a:latin typeface="宋体" panose="02010600030101010101" pitchFamily="2" charset="-122"/>
              </a:rPr>
              <a:t>      </a:t>
            </a:r>
            <a:endParaRPr lang="en-US" altLang="en-US" sz="2800" b="1">
              <a:solidFill>
                <a:srgbClr val="000000"/>
              </a:solidFill>
              <a:latin typeface="宋体" panose="02010600030101010101" pitchFamily="2" charset="-122"/>
            </a:endParaRPr>
          </a:p>
        </p:txBody>
      </p:sp>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763" name=""/>
        <p:cNvGrpSpPr/>
        <p:nvPr/>
      </p:nvGrpSpPr>
      <p:grpSpPr>
        <a:xfrm rot="0">
          <a:off x="0" y="0"/>
          <a:ext cx="0" cy="0"/>
          <a:chOff x="0" y="0"/>
          <a:chExt cx="0" cy="0"/>
        </a:xfrm>
      </p:grpSpPr>
      <p:sp>
        <p:nvSpPr>
          <p:cNvPr id="1049954" name="文本框 1049953"/>
          <p:cNvSpPr txBox="1"/>
          <p:nvPr/>
        </p:nvSpPr>
        <p:spPr>
          <a:xfrm>
            <a:off x="468312" y="1125537"/>
            <a:ext cx="6983412" cy="446405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200" b="1">
                <a:solidFill>
                  <a:srgbClr val="000000"/>
                </a:solidFill>
                <a:latin typeface="宋体" panose="02010600030101010101" pitchFamily="2" charset="-122"/>
              </a:rPr>
              <a:t>1、诗中写的是一个</a:t>
            </a:r>
            <a:r>
              <a:rPr lang="en-US" altLang="en-US" sz="3200" b="1">
                <a:solidFill>
                  <a:srgbClr val="FF0000"/>
                </a:solidFill>
                <a:latin typeface="宋体" panose="02010600030101010101" pitchFamily="2" charset="-122"/>
              </a:rPr>
              <a:t>因被幽闭深宫而孤独寂寞的宫女妃子</a:t>
            </a:r>
            <a:r>
              <a:rPr lang="en-US" altLang="en-US" sz="3200" b="1">
                <a:solidFill>
                  <a:srgbClr val="000000"/>
                </a:solidFill>
                <a:latin typeface="宋体" panose="02010600030101010101" pitchFamily="2" charset="-122"/>
              </a:rPr>
              <a:t>。</a:t>
            </a:r>
            <a:endParaRPr lang="en-US" altLang="en-US" sz="3200" b="1">
              <a:solidFill>
                <a:srgbClr val="000000"/>
              </a:solidFill>
              <a:latin typeface="宋体" panose="02010600030101010101" pitchFamily="2" charset="-122"/>
            </a:endParaRPr>
          </a:p>
          <a:p>
            <a:pPr marL="0" lvl="0" indent="0" eaLnBrk="1" latinLnBrk="1" hangingPunct="1">
              <a:spcBef>
                <a:spcPct val="50000"/>
              </a:spcBef>
              <a:buFontTx/>
              <a:buNone/>
            </a:pPr>
            <a:r>
              <a:rPr lang="en-US" altLang="en-US" sz="3200" b="1">
                <a:solidFill>
                  <a:srgbClr val="000000"/>
                </a:solidFill>
                <a:latin typeface="宋体" panose="02010600030101010101" pitchFamily="2" charset="-122"/>
              </a:rPr>
              <a:t>2、作者用一连串的</a:t>
            </a:r>
            <a:r>
              <a:rPr lang="en-US" altLang="en-US" sz="3200" b="1">
                <a:solidFill>
                  <a:srgbClr val="FF0000"/>
                </a:solidFill>
                <a:latin typeface="宋体" panose="02010600030101010101" pitchFamily="2" charset="-122"/>
              </a:rPr>
              <a:t>动作</a:t>
            </a:r>
            <a:r>
              <a:rPr lang="en-US" altLang="en-US" sz="3200" b="1">
                <a:solidFill>
                  <a:srgbClr val="000000"/>
                </a:solidFill>
                <a:latin typeface="宋体" panose="02010600030101010101" pitchFamily="2" charset="-122"/>
              </a:rPr>
              <a:t>反映了她曲折复杂的内心活动，在宫中花</a:t>
            </a:r>
            <a:r>
              <a:rPr lang="en-US" altLang="en-US" sz="3200" b="1">
                <a:solidFill>
                  <a:srgbClr val="FF0000"/>
                </a:solidFill>
                <a:latin typeface="宋体" panose="02010600030101010101" pitchFamily="2" charset="-122"/>
              </a:rPr>
              <a:t>香袭人、月色撩人</a:t>
            </a:r>
            <a:r>
              <a:rPr lang="en-US" altLang="en-US" sz="3200" b="1">
                <a:solidFill>
                  <a:srgbClr val="000000"/>
                </a:solidFill>
                <a:latin typeface="宋体" panose="02010600030101010101" pitchFamily="2" charset="-122"/>
              </a:rPr>
              <a:t>的春夜，她百无聊赖地</a:t>
            </a:r>
            <a:r>
              <a:rPr lang="en-US" altLang="en-US" sz="3200" b="1">
                <a:solidFill>
                  <a:srgbClr val="FF0000"/>
                </a:solidFill>
                <a:latin typeface="宋体" panose="02010600030101010101" pitchFamily="2" charset="-122"/>
              </a:rPr>
              <a:t>抱着琴，凝望着夜空，凝望昭阳宫。</a:t>
            </a:r>
            <a:endParaRPr lang="en-US" altLang="en-US" sz="3200" b="1">
              <a:solidFill>
                <a:srgbClr val="FF0000"/>
              </a:solidFill>
              <a:latin typeface="宋体" panose="02010600030101010101" pitchFamily="2" charset="-122"/>
            </a:endParaRPr>
          </a:p>
          <a:p>
            <a:pPr marL="0" lvl="0" indent="0" eaLnBrk="1" latinLnBrk="1" hangingPunct="1">
              <a:spcBef>
                <a:spcPct val="50000"/>
              </a:spcBef>
              <a:buFontTx/>
              <a:buNone/>
            </a:pPr>
            <a:r>
              <a:rPr lang="en-US" altLang="en-US" sz="3200" b="1">
                <a:solidFill>
                  <a:srgbClr val="000000"/>
                </a:solidFill>
                <a:latin typeface="宋体" panose="02010600030101010101" pitchFamily="2" charset="-122"/>
              </a:rPr>
              <a:t>3、写出现她</a:t>
            </a:r>
            <a:r>
              <a:rPr lang="en-US" altLang="en-US" sz="3200" b="1">
                <a:solidFill>
                  <a:srgbClr val="FF0000"/>
                </a:solidFill>
                <a:latin typeface="宋体" panose="02010600030101010101" pitchFamily="2" charset="-122"/>
              </a:rPr>
              <a:t>被禁宫中、遭人冷落、空守寂寞</a:t>
            </a:r>
            <a:r>
              <a:rPr lang="en-US" altLang="en-US" sz="3200" b="1">
                <a:solidFill>
                  <a:srgbClr val="000000"/>
                </a:solidFill>
                <a:latin typeface="宋体" panose="02010600030101010101" pitchFamily="2" charset="-122"/>
              </a:rPr>
              <a:t>的深深</a:t>
            </a:r>
            <a:r>
              <a:rPr lang="en-US" altLang="en-US" sz="3200" b="1">
                <a:solidFill>
                  <a:srgbClr val="FF0000"/>
                </a:solidFill>
                <a:latin typeface="宋体" panose="02010600030101010101" pitchFamily="2" charset="-122"/>
              </a:rPr>
              <a:t>怨情</a:t>
            </a:r>
            <a:r>
              <a:rPr lang="en-US" altLang="en-US" sz="3200" b="1">
                <a:solidFill>
                  <a:srgbClr val="000000"/>
                </a:solidFill>
                <a:latin typeface="宋体" panose="02010600030101010101" pitchFamily="2" charset="-122"/>
              </a:rPr>
              <a:t>。</a:t>
            </a:r>
            <a:endParaRPr lang="en-US" altLang="en-US" sz="3200" b="1">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954"/>
                                        </p:tgtEl>
                                        <p:attrNameLst>
                                          <p:attrName>style.visibility</p:attrName>
                                        </p:attrNameLst>
                                      </p:cBhvr>
                                      <p:to>
                                        <p:strVal val="visible"/>
                                      </p:to>
                                    </p:set>
                                    <p:animEffect transition="in" filter="blinds(horizontal)">
                                      <p:cBhvr>
                                        <p:cTn id="7" dur="500"/>
                                        <p:tgtEl>
                                          <p:spTgt spid="10499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95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01" name=""/>
        <p:cNvGrpSpPr/>
        <p:nvPr/>
      </p:nvGrpSpPr>
      <p:grpSpPr>
        <a:xfrm rot="0">
          <a:off x="0" y="0"/>
          <a:ext cx="0" cy="0"/>
          <a:chOff x="0" y="0"/>
          <a:chExt cx="0" cy="0"/>
        </a:xfrm>
      </p:grpSpPr>
      <p:pic>
        <p:nvPicPr>
          <p:cNvPr id="2097179" name="图片 2097178"/>
          <p:cNvPicPr/>
          <p:nvPr/>
        </p:nvPicPr>
        <p:blipFill>
          <a:blip r:embed="rId1"/>
          <a:srcRect/>
          <a:stretch>
            <a:fillRect/>
          </a:stretch>
        </p:blipFill>
        <p:spPr>
          <a:xfrm>
            <a:off x="0" y="0"/>
            <a:ext cx="9144000" cy="6858000"/>
          </a:xfrm>
          <a:prstGeom prst="rect">
            <a:avLst/>
          </a:prstGeom>
          <a:noFill/>
          <a:ln>
            <a:noFill/>
          </a:ln>
        </p:spPr>
      </p:pic>
      <p:sp>
        <p:nvSpPr>
          <p:cNvPr id="1048641" name="标题 1048640"/>
          <p:cNvSpPr/>
          <p:nvPr>
            <p:ph type="title"/>
          </p:nvPr>
        </p:nvSpPr>
        <p:spPr>
          <a:xfrm>
            <a:off x="457200" y="228600"/>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200" b="1">
                <a:ea typeface="黑体" panose="02010609060101010101" pitchFamily="2" charset="-122"/>
              </a:rPr>
              <a:t>归园田居 </a:t>
            </a:r>
            <a:r>
              <a:rPr lang="zh-CN" altLang="en-US" sz="2400" b="1">
                <a:ea typeface="黑体" panose="02010609060101010101" pitchFamily="2" charset="-122"/>
              </a:rPr>
              <a:t>陶渊明</a:t>
            </a:r>
            <a:br>
              <a:rPr lang="zh-CN" altLang="en-US" sz="2400" b="1">
                <a:ea typeface="黑体" panose="02010609060101010101" pitchFamily="2" charset="-122"/>
              </a:rPr>
            </a:br>
            <a:endParaRPr lang="zh-CN" altLang="en-US" sz="3200" b="1">
              <a:ea typeface="黑体" panose="02010609060101010101" pitchFamily="2" charset="-122"/>
            </a:endParaRPr>
          </a:p>
        </p:txBody>
      </p:sp>
      <p:sp>
        <p:nvSpPr>
          <p:cNvPr id="1048642" name="文本占位符 1048641"/>
          <p:cNvSpPr/>
          <p:nvPr>
            <p:ph type="body" idx="1"/>
          </p:nvPr>
        </p:nvSpPr>
        <p:spPr>
          <a:xfrm>
            <a:off x="0" y="1066800"/>
            <a:ext cx="89154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10000"/>
              </a:lnSpc>
            </a:pPr>
            <a:r>
              <a:rPr lang="zh-CN" altLang="en-US" sz="2800" b="1">
                <a:latin typeface="黑体" panose="02010609060101010101" pitchFamily="2" charset="-122"/>
                <a:ea typeface="黑体" panose="02010609060101010101" pitchFamily="2" charset="-122"/>
              </a:rPr>
              <a:t>少无适俗韵，性本爱丘山。误落尘网中，一去三十年。</a:t>
            </a:r>
            <a:endParaRPr lang="zh-CN" altLang="en-US" sz="2800" b="1">
              <a:latin typeface="黑体" panose="02010609060101010101" pitchFamily="2" charset="-122"/>
              <a:ea typeface="黑体" panose="02010609060101010101" pitchFamily="2" charset="-122"/>
            </a:endParaRPr>
          </a:p>
          <a:p>
            <a:pPr marL="342900" lvl="0" indent="-342900">
              <a:lnSpc>
                <a:spcPct val="110000"/>
              </a:lnSpc>
            </a:pPr>
            <a:r>
              <a:rPr lang="zh-CN" altLang="en-US" sz="2800" b="1">
                <a:latin typeface="黑体" panose="02010609060101010101" pitchFamily="2" charset="-122"/>
                <a:ea typeface="黑体" panose="02010609060101010101" pitchFamily="2" charset="-122"/>
              </a:rPr>
              <a:t>羁鸟恋旧林，池鱼思故渊。开荒南野际，守拙归园田。</a:t>
            </a:r>
            <a:endParaRPr lang="zh-CN" altLang="en-US" sz="2800" b="1">
              <a:latin typeface="黑体" panose="02010609060101010101" pitchFamily="2" charset="-122"/>
              <a:ea typeface="黑体" panose="02010609060101010101" pitchFamily="2" charset="-122"/>
            </a:endParaRPr>
          </a:p>
          <a:p>
            <a:pPr marL="342900" lvl="0" indent="-342900">
              <a:lnSpc>
                <a:spcPct val="110000"/>
              </a:lnSpc>
            </a:pPr>
            <a:r>
              <a:rPr lang="zh-CN" altLang="en-US" sz="2800" b="1">
                <a:latin typeface="黑体" panose="02010609060101010101" pitchFamily="2" charset="-122"/>
                <a:ea typeface="黑体" panose="02010609060101010101" pitchFamily="2" charset="-122"/>
              </a:rPr>
              <a:t>方宅十余亩，草屋八九间。榆柳荫后檐，桃李罗堂前。</a:t>
            </a:r>
            <a:endParaRPr lang="zh-CN" altLang="en-US" sz="2800" b="1">
              <a:latin typeface="黑体" panose="02010609060101010101" pitchFamily="2" charset="-122"/>
              <a:ea typeface="黑体" panose="02010609060101010101" pitchFamily="2" charset="-122"/>
            </a:endParaRPr>
          </a:p>
          <a:p>
            <a:pPr marL="342900" lvl="0" indent="-342900">
              <a:lnSpc>
                <a:spcPct val="110000"/>
              </a:lnSpc>
            </a:pPr>
            <a:r>
              <a:rPr lang="zh-CN" altLang="en-US" sz="2800" b="1">
                <a:latin typeface="黑体" panose="02010609060101010101" pitchFamily="2" charset="-122"/>
                <a:ea typeface="黑体" panose="02010609060101010101" pitchFamily="2" charset="-122"/>
              </a:rPr>
              <a:t>暧暧远人村，依依墟里烟。狗吠深巷中，鸡鸣桑树颠。</a:t>
            </a:r>
            <a:endParaRPr lang="zh-CN" altLang="en-US" sz="2800" b="1">
              <a:latin typeface="黑体" panose="02010609060101010101" pitchFamily="2" charset="-122"/>
              <a:ea typeface="黑体" panose="02010609060101010101" pitchFamily="2" charset="-122"/>
            </a:endParaRPr>
          </a:p>
          <a:p>
            <a:pPr marL="342900" lvl="0" indent="-342900">
              <a:lnSpc>
                <a:spcPct val="110000"/>
              </a:lnSpc>
            </a:pPr>
            <a:r>
              <a:rPr lang="zh-CN" altLang="en-US" sz="2800" b="1">
                <a:latin typeface="黑体" panose="02010609060101010101" pitchFamily="2" charset="-122"/>
                <a:ea typeface="黑体" panose="02010609060101010101" pitchFamily="2" charset="-122"/>
              </a:rPr>
              <a:t>户庭无尘杂，虚室有余闲。久在樊笼里，复得返自然。</a:t>
            </a:r>
            <a:endParaRPr lang="zh-CN" altLang="en-US" sz="2800" b="1">
              <a:latin typeface="黑体" panose="02010609060101010101" pitchFamily="2" charset="-122"/>
              <a:ea typeface="黑体" panose="02010609060101010101" pitchFamily="2" charset="-122"/>
            </a:endParaRPr>
          </a:p>
          <a:p>
            <a:pPr marL="342900" lvl="0" indent="-342900">
              <a:lnSpc>
                <a:spcPct val="110000"/>
              </a:lnSpc>
            </a:pPr>
            <a:r>
              <a:rPr lang="zh-CN" altLang="en-US" sz="2800" b="1">
                <a:solidFill>
                  <a:schemeClr val="accent2"/>
                </a:solidFill>
                <a:latin typeface="黑体" panose="02010609060101010101" pitchFamily="2" charset="-122"/>
                <a:ea typeface="黑体" panose="02010609060101010101" pitchFamily="2" charset="-122"/>
              </a:rPr>
              <a:t>全诗表现了诗人什么思想感情？ </a:t>
            </a:r>
            <a:endParaRPr lang="zh-CN" altLang="en-US" sz="2800" b="1">
              <a:solidFill>
                <a:schemeClr val="accent2"/>
              </a:solidFill>
              <a:latin typeface="黑体" panose="02010609060101010101" pitchFamily="2" charset="-122"/>
              <a:ea typeface="黑体" panose="02010609060101010101" pitchFamily="2" charset="-122"/>
            </a:endParaRPr>
          </a:p>
          <a:p>
            <a:pPr marL="342900" lvl="0" indent="-342900">
              <a:lnSpc>
                <a:spcPct val="110000"/>
              </a:lnSpc>
            </a:pPr>
            <a:r>
              <a:rPr lang="zh-CN" altLang="en-US" sz="2800" b="1">
                <a:latin typeface="黑体" panose="02010609060101010101" pitchFamily="2" charset="-122"/>
                <a:ea typeface="黑体" panose="02010609060101010101" pitchFamily="2" charset="-122"/>
              </a:rPr>
              <a:t>参考：诗人对大自然的喜爱；</a:t>
            </a:r>
            <a:endParaRPr lang="zh-CN" altLang="en-US" sz="2800" b="1">
              <a:latin typeface="黑体" panose="02010609060101010101" pitchFamily="2" charset="-122"/>
              <a:ea typeface="黑体" panose="02010609060101010101" pitchFamily="2" charset="-122"/>
            </a:endParaRPr>
          </a:p>
          <a:p>
            <a:pPr marL="342900" lvl="0" indent="-342900">
              <a:lnSpc>
                <a:spcPct val="110000"/>
              </a:lnSpc>
            </a:pPr>
            <a:r>
              <a:rPr lang="zh-CN" altLang="en-US" sz="2800" b="1">
                <a:latin typeface="黑体" panose="02010609060101010101" pitchFamily="2" charset="-122"/>
                <a:ea typeface="黑体" panose="02010609060101010101" pitchFamily="2" charset="-122"/>
              </a:rPr>
              <a:t>      回归恬淡田园的喜悦之情；</a:t>
            </a:r>
            <a:endParaRPr lang="zh-CN" altLang="en-US" sz="2800" b="1">
              <a:latin typeface="黑体" panose="02010609060101010101" pitchFamily="2" charset="-122"/>
              <a:ea typeface="黑体" panose="02010609060101010101" pitchFamily="2" charset="-122"/>
            </a:endParaRPr>
          </a:p>
          <a:p>
            <a:pPr marL="342900" lvl="0" indent="-342900">
              <a:lnSpc>
                <a:spcPct val="110000"/>
              </a:lnSpc>
            </a:pPr>
            <a:r>
              <a:rPr lang="zh-CN" altLang="en-US" sz="2800" b="1">
                <a:latin typeface="黑体" panose="02010609060101010101" pitchFamily="2" charset="-122"/>
                <a:ea typeface="黑体" panose="02010609060101010101" pitchFamily="2" charset="-122"/>
              </a:rPr>
              <a:t>      对官场的厌恶之情。</a:t>
            </a:r>
            <a:endParaRPr lang="zh-CN" altLang="en-US" sz="28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42">
                                            <p:txEl>
                                              <p:charRg st="141" end="155"/>
                                            </p:txEl>
                                          </p:spTgt>
                                        </p:tgtEl>
                                        <p:attrNameLst>
                                          <p:attrName>style.visibility</p:attrName>
                                        </p:attrNameLst>
                                      </p:cBhvr>
                                      <p:to>
                                        <p:strVal val="visible"/>
                                      </p:to>
                                    </p:set>
                                    <p:animEffect transition="in" filter="box(in)">
                                      <p:cBhvr>
                                        <p:cTn id="7" dur="500"/>
                                        <p:tgtEl>
                                          <p:spTgt spid="1048642">
                                            <p:txEl>
                                              <p:charRg st="141" end="155"/>
                                            </p:txEl>
                                          </p:spTgt>
                                        </p:tgtEl>
                                      </p:cBhvr>
                                    </p:animEffect>
                                  </p:childTnLst>
                                </p:cTn>
                              </p:par>
                              <p:par>
                                <p:cTn id="8" presetID="4" presetClass="entr" presetSubtype="16" fill="hold" grpId="1" nodeType="withEffect">
                                  <p:stCondLst>
                                    <p:cond delay="0"/>
                                  </p:stCondLst>
                                  <p:childTnLst>
                                    <p:set>
                                      <p:cBhvr>
                                        <p:cTn id="9" dur="1" fill="hold">
                                          <p:stCondLst>
                                            <p:cond delay="0"/>
                                          </p:stCondLst>
                                        </p:cTn>
                                        <p:tgtEl>
                                          <p:spTgt spid="1048642">
                                            <p:txEl>
                                              <p:charRg st="155" end="174"/>
                                            </p:txEl>
                                          </p:spTgt>
                                        </p:tgtEl>
                                        <p:attrNameLst>
                                          <p:attrName>style.visibility</p:attrName>
                                        </p:attrNameLst>
                                      </p:cBhvr>
                                      <p:to>
                                        <p:strVal val="visible"/>
                                      </p:to>
                                    </p:set>
                                    <p:animEffect transition="in" filter="box(in)">
                                      <p:cBhvr>
                                        <p:cTn id="10" dur="500"/>
                                        <p:tgtEl>
                                          <p:spTgt spid="1048642">
                                            <p:txEl>
                                              <p:charRg st="155" end="174"/>
                                            </p:txEl>
                                          </p:spTgt>
                                        </p:tgtEl>
                                      </p:cBhvr>
                                    </p:animEffect>
                                  </p:childTnLst>
                                </p:cTn>
                              </p:par>
                              <p:par>
                                <p:cTn id="11" presetID="4" presetClass="entr" presetSubtype="16" fill="hold" grpId="2" nodeType="withEffect">
                                  <p:stCondLst>
                                    <p:cond delay="0"/>
                                  </p:stCondLst>
                                  <p:childTnLst>
                                    <p:set>
                                      <p:cBhvr>
                                        <p:cTn id="12" dur="1" fill="hold">
                                          <p:stCondLst>
                                            <p:cond delay="0"/>
                                          </p:stCondLst>
                                        </p:cTn>
                                        <p:tgtEl>
                                          <p:spTgt spid="1048642">
                                            <p:txEl>
                                              <p:charRg st="174" end="190"/>
                                            </p:txEl>
                                          </p:spTgt>
                                        </p:tgtEl>
                                        <p:attrNameLst>
                                          <p:attrName>style.visibility</p:attrName>
                                        </p:attrNameLst>
                                      </p:cBhvr>
                                      <p:to>
                                        <p:strVal val="visible"/>
                                      </p:to>
                                    </p:set>
                                    <p:animEffect transition="in" filter="box(in)">
                                      <p:cBhvr>
                                        <p:cTn id="13" dur="500"/>
                                        <p:tgtEl>
                                          <p:spTgt spid="1048642">
                                            <p:txEl>
                                              <p:charRg st="174" end="19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764" name=""/>
        <p:cNvGrpSpPr/>
        <p:nvPr/>
      </p:nvGrpSpPr>
      <p:grpSpPr>
        <a:xfrm rot="0">
          <a:off x="0" y="0"/>
          <a:ext cx="0" cy="0"/>
          <a:chOff x="0" y="0"/>
          <a:chExt cx="0" cy="0"/>
        </a:xfrm>
      </p:grpSpPr>
      <p:sp>
        <p:nvSpPr>
          <p:cNvPr id="1049955" name="文本框 1049954"/>
          <p:cNvSpPr txBox="1"/>
          <p:nvPr/>
        </p:nvSpPr>
        <p:spPr>
          <a:xfrm>
            <a:off x="1260475" y="2781300"/>
            <a:ext cx="6983412" cy="3306762"/>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2800" b="1">
                <a:solidFill>
                  <a:srgbClr val="000000"/>
                </a:solidFill>
                <a:latin typeface="宋体" panose="02010600030101010101" pitchFamily="2" charset="-122"/>
              </a:rPr>
              <a:t>①“深”描写了主人公痴痴地凝视冷月的情态，表现了主人公失宠后的哀怨、酸苦和无奈。</a:t>
            </a:r>
            <a:endParaRPr lang="en-US" altLang="en-US" sz="2800" b="1">
              <a:solidFill>
                <a:srgbClr val="000000"/>
              </a:solidFill>
              <a:latin typeface="宋体" panose="02010600030101010101" pitchFamily="2" charset="-122"/>
            </a:endParaRPr>
          </a:p>
          <a:p>
            <a:pPr marL="0" lvl="0" indent="0" eaLnBrk="1" latinLnBrk="1" hangingPunct="1">
              <a:spcBef>
                <a:spcPct val="50000"/>
              </a:spcBef>
              <a:buFontTx/>
              <a:buNone/>
            </a:pPr>
            <a:r>
              <a:rPr lang="en-US" altLang="en-US" sz="2800" b="1">
                <a:solidFill>
                  <a:srgbClr val="000000"/>
                </a:solidFill>
                <a:latin typeface="宋体" panose="02010600030101010101" pitchFamily="2" charset="-122"/>
              </a:rPr>
              <a:t>②“隐”描写了诗中人凝望皇帝所住的昭阳宫，想把怨情倾注于昭阳宫，但是所能望见的只是夜色下一片朦胧的树影，加倍表现了主人公孤独、凄凉的心境。</a:t>
            </a:r>
            <a:endParaRPr lang="en-US" altLang="en-US" sz="2800" b="1">
              <a:solidFill>
                <a:srgbClr val="000000"/>
              </a:solidFill>
              <a:latin typeface="宋体" panose="02010600030101010101" pitchFamily="2" charset="-122"/>
            </a:endParaRPr>
          </a:p>
        </p:txBody>
      </p:sp>
      <p:sp>
        <p:nvSpPr>
          <p:cNvPr id="1049956" name="文本框 1049955"/>
          <p:cNvSpPr txBox="1"/>
          <p:nvPr/>
        </p:nvSpPr>
        <p:spPr>
          <a:xfrm>
            <a:off x="709612" y="296862"/>
            <a:ext cx="7886700" cy="22352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2800" b="1">
                <a:solidFill>
                  <a:srgbClr val="000000"/>
                </a:solidFill>
                <a:latin typeface="宋体" panose="02010600030101010101" pitchFamily="2" charset="-122"/>
                <a:sym typeface="Arial" panose="020B0604020202020204" pitchFamily="34" charset="0"/>
              </a:rPr>
              <a:t>2、这是一首描写失宠妃子的古诗。有人说，第三句中的“深”字，第四句中的“隐”字，既描写又抒情，用得极为巧妙。请结合全诗简要分析这两个字各描写了什么？表现了主人公怎样的思想感情？</a:t>
            </a:r>
            <a:endParaRPr lang="en-US" altLang="en-US" sz="2800" b="1">
              <a:solidFill>
                <a:srgbClr val="000000"/>
              </a:solidFill>
              <a:latin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955"/>
                                        </p:tgtEl>
                                        <p:attrNameLst>
                                          <p:attrName>style.visibility</p:attrName>
                                        </p:attrNameLst>
                                      </p:cBhvr>
                                      <p:to>
                                        <p:strVal val="visible"/>
                                      </p:to>
                                    </p:set>
                                    <p:animEffect transition="in" filter="blinds(horizontal)">
                                      <p:cBhvr>
                                        <p:cTn id="7" dur="500"/>
                                        <p:tgtEl>
                                          <p:spTgt spid="10499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955" grpId="0" animBg="1"/>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765" name=""/>
        <p:cNvGrpSpPr/>
        <p:nvPr/>
      </p:nvGrpSpPr>
      <p:grpSpPr>
        <a:xfrm rot="0">
          <a:off x="0" y="0"/>
          <a:ext cx="0" cy="0"/>
          <a:chOff x="0" y="0"/>
          <a:chExt cx="0" cy="0"/>
        </a:xfrm>
      </p:grpSpPr>
      <p:sp>
        <p:nvSpPr>
          <p:cNvPr id="1049957" name="矩形 1049956"/>
          <p:cNvSpPr/>
          <p:nvPr/>
        </p:nvSpPr>
        <p:spPr>
          <a:xfrm>
            <a:off x="2987675" y="44450"/>
            <a:ext cx="2014537" cy="723900"/>
          </a:xfrm>
          <a:prstGeom prst="rect">
            <a:avLst/>
          </a:prstGeom>
        </p:spPr>
        <p:txBody>
          <a:bodyPr vert="horz" wrap="none" lIns="91440" tIns="45720" rIns="91440" bIns="45720" fromWordArt="1" anchor="t">
            <a:prstTxWarp prst="textSlantUp">
              <a:avLst>
                <a:gd name="adj" fmla="val 38544"/>
              </a:avLst>
            </a:prstTxWarp>
          </a:bodyPr>
          <a:p>
            <a:pPr algn="ctr"/>
            <a:r>
              <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小试牛刀</a:t>
            </a:r>
            <a:endParaRPr sz="3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958" name="矩形 1049957"/>
          <p:cNvSpPr/>
          <p:nvPr/>
        </p:nvSpPr>
        <p:spPr>
          <a:xfrm>
            <a:off x="395287" y="838200"/>
            <a:ext cx="8280400" cy="5832475"/>
          </a:xfrm>
          <a:prstGeom prst="rect">
            <a:avLst/>
          </a:prstGeom>
          <a:solidFill>
            <a:schemeClr val="lt1"/>
          </a:solidFill>
          <a:ln w="9525" cap="flat" cmpd="sng">
            <a:solidFill>
              <a:schemeClr val="dk1">
                <a:alpha val="100000"/>
              </a:scheme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lnSpc>
                <a:spcPct val="110000"/>
              </a:lnSpc>
              <a:spcBef>
                <a:spcPts val="1200"/>
              </a:spcBef>
              <a:buFontTx/>
              <a:buNone/>
            </a:pPr>
            <a:r>
              <a:rPr lang="en-US" altLang="en-US" sz="2800" b="1">
                <a:solidFill>
                  <a:srgbClr val="000000"/>
                </a:solidFill>
                <a:latin typeface="宋体" panose="02010600030101010101" pitchFamily="2" charset="-122"/>
              </a:rPr>
              <a:t>诉衷情     欧阳修</a:t>
            </a:r>
            <a:endParaRPr lang="en-US" altLang="en-US" sz="2800" b="1">
              <a:solidFill>
                <a:srgbClr val="000000"/>
              </a:solidFill>
              <a:latin typeface="宋体" panose="02010600030101010101" pitchFamily="2" charset="-122"/>
            </a:endParaRPr>
          </a:p>
          <a:p>
            <a:pPr marL="0" lvl="0" indent="0" eaLnBrk="1" latinLnBrk="1" hangingPunct="1">
              <a:lnSpc>
                <a:spcPct val="110000"/>
              </a:lnSpc>
              <a:spcBef>
                <a:spcPts val="1200"/>
              </a:spcBef>
              <a:buFontTx/>
              <a:buNone/>
            </a:pPr>
            <a:r>
              <a:rPr lang="en-US" altLang="en-US" sz="2800" b="1">
                <a:solidFill>
                  <a:srgbClr val="000000"/>
                </a:solidFill>
                <a:latin typeface="宋体" panose="02010600030101010101" pitchFamily="2" charset="-122"/>
              </a:rPr>
              <a:t>    清晨帘幕卷轻霜，呵手试梅妆。都缘自有离恨，故画作远山长。</a:t>
            </a:r>
            <a:endParaRPr lang="en-US" altLang="en-US" sz="2800" b="1">
              <a:solidFill>
                <a:srgbClr val="000000"/>
              </a:solidFill>
              <a:latin typeface="宋体" panose="02010600030101010101" pitchFamily="2" charset="-122"/>
            </a:endParaRPr>
          </a:p>
          <a:p>
            <a:pPr marL="0" lvl="0" indent="0" eaLnBrk="1" latinLnBrk="1" hangingPunct="1">
              <a:lnSpc>
                <a:spcPct val="110000"/>
              </a:lnSpc>
              <a:spcBef>
                <a:spcPts val="1200"/>
              </a:spcBef>
              <a:buFontTx/>
              <a:buNone/>
            </a:pPr>
            <a:r>
              <a:rPr lang="en-US" altLang="en-US" sz="2800" b="1">
                <a:solidFill>
                  <a:srgbClr val="000000"/>
                </a:solidFill>
                <a:latin typeface="宋体" panose="02010600030101010101" pitchFamily="2" charset="-122"/>
              </a:rPr>
              <a:t>    思往事，惜流芳。易成伤。拟歌先敛，欲笑还颦，最断人肠。</a:t>
            </a:r>
            <a:endParaRPr lang="en-US" altLang="en-US" sz="2800" b="1">
              <a:solidFill>
                <a:srgbClr val="000000"/>
              </a:solidFill>
              <a:latin typeface="宋体" panose="02010600030101010101" pitchFamily="2" charset="-122"/>
            </a:endParaRPr>
          </a:p>
          <a:p>
            <a:pPr marL="0" lvl="0" indent="0" eaLnBrk="1" latinLnBrk="1" hangingPunct="1">
              <a:lnSpc>
                <a:spcPct val="110000"/>
              </a:lnSpc>
              <a:spcBef>
                <a:spcPts val="1200"/>
              </a:spcBef>
              <a:buFontTx/>
              <a:buNone/>
            </a:pPr>
            <a:r>
              <a:rPr lang="en-US" altLang="en-US" sz="2400" b="1">
                <a:solidFill>
                  <a:srgbClr val="000000"/>
                </a:solidFill>
                <a:latin typeface="宋体" panose="02010600030101010101" pitchFamily="2" charset="-122"/>
              </a:rPr>
              <a:t>[注]①故画作远山长：故意把双眉画成长长的远山形状，表示离恨的深长。 ②流芳：一作“流光”，义同，均指流水年华。③颦：蹙眉，表示愁情。</a:t>
            </a:r>
            <a:r>
              <a:rPr lang="en-US" altLang="en-US" sz="2800" b="1">
                <a:solidFill>
                  <a:srgbClr val="000000"/>
                </a:solidFill>
                <a:latin typeface="宋体" panose="02010600030101010101" pitchFamily="2" charset="-122"/>
              </a:rPr>
              <a:t> </a:t>
            </a:r>
            <a:endParaRPr lang="en-US" altLang="en-US" sz="2800" b="1">
              <a:solidFill>
                <a:srgbClr val="000000"/>
              </a:solidFill>
              <a:latin typeface="宋体" panose="02010600030101010101" pitchFamily="2" charset="-122"/>
            </a:endParaRPr>
          </a:p>
          <a:p>
            <a:pPr marL="0" lvl="0" indent="0" eaLnBrk="1" latinLnBrk="1" hangingPunct="1">
              <a:lnSpc>
                <a:spcPct val="110000"/>
              </a:lnSpc>
              <a:spcBef>
                <a:spcPts val="1200"/>
              </a:spcBef>
              <a:buFontTx/>
              <a:buNone/>
            </a:pPr>
            <a:r>
              <a:rPr lang="en-US" altLang="en-US" sz="2800" b="1">
                <a:solidFill>
                  <a:srgbClr val="000000"/>
                </a:solidFill>
                <a:latin typeface="宋体" panose="02010600030101010101" pitchFamily="2" charset="-122"/>
              </a:rPr>
              <a:t> </a:t>
            </a:r>
            <a:r>
              <a:rPr lang="en-US" altLang="en-US" sz="2400" b="1">
                <a:solidFill>
                  <a:srgbClr val="000000"/>
                </a:solidFill>
                <a:latin typeface="宋体" panose="02010600030101010101" pitchFamily="2" charset="-122"/>
              </a:rPr>
              <a:t>1、词的上片写离愁别恨，但词人并不直接写，而是 借助人物的动作描写来写，试作分析。 </a:t>
            </a:r>
            <a:endParaRPr lang="en-US" altLang="en-US" sz="2400" b="1">
              <a:solidFill>
                <a:srgbClr val="000000"/>
              </a:solidFill>
              <a:latin typeface="宋体" panose="02010600030101010101" pitchFamily="2" charset="-122"/>
            </a:endParaRPr>
          </a:p>
          <a:p>
            <a:pPr marL="0" lvl="0" indent="0" eaLnBrk="1" latinLnBrk="1" hangingPunct="1">
              <a:lnSpc>
                <a:spcPct val="110000"/>
              </a:lnSpc>
              <a:spcBef>
                <a:spcPts val="1200"/>
              </a:spcBef>
              <a:buFontTx/>
              <a:buNone/>
            </a:pPr>
            <a:r>
              <a:rPr lang="en-US" altLang="en-US" sz="2800" b="1">
                <a:solidFill>
                  <a:srgbClr val="000000"/>
                </a:solidFill>
                <a:latin typeface="宋体" panose="02010600030101010101" pitchFamily="2" charset="-122"/>
              </a:rPr>
              <a:t> </a:t>
            </a:r>
            <a:r>
              <a:rPr lang="en-US" altLang="en-US" sz="2400" b="1">
                <a:solidFill>
                  <a:srgbClr val="000000"/>
                </a:solidFill>
                <a:latin typeface="宋体" panose="02010600030101010101" pitchFamily="2" charset="-122"/>
              </a:rPr>
              <a:t>2、词的下片刻画了女主人公什么样的心理？ </a:t>
            </a:r>
            <a:endParaRPr lang="en-US" altLang="en-US" sz="2400" b="1">
              <a:solidFill>
                <a:srgbClr val="00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49958"/>
                                        </p:tgtEl>
                                        <p:attrNameLst>
                                          <p:attrName>style.visibility</p:attrName>
                                        </p:attrNameLst>
                                      </p:cBhvr>
                                      <p:to>
                                        <p:strVal val="visible"/>
                                      </p:to>
                                    </p:set>
                                    <p:animEffect transition="in" filter="diamond(in)">
                                      <p:cBhvr>
                                        <p:cTn id="7" dur="1000"/>
                                        <p:tgtEl>
                                          <p:spTgt spid="1049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958" grpId="0" animBg="1"/>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766" name=""/>
        <p:cNvGrpSpPr/>
        <p:nvPr/>
      </p:nvGrpSpPr>
      <p:grpSpPr>
        <a:xfrm rot="0">
          <a:off x="0" y="0"/>
          <a:ext cx="0" cy="0"/>
          <a:chOff x="0" y="0"/>
          <a:chExt cx="0" cy="0"/>
        </a:xfrm>
      </p:grpSpPr>
      <p:sp>
        <p:nvSpPr>
          <p:cNvPr id="1049959" name="文本框 1049958"/>
          <p:cNvSpPr txBox="1"/>
          <p:nvPr/>
        </p:nvSpPr>
        <p:spPr>
          <a:xfrm>
            <a:off x="754062" y="1268412"/>
            <a:ext cx="7561262" cy="389255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3600" b="1">
                <a:solidFill>
                  <a:srgbClr val="000000"/>
                </a:solidFill>
                <a:latin typeface="宋体" panose="02010600030101010101" pitchFamily="2" charset="-122"/>
              </a:rPr>
              <a:t>    词的上片以形传神，“呵手试梅妆”这个细节， 点出了女主人公的微妙心理。天气很冷，起床后 呵手取暖，梳妆打扮，暗示了一夜思念，希冀久别之人突然回来；“故画作远山长”，只因心中充满了离愁别恨，所以把双眉画得像远山那样修长。</a:t>
            </a:r>
            <a:endParaRPr lang="en-US" altLang="en-US" sz="3600" b="1">
              <a:solidFill>
                <a:srgbClr val="000000"/>
              </a:solidFill>
              <a:latin typeface="宋体" panose="02010600030101010101" pitchFamily="2" charset="-122"/>
            </a:endParaRPr>
          </a:p>
        </p:txBody>
      </p:sp>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767" name=""/>
        <p:cNvGrpSpPr/>
        <p:nvPr/>
      </p:nvGrpSpPr>
      <p:grpSpPr>
        <a:xfrm rot="0">
          <a:off x="0" y="0"/>
          <a:ext cx="0" cy="0"/>
          <a:chOff x="0" y="0"/>
          <a:chExt cx="0" cy="0"/>
        </a:xfrm>
      </p:grpSpPr>
      <p:sp>
        <p:nvSpPr>
          <p:cNvPr id="1049960" name="文本框 1049959"/>
          <p:cNvSpPr txBox="1"/>
          <p:nvPr/>
        </p:nvSpPr>
        <p:spPr>
          <a:xfrm>
            <a:off x="682625" y="693737"/>
            <a:ext cx="7561262" cy="5519737"/>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3600" b="1">
                <a:solidFill>
                  <a:srgbClr val="000000"/>
                </a:solidFill>
                <a:latin typeface="宋体" panose="02010600030101010101" pitchFamily="2" charset="-122"/>
              </a:rPr>
              <a:t>    下片写歌女内心的愁苦。首三句写她追忆往事，哀叹芳华易逝，流年似水，内心伤感不已。此三句，寥寥数语便道出了女主人公对于自身命运不能自主，而只得让美好年华虚度在陪人欢笑上的痛楚。结尾三句，以女主人公“拟歌先敛”、强颜欢笑、寸肠欲断的情态，活灵活现地刻画出歌女无法获得幸福生活而为生计被迫卖唱的痛苦心情。</a:t>
            </a:r>
            <a:endParaRPr lang="en-US" altLang="en-US" sz="3600" b="1">
              <a:solidFill>
                <a:srgbClr val="000000"/>
              </a:solidFill>
              <a:latin typeface="宋体" panose="02010600030101010101" pitchFamily="2" charset="-122"/>
            </a:endParaRPr>
          </a:p>
        </p:txBody>
      </p:sp>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768" name=""/>
        <p:cNvGrpSpPr/>
        <p:nvPr/>
      </p:nvGrpSpPr>
      <p:grpSpPr>
        <a:xfrm rot="0">
          <a:off x="0" y="0"/>
          <a:ext cx="0" cy="0"/>
          <a:chOff x="0" y="0"/>
          <a:chExt cx="0" cy="0"/>
        </a:xfrm>
      </p:grpSpPr>
      <p:sp>
        <p:nvSpPr>
          <p:cNvPr id="1049961" name="文本框 1049960"/>
          <p:cNvSpPr txBox="1"/>
          <p:nvPr/>
        </p:nvSpPr>
        <p:spPr>
          <a:xfrm>
            <a:off x="1836737" y="1901825"/>
            <a:ext cx="5903912" cy="24638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15600" b="1">
                <a:solidFill>
                  <a:srgbClr val="FF0000"/>
                </a:solidFill>
                <a:latin typeface="华文隶书" charset="-122"/>
                <a:ea typeface="华文隶书" charset="-122"/>
              </a:rPr>
              <a:t>总  结</a:t>
            </a:r>
            <a:endParaRPr lang="zh-CN" altLang="en-US" sz="15600" b="1">
              <a:solidFill>
                <a:srgbClr val="FF0000"/>
              </a:solidFill>
              <a:latin typeface="华文隶书" charset="-122"/>
              <a:ea typeface="华文隶书" charset="-122"/>
            </a:endParaRPr>
          </a:p>
        </p:txBody>
      </p:sp>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769" name=""/>
        <p:cNvGrpSpPr/>
        <p:nvPr/>
      </p:nvGrpSpPr>
      <p:grpSpPr>
        <a:xfrm rot="0">
          <a:off x="0" y="0"/>
          <a:ext cx="0" cy="0"/>
          <a:chOff x="0" y="0"/>
          <a:chExt cx="0" cy="0"/>
        </a:xfrm>
      </p:grpSpPr>
      <p:sp>
        <p:nvSpPr>
          <p:cNvPr id="1049962" name="矩形 1049961"/>
          <p:cNvSpPr/>
          <p:nvPr/>
        </p:nvSpPr>
        <p:spPr>
          <a:xfrm>
            <a:off x="36512" y="333375"/>
            <a:ext cx="2324100" cy="581025"/>
          </a:xfrm>
          <a:prstGeom prst="rect">
            <a:avLst/>
          </a:prstGeom>
        </p:spPr>
        <p:txBody>
          <a:bodyPr vert="horz" wrap="none" lIns="91440" tIns="45720" rIns="91440" bIns="45720" fromWordArt="1" anchor="t">
            <a:prstTxWarp prst="textSlantUp">
              <a:avLst>
                <a:gd name="adj" fmla="val 55560"/>
              </a:avLst>
            </a:prstTxWarp>
          </a:bodyPr>
          <a:p>
            <a:pPr algn="ctr"/>
            <a:r>
              <a:rPr sz="4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rPr>
              <a:t>常见意象</a:t>
            </a:r>
            <a:endParaRPr sz="4600" b="0" i="0"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宋体" panose="02010600030101010101" pitchFamily="2" charset="-122"/>
              <a:ea typeface="宋体" panose="02010600030101010101" pitchFamily="2" charset="-122"/>
            </a:endParaRPr>
          </a:p>
        </p:txBody>
      </p:sp>
      <p:sp>
        <p:nvSpPr>
          <p:cNvPr id="1049963" name="文本框 1049962"/>
          <p:cNvSpPr txBox="1"/>
          <p:nvPr/>
        </p:nvSpPr>
        <p:spPr>
          <a:xfrm>
            <a:off x="612775" y="1125537"/>
            <a:ext cx="7416800" cy="223520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solidFill>
                  <a:srgbClr val="00010D"/>
                </a:solidFill>
                <a:latin typeface="黑体" panose="02010609060101010101" pitchFamily="2" charset="-122"/>
                <a:ea typeface="黑体" panose="02010609060101010101" pitchFamily="2" charset="-122"/>
              </a:rPr>
              <a:t>言愁意象：</a:t>
            </a:r>
            <a:r>
              <a:rPr lang="en-US" altLang="en-US" sz="2800" b="1">
                <a:solidFill>
                  <a:srgbClr val="000000"/>
                </a:solidFill>
                <a:latin typeface="宋体" panose="02010600030101010101" pitchFamily="2" charset="-122"/>
                <a:sym typeface="Arial" panose="020B0604020202020204" pitchFamily="34" charset="0"/>
              </a:rPr>
              <a:t>秋风、夜雨、寒夜、寒衣、</a:t>
            </a:r>
            <a:r>
              <a:rPr lang="en-US" altLang="en-US" sz="2800" b="1">
                <a:solidFill>
                  <a:srgbClr val="FF0000"/>
                </a:solidFill>
                <a:latin typeface="宋体" panose="02010600030101010101" pitchFamily="2" charset="-122"/>
                <a:sym typeface="Arial" panose="020B0604020202020204" pitchFamily="34" charset="0"/>
              </a:rPr>
              <a:t>白发、</a:t>
            </a:r>
            <a:r>
              <a:rPr lang="zh-CN" altLang="en-US" sz="2800" b="1">
                <a:solidFill>
                  <a:srgbClr val="FF0000"/>
                </a:solidFill>
                <a:latin typeface="黑体" panose="02010609060101010101" pitchFamily="2" charset="-122"/>
                <a:ea typeface="黑体" panose="02010609060101010101" pitchFamily="2" charset="-122"/>
              </a:rPr>
              <a:t>月、梦、泪、雁、寒蝉、更漏、笛声、</a:t>
            </a:r>
            <a:r>
              <a:rPr lang="en-US" altLang="en-US" sz="2800" b="1">
                <a:solidFill>
                  <a:srgbClr val="000000"/>
                </a:solidFill>
                <a:latin typeface="宋体" panose="02010600030101010101" pitchFamily="2" charset="-122"/>
                <a:sym typeface="Arial" panose="020B0604020202020204" pitchFamily="34" charset="0"/>
              </a:rPr>
              <a:t>“残梦”“泪如雨”“春风杨柳”“雁声月明”“红妆对镜”“喜鹊报枝”“雨燕又飞”“临笺泪长”</a:t>
            </a:r>
            <a:r>
              <a:rPr lang="zh-CN" altLang="en-US" sz="2800" b="1">
                <a:solidFill>
                  <a:srgbClr val="FF0000"/>
                </a:solidFill>
                <a:latin typeface="黑体" panose="02010609060101010101" pitchFamily="2" charset="-122"/>
                <a:ea typeface="黑体" panose="02010609060101010101" pitchFamily="2" charset="-122"/>
              </a:rPr>
              <a:t>等</a:t>
            </a:r>
            <a:r>
              <a:rPr lang="zh-CN" altLang="en-US" sz="2800" b="1">
                <a:solidFill>
                  <a:srgbClr val="00010D"/>
                </a:solidFill>
                <a:latin typeface="黑体" panose="02010609060101010101" pitchFamily="2" charset="-122"/>
                <a:ea typeface="黑体" panose="02010609060101010101" pitchFamily="2" charset="-122"/>
              </a:rPr>
              <a:t>。</a:t>
            </a:r>
            <a:endParaRPr lang="zh-CN" altLang="en-US" sz="2800" b="1">
              <a:solidFill>
                <a:srgbClr val="00010D"/>
              </a:solidFill>
              <a:latin typeface="黑体" panose="02010609060101010101" pitchFamily="2" charset="-122"/>
              <a:ea typeface="黑体" panose="02010609060101010101" pitchFamily="2" charset="-122"/>
            </a:endParaRPr>
          </a:p>
        </p:txBody>
      </p:sp>
      <p:sp>
        <p:nvSpPr>
          <p:cNvPr id="1049964" name="文本框 1049963"/>
          <p:cNvSpPr txBox="1"/>
          <p:nvPr/>
        </p:nvSpPr>
        <p:spPr>
          <a:xfrm>
            <a:off x="684212" y="3357562"/>
            <a:ext cx="7343775" cy="947737"/>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solidFill>
                  <a:srgbClr val="00010D"/>
                </a:solidFill>
                <a:latin typeface="黑体" panose="02010609060101010101" pitchFamily="2" charset="-122"/>
                <a:ea typeface="黑体" panose="02010609060101010101" pitchFamily="2" charset="-122"/>
              </a:rPr>
              <a:t>行为类意象：</a:t>
            </a:r>
            <a:r>
              <a:rPr lang="zh-CN" altLang="en-US" sz="2800" b="1">
                <a:solidFill>
                  <a:srgbClr val="FF0000"/>
                </a:solidFill>
                <a:latin typeface="黑体" panose="02010609060101010101" pitchFamily="2" charset="-122"/>
                <a:ea typeface="黑体" panose="02010609060101010101" pitchFamily="2" charset="-122"/>
                <a:sym typeface="Arial" panose="020B0604020202020204" pitchFamily="34" charset="0"/>
              </a:rPr>
              <a:t>眉锁、</a:t>
            </a:r>
            <a:r>
              <a:rPr lang="zh-CN" altLang="en-US" sz="2800" b="1">
                <a:solidFill>
                  <a:srgbClr val="FF0000"/>
                </a:solidFill>
                <a:latin typeface="黑体" panose="02010609060101010101" pitchFamily="2" charset="-122"/>
                <a:ea typeface="黑体" panose="02010609060101010101" pitchFamily="2" charset="-122"/>
              </a:rPr>
              <a:t>织布、捣衣、缝衣、登高、凭栏等。</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965" name="文本框 1049964"/>
          <p:cNvSpPr txBox="1"/>
          <p:nvPr/>
        </p:nvSpPr>
        <p:spPr>
          <a:xfrm>
            <a:off x="612775" y="4292600"/>
            <a:ext cx="7415212" cy="949325"/>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solidFill>
                  <a:srgbClr val="272727"/>
                </a:solidFill>
                <a:latin typeface="黑体" panose="02010609060101010101" pitchFamily="2" charset="-122"/>
                <a:ea typeface="黑体" panose="02010609060101010101" pitchFamily="2" charset="-122"/>
              </a:rPr>
              <a:t>室内用具：</a:t>
            </a:r>
            <a:r>
              <a:rPr lang="zh-CN" altLang="en-US" sz="2800" b="1">
                <a:solidFill>
                  <a:srgbClr val="FF0000"/>
                </a:solidFill>
                <a:latin typeface="黑体" panose="02010609060101010101" pitchFamily="2" charset="-122"/>
                <a:ea typeface="黑体" panose="02010609060101010101" pitchFamily="2" charset="-122"/>
              </a:rPr>
              <a:t>灯、烛、帘、被、团扇、床枕、帷幕、帏、镜、</a:t>
            </a:r>
            <a:r>
              <a:rPr lang="zh-CN" altLang="en-US" sz="2800" b="1">
                <a:solidFill>
                  <a:srgbClr val="FF0000"/>
                </a:solidFill>
                <a:latin typeface="黑体" panose="02010609060101010101" pitchFamily="2" charset="-122"/>
                <a:ea typeface="黑体" panose="02010609060101010101" pitchFamily="2" charset="-122"/>
                <a:sym typeface="Arial" panose="020B0604020202020204" pitchFamily="34" charset="0"/>
              </a:rPr>
              <a:t>绮席、碧纱、鸳被、相思枕、</a:t>
            </a:r>
            <a:r>
              <a:rPr lang="zh-CN" altLang="en-US" sz="2800" b="1">
                <a:solidFill>
                  <a:srgbClr val="FF0000"/>
                </a:solidFill>
                <a:latin typeface="黑体" panose="02010609060101010101" pitchFamily="2" charset="-122"/>
                <a:ea typeface="黑体" panose="02010609060101010101" pitchFamily="2" charset="-122"/>
              </a:rPr>
              <a:t>等。</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966" name="文本框 1049965"/>
          <p:cNvSpPr txBox="1"/>
          <p:nvPr/>
        </p:nvSpPr>
        <p:spPr>
          <a:xfrm>
            <a:off x="539750" y="5229225"/>
            <a:ext cx="7489825" cy="519112"/>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2800" b="1">
                <a:solidFill>
                  <a:srgbClr val="00010D"/>
                </a:solidFill>
                <a:latin typeface="黑体" panose="02010609060101010101" pitchFamily="2" charset="-122"/>
                <a:ea typeface="黑体" panose="02010609060101010101" pitchFamily="2" charset="-122"/>
              </a:rPr>
              <a:t>建筑意象：</a:t>
            </a:r>
            <a:r>
              <a:rPr lang="zh-CN" altLang="en-US" sz="2800" b="1">
                <a:solidFill>
                  <a:srgbClr val="FF0000"/>
                </a:solidFill>
                <a:latin typeface="黑体" panose="02010609060101010101" pitchFamily="2" charset="-122"/>
                <a:ea typeface="黑体" panose="02010609060101010101" pitchFamily="2" charset="-122"/>
                <a:sym typeface="Arial" panose="020B0604020202020204" pitchFamily="34" charset="0"/>
              </a:rPr>
              <a:t>翠楼、</a:t>
            </a:r>
            <a:r>
              <a:rPr lang="zh-CN" altLang="en-US" sz="2800" b="1">
                <a:solidFill>
                  <a:srgbClr val="FF0000"/>
                </a:solidFill>
                <a:latin typeface="黑体" panose="02010609060101010101" pitchFamily="2" charset="-122"/>
                <a:ea typeface="黑体" panose="02010609060101010101" pitchFamily="2" charset="-122"/>
              </a:rPr>
              <a:t>高楼、宫殿、玉阶、窗等。</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967" name="文本框 1049966"/>
          <p:cNvSpPr txBox="1"/>
          <p:nvPr/>
        </p:nvSpPr>
        <p:spPr>
          <a:xfrm>
            <a:off x="2411412" y="333375"/>
            <a:ext cx="6630987" cy="5207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2800" b="1">
                <a:solidFill>
                  <a:srgbClr val="0000FF"/>
                </a:solidFill>
                <a:latin typeface="宋体" panose="02010600030101010101" pitchFamily="2" charset="-122"/>
                <a:sym typeface="Arial" panose="020B0604020202020204" pitchFamily="34" charset="0"/>
              </a:rPr>
              <a:t>带有闺房色彩或带有思人韵味的凄凉意象</a:t>
            </a:r>
            <a:endParaRPr lang="en-US" altLang="en-US" sz="2800" b="1">
              <a:solidFill>
                <a:srgbClr val="0000FF"/>
              </a:solidFill>
              <a:latin typeface="宋体" panose="02010600030101010101"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963"/>
                                        </p:tgtEl>
                                        <p:attrNameLst>
                                          <p:attrName>style.visibility</p:attrName>
                                        </p:attrNameLst>
                                      </p:cBhvr>
                                      <p:to>
                                        <p:strVal val="visible"/>
                                      </p:to>
                                    </p:set>
                                    <p:animEffect transition="in" filter="blinds(horizontal)">
                                      <p:cBhvr>
                                        <p:cTn id="7" dur="500"/>
                                        <p:tgtEl>
                                          <p:spTgt spid="104996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964"/>
                                        </p:tgtEl>
                                        <p:attrNameLst>
                                          <p:attrName>style.visibility</p:attrName>
                                        </p:attrNameLst>
                                      </p:cBhvr>
                                      <p:to>
                                        <p:strVal val="visible"/>
                                      </p:to>
                                    </p:set>
                                    <p:animEffect transition="in" filter="blinds(horizontal)">
                                      <p:cBhvr>
                                        <p:cTn id="12" dur="500"/>
                                        <p:tgtEl>
                                          <p:spTgt spid="104996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9965"/>
                                        </p:tgtEl>
                                        <p:attrNameLst>
                                          <p:attrName>style.visibility</p:attrName>
                                        </p:attrNameLst>
                                      </p:cBhvr>
                                      <p:to>
                                        <p:strVal val="visible"/>
                                      </p:to>
                                    </p:set>
                                    <p:animEffect transition="in" filter="blinds(horizontal)">
                                      <p:cBhvr>
                                        <p:cTn id="17" dur="500"/>
                                        <p:tgtEl>
                                          <p:spTgt spid="104996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9966"/>
                                        </p:tgtEl>
                                        <p:attrNameLst>
                                          <p:attrName>style.visibility</p:attrName>
                                        </p:attrNameLst>
                                      </p:cBhvr>
                                      <p:to>
                                        <p:strVal val="visible"/>
                                      </p:to>
                                    </p:set>
                                    <p:animEffect transition="in" filter="blinds(horizontal)">
                                      <p:cBhvr>
                                        <p:cTn id="22" dur="500"/>
                                        <p:tgtEl>
                                          <p:spTgt spid="1049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963" grpId="0" animBg="1"/>
      <p:bldP spid="1049964" grpId="0" animBg="1"/>
      <p:bldP spid="1049965" grpId="0" animBg="1"/>
      <p:bldP spid="1049966" grpId="0" animBg="1"/>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770" name=""/>
        <p:cNvGrpSpPr/>
        <p:nvPr/>
      </p:nvGrpSpPr>
      <p:grpSpPr>
        <a:xfrm rot="0">
          <a:off x="0" y="0"/>
          <a:ext cx="0" cy="0"/>
          <a:chOff x="0" y="0"/>
          <a:chExt cx="0" cy="0"/>
        </a:xfrm>
      </p:grpSpPr>
      <p:graphicFrame>
        <p:nvGraphicFramePr>
          <p:cNvPr id="4194305" name="表格 4194304"/>
          <p:cNvGraphicFramePr/>
          <p:nvPr/>
        </p:nvGraphicFramePr>
        <p:xfrm>
          <a:off x="0" y="620712"/>
          <a:ext cx="9172575" cy="6626225"/>
        </p:xfrm>
        <a:graphic>
          <a:graphicData uri="http://schemas.openxmlformats.org/drawingml/2006/table">
            <a:tbl>
              <a:tblPr/>
              <a:tblGrid>
                <a:gridCol w="1042987"/>
                <a:gridCol w="1008062"/>
                <a:gridCol w="790575"/>
                <a:gridCol w="1368425"/>
                <a:gridCol w="1979612"/>
                <a:gridCol w="863600"/>
                <a:gridCol w="2055812"/>
              </a:tblGrid>
              <a:tr h="515937">
                <a:tc>
                  <a:txBody>
                    <a:bodyPr/>
                    <a:p>
                      <a:pPr marL="0" lvl="0" indent="0" algn="l">
                        <a:buFontTx/>
                        <a:buNone/>
                      </a:pPr>
                      <a:r>
                        <a:rPr lang="zh-CN" sz="2800" b="1">
                          <a:solidFill>
                            <a:schemeClr val="dk1"/>
                          </a:solidFill>
                        </a:rPr>
                        <a:t>主题</a:t>
                      </a:r>
                      <a:endParaRPr lang="zh-CN" sz="2800" b="1">
                        <a:solidFill>
                          <a:schemeClr val="dk1"/>
                        </a:solidFill>
                      </a:endParaRPr>
                    </a:p>
                  </a:txBody>
                  <a:tcPr vert="horz" anchor="t">
                    <a:lnL w="28575" cap="flat" cmpd="sng">
                      <a:solidFill>
                        <a:srgbClr val="000000">
                          <a:alpha val="100000"/>
                        </a:srgbClr>
                      </a:solidFill>
                      <a:prstDash val="solid"/>
                      <a:round/>
                    </a:lnL>
                    <a:lnR w="12700" cap="flat" cmpd="sng">
                      <a:solidFill>
                        <a:srgbClr val="000000">
                          <a:alpha val="100000"/>
                        </a:srgbClr>
                      </a:solidFill>
                      <a:prstDash val="solid"/>
                      <a:round/>
                    </a:lnR>
                    <a:lnT w="28575" cap="flat" cmpd="sng">
                      <a:solidFill>
                        <a:srgbClr val="000000">
                          <a:alpha val="100000"/>
                        </a:srgbClr>
                      </a:solidFill>
                      <a:prstDash val="solid"/>
                      <a:round/>
                    </a:lnT>
                    <a:lnB w="12700" cap="flat" cmpd="sng">
                      <a:solidFill>
                        <a:srgbClr val="000000">
                          <a:alpha val="100000"/>
                        </a:srgbClr>
                      </a:solidFill>
                      <a:prstDash val="solid"/>
                      <a:round/>
                    </a:lnB>
                    <a:noFill/>
                  </a:tcPr>
                </a:tc>
                <a:tc gridSpan="2">
                  <a:txBody>
                    <a:bodyPr/>
                    <a:p>
                      <a:pPr marL="0" lvl="0" indent="0" algn="l">
                        <a:buFontTx/>
                        <a:buNone/>
                      </a:pPr>
                      <a:r>
                        <a:rPr lang="zh-CN" sz="2800" b="1">
                          <a:solidFill>
                            <a:schemeClr val="dk1"/>
                          </a:solidFill>
                        </a:rPr>
                        <a:t>人物身份</a:t>
                      </a:r>
                      <a:endParaRPr lang="zh-CN" sz="2800" b="1">
                        <a:solidFill>
                          <a:schemeClr val="dk1"/>
                        </a:solidFill>
                      </a:endParaRPr>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28575" cap="flat" cmpd="sng">
                      <a:solidFill>
                        <a:srgbClr val="000000">
                          <a:alpha val="100000"/>
                        </a:srgbClr>
                      </a:solidFill>
                      <a:prstDash val="solid"/>
                      <a:round/>
                    </a:lnT>
                    <a:lnB w="12700" cap="flat" cmpd="sng">
                      <a:solidFill>
                        <a:srgbClr val="000000">
                          <a:alpha val="100000"/>
                        </a:srgbClr>
                      </a:solidFill>
                      <a:prstDash val="solid"/>
                      <a:round/>
                    </a:lnB>
                    <a:noFill/>
                  </a:tcPr>
                </a:tc>
                <a:tc hMerge="1">
                  <a:tcPr/>
                </a:tc>
                <a:tc>
                  <a:txBody>
                    <a:bodyPr/>
                    <a:p>
                      <a:pPr marL="0" lvl="0" indent="0" algn="ctr">
                        <a:buFontTx/>
                        <a:buNone/>
                      </a:pPr>
                      <a:r>
                        <a:rPr lang="zh-CN" sz="2800" b="1">
                          <a:solidFill>
                            <a:schemeClr val="dk1"/>
                          </a:solidFill>
                        </a:rPr>
                        <a:t>“怨”由</a:t>
                      </a:r>
                      <a:endParaRPr lang="zh-CN" sz="2800" b="1">
                        <a:solidFill>
                          <a:schemeClr val="dk1"/>
                        </a:solidFill>
                      </a:endParaRPr>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28575" cap="flat" cmpd="sng">
                      <a:solidFill>
                        <a:srgbClr val="000000">
                          <a:alpha val="100000"/>
                        </a:srgbClr>
                      </a:solidFill>
                      <a:prstDash val="solid"/>
                      <a:round/>
                    </a:lnT>
                    <a:lnB w="12700" cap="flat" cmpd="sng">
                      <a:solidFill>
                        <a:srgbClr val="000000">
                          <a:alpha val="100000"/>
                        </a:srgbClr>
                      </a:solidFill>
                      <a:prstDash val="solid"/>
                      <a:round/>
                    </a:lnB>
                    <a:noFill/>
                  </a:tcPr>
                </a:tc>
                <a:tc gridSpan="3">
                  <a:txBody>
                    <a:bodyPr/>
                    <a:p>
                      <a:pPr marL="0" lvl="0" indent="0" algn="ctr">
                        <a:buFontTx/>
                        <a:buNone/>
                      </a:pPr>
                      <a:r>
                        <a:rPr lang="zh-CN" sz="2800" b="1">
                          <a:solidFill>
                            <a:schemeClr val="dk1"/>
                          </a:solidFill>
                        </a:rPr>
                        <a:t>“怨”  情</a:t>
                      </a:r>
                      <a:endParaRPr lang="zh-CN" sz="2800" b="1">
                        <a:solidFill>
                          <a:schemeClr val="dk1"/>
                        </a:solidFill>
                      </a:endParaRPr>
                    </a:p>
                  </a:txBody>
                  <a:tcPr vert="horz" anchor="t">
                    <a:lnL w="12700" cap="flat" cmpd="sng">
                      <a:solidFill>
                        <a:srgbClr val="000000">
                          <a:alpha val="100000"/>
                        </a:srgbClr>
                      </a:solidFill>
                      <a:prstDash val="solid"/>
                      <a:round/>
                    </a:lnL>
                    <a:lnR w="28575" cap="flat" cmpd="sng">
                      <a:solidFill>
                        <a:srgbClr val="000000">
                          <a:alpha val="100000"/>
                        </a:srgbClr>
                      </a:solidFill>
                      <a:prstDash val="solid"/>
                      <a:round/>
                    </a:lnR>
                    <a:lnT w="28575" cap="flat" cmpd="sng">
                      <a:solidFill>
                        <a:srgbClr val="000000">
                          <a:alpha val="100000"/>
                        </a:srgbClr>
                      </a:solidFill>
                      <a:prstDash val="solid"/>
                      <a:round/>
                    </a:lnT>
                    <a:lnB w="12700" cap="flat" cmpd="sng">
                      <a:solidFill>
                        <a:srgbClr val="000000">
                          <a:alpha val="100000"/>
                        </a:srgbClr>
                      </a:solidFill>
                      <a:prstDash val="solid"/>
                      <a:round/>
                    </a:lnB>
                    <a:noFill/>
                  </a:tcPr>
                </a:tc>
                <a:tc hMerge="1">
                  <a:tcPr/>
                </a:tc>
                <a:tc hMerge="1">
                  <a:tcPr/>
                </a:tc>
              </a:tr>
              <a:tr h="1128712">
                <a:tc rowSpan="5">
                  <a:txBody>
                    <a:bodyPr/>
                    <a:p>
                      <a:pPr marL="0" lvl="0" indent="0" algn="ctr">
                        <a:buFontTx/>
                        <a:buNone/>
                      </a:pPr>
                      <a:r>
                        <a:rPr lang="zh-CN" sz="2800" b="1">
                          <a:solidFill>
                            <a:schemeClr val="dk1"/>
                          </a:solidFill>
                        </a:rPr>
                        <a:t>伤</a:t>
                      </a:r>
                      <a:endParaRPr lang="zh-CN" sz="2800" b="1">
                        <a:solidFill>
                          <a:schemeClr val="dk1"/>
                        </a:solidFill>
                      </a:endParaRPr>
                    </a:p>
                    <a:p>
                      <a:pPr marL="0" lvl="0" indent="0" algn="ctr">
                        <a:buFontTx/>
                        <a:buNone/>
                      </a:pPr>
                      <a:r>
                        <a:rPr lang="zh-CN" sz="2800" b="1">
                          <a:solidFill>
                            <a:schemeClr val="dk1"/>
                          </a:solidFill>
                        </a:rPr>
                        <a:t>春</a:t>
                      </a:r>
                      <a:endParaRPr lang="zh-CN" sz="2800" b="1">
                        <a:solidFill>
                          <a:schemeClr val="dk1"/>
                        </a:solidFill>
                      </a:endParaRPr>
                    </a:p>
                    <a:p>
                      <a:pPr marL="0" lvl="0" indent="0" algn="ctr">
                        <a:buFontTx/>
                        <a:buNone/>
                      </a:pPr>
                      <a:r>
                        <a:rPr lang="zh-CN" sz="2800" b="1">
                          <a:solidFill>
                            <a:schemeClr val="dk1"/>
                          </a:solidFill>
                        </a:rPr>
                        <a:t>怀</a:t>
                      </a:r>
                      <a:endParaRPr lang="zh-CN" sz="2800" b="1">
                        <a:solidFill>
                          <a:schemeClr val="dk1"/>
                        </a:solidFill>
                      </a:endParaRPr>
                    </a:p>
                    <a:p>
                      <a:pPr marL="0" lvl="0" indent="0" algn="ctr">
                        <a:buFontTx/>
                        <a:buNone/>
                      </a:pPr>
                      <a:r>
                        <a:rPr lang="zh-CN" sz="2800" b="1">
                          <a:solidFill>
                            <a:schemeClr val="dk1"/>
                          </a:solidFill>
                        </a:rPr>
                        <a:t>人</a:t>
                      </a:r>
                      <a:endParaRPr lang="zh-CN" sz="2800" b="1">
                        <a:solidFill>
                          <a:schemeClr val="dk1"/>
                        </a:solidFill>
                      </a:endParaRPr>
                    </a:p>
                  </a:txBody>
                  <a:tcPr vert="horz" anchor="t">
                    <a:lnL w="28575"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gridSpan="2">
                  <a:txBody>
                    <a:bodyPr/>
                    <a:p>
                      <a:pPr marL="0" lvl="0" indent="0" algn="ctr">
                        <a:buFontTx/>
                        <a:buNone/>
                      </a:pPr>
                      <a:r>
                        <a:rPr lang="zh-CN" sz="2000" b="1">
                          <a:solidFill>
                            <a:schemeClr val="dk1"/>
                          </a:solidFill>
                        </a:rPr>
                        <a:t>弃妇</a:t>
                      </a:r>
                      <a:endParaRPr lang="zh-CN" sz="2000" b="1">
                        <a:solidFill>
                          <a:schemeClr val="dk1"/>
                        </a:solidFill>
                      </a:endParaRPr>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hMerge="1">
                  <a:tcPr/>
                </a:tc>
                <a:tc>
                  <a:txBody>
                    <a:bodyPr/>
                    <a:p>
                      <a:pPr marL="0" lvl="0" indent="0" algn="l">
                        <a:buFontTx/>
                        <a:buNone/>
                      </a:pPr>
                      <a:endParaRPr sz="2000" b="1"/>
                    </a:p>
                    <a:p>
                      <a:pPr marL="0" lvl="0" indent="0" algn="l">
                        <a:buFontTx/>
                        <a:buNone/>
                      </a:pPr>
                      <a:endParaRPr sz="2000" b="1"/>
                    </a:p>
                    <a:p>
                      <a:pPr marL="0" lvl="0" indent="0" algn="l">
                        <a:buFontTx/>
                        <a:buNone/>
                      </a:pPr>
                      <a:endParaRPr sz="2000" b="1"/>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gridSpan="3">
                  <a:txBody>
                    <a:bodyPr/>
                    <a:p>
                      <a:pPr marL="0" lvl="0" indent="0" algn="l">
                        <a:buFontTx/>
                        <a:buNone/>
                      </a:pPr>
                      <a:endParaRPr sz="2000" b="1"/>
                    </a:p>
                  </a:txBody>
                  <a:tcPr vert="horz" anchor="t">
                    <a:lnL w="12700" cap="flat" cmpd="sng">
                      <a:solidFill>
                        <a:srgbClr val="000000">
                          <a:alpha val="100000"/>
                        </a:srgbClr>
                      </a:solidFill>
                      <a:prstDash val="solid"/>
                      <a:round/>
                    </a:lnL>
                    <a:lnR w="28575"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hMerge="1">
                  <a:tcPr/>
                </a:tc>
                <a:tc hMerge="1">
                  <a:tcPr/>
                </a:tc>
              </a:tr>
              <a:tr h="1128712">
                <a:tc vMerge="1">
                  <a:tcPr/>
                </a:tc>
                <a:tc rowSpan="3">
                  <a:txBody>
                    <a:bodyPr/>
                    <a:p>
                      <a:pPr marL="0" lvl="0" indent="0" algn="l">
                        <a:buFontTx/>
                        <a:buNone/>
                      </a:pPr>
                      <a:r>
                        <a:rPr lang="zh-CN" sz="2400" b="1">
                          <a:solidFill>
                            <a:schemeClr val="dk1"/>
                          </a:solidFill>
                        </a:rPr>
                        <a:t>思妇</a:t>
                      </a:r>
                      <a:endParaRPr lang="zh-CN" sz="2400" b="1">
                        <a:solidFill>
                          <a:schemeClr val="dk1"/>
                        </a:solidFill>
                      </a:endParaRPr>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r>
                        <a:rPr lang="zh-CN" sz="2000" b="1">
                          <a:solidFill>
                            <a:schemeClr val="dk1"/>
                          </a:solidFill>
                        </a:rPr>
                        <a:t>征妇</a:t>
                      </a:r>
                      <a:endParaRPr lang="zh-CN" sz="2000" b="1">
                        <a:solidFill>
                          <a:schemeClr val="dk1"/>
                        </a:solidFill>
                      </a:endParaRPr>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endParaRPr sz="2000" b="1"/>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rowSpan="3">
                  <a:txBody>
                    <a:bodyPr/>
                    <a:p>
                      <a:pPr marL="0" lvl="0" indent="0" algn="l">
                        <a:buFontTx/>
                        <a:buNone/>
                      </a:pPr>
                      <a:endParaRPr sz="2000" b="1"/>
                    </a:p>
                    <a:p>
                      <a:pPr marL="0" lvl="0" indent="0" algn="l">
                        <a:buFontTx/>
                        <a:buNone/>
                      </a:pPr>
                      <a:endParaRPr sz="2800" b="1"/>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rowSpan="2">
                  <a:txBody>
                    <a:bodyPr/>
                    <a:p>
                      <a:pPr marL="0" lvl="0" indent="0" algn="l">
                        <a:buFontTx/>
                        <a:buNone/>
                      </a:pPr>
                      <a:endParaRPr sz="2000" b="1"/>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endParaRPr sz="2000" b="1"/>
                    </a:p>
                    <a:p>
                      <a:pPr marL="0" lvl="0" indent="0" algn="l">
                        <a:buFontTx/>
                        <a:buNone/>
                      </a:pPr>
                      <a:endParaRPr sz="2000" b="1"/>
                    </a:p>
                    <a:p>
                      <a:pPr marL="0" lvl="0" indent="0" algn="l">
                        <a:buFontTx/>
                        <a:buNone/>
                      </a:pPr>
                      <a:endParaRPr sz="2000" b="1"/>
                    </a:p>
                  </a:txBody>
                  <a:tcPr vert="horz" anchor="t">
                    <a:lnL w="12700" cap="flat" cmpd="sng">
                      <a:solidFill>
                        <a:srgbClr val="000000">
                          <a:alpha val="100000"/>
                        </a:srgbClr>
                      </a:solidFill>
                      <a:prstDash val="solid"/>
                      <a:round/>
                    </a:lnL>
                    <a:lnR w="28575"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r>
              <a:tr h="762000">
                <a:tc vMerge="1">
                  <a:tcPr/>
                </a:tc>
                <a:tc vMerge="1">
                  <a:tcPr/>
                </a:tc>
                <a:tc>
                  <a:txBody>
                    <a:bodyPr/>
                    <a:p>
                      <a:pPr marL="0" lvl="0" indent="0" algn="l">
                        <a:buFontTx/>
                        <a:buNone/>
                      </a:pPr>
                      <a:r>
                        <a:rPr lang="zh-CN" sz="2000" b="1">
                          <a:solidFill>
                            <a:schemeClr val="dk1"/>
                          </a:solidFill>
                        </a:rPr>
                        <a:t>商妇</a:t>
                      </a:r>
                      <a:endParaRPr lang="zh-CN" sz="2000" b="1">
                        <a:solidFill>
                          <a:schemeClr val="dk1"/>
                        </a:solidFill>
                      </a:endParaRPr>
                    </a:p>
                    <a:p>
                      <a:pPr marL="0" lvl="0" indent="0" algn="l">
                        <a:buFontTx/>
                        <a:buNone/>
                      </a:pPr>
                      <a:endParaRPr sz="2000" b="1"/>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endParaRPr sz="2000" b="1"/>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vMerge="1">
                  <a:tcPr/>
                </a:tc>
                <a:tc vMerge="1">
                  <a:tcPr/>
                </a:tc>
                <a:tc>
                  <a:txBody>
                    <a:bodyPr/>
                    <a:p>
                      <a:pPr marL="0" lvl="0" indent="0" algn="l">
                        <a:buFontTx/>
                        <a:buNone/>
                      </a:pPr>
                      <a:endParaRPr sz="2800"/>
                    </a:p>
                  </a:txBody>
                  <a:tcPr vert="horz" anchor="t">
                    <a:lnL w="12700" cap="flat" cmpd="sng">
                      <a:solidFill>
                        <a:srgbClr val="000000">
                          <a:alpha val="100000"/>
                        </a:srgbClr>
                      </a:solidFill>
                      <a:prstDash val="solid"/>
                      <a:round/>
                    </a:lnL>
                    <a:lnR w="28575"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r>
              <a:tr h="773112">
                <a:tc vMerge="1">
                  <a:tcPr/>
                </a:tc>
                <a:tc vMerge="1">
                  <a:tcPr/>
                </a:tc>
                <a:tc>
                  <a:txBody>
                    <a:bodyPr/>
                    <a:p>
                      <a:pPr marL="0" lvl="0" indent="0" algn="l">
                        <a:buFontTx/>
                        <a:buNone/>
                      </a:pPr>
                      <a:r>
                        <a:rPr lang="zh-CN" sz="2000" b="1">
                          <a:solidFill>
                            <a:schemeClr val="dk1"/>
                          </a:solidFill>
                        </a:rPr>
                        <a:t>游子妇</a:t>
                      </a:r>
                      <a:endParaRPr lang="zh-CN" sz="2000" b="1">
                        <a:solidFill>
                          <a:schemeClr val="dk1"/>
                        </a:solidFill>
                      </a:endParaRPr>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endParaRPr sz="2000" b="1"/>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vMerge="1">
                  <a:tcPr/>
                </a:tc>
                <a:tc>
                  <a:txBody>
                    <a:bodyPr/>
                    <a:p>
                      <a:pPr marL="0" lvl="0" indent="0" algn="l">
                        <a:buFontTx/>
                        <a:buNone/>
                      </a:pPr>
                      <a:endParaRPr sz="2800"/>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endParaRPr sz="2800"/>
                    </a:p>
                  </a:txBody>
                  <a:tcPr vert="horz" anchor="t">
                    <a:lnL w="12700" cap="flat" cmpd="sng">
                      <a:solidFill>
                        <a:srgbClr val="000000">
                          <a:alpha val="100000"/>
                        </a:srgbClr>
                      </a:solidFill>
                      <a:prstDash val="solid"/>
                      <a:round/>
                    </a:lnL>
                    <a:lnR w="28575"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r>
              <a:tr h="787400">
                <a:tc vMerge="1">
                  <a:tcPr/>
                </a:tc>
                <a:tc>
                  <a:txBody>
                    <a:bodyPr/>
                    <a:p>
                      <a:pPr marL="0" lvl="0" indent="0" algn="l">
                        <a:buFontTx/>
                        <a:buNone/>
                      </a:pPr>
                      <a:r>
                        <a:rPr lang="zh-CN" sz="2000" b="1">
                          <a:solidFill>
                            <a:schemeClr val="dk1"/>
                          </a:solidFill>
                        </a:rPr>
                        <a:t>少女</a:t>
                      </a:r>
                      <a:endParaRPr lang="zh-CN" sz="2000" b="1">
                        <a:solidFill>
                          <a:schemeClr val="dk1"/>
                        </a:solidFill>
                      </a:endParaRPr>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endParaRPr sz="2800"/>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endParaRPr sz="2000" b="1"/>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gridSpan="3">
                  <a:txBody>
                    <a:bodyPr/>
                    <a:p>
                      <a:pPr marL="0" lvl="0" indent="0" algn="l">
                        <a:buFontTx/>
                        <a:buNone/>
                      </a:pPr>
                      <a:endParaRPr sz="2000" b="1"/>
                    </a:p>
                  </a:txBody>
                  <a:tcPr vert="horz" anchor="t">
                    <a:lnL w="12700" cap="flat" cmpd="sng">
                      <a:solidFill>
                        <a:srgbClr val="000000">
                          <a:alpha val="100000"/>
                        </a:srgbClr>
                      </a:solidFill>
                      <a:prstDash val="solid"/>
                      <a:round/>
                    </a:lnL>
                    <a:lnR w="28575"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hMerge="1">
                  <a:tcPr/>
                </a:tc>
                <a:tc hMerge="1">
                  <a:tcPr/>
                </a:tc>
              </a:tr>
              <a:tr h="762000">
                <a:tc>
                  <a:txBody>
                    <a:bodyPr/>
                    <a:p>
                      <a:pPr marL="0" lvl="0" indent="0" algn="l">
                        <a:buFontTx/>
                        <a:buNone/>
                      </a:pPr>
                      <a:endParaRPr sz="2800"/>
                    </a:p>
                  </a:txBody>
                  <a:tcPr vert="horz" anchor="t">
                    <a:lnL w="28575"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r>
                        <a:rPr lang="en-US" sz="2000" b="1">
                          <a:solidFill>
                            <a:schemeClr val="dk1"/>
                          </a:solidFill>
                        </a:rPr>
                        <a:t>  妃子</a:t>
                      </a:r>
                      <a:endParaRPr lang="en-US" sz="2000" b="1">
                        <a:solidFill>
                          <a:schemeClr val="dk1"/>
                        </a:solidFill>
                      </a:endParaRPr>
                    </a:p>
                    <a:p>
                      <a:pPr marL="0" lvl="0" indent="0" algn="l">
                        <a:buFontTx/>
                        <a:buNone/>
                      </a:pPr>
                      <a:r>
                        <a:rPr lang="en-US" sz="2000" b="1">
                          <a:solidFill>
                            <a:schemeClr val="dk1"/>
                          </a:solidFill>
                        </a:rPr>
                        <a:t>  宫女</a:t>
                      </a:r>
                      <a:endParaRPr lang="en-US" sz="2000" b="1">
                        <a:solidFill>
                          <a:schemeClr val="dk1"/>
                        </a:solidFill>
                      </a:endParaRPr>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endParaRPr sz="2800"/>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0" lvl="0" indent="0" algn="l">
                        <a:buFontTx/>
                        <a:buNone/>
                      </a:pPr>
                      <a:endParaRPr sz="2000" b="1"/>
                    </a:p>
                  </a:txBody>
                  <a:tcPr vert="horz" anchor="t">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gridSpan="3">
                  <a:txBody>
                    <a:bodyPr/>
                    <a:p>
                      <a:pPr marL="0" lvl="0" indent="0" algn="l">
                        <a:buFontTx/>
                        <a:buNone/>
                      </a:pPr>
                      <a:endParaRPr sz="2000" b="1"/>
                    </a:p>
                  </a:txBody>
                  <a:tcPr vert="horz" anchor="t">
                    <a:lnL w="12700" cap="flat" cmpd="sng">
                      <a:solidFill>
                        <a:srgbClr val="000000">
                          <a:alpha val="100000"/>
                        </a:srgbClr>
                      </a:solidFill>
                      <a:prstDash val="solid"/>
                      <a:round/>
                    </a:lnL>
                    <a:lnR w="28575"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hMerge="1">
                  <a:tcPr/>
                </a:tc>
                <a:tc hMerge="1">
                  <a:tcPr/>
                </a:tc>
              </a:tr>
              <a:tr h="714375">
                <a:tc gridSpan="7">
                  <a:txBody>
                    <a:bodyPr/>
                    <a:p>
                      <a:pPr marL="533400" lvl="0" indent="-533400" algn="r">
                        <a:buSzPct val="100000"/>
                        <a:buFontTx/>
                        <a:buAutoNum type="circleNumDbPlain"/>
                      </a:pPr>
                      <a:endParaRPr sz="2800" b="1">
                        <a:solidFill>
                          <a:srgbClr val="00FFFF"/>
                        </a:solidFill>
                        <a:latin typeface="楷体_GB2312" pitchFamily="49" charset="-122"/>
                        <a:ea typeface="楷体_GB2312" pitchFamily="49" charset="-122"/>
                      </a:endParaRPr>
                    </a:p>
                  </a:txBody>
                  <a:tcPr vert="horz" anchor="t">
                    <a:lnL w="28575" cap="flat" cmpd="sng">
                      <a:solidFill>
                        <a:srgbClr val="000000">
                          <a:alpha val="100000"/>
                        </a:srgbClr>
                      </a:solidFill>
                      <a:prstDash val="solid"/>
                      <a:round/>
                    </a:lnL>
                    <a:lnR w="28575" cap="flat" cmpd="sng">
                      <a:solidFill>
                        <a:srgbClr val="000000">
                          <a:alpha val="100000"/>
                        </a:srgbClr>
                      </a:solidFill>
                      <a:prstDash val="solid"/>
                      <a:round/>
                    </a:lnR>
                    <a:lnT w="12700" cap="flat" cmpd="sng">
                      <a:solidFill>
                        <a:srgbClr val="000000">
                          <a:alpha val="100000"/>
                        </a:srgbClr>
                      </a:solidFill>
                      <a:prstDash val="solid"/>
                      <a:round/>
                    </a:lnT>
                    <a:lnB w="28575" cap="flat" cmpd="sng">
                      <a:solidFill>
                        <a:srgbClr val="000000">
                          <a:alpha val="100000"/>
                        </a:srgbClr>
                      </a:solidFill>
                      <a:prstDash val="solid"/>
                      <a:round/>
                    </a:lnB>
                    <a:noFill/>
                  </a:tcPr>
                </a:tc>
                <a:tc hMerge="1">
                  <a:tcPr/>
                </a:tc>
                <a:tc hMerge="1">
                  <a:tcPr/>
                </a:tc>
                <a:tc hMerge="1">
                  <a:tcPr/>
                </a:tc>
                <a:tc hMerge="1">
                  <a:tcPr/>
                </a:tc>
                <a:tc hMerge="1">
                  <a:tcPr/>
                </a:tc>
                <a:tc hMerge="1">
                  <a:tcPr/>
                </a:tc>
              </a:tr>
            </a:tbl>
          </a:graphicData>
        </a:graphic>
      </p:graphicFrame>
      <p:sp>
        <p:nvSpPr>
          <p:cNvPr id="1050070" name="文本框 1050069"/>
          <p:cNvSpPr txBox="1"/>
          <p:nvPr/>
        </p:nvSpPr>
        <p:spPr>
          <a:xfrm>
            <a:off x="468312" y="188912"/>
            <a:ext cx="192087" cy="358775"/>
          </a:xfrm>
          <a:prstGeom prst="rect">
            <a:avLst/>
          </a:prstGeom>
          <a:noFill/>
          <a:ln>
            <a:noFill/>
          </a:ln>
        </p:spPr>
        <p:txBody>
          <a:bodyPr vert="horz" wrap="none"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en-US" altLang="en-US">
              <a:latin typeface="Comic Sans MS" panose="030F0702030302020204" pitchFamily="2" charset="0"/>
            </a:endParaRPr>
          </a:p>
        </p:txBody>
      </p:sp>
      <p:sp>
        <p:nvSpPr>
          <p:cNvPr id="1050071" name="文本框 1050070"/>
          <p:cNvSpPr txBox="1"/>
          <p:nvPr/>
        </p:nvSpPr>
        <p:spPr>
          <a:xfrm>
            <a:off x="0" y="0"/>
            <a:ext cx="5176837" cy="520700"/>
          </a:xfrm>
          <a:prstGeom prst="rect">
            <a:avLst/>
          </a:prstGeom>
          <a:noFill/>
          <a:ln>
            <a:noFill/>
          </a:ln>
        </p:spPr>
        <p:txBody>
          <a:bodyPr vert="horz" wrap="none"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2800" b="1">
                <a:solidFill>
                  <a:srgbClr val="FF0000"/>
                </a:solidFill>
                <a:latin typeface="Comic Sans MS" panose="030F0702030302020204" pitchFamily="2" charset="0"/>
                <a:ea typeface="楷体_GB2312" pitchFamily="49" charset="-122"/>
              </a:rPr>
              <a:t>闺怨诗中的人物形象分析与概括</a:t>
            </a:r>
            <a:endParaRPr lang="en-US" altLang="en-US" sz="2800" b="1">
              <a:solidFill>
                <a:srgbClr val="FF0000"/>
              </a:solidFill>
              <a:latin typeface="Comic Sans MS" panose="030F0702030302020204" pitchFamily="2" charset="0"/>
              <a:ea typeface="楷体_GB2312" pitchFamily="49" charset="-122"/>
            </a:endParaRPr>
          </a:p>
        </p:txBody>
      </p:sp>
      <p:sp>
        <p:nvSpPr>
          <p:cNvPr id="1050072" name="矩形 1050071"/>
          <p:cNvSpPr/>
          <p:nvPr/>
        </p:nvSpPr>
        <p:spPr>
          <a:xfrm>
            <a:off x="2843212" y="1125537"/>
            <a:ext cx="1368425" cy="1150937"/>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b="1">
                <a:latin typeface="Comic Sans MS" panose="030F0702030302020204" pitchFamily="2" charset="0"/>
              </a:rPr>
              <a:t>年老色衰</a:t>
            </a:r>
            <a:endParaRPr lang="en-US" altLang="en-US" b="1">
              <a:latin typeface="Comic Sans MS" panose="030F0702030302020204" pitchFamily="2" charset="0"/>
            </a:endParaRPr>
          </a:p>
          <a:p>
            <a:pPr marL="0" lvl="0" indent="0" algn="ctr">
              <a:buFontTx/>
              <a:buNone/>
            </a:pPr>
            <a:r>
              <a:rPr lang="en-US" altLang="en-US" b="1">
                <a:latin typeface="Comic Sans MS" panose="030F0702030302020204" pitchFamily="2" charset="0"/>
              </a:rPr>
              <a:t>丈夫情变</a:t>
            </a:r>
            <a:endParaRPr lang="en-US" altLang="en-US" b="1">
              <a:latin typeface="Comic Sans MS" panose="030F0702030302020204" pitchFamily="2" charset="0"/>
            </a:endParaRPr>
          </a:p>
          <a:p>
            <a:pPr marL="0" lvl="0" indent="0" algn="ctr">
              <a:buFontTx/>
              <a:buNone/>
            </a:pPr>
            <a:r>
              <a:rPr lang="en-US" altLang="en-US" b="1">
                <a:latin typeface="Comic Sans MS" panose="030F0702030302020204" pitchFamily="2" charset="0"/>
              </a:rPr>
              <a:t>以夫为纲</a:t>
            </a:r>
            <a:endParaRPr lang="en-US" altLang="en-US" b="1">
              <a:latin typeface="Comic Sans MS" panose="030F0702030302020204" pitchFamily="2" charset="0"/>
            </a:endParaRPr>
          </a:p>
        </p:txBody>
      </p:sp>
      <p:sp>
        <p:nvSpPr>
          <p:cNvPr id="1050073" name="矩形 1050072"/>
          <p:cNvSpPr/>
          <p:nvPr/>
        </p:nvSpPr>
        <p:spPr>
          <a:xfrm>
            <a:off x="4211637" y="1125537"/>
            <a:ext cx="4932362" cy="1149350"/>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20000"/>
              </a:spcBef>
              <a:buFontTx/>
              <a:buNone/>
            </a:pPr>
            <a:endParaRPr lang="en-US" altLang="en-US" b="1">
              <a:latin typeface="Comic Sans MS" panose="030F0702030302020204" pitchFamily="2" charset="0"/>
            </a:endParaRPr>
          </a:p>
          <a:p>
            <a:pPr marL="0" lvl="0" indent="0">
              <a:spcBef>
                <a:spcPct val="20000"/>
              </a:spcBef>
              <a:buFontTx/>
              <a:buNone/>
            </a:pPr>
            <a:r>
              <a:rPr lang="en-US" altLang="en-US" b="1">
                <a:latin typeface="Comic Sans MS" panose="030F0702030302020204" pitchFamily="2" charset="0"/>
              </a:rPr>
              <a:t>对年华已逝、美好不再的感慨；</a:t>
            </a:r>
            <a:endParaRPr lang="en-US" altLang="en-US" b="1">
              <a:latin typeface="Comic Sans MS" panose="030F0702030302020204" pitchFamily="2" charset="0"/>
            </a:endParaRPr>
          </a:p>
          <a:p>
            <a:pPr marL="0" lvl="0" indent="0">
              <a:spcBef>
                <a:spcPct val="20000"/>
              </a:spcBef>
              <a:buFontTx/>
              <a:buNone/>
            </a:pPr>
            <a:r>
              <a:rPr lang="en-US" altLang="en-US" b="1">
                <a:latin typeface="Comic Sans MS" panose="030F0702030302020204" pitchFamily="2" charset="0"/>
              </a:rPr>
              <a:t>对爱情婚姻的失望；</a:t>
            </a:r>
            <a:endParaRPr lang="en-US" altLang="en-US" b="1">
              <a:latin typeface="Comic Sans MS" panose="030F0702030302020204" pitchFamily="2" charset="0"/>
            </a:endParaRPr>
          </a:p>
          <a:p>
            <a:pPr marL="0" lvl="0" indent="0">
              <a:spcBef>
                <a:spcPct val="20000"/>
              </a:spcBef>
              <a:buFontTx/>
              <a:buNone/>
            </a:pPr>
            <a:r>
              <a:rPr lang="en-US" altLang="en-US" b="1">
                <a:latin typeface="Comic Sans MS" panose="030F0702030302020204" pitchFamily="2" charset="0"/>
              </a:rPr>
              <a:t>对封建制度的不合理的无奈和控诉</a:t>
            </a:r>
            <a:endParaRPr lang="en-US" altLang="en-US" b="1">
              <a:latin typeface="Comic Sans MS" panose="030F0702030302020204" pitchFamily="2" charset="0"/>
            </a:endParaRPr>
          </a:p>
          <a:p>
            <a:pPr marL="0" lvl="0" indent="0">
              <a:buFontTx/>
              <a:buNone/>
            </a:pPr>
            <a:endParaRPr lang="en-US" altLang="en-US" b="1">
              <a:latin typeface="Comic Sans MS" panose="030F0702030302020204" pitchFamily="2" charset="0"/>
            </a:endParaRPr>
          </a:p>
        </p:txBody>
      </p:sp>
      <p:sp>
        <p:nvSpPr>
          <p:cNvPr id="1050074" name="矩形 1050073"/>
          <p:cNvSpPr/>
          <p:nvPr/>
        </p:nvSpPr>
        <p:spPr>
          <a:xfrm>
            <a:off x="2843212" y="2276475"/>
            <a:ext cx="1368425" cy="1296987"/>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b="1">
                <a:latin typeface="Comic Sans MS" panose="030F0702030302020204" pitchFamily="2" charset="0"/>
              </a:rPr>
              <a:t>丈夫戍边</a:t>
            </a:r>
            <a:endParaRPr lang="en-US" altLang="en-US" b="1">
              <a:latin typeface="Comic Sans MS" panose="030F0702030302020204" pitchFamily="2" charset="0"/>
            </a:endParaRPr>
          </a:p>
          <a:p>
            <a:pPr marL="0" lvl="0" indent="0" algn="ctr">
              <a:buFontTx/>
              <a:buNone/>
            </a:pPr>
            <a:r>
              <a:rPr lang="en-US" altLang="en-US" b="1">
                <a:latin typeface="Comic Sans MS" panose="030F0702030302020204" pitchFamily="2" charset="0"/>
              </a:rPr>
              <a:t>远征</a:t>
            </a:r>
            <a:endParaRPr lang="en-US" altLang="en-US" b="1">
              <a:latin typeface="Comic Sans MS" panose="030F0702030302020204" pitchFamily="2" charset="0"/>
            </a:endParaRPr>
          </a:p>
          <a:p>
            <a:pPr marL="0" lvl="0" indent="0" algn="ctr">
              <a:buFontTx/>
              <a:buNone/>
            </a:pPr>
            <a:endParaRPr lang="en-US" altLang="en-US" b="1">
              <a:latin typeface="Comic Sans MS" panose="030F0702030302020204" pitchFamily="2" charset="0"/>
            </a:endParaRPr>
          </a:p>
        </p:txBody>
      </p:sp>
      <p:sp>
        <p:nvSpPr>
          <p:cNvPr id="1050075" name="矩形 1050074"/>
          <p:cNvSpPr/>
          <p:nvPr/>
        </p:nvSpPr>
        <p:spPr>
          <a:xfrm>
            <a:off x="2843212" y="3357562"/>
            <a:ext cx="1368425" cy="863600"/>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b="1">
                <a:latin typeface="Comic Sans MS" panose="030F0702030302020204" pitchFamily="2" charset="0"/>
              </a:rPr>
              <a:t>丈夫远行</a:t>
            </a:r>
            <a:endParaRPr lang="en-US" altLang="en-US" b="1">
              <a:latin typeface="Comic Sans MS" panose="030F0702030302020204" pitchFamily="2" charset="0"/>
            </a:endParaRPr>
          </a:p>
          <a:p>
            <a:pPr marL="0" lvl="0" indent="0" algn="ctr">
              <a:buFontTx/>
              <a:buNone/>
            </a:pPr>
            <a:r>
              <a:rPr lang="en-US" altLang="en-US" b="1">
                <a:latin typeface="Comic Sans MS" panose="030F0702030302020204" pitchFamily="2" charset="0"/>
              </a:rPr>
              <a:t>（为利）</a:t>
            </a:r>
            <a:endParaRPr lang="en-US" altLang="en-US" b="1">
              <a:latin typeface="Comic Sans MS" panose="030F0702030302020204" pitchFamily="2" charset="0"/>
            </a:endParaRPr>
          </a:p>
        </p:txBody>
      </p:sp>
      <p:sp>
        <p:nvSpPr>
          <p:cNvPr id="1050076" name="矩形 1050075"/>
          <p:cNvSpPr/>
          <p:nvPr/>
        </p:nvSpPr>
        <p:spPr>
          <a:xfrm>
            <a:off x="2843212" y="4149725"/>
            <a:ext cx="1368425" cy="792162"/>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b="1">
                <a:latin typeface="Comic Sans MS" panose="030F0702030302020204" pitchFamily="2" charset="0"/>
              </a:rPr>
              <a:t>丈夫远行</a:t>
            </a:r>
            <a:endParaRPr lang="en-US" altLang="en-US" b="1">
              <a:latin typeface="Comic Sans MS" panose="030F0702030302020204" pitchFamily="2" charset="0"/>
            </a:endParaRPr>
          </a:p>
          <a:p>
            <a:pPr marL="0" lvl="0" indent="0" algn="ctr">
              <a:buFontTx/>
              <a:buNone/>
            </a:pPr>
            <a:r>
              <a:rPr lang="en-US" altLang="en-US" b="1">
                <a:latin typeface="Comic Sans MS" panose="030F0702030302020204" pitchFamily="2" charset="0"/>
              </a:rPr>
              <a:t>（求学）</a:t>
            </a:r>
            <a:endParaRPr lang="en-US" altLang="en-US" b="1">
              <a:latin typeface="Comic Sans MS" panose="030F0702030302020204" pitchFamily="2" charset="0"/>
            </a:endParaRPr>
          </a:p>
        </p:txBody>
      </p:sp>
      <p:sp>
        <p:nvSpPr>
          <p:cNvPr id="1050077" name="矩形 1050076"/>
          <p:cNvSpPr/>
          <p:nvPr/>
        </p:nvSpPr>
        <p:spPr>
          <a:xfrm>
            <a:off x="4211637" y="4941887"/>
            <a:ext cx="4932362" cy="719137"/>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b="1">
                <a:latin typeface="Comic Sans MS" panose="030F0702030302020204" pitchFamily="2" charset="0"/>
              </a:rPr>
              <a:t>青春辜负，对心上人的思念、对未来的期待</a:t>
            </a:r>
            <a:endParaRPr lang="en-US" altLang="en-US" b="1">
              <a:latin typeface="Comic Sans MS" panose="030F0702030302020204" pitchFamily="2" charset="0"/>
            </a:endParaRPr>
          </a:p>
        </p:txBody>
      </p:sp>
      <p:sp>
        <p:nvSpPr>
          <p:cNvPr id="1050078" name="矩形 1050077"/>
          <p:cNvSpPr/>
          <p:nvPr/>
        </p:nvSpPr>
        <p:spPr>
          <a:xfrm>
            <a:off x="4211637" y="5661025"/>
            <a:ext cx="4932362" cy="792162"/>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20000"/>
              </a:spcBef>
              <a:buFontTx/>
              <a:buNone/>
            </a:pPr>
            <a:endParaRPr lang="en-US" altLang="en-US" b="1">
              <a:latin typeface="Comic Sans MS" panose="030F0702030302020204" pitchFamily="2" charset="0"/>
            </a:endParaRPr>
          </a:p>
          <a:p>
            <a:pPr marL="0" lvl="0" indent="0">
              <a:spcBef>
                <a:spcPct val="20000"/>
              </a:spcBef>
              <a:buFontTx/>
              <a:buNone/>
            </a:pPr>
            <a:r>
              <a:rPr lang="en-US" altLang="en-US" b="1">
                <a:latin typeface="Comic Sans MS" panose="030F0702030302020204" pitchFamily="2" charset="0"/>
              </a:rPr>
              <a:t>寂寞孤单、百无聊赖；向往自由和幸福；</a:t>
            </a:r>
            <a:endParaRPr lang="en-US" altLang="en-US" b="1">
              <a:latin typeface="Comic Sans MS" panose="030F0702030302020204" pitchFamily="2" charset="0"/>
            </a:endParaRPr>
          </a:p>
          <a:p>
            <a:pPr marL="0" lvl="0" indent="0">
              <a:spcBef>
                <a:spcPct val="20000"/>
              </a:spcBef>
              <a:buFontTx/>
              <a:buNone/>
            </a:pPr>
            <a:r>
              <a:rPr lang="en-US" altLang="en-US" b="1">
                <a:latin typeface="Comic Sans MS" panose="030F0702030302020204" pitchFamily="2" charset="0"/>
              </a:rPr>
              <a:t>对帝王情薄、遭人冷落的怨恨</a:t>
            </a:r>
            <a:endParaRPr lang="en-US" altLang="en-US" b="1">
              <a:latin typeface="Comic Sans MS" panose="030F0702030302020204" pitchFamily="2" charset="0"/>
            </a:endParaRPr>
          </a:p>
          <a:p>
            <a:pPr marL="0" lvl="0" indent="0">
              <a:buFontTx/>
              <a:buNone/>
            </a:pPr>
            <a:endParaRPr lang="en-US" altLang="en-US" b="1">
              <a:latin typeface="Comic Sans MS" panose="030F0702030302020204" pitchFamily="2" charset="0"/>
            </a:endParaRPr>
          </a:p>
        </p:txBody>
      </p:sp>
      <p:sp>
        <p:nvSpPr>
          <p:cNvPr id="1050079" name="矩形 1050078"/>
          <p:cNvSpPr/>
          <p:nvPr/>
        </p:nvSpPr>
        <p:spPr>
          <a:xfrm>
            <a:off x="2843212" y="5661025"/>
            <a:ext cx="1368425" cy="792162"/>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en-US" altLang="en-US" b="1">
              <a:latin typeface="Comic Sans MS" panose="030F0702030302020204" pitchFamily="2" charset="0"/>
            </a:endParaRPr>
          </a:p>
          <a:p>
            <a:pPr marL="0" lvl="0" indent="0" algn="ctr">
              <a:buFontTx/>
              <a:buNone/>
            </a:pPr>
            <a:r>
              <a:rPr lang="en-US" altLang="en-US" b="1">
                <a:latin typeface="Comic Sans MS" panose="030F0702030302020204" pitchFamily="2" charset="0"/>
              </a:rPr>
              <a:t>幽闭深宫</a:t>
            </a:r>
            <a:endParaRPr lang="en-US" altLang="en-US" b="1">
              <a:latin typeface="Comic Sans MS" panose="030F0702030302020204" pitchFamily="2" charset="0"/>
            </a:endParaRPr>
          </a:p>
          <a:p>
            <a:pPr marL="0" lvl="0" indent="0" algn="ctr">
              <a:buFontTx/>
              <a:buNone/>
            </a:pPr>
            <a:r>
              <a:rPr lang="en-US" altLang="en-US" b="1">
                <a:latin typeface="Comic Sans MS" panose="030F0702030302020204" pitchFamily="2" charset="0"/>
              </a:rPr>
              <a:t>失宠</a:t>
            </a:r>
            <a:endParaRPr lang="en-US" altLang="en-US" b="1">
              <a:latin typeface="Comic Sans MS" panose="030F0702030302020204" pitchFamily="2" charset="0"/>
            </a:endParaRPr>
          </a:p>
          <a:p>
            <a:pPr marL="0" lvl="0" indent="0" algn="ctr">
              <a:buFontTx/>
              <a:buNone/>
            </a:pPr>
            <a:endParaRPr lang="en-US" altLang="en-US" b="1">
              <a:latin typeface="Comic Sans MS" panose="030F0702030302020204" pitchFamily="2" charset="0"/>
            </a:endParaRPr>
          </a:p>
        </p:txBody>
      </p:sp>
      <p:sp>
        <p:nvSpPr>
          <p:cNvPr id="1050080" name="矩形 1050079"/>
          <p:cNvSpPr/>
          <p:nvPr/>
        </p:nvSpPr>
        <p:spPr>
          <a:xfrm>
            <a:off x="2843212" y="4941887"/>
            <a:ext cx="1368425" cy="719137"/>
          </a:xfrm>
          <a:prstGeom prst="rect">
            <a:avLst/>
          </a:prstGeom>
          <a:solidFill>
            <a:srgbClr val="FFFFFF"/>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b="1">
                <a:latin typeface="Comic Sans MS" panose="030F0702030302020204" pitchFamily="2" charset="0"/>
              </a:rPr>
              <a:t>青春短暂</a:t>
            </a:r>
            <a:endParaRPr lang="en-US" altLang="en-US" b="1">
              <a:latin typeface="Comic Sans MS" panose="030F0702030302020204" pitchFamily="2" charset="0"/>
            </a:endParaRPr>
          </a:p>
          <a:p>
            <a:pPr marL="0" lvl="0" indent="0" algn="ctr">
              <a:buFontTx/>
              <a:buNone/>
            </a:pPr>
            <a:r>
              <a:rPr lang="en-US" altLang="en-US" b="1">
                <a:latin typeface="Comic Sans MS" panose="030F0702030302020204" pitchFamily="2" charset="0"/>
              </a:rPr>
              <a:t>等待</a:t>
            </a:r>
            <a:endParaRPr lang="en-US" altLang="en-US" b="1">
              <a:latin typeface="Comic Sans MS" panose="030F0702030302020204" pitchFamily="2" charset="0"/>
            </a:endParaRPr>
          </a:p>
        </p:txBody>
      </p:sp>
      <p:sp>
        <p:nvSpPr>
          <p:cNvPr id="1050081" name="矩形 1050080"/>
          <p:cNvSpPr/>
          <p:nvPr/>
        </p:nvSpPr>
        <p:spPr>
          <a:xfrm>
            <a:off x="4211637" y="2276475"/>
            <a:ext cx="1944687" cy="2665412"/>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b="1">
                <a:latin typeface="Comic Sans MS" panose="030F0702030302020204" pitchFamily="2" charset="0"/>
              </a:rPr>
              <a:t>思念、关切、</a:t>
            </a:r>
            <a:endParaRPr lang="en-US" altLang="en-US" b="1">
              <a:latin typeface="Comic Sans MS" panose="030F0702030302020204" pitchFamily="2" charset="0"/>
            </a:endParaRPr>
          </a:p>
          <a:p>
            <a:pPr marL="0" lvl="0" indent="0">
              <a:buFontTx/>
              <a:buNone/>
            </a:pPr>
            <a:endParaRPr lang="en-US" altLang="en-US" b="1">
              <a:latin typeface="Comic Sans MS" panose="030F0702030302020204" pitchFamily="2" charset="0"/>
            </a:endParaRPr>
          </a:p>
          <a:p>
            <a:pPr marL="0" lvl="0" indent="0">
              <a:buFontTx/>
              <a:buNone/>
            </a:pPr>
            <a:r>
              <a:rPr lang="en-US" altLang="en-US" b="1">
                <a:latin typeface="Comic Sans MS" panose="030F0702030302020204" pitchFamily="2" charset="0"/>
              </a:rPr>
              <a:t>独守空闺的寂寞、</a:t>
            </a:r>
            <a:endParaRPr lang="en-US" altLang="en-US" b="1">
              <a:latin typeface="Comic Sans MS" panose="030F0702030302020204" pitchFamily="2" charset="0"/>
            </a:endParaRPr>
          </a:p>
          <a:p>
            <a:pPr marL="0" lvl="0" indent="0">
              <a:buFontTx/>
              <a:buNone/>
            </a:pPr>
            <a:r>
              <a:rPr lang="en-US" altLang="en-US" b="1">
                <a:latin typeface="Comic Sans MS" panose="030F0702030302020204" pitchFamily="2" charset="0"/>
              </a:rPr>
              <a:t>孤独</a:t>
            </a:r>
            <a:endParaRPr lang="en-US" altLang="en-US" b="1">
              <a:latin typeface="Comic Sans MS" panose="030F0702030302020204" pitchFamily="2" charset="0"/>
            </a:endParaRPr>
          </a:p>
          <a:p>
            <a:pPr marL="0" lvl="0" indent="0">
              <a:buFontTx/>
              <a:buNone/>
            </a:pPr>
            <a:endParaRPr lang="en-US" altLang="en-US" b="1">
              <a:latin typeface="Comic Sans MS" panose="030F0702030302020204" pitchFamily="2" charset="0"/>
            </a:endParaRPr>
          </a:p>
          <a:p>
            <a:pPr marL="0" lvl="0" indent="0">
              <a:buFontTx/>
              <a:buNone/>
            </a:pPr>
            <a:r>
              <a:rPr lang="en-US" altLang="en-US" b="1">
                <a:latin typeface="Comic Sans MS" panose="030F0702030302020204" pitchFamily="2" charset="0"/>
              </a:rPr>
              <a:t>长期分离的苦楚</a:t>
            </a:r>
            <a:endParaRPr lang="en-US" altLang="en-US" b="1">
              <a:latin typeface="Comic Sans MS" panose="030F0702030302020204" pitchFamily="2" charset="0"/>
            </a:endParaRPr>
          </a:p>
          <a:p>
            <a:pPr marL="0" lvl="0" indent="0">
              <a:buFontTx/>
              <a:buNone/>
            </a:pPr>
            <a:endParaRPr lang="en-US" altLang="en-US" b="1">
              <a:latin typeface="Comic Sans MS" panose="030F0702030302020204" pitchFamily="2" charset="0"/>
            </a:endParaRPr>
          </a:p>
          <a:p>
            <a:pPr marL="0" lvl="0" indent="0">
              <a:buFontTx/>
              <a:buNone/>
            </a:pPr>
            <a:r>
              <a:rPr lang="en-US" altLang="en-US" b="1">
                <a:latin typeface="Comic Sans MS" panose="030F0702030302020204" pitchFamily="2" charset="0"/>
              </a:rPr>
              <a:t>对团聚的渴望</a:t>
            </a:r>
            <a:endParaRPr lang="en-US" altLang="en-US" b="1">
              <a:latin typeface="Comic Sans MS" panose="030F0702030302020204" pitchFamily="2" charset="0"/>
            </a:endParaRPr>
          </a:p>
        </p:txBody>
      </p:sp>
      <p:sp>
        <p:nvSpPr>
          <p:cNvPr id="1050082" name="矩形 1050081"/>
          <p:cNvSpPr/>
          <p:nvPr/>
        </p:nvSpPr>
        <p:spPr>
          <a:xfrm>
            <a:off x="6156325" y="2276475"/>
            <a:ext cx="936625" cy="1873250"/>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b="1">
                <a:latin typeface="Comic Sans MS" panose="030F0702030302020204" pitchFamily="2" charset="0"/>
              </a:rPr>
              <a:t>悔恨</a:t>
            </a:r>
            <a:endParaRPr lang="en-US" altLang="en-US" b="1">
              <a:latin typeface="Comic Sans MS" panose="030F0702030302020204" pitchFamily="2" charset="0"/>
            </a:endParaRPr>
          </a:p>
        </p:txBody>
      </p:sp>
      <p:sp>
        <p:nvSpPr>
          <p:cNvPr id="1050083" name="矩形 1050082"/>
          <p:cNvSpPr/>
          <p:nvPr/>
        </p:nvSpPr>
        <p:spPr>
          <a:xfrm>
            <a:off x="7092950" y="2276475"/>
            <a:ext cx="2051050" cy="1152525"/>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20000"/>
              </a:spcBef>
              <a:buFontTx/>
              <a:buNone/>
            </a:pPr>
            <a:endParaRPr lang="en-US" altLang="en-US" b="1">
              <a:latin typeface="Comic Sans MS" panose="030F0702030302020204" pitchFamily="2" charset="0"/>
            </a:endParaRPr>
          </a:p>
          <a:p>
            <a:pPr marL="0" lvl="0" indent="0">
              <a:spcBef>
                <a:spcPct val="20000"/>
              </a:spcBef>
              <a:buFontTx/>
              <a:buNone/>
            </a:pPr>
            <a:r>
              <a:rPr lang="en-US" altLang="en-US" b="1">
                <a:latin typeface="Comic Sans MS" panose="030F0702030302020204" pitchFamily="2" charset="0"/>
              </a:rPr>
              <a:t>对朝廷连年征战的</a:t>
            </a:r>
            <a:endParaRPr lang="en-US" altLang="en-US" b="1">
              <a:latin typeface="Comic Sans MS" panose="030F0702030302020204" pitchFamily="2" charset="0"/>
            </a:endParaRPr>
          </a:p>
          <a:p>
            <a:pPr marL="0" lvl="0" indent="0">
              <a:spcBef>
                <a:spcPct val="20000"/>
              </a:spcBef>
              <a:buFontTx/>
              <a:buNone/>
            </a:pPr>
            <a:r>
              <a:rPr lang="en-US" altLang="en-US" b="1">
                <a:latin typeface="Comic Sans MS" panose="030F0702030302020204" pitchFamily="2" charset="0"/>
              </a:rPr>
              <a:t>不满；对战争无情</a:t>
            </a:r>
            <a:endParaRPr lang="en-US" altLang="en-US" b="1">
              <a:latin typeface="Comic Sans MS" panose="030F0702030302020204" pitchFamily="2" charset="0"/>
            </a:endParaRPr>
          </a:p>
          <a:p>
            <a:pPr marL="0" lvl="0" indent="0">
              <a:spcBef>
                <a:spcPct val="20000"/>
              </a:spcBef>
              <a:buFontTx/>
              <a:buNone/>
            </a:pPr>
            <a:r>
              <a:rPr lang="en-US" altLang="en-US" b="1">
                <a:latin typeface="Comic Sans MS" panose="030F0702030302020204" pitchFamily="2" charset="0"/>
              </a:rPr>
              <a:t>的痛诉</a:t>
            </a:r>
            <a:endParaRPr lang="en-US" altLang="en-US" b="1">
              <a:latin typeface="Comic Sans MS" panose="030F0702030302020204" pitchFamily="2" charset="0"/>
            </a:endParaRPr>
          </a:p>
          <a:p>
            <a:pPr marL="0" lvl="0" indent="0">
              <a:buFontTx/>
              <a:buNone/>
            </a:pPr>
            <a:endParaRPr lang="en-US" altLang="en-US" b="1">
              <a:latin typeface="Comic Sans MS" panose="030F0702030302020204" pitchFamily="2" charset="0"/>
            </a:endParaRPr>
          </a:p>
        </p:txBody>
      </p:sp>
      <p:sp>
        <p:nvSpPr>
          <p:cNvPr id="1050084" name="矩形 1050083"/>
          <p:cNvSpPr/>
          <p:nvPr/>
        </p:nvSpPr>
        <p:spPr>
          <a:xfrm>
            <a:off x="2843212" y="6453187"/>
            <a:ext cx="6300787" cy="404812"/>
          </a:xfrm>
          <a:prstGeom prst="rect">
            <a:avLst/>
          </a:prstGeom>
          <a:solidFill>
            <a:srgbClr val="00FFFF"/>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342900" lvl="0" indent="-342900" algn="r">
              <a:buSzPct val="100000"/>
              <a:buFontTx/>
              <a:buAutoNum type="circleNumDbPlain"/>
            </a:pPr>
            <a:r>
              <a:rPr lang="en-US" altLang="en-US" sz="2800" b="1">
                <a:solidFill>
                  <a:schemeClr val="lt2"/>
                </a:solidFill>
                <a:latin typeface="楷体_GB2312" pitchFamily="49" charset="-122"/>
                <a:ea typeface="楷体_GB2312" pitchFamily="49" charset="-122"/>
              </a:rPr>
              <a:t>明确人物形象=“怨”由+“怨”情+“身份”</a:t>
            </a:r>
            <a:endParaRPr lang="en-US" altLang="en-US" sz="2800" b="1">
              <a:solidFill>
                <a:schemeClr val="lt2"/>
              </a:solidFill>
              <a:latin typeface="楷体_GB2312" pitchFamily="49" charset="-122"/>
              <a:ea typeface="楷体_GB2312" pitchFamily="49" charset="-122"/>
            </a:endParaRPr>
          </a:p>
        </p:txBody>
      </p:sp>
      <p:sp>
        <p:nvSpPr>
          <p:cNvPr id="1050085" name="文本框 1050084"/>
          <p:cNvSpPr txBox="1"/>
          <p:nvPr/>
        </p:nvSpPr>
        <p:spPr>
          <a:xfrm>
            <a:off x="1816100" y="6575425"/>
            <a:ext cx="192087" cy="358775"/>
          </a:xfrm>
          <a:prstGeom prst="rect">
            <a:avLst/>
          </a:prstGeom>
          <a:noFill/>
          <a:ln>
            <a:noFill/>
          </a:ln>
        </p:spPr>
        <p:txBody>
          <a:bodyPr vert="horz" wrap="none"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en-US" altLang="en-US" b="1">
              <a:latin typeface="Comic Sans MS" panose="030F07020303020202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50072"/>
                                        </p:tgtEl>
                                        <p:attrNameLst>
                                          <p:attrName>style.visibility</p:attrName>
                                        </p:attrNameLst>
                                      </p:cBhvr>
                                      <p:to>
                                        <p:strVal val="visible"/>
                                      </p:to>
                                    </p:set>
                                    <p:animEffect transition="in" filter="blinds(horizontal)">
                                      <p:cBhvr>
                                        <p:cTn id="7" dur="500"/>
                                        <p:tgtEl>
                                          <p:spTgt spid="105007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050073"/>
                                        </p:tgtEl>
                                        <p:attrNameLst>
                                          <p:attrName>style.visibility</p:attrName>
                                        </p:attrNameLst>
                                      </p:cBhvr>
                                      <p:to>
                                        <p:strVal val="visible"/>
                                      </p:to>
                                    </p:set>
                                    <p:anim calcmode="lin" valueType="num">
                                      <p:cBhvr additive="base">
                                        <p:cTn id="12" dur="500" fill="hold"/>
                                        <p:tgtEl>
                                          <p:spTgt spid="1050073"/>
                                        </p:tgtEl>
                                        <p:attrNameLst>
                                          <p:attrName>ppt_x</p:attrName>
                                        </p:attrNameLst>
                                      </p:cBhvr>
                                      <p:tavLst>
                                        <p:tav tm="0">
                                          <p:val>
                                            <p:strVal val="1+#ppt_w/2"/>
                                          </p:val>
                                        </p:tav>
                                        <p:tav tm="100000">
                                          <p:val>
                                            <p:strVal val="ppt_x"/>
                                          </p:val>
                                        </p:tav>
                                      </p:tavLst>
                                    </p:anim>
                                    <p:anim calcmode="lin" valueType="num">
                                      <p:cBhvr additive="base">
                                        <p:cTn id="13" dur="500" fill="hold"/>
                                        <p:tgtEl>
                                          <p:spTgt spid="105007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50074"/>
                                        </p:tgtEl>
                                        <p:attrNameLst>
                                          <p:attrName>style.visibility</p:attrName>
                                        </p:attrNameLst>
                                      </p:cBhvr>
                                      <p:to>
                                        <p:strVal val="visible"/>
                                      </p:to>
                                    </p:set>
                                    <p:animEffect transition="in" filter="blinds(horizontal)">
                                      <p:cBhvr>
                                        <p:cTn id="18" dur="500"/>
                                        <p:tgtEl>
                                          <p:spTgt spid="105007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50075"/>
                                        </p:tgtEl>
                                        <p:attrNameLst>
                                          <p:attrName>style.visibility</p:attrName>
                                        </p:attrNameLst>
                                      </p:cBhvr>
                                      <p:to>
                                        <p:strVal val="visible"/>
                                      </p:to>
                                    </p:set>
                                    <p:animEffect transition="in" filter="blinds(horizontal)">
                                      <p:cBhvr>
                                        <p:cTn id="23" dur="500"/>
                                        <p:tgtEl>
                                          <p:spTgt spid="105007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050076"/>
                                        </p:tgtEl>
                                        <p:attrNameLst>
                                          <p:attrName>style.visibility</p:attrName>
                                        </p:attrNameLst>
                                      </p:cBhvr>
                                      <p:to>
                                        <p:strVal val="visible"/>
                                      </p:to>
                                    </p:set>
                                    <p:animEffect transition="in" filter="blinds(horizontal)">
                                      <p:cBhvr>
                                        <p:cTn id="28" dur="500"/>
                                        <p:tgtEl>
                                          <p:spTgt spid="1050076"/>
                                        </p:tgtEl>
                                      </p:cBhvr>
                                    </p:animEffect>
                                  </p:childTnLst>
                                </p:cTn>
                              </p:par>
                            </p:childTnLst>
                          </p:cTn>
                        </p:par>
                      </p:childTnLst>
                    </p:cTn>
                  </p:par>
                  <p:par>
                    <p:cTn id="29" fill="hold">
                      <p:stCondLst>
                        <p:cond delay="indefinite"/>
                      </p:stCondLst>
                      <p:childTnLst>
                        <p:par>
                          <p:cTn id="30" fill="hold">
                            <p:stCondLst>
                              <p:cond delay="0"/>
                            </p:stCondLst>
                            <p:childTnLst>
                              <p:par>
                                <p:cTn id="31" presetID="8" presetClass="entr" presetSubtype="16" fill="hold" grpId="0" nodeType="clickEffect">
                                  <p:stCondLst>
                                    <p:cond delay="0"/>
                                  </p:stCondLst>
                                  <p:childTnLst>
                                    <p:set>
                                      <p:cBhvr>
                                        <p:cTn id="32" dur="1" fill="hold">
                                          <p:stCondLst>
                                            <p:cond delay="0"/>
                                          </p:stCondLst>
                                        </p:cTn>
                                        <p:tgtEl>
                                          <p:spTgt spid="1050081"/>
                                        </p:tgtEl>
                                        <p:attrNameLst>
                                          <p:attrName>style.visibility</p:attrName>
                                        </p:attrNameLst>
                                      </p:cBhvr>
                                      <p:to>
                                        <p:strVal val="visible"/>
                                      </p:to>
                                    </p:set>
                                    <p:animEffect transition="in" filter="diamond(in)">
                                      <p:cBhvr>
                                        <p:cTn id="33" dur="2000"/>
                                        <p:tgtEl>
                                          <p:spTgt spid="1050081"/>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grpId="0" nodeType="clickEffect">
                                  <p:stCondLst>
                                    <p:cond delay="0"/>
                                  </p:stCondLst>
                                  <p:childTnLst>
                                    <p:set>
                                      <p:cBhvr>
                                        <p:cTn id="37" dur="1" fill="hold">
                                          <p:stCondLst>
                                            <p:cond delay="0"/>
                                          </p:stCondLst>
                                        </p:cTn>
                                        <p:tgtEl>
                                          <p:spTgt spid="1050082"/>
                                        </p:tgtEl>
                                        <p:attrNameLst>
                                          <p:attrName>style.visibility</p:attrName>
                                        </p:attrNameLst>
                                      </p:cBhvr>
                                      <p:to>
                                        <p:strVal val="visible"/>
                                      </p:to>
                                    </p:set>
                                    <p:animEffect transition="in" filter="diamond(in)">
                                      <p:cBhvr>
                                        <p:cTn id="38" dur="2000"/>
                                        <p:tgtEl>
                                          <p:spTgt spid="1050082"/>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050083"/>
                                        </p:tgtEl>
                                        <p:attrNameLst>
                                          <p:attrName>style.visibility</p:attrName>
                                        </p:attrNameLst>
                                      </p:cBhvr>
                                      <p:to>
                                        <p:strVal val="visible"/>
                                      </p:to>
                                    </p:set>
                                    <p:anim calcmode="lin" valueType="num">
                                      <p:cBhvr additive="base">
                                        <p:cTn id="43" dur="500" fill="hold"/>
                                        <p:tgtEl>
                                          <p:spTgt spid="1050083"/>
                                        </p:tgtEl>
                                        <p:attrNameLst>
                                          <p:attrName>ppt_x</p:attrName>
                                        </p:attrNameLst>
                                      </p:cBhvr>
                                      <p:tavLst>
                                        <p:tav tm="0">
                                          <p:val>
                                            <p:strVal val="1+#ppt_w/2"/>
                                          </p:val>
                                        </p:tav>
                                        <p:tav tm="100000">
                                          <p:val>
                                            <p:strVal val="ppt_x"/>
                                          </p:val>
                                        </p:tav>
                                      </p:tavLst>
                                    </p:anim>
                                    <p:anim calcmode="lin" valueType="num">
                                      <p:cBhvr additive="base">
                                        <p:cTn id="44" dur="500" fill="hold"/>
                                        <p:tgtEl>
                                          <p:spTgt spid="105008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050080"/>
                                        </p:tgtEl>
                                        <p:attrNameLst>
                                          <p:attrName>style.visibility</p:attrName>
                                        </p:attrNameLst>
                                      </p:cBhvr>
                                      <p:to>
                                        <p:strVal val="visible"/>
                                      </p:to>
                                    </p:set>
                                    <p:animEffect transition="in" filter="blinds(horizontal)">
                                      <p:cBhvr>
                                        <p:cTn id="49" dur="500"/>
                                        <p:tgtEl>
                                          <p:spTgt spid="1050080"/>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2" fill="hold" grpId="0" nodeType="clickEffect">
                                  <p:stCondLst>
                                    <p:cond delay="0"/>
                                  </p:stCondLst>
                                  <p:childTnLst>
                                    <p:set>
                                      <p:cBhvr>
                                        <p:cTn id="53" dur="1" fill="hold">
                                          <p:stCondLst>
                                            <p:cond delay="0"/>
                                          </p:stCondLst>
                                        </p:cTn>
                                        <p:tgtEl>
                                          <p:spTgt spid="1050077"/>
                                        </p:tgtEl>
                                        <p:attrNameLst>
                                          <p:attrName>style.visibility</p:attrName>
                                        </p:attrNameLst>
                                      </p:cBhvr>
                                      <p:to>
                                        <p:strVal val="visible"/>
                                      </p:to>
                                    </p:set>
                                    <p:anim calcmode="lin" valueType="num">
                                      <p:cBhvr additive="base">
                                        <p:cTn id="54" dur="500" fill="hold"/>
                                        <p:tgtEl>
                                          <p:spTgt spid="1050077"/>
                                        </p:tgtEl>
                                        <p:attrNameLst>
                                          <p:attrName>ppt_x</p:attrName>
                                        </p:attrNameLst>
                                      </p:cBhvr>
                                      <p:tavLst>
                                        <p:tav tm="0">
                                          <p:val>
                                            <p:strVal val="1+#ppt_w/2"/>
                                          </p:val>
                                        </p:tav>
                                        <p:tav tm="100000">
                                          <p:val>
                                            <p:strVal val="ppt_x"/>
                                          </p:val>
                                        </p:tav>
                                      </p:tavLst>
                                    </p:anim>
                                    <p:anim calcmode="lin" valueType="num">
                                      <p:cBhvr additive="base">
                                        <p:cTn id="55" dur="500" fill="hold"/>
                                        <p:tgtEl>
                                          <p:spTgt spid="1050077"/>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050079"/>
                                        </p:tgtEl>
                                        <p:attrNameLst>
                                          <p:attrName>style.visibility</p:attrName>
                                        </p:attrNameLst>
                                      </p:cBhvr>
                                      <p:to>
                                        <p:strVal val="visible"/>
                                      </p:to>
                                    </p:set>
                                    <p:animEffect transition="in" filter="blinds(horizontal)">
                                      <p:cBhvr>
                                        <p:cTn id="60" dur="500"/>
                                        <p:tgtEl>
                                          <p:spTgt spid="1050079"/>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grpId="0" nodeType="clickEffect">
                                  <p:stCondLst>
                                    <p:cond delay="0"/>
                                  </p:stCondLst>
                                  <p:childTnLst>
                                    <p:set>
                                      <p:cBhvr>
                                        <p:cTn id="64" dur="1" fill="hold">
                                          <p:stCondLst>
                                            <p:cond delay="0"/>
                                          </p:stCondLst>
                                        </p:cTn>
                                        <p:tgtEl>
                                          <p:spTgt spid="1050078"/>
                                        </p:tgtEl>
                                        <p:attrNameLst>
                                          <p:attrName>style.visibility</p:attrName>
                                        </p:attrNameLst>
                                      </p:cBhvr>
                                      <p:to>
                                        <p:strVal val="visible"/>
                                      </p:to>
                                    </p:set>
                                    <p:anim calcmode="lin" valueType="num">
                                      <p:cBhvr additive="base">
                                        <p:cTn id="65" dur="500" fill="hold"/>
                                        <p:tgtEl>
                                          <p:spTgt spid="1050078"/>
                                        </p:tgtEl>
                                        <p:attrNameLst>
                                          <p:attrName>ppt_x</p:attrName>
                                        </p:attrNameLst>
                                      </p:cBhvr>
                                      <p:tavLst>
                                        <p:tav tm="0">
                                          <p:val>
                                            <p:strVal val="1+#ppt_w/2"/>
                                          </p:val>
                                        </p:tav>
                                        <p:tav tm="100000">
                                          <p:val>
                                            <p:strVal val="ppt_x"/>
                                          </p:val>
                                        </p:tav>
                                      </p:tavLst>
                                    </p:anim>
                                    <p:anim calcmode="lin" valueType="num">
                                      <p:cBhvr additive="base">
                                        <p:cTn id="66" dur="500" fill="hold"/>
                                        <p:tgtEl>
                                          <p:spTgt spid="1050078"/>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grpId="0" nodeType="clickEffect">
                                  <p:stCondLst>
                                    <p:cond delay="0"/>
                                  </p:stCondLst>
                                  <p:childTnLst>
                                    <p:set>
                                      <p:cBhvr>
                                        <p:cTn id="70" dur="1" fill="hold">
                                          <p:stCondLst>
                                            <p:cond delay="0"/>
                                          </p:stCondLst>
                                        </p:cTn>
                                        <p:tgtEl>
                                          <p:spTgt spid="1050084"/>
                                        </p:tgtEl>
                                        <p:attrNameLst>
                                          <p:attrName>style.visibility</p:attrName>
                                        </p:attrNameLst>
                                      </p:cBhvr>
                                      <p:to>
                                        <p:strVal val="visible"/>
                                      </p:to>
                                    </p:set>
                                    <p:anim calcmode="lin" valueType="num">
                                      <p:cBhvr additive="base">
                                        <p:cTn id="71" dur="500" fill="hold"/>
                                        <p:tgtEl>
                                          <p:spTgt spid="1050084"/>
                                        </p:tgtEl>
                                        <p:attrNameLst>
                                          <p:attrName>ppt_x</p:attrName>
                                        </p:attrNameLst>
                                      </p:cBhvr>
                                      <p:tavLst>
                                        <p:tav tm="0">
                                          <p:val>
                                            <p:strVal val="1+#ppt_w/2"/>
                                          </p:val>
                                        </p:tav>
                                        <p:tav tm="100000">
                                          <p:val>
                                            <p:strVal val="ppt_x"/>
                                          </p:val>
                                        </p:tav>
                                      </p:tavLst>
                                    </p:anim>
                                    <p:anim calcmode="lin" valueType="num">
                                      <p:cBhvr additive="base">
                                        <p:cTn id="72" dur="500" fill="hold"/>
                                        <p:tgtEl>
                                          <p:spTgt spid="10500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0072" grpId="0" animBg="1"/>
      <p:bldP spid="1050073" grpId="0" animBg="1"/>
      <p:bldP spid="1050074" grpId="0" animBg="1"/>
      <p:bldP spid="1050075" grpId="0" animBg="1"/>
      <p:bldP spid="1050076" grpId="0" animBg="1"/>
      <p:bldP spid="1050081" grpId="0" animBg="1"/>
      <p:bldP spid="1050082" grpId="0" animBg="1"/>
      <p:bldP spid="1050083" grpId="0" animBg="1"/>
      <p:bldP spid="1050080" grpId="0" animBg="1"/>
      <p:bldP spid="1050077" grpId="0" animBg="1"/>
      <p:bldP spid="1050079" grpId="0" animBg="1"/>
      <p:bldP spid="1050078" grpId="0" animBg="1"/>
      <p:bldP spid="1050084" grpId="0" animBg="1"/>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772" name=""/>
        <p:cNvGrpSpPr/>
        <p:nvPr/>
      </p:nvGrpSpPr>
      <p:grpSpPr>
        <a:xfrm rot="0">
          <a:off x="0" y="0"/>
          <a:ext cx="0" cy="0"/>
          <a:chOff x="0" y="0"/>
          <a:chExt cx="0" cy="0"/>
        </a:xfrm>
      </p:grpSpPr>
      <p:sp>
        <p:nvSpPr>
          <p:cNvPr id="1050086" name="矩形 1050085"/>
          <p:cNvSpPr/>
          <p:nvPr/>
        </p:nvSpPr>
        <p:spPr>
          <a:xfrm>
            <a:off x="-36512" y="260350"/>
            <a:ext cx="3671887" cy="1223962"/>
          </a:xfrm>
          <a:prstGeom prst="rect">
            <a:avLst/>
          </a:prstGeom>
        </p:spPr>
        <p:txBody>
          <a:bodyPr vert="horz" wrap="none" lIns="91440" tIns="45720" rIns="91440" bIns="45720" fromWordArt="1" anchor="t">
            <a:prstTxWarp prst="textSlantUp">
              <a:avLst>
                <a:gd name="adj" fmla="val 55560"/>
              </a:avLst>
            </a:prstTxWarp>
          </a:bodyPr>
          <a:p>
            <a:pPr algn="ctr"/>
            <a:r>
              <a:rPr sz="4800" b="0" i="1"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方正舒体"/>
                <a:ea typeface="方正舒体"/>
              </a:rPr>
              <a:t> 常用的技巧手法</a:t>
            </a:r>
            <a:endParaRPr sz="4800" b="0" i="1" kern="10" spc="0" normalizeH="0">
              <a:ln w="9525" cap="flat" cmpd="sng">
                <a:solidFill>
                  <a:srgbClr val="0000FF">
                    <a:alpha val="100000"/>
                  </a:srgbClr>
                </a:solidFill>
                <a:prstDash val="solid"/>
                <a:round/>
              </a:ln>
              <a:solidFill>
                <a:srgbClr val="0000FF"/>
              </a:solidFill>
              <a:effectLst>
                <a:outerShdw dist="53881" dir="2699999" algn="ctr">
                  <a:srgbClr val="9999FF">
                    <a:alpha val="50000"/>
                  </a:srgbClr>
                </a:outerShdw>
              </a:effectLst>
              <a:latin typeface="方正舒体"/>
              <a:ea typeface="方正舒体"/>
            </a:endParaRPr>
          </a:p>
        </p:txBody>
      </p:sp>
      <p:sp>
        <p:nvSpPr>
          <p:cNvPr id="1050087" name="矩形 1050086"/>
          <p:cNvSpPr/>
          <p:nvPr/>
        </p:nvSpPr>
        <p:spPr>
          <a:xfrm>
            <a:off x="3492500" y="2060575"/>
            <a:ext cx="936625" cy="3159125"/>
          </a:xfrm>
          <a:prstGeom prst="rect">
            <a:avLst/>
          </a:prstGeom>
          <a:noFill/>
          <a:ln>
            <a:noFill/>
          </a:ln>
        </p:spPr>
        <p:txBody>
          <a:bodyPr vert="horz"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lnSpc>
                <a:spcPct val="90000"/>
              </a:lnSpc>
              <a:buFontTx/>
              <a:buNone/>
            </a:pPr>
            <a:r>
              <a:rPr lang="en-US" altLang="en-US" sz="4800" b="1">
                <a:solidFill>
                  <a:srgbClr val="0066FF"/>
                </a:solidFill>
                <a:latin typeface="华文新魏" pitchFamily="2" charset="-122"/>
                <a:ea typeface="华文新魏" pitchFamily="2" charset="-122"/>
                <a:hlinkClick r:id="rId1" action="ppaction://hlinksldjump"/>
              </a:rPr>
              <a:t>表</a:t>
            </a:r>
            <a:br>
              <a:rPr lang="en-US" altLang="en-US" sz="4800" b="1">
                <a:solidFill>
                  <a:srgbClr val="0066FF"/>
                </a:solidFill>
                <a:latin typeface="华文新魏" pitchFamily="2" charset="-122"/>
                <a:ea typeface="华文新魏" pitchFamily="2" charset="-122"/>
                <a:hlinkClick r:id="rId1" action="ppaction://hlinksldjump"/>
              </a:rPr>
            </a:br>
            <a:r>
              <a:rPr lang="en-US" altLang="en-US" sz="4800" b="1">
                <a:solidFill>
                  <a:srgbClr val="0066FF"/>
                </a:solidFill>
                <a:latin typeface="华文新魏" pitchFamily="2" charset="-122"/>
                <a:ea typeface="华文新魏" pitchFamily="2" charset="-122"/>
                <a:hlinkClick r:id="rId1" action="ppaction://hlinksldjump"/>
              </a:rPr>
              <a:t>现</a:t>
            </a:r>
            <a:br>
              <a:rPr lang="en-US" altLang="en-US" sz="4800" b="1">
                <a:solidFill>
                  <a:srgbClr val="0066FF"/>
                </a:solidFill>
                <a:latin typeface="华文新魏" pitchFamily="2" charset="-122"/>
                <a:ea typeface="华文新魏" pitchFamily="2" charset="-122"/>
                <a:hlinkClick r:id="rId1" action="ppaction://hlinksldjump"/>
              </a:rPr>
            </a:br>
            <a:r>
              <a:rPr lang="en-US" altLang="en-US" sz="4800" b="1">
                <a:solidFill>
                  <a:srgbClr val="0066FF"/>
                </a:solidFill>
                <a:latin typeface="华文新魏" pitchFamily="2" charset="-122"/>
                <a:ea typeface="华文新魏" pitchFamily="2" charset="-122"/>
                <a:hlinkClick r:id="rId1" action="ppaction://hlinksldjump"/>
              </a:rPr>
              <a:t>手</a:t>
            </a:r>
            <a:br>
              <a:rPr lang="en-US" altLang="en-US" sz="4800" b="1">
                <a:solidFill>
                  <a:srgbClr val="0066FF"/>
                </a:solidFill>
                <a:latin typeface="华文新魏" pitchFamily="2" charset="-122"/>
                <a:ea typeface="华文新魏" pitchFamily="2" charset="-122"/>
                <a:hlinkClick r:id="rId1" action="ppaction://hlinksldjump"/>
              </a:rPr>
            </a:br>
            <a:r>
              <a:rPr lang="en-US" altLang="en-US" sz="4800" b="1">
                <a:solidFill>
                  <a:srgbClr val="0066FF"/>
                </a:solidFill>
                <a:latin typeface="华文新魏" pitchFamily="2" charset="-122"/>
                <a:ea typeface="华文新魏" pitchFamily="2" charset="-122"/>
                <a:hlinkClick r:id="rId1" action="ppaction://hlinksldjump"/>
              </a:rPr>
              <a:t>法</a:t>
            </a:r>
            <a:endParaRPr lang="en-US" altLang="en-US" sz="4800" b="1">
              <a:solidFill>
                <a:srgbClr val="0066FF"/>
              </a:solidFill>
              <a:latin typeface="华文新魏" pitchFamily="2" charset="-122"/>
              <a:ea typeface="华文新魏" pitchFamily="2" charset="-122"/>
              <a:hlinkClick r:id="rId1" action="ppaction://hlinksldjump"/>
            </a:endParaRPr>
          </a:p>
        </p:txBody>
      </p:sp>
      <p:sp>
        <p:nvSpPr>
          <p:cNvPr id="1050088" name="矩形 1050087"/>
          <p:cNvSpPr/>
          <p:nvPr/>
        </p:nvSpPr>
        <p:spPr>
          <a:xfrm>
            <a:off x="906462" y="1722437"/>
            <a:ext cx="2513012" cy="842962"/>
          </a:xfrm>
          <a:prstGeom prst="rect">
            <a:avLst/>
          </a:prstGeom>
          <a:solidFill>
            <a:schemeClr val="lt1"/>
          </a:solidFill>
          <a:ln w="9525" cap="flat" cmpd="sng">
            <a:solidFill>
              <a:schemeClr val="dk1">
                <a:alpha val="100000"/>
              </a:schemeClr>
            </a:solidFill>
            <a:prstDash val="solid"/>
            <a:round/>
          </a:ln>
        </p:spPr>
        <p:txBody>
          <a:bodyPr vert="horz" wrap="none" lIns="90170" tIns="46990" rIns="90170" bIns="4699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2800" b="1">
                <a:solidFill>
                  <a:srgbClr val="FF0000"/>
                </a:solidFill>
              </a:rPr>
              <a:t>比兴</a:t>
            </a:r>
            <a:endParaRPr lang="zh-CN" altLang="en-US" sz="2800" b="1">
              <a:solidFill>
                <a:srgbClr val="FF0000"/>
              </a:solidFill>
            </a:endParaRPr>
          </a:p>
          <a:p>
            <a:pPr marL="0" lvl="0" indent="0" algn="ctr" eaLnBrk="1" latinLnBrk="1" hangingPunct="1">
              <a:buFontTx/>
              <a:buNone/>
            </a:pPr>
            <a:r>
              <a:rPr lang="zh-CN" altLang="en-US" sz="2800" b="1">
                <a:solidFill>
                  <a:srgbClr val="FF0000"/>
                </a:solidFill>
              </a:rPr>
              <a:t>（托物起兴）</a:t>
            </a:r>
            <a:endParaRPr lang="zh-CN" altLang="en-US" sz="2800" b="1">
              <a:solidFill>
                <a:srgbClr val="FF0000"/>
              </a:solidFill>
            </a:endParaRPr>
          </a:p>
        </p:txBody>
      </p:sp>
      <p:sp>
        <p:nvSpPr>
          <p:cNvPr id="1050089" name="矩形 1050088"/>
          <p:cNvSpPr/>
          <p:nvPr/>
        </p:nvSpPr>
        <p:spPr>
          <a:xfrm>
            <a:off x="828675" y="2709862"/>
            <a:ext cx="2593975" cy="576262"/>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4000" b="1">
                <a:solidFill>
                  <a:srgbClr val="FF0000"/>
                </a:solidFill>
              </a:rPr>
              <a:t>触景生情</a:t>
            </a:r>
            <a:endParaRPr lang="zh-CN" altLang="en-US" sz="4000" b="1">
              <a:solidFill>
                <a:srgbClr val="FF0000"/>
              </a:solidFill>
            </a:endParaRPr>
          </a:p>
        </p:txBody>
      </p:sp>
      <p:sp>
        <p:nvSpPr>
          <p:cNvPr id="1050090" name="矩形 1050089"/>
          <p:cNvSpPr/>
          <p:nvPr/>
        </p:nvSpPr>
        <p:spPr>
          <a:xfrm>
            <a:off x="828675" y="3429000"/>
            <a:ext cx="2590800" cy="725487"/>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4000" b="1">
                <a:solidFill>
                  <a:srgbClr val="FF0000"/>
                </a:solidFill>
              </a:rPr>
              <a:t>乐景衬哀情</a:t>
            </a:r>
            <a:endParaRPr lang="zh-CN" altLang="en-US" sz="4000" b="1">
              <a:solidFill>
                <a:srgbClr val="FF0000"/>
              </a:solidFill>
            </a:endParaRPr>
          </a:p>
        </p:txBody>
      </p:sp>
      <p:sp>
        <p:nvSpPr>
          <p:cNvPr id="1050091" name="矩形 1050090"/>
          <p:cNvSpPr/>
          <p:nvPr/>
        </p:nvSpPr>
        <p:spPr>
          <a:xfrm>
            <a:off x="4645025" y="3502025"/>
            <a:ext cx="2593975" cy="720725"/>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4000" b="1">
                <a:solidFill>
                  <a:srgbClr val="FF0000"/>
                </a:solidFill>
              </a:rPr>
              <a:t>抑   扬</a:t>
            </a:r>
            <a:endParaRPr lang="zh-CN" altLang="en-US" sz="4000" b="1">
              <a:solidFill>
                <a:srgbClr val="FF0000"/>
              </a:solidFill>
            </a:endParaRPr>
          </a:p>
        </p:txBody>
      </p:sp>
      <p:sp>
        <p:nvSpPr>
          <p:cNvPr id="1050092" name="矩形 1050091"/>
          <p:cNvSpPr/>
          <p:nvPr/>
        </p:nvSpPr>
        <p:spPr>
          <a:xfrm>
            <a:off x="4500562" y="1917700"/>
            <a:ext cx="2879725" cy="647700"/>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4000" b="1">
                <a:solidFill>
                  <a:srgbClr val="FF0000"/>
                </a:solidFill>
              </a:rPr>
              <a:t>借景抒情</a:t>
            </a:r>
            <a:endParaRPr lang="zh-CN" altLang="en-US" sz="4000" b="1">
              <a:solidFill>
                <a:srgbClr val="FF0000"/>
              </a:solidFill>
            </a:endParaRPr>
          </a:p>
        </p:txBody>
      </p:sp>
      <p:sp>
        <p:nvSpPr>
          <p:cNvPr id="1050093" name="矩形 1050092"/>
          <p:cNvSpPr/>
          <p:nvPr/>
        </p:nvSpPr>
        <p:spPr>
          <a:xfrm>
            <a:off x="4572000" y="2636837"/>
            <a:ext cx="2786062" cy="793750"/>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4000" b="1">
              <a:solidFill>
                <a:srgbClr val="FF0000"/>
              </a:solidFill>
            </a:endParaRPr>
          </a:p>
          <a:p>
            <a:pPr marL="0" lvl="0" indent="0" eaLnBrk="1" latinLnBrk="1" hangingPunct="1">
              <a:buFontTx/>
              <a:buNone/>
            </a:pPr>
            <a:r>
              <a:rPr lang="zh-CN" altLang="en-US" sz="2400" b="1">
                <a:solidFill>
                  <a:srgbClr val="FF0000"/>
                </a:solidFill>
              </a:rPr>
              <a:t>烘托、渲染、衬托、</a:t>
            </a:r>
            <a:endParaRPr lang="zh-CN" altLang="en-US" sz="2400" b="1">
              <a:solidFill>
                <a:srgbClr val="FF0000"/>
              </a:solidFill>
            </a:endParaRPr>
          </a:p>
          <a:p>
            <a:pPr marL="0" lvl="0" indent="0" eaLnBrk="1" latinLnBrk="1" hangingPunct="1">
              <a:buFontTx/>
              <a:buNone/>
            </a:pPr>
            <a:r>
              <a:rPr lang="zh-CN" altLang="en-US" sz="2400" b="1">
                <a:solidFill>
                  <a:srgbClr val="FF0000"/>
                </a:solidFill>
              </a:rPr>
              <a:t>对比 、用典等</a:t>
            </a:r>
            <a:endParaRPr lang="zh-CN" altLang="en-US" sz="2400" b="1">
              <a:solidFill>
                <a:srgbClr val="FF0000"/>
              </a:solidFill>
            </a:endParaRPr>
          </a:p>
          <a:p>
            <a:pPr marL="0" lvl="0" indent="0" eaLnBrk="1" latinLnBrk="1" hangingPunct="1">
              <a:buFontTx/>
              <a:buNone/>
            </a:pPr>
            <a:endParaRPr lang="zh-CN" altLang="en-US" sz="4000" b="1">
              <a:solidFill>
                <a:srgbClr val="FF0000"/>
              </a:solidFill>
            </a:endParaRPr>
          </a:p>
        </p:txBody>
      </p:sp>
      <p:sp>
        <p:nvSpPr>
          <p:cNvPr id="1050094" name="矩形 1050093"/>
          <p:cNvSpPr/>
          <p:nvPr/>
        </p:nvSpPr>
        <p:spPr>
          <a:xfrm>
            <a:off x="828675" y="4221162"/>
            <a:ext cx="2593975" cy="720725"/>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3600" b="1">
                <a:solidFill>
                  <a:srgbClr val="FF0000"/>
                </a:solidFill>
              </a:rPr>
              <a:t>直抒胸臆</a:t>
            </a:r>
            <a:endParaRPr lang="zh-CN" altLang="en-US" sz="3600" b="1">
              <a:solidFill>
                <a:srgbClr val="FF0000"/>
              </a:solidFill>
            </a:endParaRPr>
          </a:p>
        </p:txBody>
      </p:sp>
      <p:sp>
        <p:nvSpPr>
          <p:cNvPr id="1050095" name="矩形 1050094"/>
          <p:cNvSpPr/>
          <p:nvPr/>
        </p:nvSpPr>
        <p:spPr>
          <a:xfrm>
            <a:off x="4645025" y="4365625"/>
            <a:ext cx="2593975" cy="720725"/>
          </a:xfrm>
          <a:prstGeom prst="rect">
            <a:avLst/>
          </a:prstGeom>
          <a:solidFill>
            <a:schemeClr val="lt1"/>
          </a:solidFill>
          <a:ln w="9525" cap="flat" cmpd="sng">
            <a:solidFill>
              <a:schemeClr val="dk1">
                <a:alpha val="100000"/>
              </a:scheme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eaLnBrk="1" latinLnBrk="1" hangingPunct="1">
              <a:buFontTx/>
              <a:buNone/>
            </a:pPr>
            <a:r>
              <a:rPr lang="zh-CN" altLang="en-US" sz="3600" b="1">
                <a:solidFill>
                  <a:srgbClr val="FF0000"/>
                </a:solidFill>
              </a:rPr>
              <a:t>反   衬</a:t>
            </a:r>
            <a:endParaRPr lang="zh-CN" altLang="en-US"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050088"/>
                                        </p:tgtEl>
                                        <p:attrNameLst>
                                          <p:attrName>style.visibility</p:attrName>
                                        </p:attrNameLst>
                                      </p:cBhvr>
                                      <p:to>
                                        <p:strVal val="visible"/>
                                      </p:to>
                                    </p:set>
                                    <p:anim calcmode="lin" valueType="num">
                                      <p:cBhvr>
                                        <p:cTn id="7" dur="1"/>
                                        <p:tgtEl>
                                          <p:spTgt spid="1050088"/>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50089"/>
                                        </p:tgtEl>
                                        <p:attrNameLst>
                                          <p:attrName>style.visibility</p:attrName>
                                        </p:attrNameLst>
                                      </p:cBhvr>
                                      <p:to>
                                        <p:strVal val="visible"/>
                                      </p:to>
                                    </p:set>
                                    <p:anim calcmode="lin" valueType="num">
                                      <p:cBhvr>
                                        <p:cTn id="12" dur="1"/>
                                        <p:tgtEl>
                                          <p:spTgt spid="1050089"/>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050090"/>
                                        </p:tgtEl>
                                        <p:attrNameLst>
                                          <p:attrName>style.visibility</p:attrName>
                                        </p:attrNameLst>
                                      </p:cBhvr>
                                      <p:to>
                                        <p:strVal val="visible"/>
                                      </p:to>
                                    </p:set>
                                    <p:anim calcmode="lin" valueType="num">
                                      <p:cBhvr>
                                        <p:cTn id="17" dur="1"/>
                                        <p:tgtEl>
                                          <p:spTgt spid="1050090"/>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50092"/>
                                        </p:tgtEl>
                                        <p:attrNameLst>
                                          <p:attrName>style.visibility</p:attrName>
                                        </p:attrNameLst>
                                      </p:cBhvr>
                                      <p:to>
                                        <p:strVal val="visible"/>
                                      </p:to>
                                    </p:set>
                                    <p:anim calcmode="lin" valueType="num">
                                      <p:cBhvr>
                                        <p:cTn id="22" dur="1"/>
                                        <p:tgtEl>
                                          <p:spTgt spid="1050092"/>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050093"/>
                                        </p:tgtEl>
                                        <p:attrNameLst>
                                          <p:attrName>style.visibility</p:attrName>
                                        </p:attrNameLst>
                                      </p:cBhvr>
                                      <p:to>
                                        <p:strVal val="visible"/>
                                      </p:to>
                                    </p:set>
                                    <p:anim calcmode="lin" valueType="num">
                                      <p:cBhvr>
                                        <p:cTn id="27" dur="1"/>
                                        <p:tgtEl>
                                          <p:spTgt spid="1050093"/>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050091"/>
                                        </p:tgtEl>
                                        <p:attrNameLst>
                                          <p:attrName>style.visibility</p:attrName>
                                        </p:attrNameLst>
                                      </p:cBhvr>
                                      <p:to>
                                        <p:strVal val="visible"/>
                                      </p:to>
                                    </p:set>
                                    <p:anim calcmode="lin" valueType="num">
                                      <p:cBhvr>
                                        <p:cTn id="32" dur="1"/>
                                        <p:tgtEl>
                                          <p:spTgt spid="1050091"/>
                                        </p:tgtEl>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050094"/>
                                        </p:tgtEl>
                                        <p:attrNameLst>
                                          <p:attrName>style.visibility</p:attrName>
                                        </p:attrNameLst>
                                      </p:cBhvr>
                                      <p:to>
                                        <p:strVal val="visible"/>
                                      </p:to>
                                    </p:set>
                                    <p:anim calcmode="lin" valueType="num">
                                      <p:cBhvr>
                                        <p:cTn id="37" dur="1"/>
                                        <p:tgtEl>
                                          <p:spTgt spid="1050094"/>
                                        </p:tgtEl>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1050095"/>
                                        </p:tgtEl>
                                        <p:attrNameLst>
                                          <p:attrName>style.visibility</p:attrName>
                                        </p:attrNameLst>
                                      </p:cBhvr>
                                      <p:to>
                                        <p:strVal val="visible"/>
                                      </p:to>
                                    </p:set>
                                    <p:anim calcmode="lin" valueType="num">
                                      <p:cBhvr>
                                        <p:cTn id="42" dur="1"/>
                                        <p:tgtEl>
                                          <p:spTgt spid="105009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0088" grpId="0" animBg="1"/>
      <p:bldP spid="1050089" grpId="0" animBg="1"/>
      <p:bldP spid="1050090" grpId="0" animBg="1"/>
      <p:bldP spid="1050092" grpId="0" animBg="1"/>
      <p:bldP spid="1050093" grpId="0" animBg="1"/>
      <p:bldP spid="1050091" grpId="0" animBg="1"/>
      <p:bldP spid="1050094" grpId="0" animBg="1"/>
      <p:bldP spid="1050095" grpId="0" animBg="1"/>
    </p:bldLst>
  </p:timing>
</p:sld>
</file>

<file path=ppt/slides/slide268.xml><?xml version="1.0" encoding="utf-8"?>
<p:sld xmlns:a="http://schemas.openxmlformats.org/drawingml/2006/main" xmlns:r="http://schemas.openxmlformats.org/officeDocument/2006/relationships" xmlns:p="http://schemas.openxmlformats.org/presentationml/2006/main" showMasterSp="0">
  <p:cSld>
    <p:spTree>
      <p:nvGrpSpPr>
        <p:cNvPr id="773" name=""/>
        <p:cNvGrpSpPr/>
        <p:nvPr/>
      </p:nvGrpSpPr>
      <p:grpSpPr>
        <a:xfrm rot="0">
          <a:off x="0" y="0"/>
          <a:ext cx="0" cy="0"/>
          <a:chOff x="0" y="0"/>
          <a:chExt cx="0" cy="0"/>
        </a:xfrm>
      </p:grpSpPr>
      <p:sp>
        <p:nvSpPr>
          <p:cNvPr id="1050096" name="矩形 1050095"/>
          <p:cNvSpPr/>
          <p:nvPr/>
        </p:nvSpPr>
        <p:spPr>
          <a:xfrm>
            <a:off x="468312" y="4437062"/>
            <a:ext cx="8423275" cy="2592387"/>
          </a:xfrm>
          <a:prstGeom prst="rect">
            <a:avLst/>
          </a:prstGeom>
          <a:noFill/>
          <a:ln>
            <a:noFill/>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FontTx/>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fontAlgn="base" latinLnBrk="1" hangingPunct="1">
              <a:lnSpc>
                <a:spcPct val="100000"/>
              </a:lnSpc>
              <a:spcBef>
                <a:spcPct val="20000"/>
              </a:spcBef>
              <a:spcAft>
                <a:spcPct val="0"/>
              </a:spcAft>
              <a:buFontTx/>
              <a:buNone/>
            </a:pPr>
            <a:r>
              <a:rPr lang="zh-CN" altLang="en-US" sz="6000" b="1">
                <a:solidFill>
                  <a:srgbClr val="FF0000"/>
                </a:solidFill>
                <a:latin typeface="华文隶书" charset="-122"/>
                <a:ea typeface="华文隶书" charset="-122"/>
              </a:rPr>
              <a:t>心有灵犀情无限，</a:t>
            </a:r>
            <a:endParaRPr lang="zh-CN" altLang="en-US" sz="6000" b="1">
              <a:solidFill>
                <a:srgbClr val="FF0000"/>
              </a:solidFill>
              <a:latin typeface="华文隶书" charset="-122"/>
              <a:ea typeface="华文隶书" charset="-122"/>
            </a:endParaRPr>
          </a:p>
          <a:p>
            <a:pPr marL="0" lvl="0" indent="0" algn="ctr" eaLnBrk="1" fontAlgn="base" latinLnBrk="1" hangingPunct="1">
              <a:lnSpc>
                <a:spcPct val="100000"/>
              </a:lnSpc>
              <a:spcBef>
                <a:spcPct val="20000"/>
              </a:spcBef>
              <a:spcAft>
                <a:spcPct val="0"/>
              </a:spcAft>
              <a:buFontTx/>
              <a:buNone/>
            </a:pPr>
            <a:r>
              <a:rPr lang="zh-CN" altLang="en-US" sz="6000" b="1">
                <a:solidFill>
                  <a:srgbClr val="FF0000"/>
                </a:solidFill>
                <a:latin typeface="华文隶书" charset="-122"/>
                <a:ea typeface="华文隶书" charset="-122"/>
              </a:rPr>
              <a:t>           明月孤灯梦难圆。</a:t>
            </a:r>
            <a:endParaRPr lang="zh-CN" altLang="en-US" sz="6000" b="1">
              <a:solidFill>
                <a:srgbClr val="FF0000"/>
              </a:solidFill>
              <a:latin typeface="华文隶书" charset="-122"/>
              <a:ea typeface="华文隶书" charset="-122"/>
            </a:endParaRPr>
          </a:p>
          <a:p>
            <a:pPr marL="0" lvl="0" indent="0" algn="ctr" eaLnBrk="1" fontAlgn="base" latinLnBrk="1" hangingPunct="1">
              <a:lnSpc>
                <a:spcPct val="100000"/>
              </a:lnSpc>
              <a:spcBef>
                <a:spcPct val="20000"/>
              </a:spcBef>
              <a:spcAft>
                <a:spcPct val="0"/>
              </a:spcAft>
              <a:buFontTx/>
              <a:buNone/>
            </a:pPr>
            <a:endParaRPr lang="zh-CN" altLang="en-US" sz="4000">
              <a:solidFill>
                <a:schemeClr val="dk1"/>
              </a:solidFill>
              <a:latin typeface="Arial" panose="020B0604020202020204" pitchFamily="34" charset="0"/>
              <a:ea typeface="宋体" panose="02010600030101010101" pitchFamily="2" charset="-122"/>
            </a:endParaRPr>
          </a:p>
        </p:txBody>
      </p:sp>
      <p:pic>
        <p:nvPicPr>
          <p:cNvPr id="2097275" name="图片 2097274"/>
          <p:cNvPicPr/>
          <p:nvPr/>
        </p:nvPicPr>
        <p:blipFill>
          <a:blip r:embed="rId1"/>
          <a:srcRect/>
          <a:stretch>
            <a:fillRect/>
          </a:stretch>
        </p:blipFill>
        <p:spPr>
          <a:xfrm>
            <a:off x="684212" y="188912"/>
            <a:ext cx="7488237" cy="3960812"/>
          </a:xfrm>
          <a:prstGeom prst="rect">
            <a:avLst/>
          </a:prstGeom>
          <a:noFill/>
          <a:ln>
            <a:noFill/>
          </a:ln>
        </p:spPr>
      </p:pic>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831" name=""/>
        <p:cNvGrpSpPr/>
        <p:nvPr/>
      </p:nvGrpSpPr>
      <p:grpSpPr>
        <a:xfrm rot="0">
          <a:off x="0" y="0"/>
          <a:ext cx="0" cy="0"/>
          <a:chOff x="0" y="0"/>
          <a:chExt cx="0" cy="0"/>
        </a:xfrm>
      </p:grpSpPr>
      <p:sp>
        <p:nvSpPr>
          <p:cNvPr id="1050181" name="文本占位符 1050180"/>
          <p:cNvSpPr/>
          <p:nvPr>
            <p:ph type="body" idx="4294967295"/>
          </p:nvPr>
        </p:nvSpPr>
        <p:spPr>
          <a:xfrm>
            <a:off x="152400" y="685800"/>
            <a:ext cx="8839200" cy="5492750"/>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r>
              <a:rPr lang="zh-CN" altLang="en-US" sz="6600" b="1">
                <a:solidFill>
                  <a:srgbClr val="FF0000"/>
                </a:solidFill>
              </a:rPr>
              <a:t> </a:t>
            </a:r>
            <a:r>
              <a:rPr lang="zh-CN" altLang="en-US" sz="4800" b="1">
                <a:solidFill>
                  <a:srgbClr val="008000"/>
                </a:solidFill>
              </a:rPr>
              <a:t>骄纵豪奢有恶政，</a:t>
            </a:r>
            <a:endParaRPr lang="zh-CN" altLang="en-US" sz="4800" b="1">
              <a:solidFill>
                <a:srgbClr val="008000"/>
              </a:solidFill>
            </a:endParaRPr>
          </a:p>
          <a:p>
            <a:pPr marL="0" lvl="0" indent="0">
              <a:buFontTx/>
              <a:buNone/>
            </a:pPr>
            <a:r>
              <a:rPr lang="zh-CN" altLang="en-US" sz="4800" b="1">
                <a:solidFill>
                  <a:srgbClr val="008000"/>
                </a:solidFill>
              </a:rPr>
              <a:t>                        凄惨艰辛是民情</a:t>
            </a:r>
            <a:endParaRPr lang="zh-CN" altLang="en-US" sz="4800" b="1">
              <a:solidFill>
                <a:srgbClr val="008000"/>
              </a:solidFill>
            </a:endParaRPr>
          </a:p>
          <a:p>
            <a:pPr marL="0" lvl="0" indent="0" algn="l">
              <a:buFontTx/>
              <a:buNone/>
            </a:pPr>
            <a:r>
              <a:rPr lang="zh-CN" altLang="en-US" sz="3200" b="1"/>
              <a:t>    </a:t>
            </a:r>
            <a:r>
              <a:rPr lang="zh-CN" altLang="en-US" sz="11700" b="1">
                <a:solidFill>
                  <a:srgbClr val="FF0000"/>
                </a:solidFill>
                <a:latin typeface="华文隶书" charset="-122"/>
                <a:ea typeface="华文隶书" charset="-122"/>
              </a:rPr>
              <a:t>政治讽喻诗</a:t>
            </a:r>
            <a:endParaRPr lang="zh-CN" altLang="en-US" sz="11700" b="1">
              <a:solidFill>
                <a:srgbClr val="FF0000"/>
              </a:solidFill>
              <a:latin typeface="华文隶书" charset="-122"/>
              <a:ea typeface="华文隶书" charset="-122"/>
            </a:endParaRPr>
          </a:p>
          <a:p>
            <a:pPr marL="0" lvl="0" indent="0"/>
            <a:endParaRPr lang="zh-CN" altLang="en-US" sz="10600" b="1"/>
          </a:p>
        </p:txBody>
      </p:sp>
      <p:pic>
        <p:nvPicPr>
          <p:cNvPr id="2097277" name=""/>
          <p:cNvPicPr/>
          <p:nvPr>
            <a:audioFile r:link="rId1"/>
            <p:extLst>
              <p:ext uri="{DAA4B4D4-6D71-4841-9C94-3DE7FCFB9230}">
                <p14:media xmlns:p14="http://schemas.microsoft.com/office/powerpoint/2010/main" r:link="rId2"/>
              </p:ext>
            </p:extLst>
          </p:nvPr>
        </p:nvPicPr>
        <p:blipFill>
          <a:blip r:embed="rId3"/>
          <a:srcRect/>
          <a:stretch>
            <a:fillRect/>
          </a:stretch>
        </p:blipFill>
        <p:spPr>
          <a:xfrm>
            <a:off x="6151562" y="2636837"/>
            <a:ext cx="841375" cy="2730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0181">
                                            <p:txEl>
                                              <p:charRg st="0" end="10"/>
                                            </p:txEl>
                                          </p:spTgt>
                                        </p:tgtEl>
                                        <p:attrNameLst>
                                          <p:attrName>style.visibility</p:attrName>
                                        </p:attrNameLst>
                                      </p:cBhvr>
                                      <p:to>
                                        <p:strVal val="visible"/>
                                      </p:to>
                                    </p:set>
                                    <p:anim calcmode="lin" valueType="num">
                                      <p:cBhvr additive="base">
                                        <p:cTn id="7" dur="500" fill="hold"/>
                                        <p:tgtEl>
                                          <p:spTgt spid="1050181">
                                            <p:txEl>
                                              <p:charRg st="0" end="1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0181">
                                            <p:txEl>
                                              <p:charRg st="0" end="1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1050181"/>
                                        </p:tgtEl>
                                        <p:attrNameLst>
                                          <p:attrName>style.visibility</p:attrName>
                                        </p:attrNameLst>
                                      </p:cBhvr>
                                      <p:to>
                                        <p:strVal val="visible"/>
                                      </p:to>
                                    </p:set>
                                    <p:anim calcmode="lin" valueType="num">
                                      <p:cBhvr additive="base">
                                        <p:cTn id="13" dur="500" fill="hold"/>
                                        <p:tgtEl>
                                          <p:spTgt spid="1050181"/>
                                        </p:tgtEl>
                                        <p:attrNameLst>
                                          <p:attrName>ppt_x</p:attrName>
                                        </p:attrNameLst>
                                      </p:cBhvr>
                                      <p:tavLst>
                                        <p:tav tm="0">
                                          <p:val>
                                            <p:strVal val="ppt_x"/>
                                          </p:val>
                                        </p:tav>
                                        <p:tav tm="100000">
                                          <p:val>
                                            <p:strVal val="ppt_x"/>
                                          </p:val>
                                        </p:tav>
                                      </p:tavLst>
                                    </p:anim>
                                    <p:anim calcmode="lin" valueType="num">
                                      <p:cBhvr additive="base">
                                        <p:cTn id="14" dur="500" fill="hold"/>
                                        <p:tgtEl>
                                          <p:spTgt spid="10501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02" name=""/>
        <p:cNvGrpSpPr/>
        <p:nvPr/>
      </p:nvGrpSpPr>
      <p:grpSpPr>
        <a:xfrm rot="0">
          <a:off x="0" y="0"/>
          <a:ext cx="0" cy="0"/>
          <a:chOff x="0" y="0"/>
          <a:chExt cx="0" cy="0"/>
        </a:xfrm>
      </p:grpSpPr>
      <p:pic>
        <p:nvPicPr>
          <p:cNvPr id="2097180" name="图片 2097179"/>
          <p:cNvPicPr/>
          <p:nvPr/>
        </p:nvPicPr>
        <p:blipFill>
          <a:blip r:embed="rId1"/>
          <a:srcRect/>
          <a:stretch>
            <a:fillRect/>
          </a:stretch>
        </p:blipFill>
        <p:spPr>
          <a:xfrm>
            <a:off x="0" y="0"/>
            <a:ext cx="9144000" cy="6858000"/>
          </a:xfrm>
          <a:prstGeom prst="rect">
            <a:avLst/>
          </a:prstGeom>
          <a:noFill/>
          <a:ln>
            <a:noFill/>
          </a:ln>
        </p:spPr>
      </p:pic>
      <p:sp>
        <p:nvSpPr>
          <p:cNvPr id="1048643" name="标题 1048642"/>
          <p:cNvSpPr/>
          <p:nvPr>
            <p:ph type="title"/>
          </p:nvPr>
        </p:nvSpPr>
        <p:spPr>
          <a:xfrm>
            <a:off x="457200" y="274637"/>
            <a:ext cx="8229600" cy="715962"/>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200" b="1">
                <a:ea typeface="黑体" panose="02010609060101010101" pitchFamily="2" charset="-122"/>
              </a:rPr>
              <a:t>临洞庭湖赠张丞相 </a:t>
            </a:r>
            <a:r>
              <a:rPr lang="zh-CN" altLang="en-US" sz="2400" b="1">
                <a:ea typeface="黑体" panose="02010609060101010101" pitchFamily="2" charset="-122"/>
              </a:rPr>
              <a:t>孟浩然</a:t>
            </a:r>
            <a:br>
              <a:rPr lang="zh-CN" altLang="en-US" sz="2400" b="1">
                <a:ea typeface="黑体" panose="02010609060101010101" pitchFamily="2" charset="-122"/>
              </a:rPr>
            </a:br>
            <a:endParaRPr lang="zh-CN" altLang="en-US" sz="3200" b="1">
              <a:ea typeface="黑体" panose="02010609060101010101" pitchFamily="2" charset="-122"/>
            </a:endParaRPr>
          </a:p>
        </p:txBody>
      </p:sp>
      <p:sp>
        <p:nvSpPr>
          <p:cNvPr id="1048644" name="文本占位符 1048643"/>
          <p:cNvSpPr/>
          <p:nvPr>
            <p:ph type="body" idx="1"/>
          </p:nvPr>
        </p:nvSpPr>
        <p:spPr>
          <a:xfrm>
            <a:off x="0" y="685800"/>
            <a:ext cx="87630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04000"/>
              </a:lnSpc>
            </a:pPr>
            <a:r>
              <a:rPr lang="zh-CN" altLang="en-US" sz="2800" b="1">
                <a:latin typeface="黑体" panose="02010609060101010101" pitchFamily="2" charset="-122"/>
                <a:ea typeface="黑体" panose="02010609060101010101" pitchFamily="2" charset="-122"/>
              </a:rPr>
              <a:t>八月湖水平，涵虚混太清。气蒸云梦泽，波撼岳阳城。</a:t>
            </a:r>
            <a:endParaRPr lang="zh-CN" altLang="en-US" sz="2800" b="1">
              <a:latin typeface="黑体" panose="02010609060101010101" pitchFamily="2" charset="-122"/>
              <a:ea typeface="黑体" panose="02010609060101010101" pitchFamily="2" charset="-122"/>
            </a:endParaRPr>
          </a:p>
          <a:p>
            <a:pPr marL="342900" lvl="0" indent="-342900">
              <a:lnSpc>
                <a:spcPct val="104000"/>
              </a:lnSpc>
            </a:pPr>
            <a:r>
              <a:rPr lang="zh-CN" altLang="en-US" sz="2800" b="1">
                <a:latin typeface="黑体" panose="02010609060101010101" pitchFamily="2" charset="-122"/>
                <a:ea typeface="黑体" panose="02010609060101010101" pitchFamily="2" charset="-122"/>
              </a:rPr>
              <a:t>欲济无舟楫，端居耻圣明。坐观垂钓者，徒有羡鱼情。</a:t>
            </a:r>
            <a:endParaRPr lang="zh-CN" altLang="en-US" sz="2800" b="1">
              <a:latin typeface="黑体" panose="02010609060101010101" pitchFamily="2" charset="-122"/>
              <a:ea typeface="黑体" panose="02010609060101010101" pitchFamily="2" charset="-122"/>
            </a:endParaRPr>
          </a:p>
          <a:p>
            <a:pPr marL="342900" lvl="0" indent="-342900">
              <a:lnSpc>
                <a:spcPct val="104000"/>
              </a:lnSpc>
            </a:pPr>
            <a:r>
              <a:rPr lang="zh-CN" altLang="en-US" sz="2800" b="1">
                <a:latin typeface="黑体" panose="02010609060101010101" pitchFamily="2" charset="-122"/>
                <a:ea typeface="黑体" panose="02010609060101010101" pitchFamily="2" charset="-122"/>
              </a:rPr>
              <a:t>注释：</a:t>
            </a:r>
            <a:endParaRPr lang="zh-CN" altLang="en-US" sz="2800" b="1">
              <a:latin typeface="黑体" panose="02010609060101010101" pitchFamily="2" charset="-122"/>
              <a:ea typeface="黑体" panose="02010609060101010101" pitchFamily="2" charset="-122"/>
            </a:endParaRPr>
          </a:p>
          <a:p>
            <a:pPr marL="342900" lvl="0" indent="-342900">
              <a:lnSpc>
                <a:spcPct val="104000"/>
              </a:lnSpc>
            </a:pPr>
            <a:r>
              <a:rPr lang="zh-CN" altLang="en-US" sz="2800" b="1">
                <a:latin typeface="黑体" panose="02010609060101010101" pitchFamily="2" charset="-122"/>
                <a:ea typeface="黑体" panose="02010609060101010101" pitchFamily="2" charset="-122"/>
              </a:rPr>
              <a:t>①张丞相，指张九龄，唐玄宗时宰相。②涵虚、太清均指天空。</a:t>
            </a:r>
            <a:endParaRPr lang="zh-CN" altLang="en-US" sz="2800" b="1">
              <a:latin typeface="黑体" panose="02010609060101010101" pitchFamily="2" charset="-122"/>
              <a:ea typeface="黑体" panose="02010609060101010101" pitchFamily="2" charset="-122"/>
            </a:endParaRPr>
          </a:p>
          <a:p>
            <a:pPr marL="342900" lvl="0" indent="-342900">
              <a:lnSpc>
                <a:spcPct val="104000"/>
              </a:lnSpc>
            </a:pPr>
            <a:r>
              <a:rPr lang="zh-CN" altLang="en-US" sz="2800" b="1">
                <a:latin typeface="黑体" panose="02010609060101010101" pitchFamily="2" charset="-122"/>
                <a:ea typeface="黑体" panose="02010609060101010101" pitchFamily="2" charset="-122"/>
              </a:rPr>
              <a:t>③古时云、梦为二泽，长江之南为梦泽，江北为云泽，后来大部分变干变淤，成为平地，只剩洞庭湖，人们习惯称云梦泽。</a:t>
            </a:r>
            <a:endParaRPr lang="zh-CN" altLang="en-US" sz="2800" b="1">
              <a:latin typeface="黑体" panose="02010609060101010101" pitchFamily="2" charset="-122"/>
              <a:ea typeface="黑体" panose="02010609060101010101" pitchFamily="2" charset="-122"/>
            </a:endParaRPr>
          </a:p>
          <a:p>
            <a:pPr marL="342900" lvl="0" indent="-342900">
              <a:lnSpc>
                <a:spcPct val="104000"/>
              </a:lnSpc>
            </a:pPr>
            <a:r>
              <a:rPr lang="zh-CN" altLang="en-US" sz="2800" b="1">
                <a:solidFill>
                  <a:schemeClr val="accent2"/>
                </a:solidFill>
                <a:latin typeface="黑体" panose="02010609060101010101" pitchFamily="2" charset="-122"/>
                <a:ea typeface="黑体" panose="02010609060101010101" pitchFamily="2" charset="-122"/>
              </a:rPr>
              <a:t>全诗表现了诗人什么思想感情？ </a:t>
            </a:r>
            <a:endParaRPr lang="zh-CN" altLang="en-US" sz="2800" b="1">
              <a:solidFill>
                <a:schemeClr val="accent2"/>
              </a:solidFill>
              <a:latin typeface="黑体" panose="02010609060101010101" pitchFamily="2" charset="-122"/>
              <a:ea typeface="黑体" panose="02010609060101010101" pitchFamily="2" charset="-122"/>
            </a:endParaRPr>
          </a:p>
          <a:p>
            <a:pPr marL="342900" lvl="0" indent="-342900">
              <a:lnSpc>
                <a:spcPct val="104000"/>
              </a:lnSpc>
            </a:pPr>
            <a:r>
              <a:rPr lang="zh-CN" altLang="en-US" sz="2800" b="1">
                <a:latin typeface="黑体" panose="02010609060101010101" pitchFamily="2" charset="-122"/>
                <a:ea typeface="黑体" panose="02010609060101010101" pitchFamily="2" charset="-122"/>
              </a:rPr>
              <a:t>参考：表达了诗人一心求仕的迫切心情；</a:t>
            </a:r>
            <a:endParaRPr lang="zh-CN" altLang="en-US" sz="2800" b="1">
              <a:latin typeface="黑体" panose="02010609060101010101" pitchFamily="2" charset="-122"/>
              <a:ea typeface="黑体" panose="02010609060101010101" pitchFamily="2" charset="-122"/>
            </a:endParaRPr>
          </a:p>
          <a:p>
            <a:pPr marL="342900" lvl="0" indent="-342900">
              <a:lnSpc>
                <a:spcPct val="104000"/>
              </a:lnSpc>
            </a:pPr>
            <a:r>
              <a:rPr lang="zh-CN" altLang="en-US" sz="2800" b="1">
                <a:latin typeface="黑体" panose="02010609060101010101" pitchFamily="2" charset="-122"/>
                <a:ea typeface="黑体" panose="02010609060101010101" pitchFamily="2" charset="-122"/>
              </a:rPr>
              <a:t>      希望有人引荐的企盼。 </a:t>
            </a:r>
            <a:endParaRPr lang="zh-CN" altLang="en-US" sz="28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44">
                                            <p:txEl>
                                              <p:charRg st="154" end="173"/>
                                            </p:txEl>
                                          </p:spTgt>
                                        </p:tgtEl>
                                        <p:attrNameLst>
                                          <p:attrName>style.visibility</p:attrName>
                                        </p:attrNameLst>
                                      </p:cBhvr>
                                      <p:to>
                                        <p:strVal val="visible"/>
                                      </p:to>
                                    </p:set>
                                    <p:animEffect transition="in" filter="box(in)">
                                      <p:cBhvr>
                                        <p:cTn id="7" dur="500"/>
                                        <p:tgtEl>
                                          <p:spTgt spid="1048644">
                                            <p:txEl>
                                              <p:charRg st="154" end="173"/>
                                            </p:txEl>
                                          </p:spTgt>
                                        </p:tgtEl>
                                      </p:cBhvr>
                                    </p:animEffect>
                                  </p:childTnLst>
                                </p:cTn>
                              </p:par>
                              <p:par>
                                <p:cTn id="8" presetID="4" presetClass="entr" presetSubtype="16" fill="hold" grpId="1" nodeType="withEffect">
                                  <p:stCondLst>
                                    <p:cond delay="0"/>
                                  </p:stCondLst>
                                  <p:childTnLst>
                                    <p:set>
                                      <p:cBhvr>
                                        <p:cTn id="9" dur="1" fill="hold">
                                          <p:stCondLst>
                                            <p:cond delay="0"/>
                                          </p:stCondLst>
                                        </p:cTn>
                                        <p:tgtEl>
                                          <p:spTgt spid="1048644">
                                            <p:txEl>
                                              <p:charRg st="173" end="191"/>
                                            </p:txEl>
                                          </p:spTgt>
                                        </p:tgtEl>
                                        <p:attrNameLst>
                                          <p:attrName>style.visibility</p:attrName>
                                        </p:attrNameLst>
                                      </p:cBhvr>
                                      <p:to>
                                        <p:strVal val="visible"/>
                                      </p:to>
                                    </p:set>
                                    <p:animEffect transition="in" filter="box(in)">
                                      <p:cBhvr>
                                        <p:cTn id="10" dur="500"/>
                                        <p:tgtEl>
                                          <p:spTgt spid="1048644">
                                            <p:txEl>
                                              <p:charRg st="173" end="1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852" name=""/>
        <p:cNvGrpSpPr/>
        <p:nvPr/>
      </p:nvGrpSpPr>
      <p:grpSpPr>
        <a:xfrm rot="0">
          <a:off x="0" y="0"/>
          <a:ext cx="0" cy="0"/>
          <a:chOff x="0" y="0"/>
          <a:chExt cx="0" cy="0"/>
        </a:xfrm>
      </p:grpSpPr>
      <p:sp>
        <p:nvSpPr>
          <p:cNvPr id="1050182" name="标题 1050181"/>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r>
              <a:rPr lang="zh-CN" altLang="en-US">
                <a:solidFill>
                  <a:srgbClr val="FF0000"/>
                </a:solidFill>
              </a:rPr>
              <a:t>讽喻诗：</a:t>
            </a:r>
            <a:endParaRPr lang="zh-CN" altLang="en-US">
              <a:solidFill>
                <a:srgbClr val="FF0000"/>
              </a:solidFill>
            </a:endParaRPr>
          </a:p>
        </p:txBody>
      </p:sp>
      <p:sp>
        <p:nvSpPr>
          <p:cNvPr id="1050183" name="内容占位符 1050182"/>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r>
              <a:rPr lang="zh-CN" altLang="en-US" sz="3200">
                <a:solidFill>
                  <a:srgbClr val="FF0000"/>
                </a:solidFill>
                <a:latin typeface="黑体" panose="02010609060101010101" pitchFamily="2" charset="-122"/>
                <a:ea typeface="黑体" panose="02010609060101010101" pitchFamily="2" charset="-122"/>
              </a:rPr>
              <a:t>概念：</a:t>
            </a:r>
            <a:r>
              <a:rPr lang="zh-CN" altLang="en-US" sz="3200">
                <a:solidFill>
                  <a:srgbClr val="0070C0"/>
                </a:solidFill>
                <a:latin typeface="黑体" panose="02010609060101010101" pitchFamily="2" charset="-122"/>
                <a:ea typeface="黑体" panose="02010609060101010101" pitchFamily="2" charset="-122"/>
              </a:rPr>
              <a:t>作者对世态、人生进行探索，或从正面做出评判，或从侧面进行讽刺而作的诗篇。</a:t>
            </a:r>
            <a:endParaRPr lang="zh-CN" altLang="en-US" sz="3200">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3200">
                <a:solidFill>
                  <a:srgbClr val="FF0000"/>
                </a:solidFill>
                <a:latin typeface="黑体" panose="02010609060101010101" pitchFamily="2" charset="-122"/>
                <a:ea typeface="黑体" panose="02010609060101010101" pitchFamily="2" charset="-122"/>
              </a:rPr>
              <a:t>内容：</a:t>
            </a:r>
            <a:endParaRPr lang="zh-CN" altLang="en-US" sz="3200">
              <a:solidFill>
                <a:srgbClr val="FF0000"/>
              </a:solidFill>
              <a:latin typeface="黑体" panose="02010609060101010101" pitchFamily="2" charset="-122"/>
              <a:ea typeface="黑体" panose="02010609060101010101" pitchFamily="2" charset="-122"/>
            </a:endParaRPr>
          </a:p>
          <a:p>
            <a:pPr marL="0" lvl="0" indent="0">
              <a:buFontTx/>
              <a:buNone/>
            </a:pPr>
            <a:r>
              <a:rPr lang="zh-CN" altLang="en-US" sz="3200">
                <a:solidFill>
                  <a:srgbClr val="0070C0"/>
                </a:solidFill>
                <a:latin typeface="黑体" panose="02010609060101010101" pitchFamily="2" charset="-122"/>
                <a:ea typeface="黑体" panose="02010609060101010101" pitchFamily="2" charset="-122"/>
              </a:rPr>
              <a:t>A.反映国事民生，有政治上的美刺作用，能够“为民请命”。</a:t>
            </a:r>
            <a:endParaRPr lang="zh-CN" altLang="en-US" sz="3200">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3200">
                <a:solidFill>
                  <a:srgbClr val="0070C0"/>
                </a:solidFill>
                <a:latin typeface="黑体" panose="02010609060101010101" pitchFamily="2" charset="-122"/>
                <a:ea typeface="黑体" panose="02010609060101010101" pitchFamily="2" charset="-122"/>
              </a:rPr>
              <a:t>B.体现出对社会、对政治、对人民的强烈正义感和责任感。</a:t>
            </a:r>
            <a:endParaRPr lang="zh-CN" altLang="en-US" sz="3200">
              <a:solidFill>
                <a:srgbClr val="0070C0"/>
              </a:solidFill>
              <a:latin typeface="黑体" panose="02010609060101010101" pitchFamily="2" charset="-122"/>
              <a:ea typeface="黑体" panose="02010609060101010101" pitchFamily="2" charset="-122"/>
            </a:endParaRPr>
          </a:p>
        </p:txBody>
      </p:sp>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853" name=""/>
        <p:cNvGrpSpPr/>
        <p:nvPr/>
      </p:nvGrpSpPr>
      <p:grpSpPr>
        <a:xfrm rot="0">
          <a:off x="0" y="0"/>
          <a:ext cx="0" cy="0"/>
          <a:chOff x="0" y="0"/>
          <a:chExt cx="0" cy="0"/>
        </a:xfrm>
      </p:grpSpPr>
      <p:sp>
        <p:nvSpPr>
          <p:cNvPr id="1050184" name="内容占位符 1050183"/>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r>
              <a:rPr lang="zh-CN" altLang="en-US" sz="3200" b="1">
                <a:solidFill>
                  <a:srgbClr val="0070C0"/>
                </a:solidFill>
                <a:latin typeface="黑体" panose="02010609060101010101" pitchFamily="2" charset="-122"/>
                <a:ea typeface="黑体" panose="02010609060101010101" pitchFamily="2" charset="-122"/>
              </a:rPr>
              <a:t>1、表现农民与官府的对立；</a:t>
            </a:r>
            <a:endParaRPr lang="zh-CN" altLang="en-US" sz="3200" b="1">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3200" b="1">
                <a:solidFill>
                  <a:srgbClr val="0070C0"/>
                </a:solidFill>
                <a:latin typeface="黑体" panose="02010609060101010101" pitchFamily="2" charset="-122"/>
                <a:ea typeface="黑体" panose="02010609060101010101" pitchFamily="2" charset="-122"/>
              </a:rPr>
              <a:t>2、揭露统治阶级剥削残害人民的本性；</a:t>
            </a:r>
            <a:endParaRPr lang="zh-CN" altLang="en-US" sz="3200" b="1">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3200" b="1">
                <a:solidFill>
                  <a:srgbClr val="0070C0"/>
                </a:solidFill>
                <a:latin typeface="黑体" panose="02010609060101010101" pitchFamily="2" charset="-122"/>
                <a:ea typeface="黑体" panose="02010609060101010101" pitchFamily="2" charset="-122"/>
              </a:rPr>
              <a:t>3、表现对劳动人民的同情，对统治阶级的愤恨。</a:t>
            </a:r>
            <a:endParaRPr lang="zh-CN" altLang="en-US" sz="3200" b="1">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3200" b="1">
                <a:solidFill>
                  <a:srgbClr val="0070C0"/>
                </a:solidFill>
                <a:latin typeface="黑体" panose="02010609060101010101" pitchFamily="2" charset="-122"/>
                <a:ea typeface="黑体" panose="02010609060101010101" pitchFamily="2" charset="-122"/>
              </a:rPr>
              <a:t>4、反对穷兵黩武，表现战争或徭役造成的亲人分离；</a:t>
            </a:r>
            <a:endParaRPr lang="zh-CN" altLang="en-US" sz="3200" b="1">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3200" b="1">
                <a:solidFill>
                  <a:srgbClr val="0070C0"/>
                </a:solidFill>
                <a:latin typeface="黑体" panose="02010609060101010101" pitchFamily="2" charset="-122"/>
                <a:ea typeface="黑体" panose="02010609060101010101" pitchFamily="2" charset="-122"/>
              </a:rPr>
              <a:t>5、表现宫女的哀怨，失去自由和爱情的痛苦。</a:t>
            </a:r>
            <a:endParaRPr lang="zh-CN" altLang="en-US" sz="3200" b="1">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3200" b="1">
                <a:solidFill>
                  <a:srgbClr val="0070C0"/>
                </a:solidFill>
                <a:latin typeface="黑体" panose="02010609060101010101" pitchFamily="2" charset="-122"/>
                <a:ea typeface="黑体" panose="02010609060101010101" pitchFamily="2" charset="-122"/>
              </a:rPr>
              <a:t>……</a:t>
            </a:r>
            <a:endParaRPr lang="zh-CN" altLang="en-US" sz="3200" b="1">
              <a:solidFill>
                <a:srgbClr val="0070C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50184"/>
                                        </p:tgtEl>
                                        <p:attrNameLst>
                                          <p:attrName>style.visibility</p:attrName>
                                        </p:attrNameLst>
                                      </p:cBhvr>
                                      <p:to>
                                        <p:strVal val="visible"/>
                                      </p:to>
                                    </p:set>
                                    <p:anim calcmode="lin" valueType="num">
                                      <p:cBhvr additive="base">
                                        <p:cTn id="7" dur="500" fill="hold"/>
                                        <p:tgtEl>
                                          <p:spTgt spid="1050184"/>
                                        </p:tgtEl>
                                        <p:attrNameLst>
                                          <p:attrName>ppt_x</p:attrName>
                                        </p:attrNameLst>
                                      </p:cBhvr>
                                      <p:tavLst>
                                        <p:tav tm="0">
                                          <p:val>
                                            <p:strVal val="ppt_x"/>
                                          </p:val>
                                        </p:tav>
                                        <p:tav tm="100000">
                                          <p:val>
                                            <p:strVal val="ppt_x"/>
                                          </p:val>
                                        </p:tav>
                                      </p:tavLst>
                                    </p:anim>
                                    <p:anim calcmode="lin" valueType="num">
                                      <p:cBhvr additive="base">
                                        <p:cTn id="8" dur="500" fill="hold"/>
                                        <p:tgtEl>
                                          <p:spTgt spid="1050184"/>
                                        </p:tgtEl>
                                        <p:attrNameLst>
                                          <p:attrName>ppt_y</p:attrName>
                                        </p:attrNameLst>
                                      </p:cBhvr>
                                      <p:tavLst>
                                        <p:tav tm="0">
                                          <p:val>
                                            <p:strVal val="1+#ppt_h/2"/>
                                          </p:val>
                                        </p:tav>
                                        <p:tav tm="100000">
                                          <p:val>
                                            <p:strVal val="ppt_y"/>
                                          </p:val>
                                        </p:tav>
                                      </p:tavLst>
                                    </p:anim>
                                  </p:childTnLst>
                                </p:cTn>
                              </p:par>
                              <p:par>
                                <p:cTn id="9" presetID="4" presetClass="entr" presetSubtype="16" fill="hold" grpId="1" nodeType="withEffect">
                                  <p:stCondLst>
                                    <p:cond delay="0"/>
                                  </p:stCondLst>
                                  <p:childTnLst>
                                    <p:set>
                                      <p:cBhvr>
                                        <p:cTn id="10" dur="1" fill="hold">
                                          <p:stCondLst>
                                            <p:cond delay="0"/>
                                          </p:stCondLst>
                                        </p:cTn>
                                        <p:tgtEl>
                                          <p:spTgt spid="1050184"/>
                                        </p:tgtEl>
                                        <p:attrNameLst>
                                          <p:attrName>style.visibility</p:attrName>
                                        </p:attrNameLst>
                                      </p:cBhvr>
                                      <p:to>
                                        <p:strVal val="visible"/>
                                      </p:to>
                                    </p:set>
                                    <p:animEffect transition="in" filter="box(in)">
                                      <p:cBhvr>
                                        <p:cTn id="11" dur="500"/>
                                        <p:tgtEl>
                                          <p:spTgt spid="1050184"/>
                                        </p:tgtEl>
                                      </p:cBhvr>
                                    </p:animEffect>
                                  </p:childTnLst>
                                </p:cTn>
                              </p:par>
                              <p:par>
                                <p:cTn id="12" presetID="4" presetClass="entr" presetSubtype="16" fill="hold" grpId="2" nodeType="withEffect">
                                  <p:stCondLst>
                                    <p:cond delay="0"/>
                                  </p:stCondLst>
                                  <p:childTnLst>
                                    <p:set>
                                      <p:cBhvr>
                                        <p:cTn id="13" dur="1" fill="hold">
                                          <p:stCondLst>
                                            <p:cond delay="0"/>
                                          </p:stCondLst>
                                        </p:cTn>
                                        <p:tgtEl>
                                          <p:spTgt spid="1050184"/>
                                        </p:tgtEl>
                                        <p:attrNameLst>
                                          <p:attrName>style.visibility</p:attrName>
                                        </p:attrNameLst>
                                      </p:cBhvr>
                                      <p:to>
                                        <p:strVal val="visible"/>
                                      </p:to>
                                    </p:set>
                                    <p:animEffect transition="in" filter="box(in)">
                                      <p:cBhvr>
                                        <p:cTn id="14" dur="500"/>
                                        <p:tgtEl>
                                          <p:spTgt spid="1050184"/>
                                        </p:tgtEl>
                                      </p:cBhvr>
                                    </p:animEffect>
                                  </p:childTnLst>
                                </p:cTn>
                              </p:par>
                              <p:par>
                                <p:cTn id="15" presetID="4" presetClass="entr" presetSubtype="16" fill="hold" grpId="3" nodeType="withEffect">
                                  <p:stCondLst>
                                    <p:cond delay="0"/>
                                  </p:stCondLst>
                                  <p:childTnLst>
                                    <p:set>
                                      <p:cBhvr>
                                        <p:cTn id="16" dur="1" fill="hold">
                                          <p:stCondLst>
                                            <p:cond delay="0"/>
                                          </p:stCondLst>
                                        </p:cTn>
                                        <p:tgtEl>
                                          <p:spTgt spid="1050184"/>
                                        </p:tgtEl>
                                        <p:attrNameLst>
                                          <p:attrName>style.visibility</p:attrName>
                                        </p:attrNameLst>
                                      </p:cBhvr>
                                      <p:to>
                                        <p:strVal val="visible"/>
                                      </p:to>
                                    </p:set>
                                    <p:animEffect transition="in" filter="box(in)">
                                      <p:cBhvr>
                                        <p:cTn id="17" dur="500"/>
                                        <p:tgtEl>
                                          <p:spTgt spid="1050184"/>
                                        </p:tgtEl>
                                      </p:cBhvr>
                                    </p:animEffect>
                                  </p:childTnLst>
                                </p:cTn>
                              </p:par>
                              <p:par>
                                <p:cTn id="18" presetID="4" presetClass="entr" presetSubtype="16" fill="hold" grpId="4" nodeType="withEffect">
                                  <p:stCondLst>
                                    <p:cond delay="0"/>
                                  </p:stCondLst>
                                  <p:childTnLst>
                                    <p:set>
                                      <p:cBhvr>
                                        <p:cTn id="19" dur="1" fill="hold">
                                          <p:stCondLst>
                                            <p:cond delay="0"/>
                                          </p:stCondLst>
                                        </p:cTn>
                                        <p:tgtEl>
                                          <p:spTgt spid="1050184"/>
                                        </p:tgtEl>
                                        <p:attrNameLst>
                                          <p:attrName>style.visibility</p:attrName>
                                        </p:attrNameLst>
                                      </p:cBhvr>
                                      <p:to>
                                        <p:strVal val="visible"/>
                                      </p:to>
                                    </p:set>
                                    <p:animEffect transition="in" filter="box(in)">
                                      <p:cBhvr>
                                        <p:cTn id="20" dur="500"/>
                                        <p:tgtEl>
                                          <p:spTgt spid="1050184"/>
                                        </p:tgtEl>
                                      </p:cBhvr>
                                    </p:animEffect>
                                  </p:childTnLst>
                                </p:cTn>
                              </p:par>
                              <p:par>
                                <p:cTn id="21" presetID="4" presetClass="entr" presetSubtype="16" fill="hold" grpId="5" nodeType="withEffect">
                                  <p:stCondLst>
                                    <p:cond delay="0"/>
                                  </p:stCondLst>
                                  <p:childTnLst>
                                    <p:set>
                                      <p:cBhvr>
                                        <p:cTn id="22" dur="1" fill="hold">
                                          <p:stCondLst>
                                            <p:cond delay="0"/>
                                          </p:stCondLst>
                                        </p:cTn>
                                        <p:tgtEl>
                                          <p:spTgt spid="1050184"/>
                                        </p:tgtEl>
                                        <p:attrNameLst>
                                          <p:attrName>style.visibility</p:attrName>
                                        </p:attrNameLst>
                                      </p:cBhvr>
                                      <p:to>
                                        <p:strVal val="visible"/>
                                      </p:to>
                                    </p:set>
                                    <p:animEffect transition="in" filter="box(in)">
                                      <p:cBhvr>
                                        <p:cTn id="23" dur="500"/>
                                        <p:tgtEl>
                                          <p:spTgt spid="10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0184" grpId="2" animBg="1"/>
      <p:bldP spid="1050184" grpId="4" animBg="1"/>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854" name=""/>
        <p:cNvGrpSpPr/>
        <p:nvPr/>
      </p:nvGrpSpPr>
      <p:grpSpPr>
        <a:xfrm rot="0">
          <a:off x="0" y="0"/>
          <a:ext cx="0" cy="0"/>
          <a:chOff x="0" y="0"/>
          <a:chExt cx="0" cy="0"/>
        </a:xfrm>
      </p:grpSpPr>
      <p:sp>
        <p:nvSpPr>
          <p:cNvPr id="1050185" name="标题 1050184"/>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r>
              <a:rPr lang="zh-CN" altLang="en-US">
                <a:solidFill>
                  <a:srgbClr val="FF0000"/>
                </a:solidFill>
              </a:rPr>
              <a:t>表达技巧：</a:t>
            </a:r>
            <a:endParaRPr lang="zh-CN" altLang="en-US">
              <a:solidFill>
                <a:srgbClr val="FF0000"/>
              </a:solidFill>
            </a:endParaRPr>
          </a:p>
        </p:txBody>
      </p:sp>
      <p:sp>
        <p:nvSpPr>
          <p:cNvPr id="1050186" name="内容占位符 1050185"/>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r>
              <a:rPr lang="zh-CN" altLang="en-US" sz="3200" b="1">
                <a:latin typeface="黑体" panose="02010609060101010101" pitchFamily="2" charset="-122"/>
                <a:ea typeface="黑体" panose="02010609060101010101" pitchFamily="2" charset="-122"/>
              </a:rPr>
              <a:t>（1）</a:t>
            </a:r>
            <a:r>
              <a:rPr lang="zh-CN" altLang="en-US" sz="3200" b="1">
                <a:solidFill>
                  <a:srgbClr val="C00000"/>
                </a:solidFill>
                <a:latin typeface="黑体" panose="02010609060101010101" pitchFamily="2" charset="-122"/>
                <a:ea typeface="黑体" panose="02010609060101010101" pitchFamily="2" charset="-122"/>
              </a:rPr>
              <a:t>对比</a:t>
            </a:r>
            <a:r>
              <a:rPr lang="zh-CN" altLang="en-US" sz="3200" b="1">
                <a:latin typeface="黑体" panose="02010609060101010101" pitchFamily="2" charset="-122"/>
                <a:ea typeface="黑体" panose="02010609060101010101" pitchFamily="2" charset="-122"/>
              </a:rPr>
              <a:t> ： 统治阶级的不劳而获与农民的辛勤劳作却一贫如洗形成对比；</a:t>
            </a:r>
            <a:endParaRPr lang="zh-CN" altLang="en-US" sz="3200" b="1">
              <a:latin typeface="黑体" panose="02010609060101010101" pitchFamily="2" charset="-122"/>
              <a:ea typeface="黑体" panose="02010609060101010101" pitchFamily="2" charset="-122"/>
            </a:endParaRPr>
          </a:p>
          <a:p>
            <a:pPr marL="0" lvl="0" indent="0">
              <a:buFontTx/>
              <a:buNone/>
            </a:pPr>
            <a:r>
              <a:rPr lang="zh-CN" altLang="en-US" sz="3200" b="1">
                <a:latin typeface="黑体" panose="02010609060101010101" pitchFamily="2" charset="-122"/>
                <a:ea typeface="黑体" panose="02010609060101010101" pitchFamily="2" charset="-122"/>
              </a:rPr>
              <a:t>（2）</a:t>
            </a:r>
            <a:r>
              <a:rPr lang="zh-CN" altLang="en-US" sz="3200" b="1">
                <a:solidFill>
                  <a:srgbClr val="C00000"/>
                </a:solidFill>
                <a:latin typeface="黑体" panose="02010609060101010101" pitchFamily="2" charset="-122"/>
                <a:ea typeface="黑体" panose="02010609060101010101" pitchFamily="2" charset="-122"/>
              </a:rPr>
              <a:t>比喻</a:t>
            </a:r>
            <a:r>
              <a:rPr lang="zh-CN" altLang="en-US" sz="3200" b="1">
                <a:latin typeface="黑体" panose="02010609060101010101" pitchFamily="2" charset="-122"/>
                <a:ea typeface="黑体" panose="02010609060101010101" pitchFamily="2" charset="-122"/>
              </a:rPr>
              <a:t> ： 如“医得眼前疮，剜却心头肉”。</a:t>
            </a:r>
            <a:endParaRPr lang="zh-CN" altLang="en-US" sz="3200" b="1">
              <a:latin typeface="黑体" panose="02010609060101010101" pitchFamily="2" charset="-122"/>
              <a:ea typeface="黑体" panose="02010609060101010101" pitchFamily="2" charset="-122"/>
            </a:endParaRPr>
          </a:p>
          <a:p>
            <a:pPr marL="0" lvl="0" indent="0">
              <a:buFontTx/>
              <a:buNone/>
            </a:pPr>
            <a:r>
              <a:rPr lang="zh-CN" altLang="en-US" sz="3200" b="1">
                <a:latin typeface="黑体" panose="02010609060101010101" pitchFamily="2" charset="-122"/>
                <a:ea typeface="黑体" panose="02010609060101010101" pitchFamily="2" charset="-122"/>
              </a:rPr>
              <a:t>（3）选取</a:t>
            </a:r>
            <a:r>
              <a:rPr lang="zh-CN" altLang="en-US" sz="3200" b="1">
                <a:solidFill>
                  <a:srgbClr val="800000"/>
                </a:solidFill>
                <a:latin typeface="黑体" panose="02010609060101010101" pitchFamily="2" charset="-122"/>
                <a:ea typeface="黑体" panose="02010609060101010101" pitchFamily="2" charset="-122"/>
              </a:rPr>
              <a:t>典型</a:t>
            </a:r>
            <a:r>
              <a:rPr lang="zh-CN" altLang="en-US" sz="3200" b="1">
                <a:latin typeface="黑体" panose="02010609060101010101" pitchFamily="2" charset="-122"/>
                <a:ea typeface="黑体" panose="02010609060101010101" pitchFamily="2" charset="-122"/>
              </a:rPr>
              <a:t>事件，漫画式的笔法（</a:t>
            </a:r>
            <a:r>
              <a:rPr lang="zh-CN" altLang="en-US" sz="3200" b="1">
                <a:solidFill>
                  <a:srgbClr val="C00000"/>
                </a:solidFill>
                <a:latin typeface="黑体" panose="02010609060101010101" pitchFamily="2" charset="-122"/>
                <a:ea typeface="黑体" panose="02010609060101010101" pitchFamily="2" charset="-122"/>
              </a:rPr>
              <a:t>夸张、比拟、象征</a:t>
            </a:r>
            <a:r>
              <a:rPr lang="zh-CN" altLang="en-US" sz="3200" b="1">
                <a:latin typeface="黑体" panose="02010609060101010101" pitchFamily="2" charset="-122"/>
                <a:ea typeface="黑体" panose="02010609060101010101" pitchFamily="2" charset="-122"/>
              </a:rPr>
              <a:t>），</a:t>
            </a:r>
            <a:r>
              <a:rPr lang="zh-CN" altLang="en-US" sz="3200" b="1">
                <a:solidFill>
                  <a:srgbClr val="C00000"/>
                </a:solidFill>
                <a:latin typeface="黑体" panose="02010609060101010101" pitchFamily="2" charset="-122"/>
                <a:ea typeface="黑体" panose="02010609060101010101" pitchFamily="2" charset="-122"/>
              </a:rPr>
              <a:t>寓议论抒情于叙述描写之中</a:t>
            </a:r>
            <a:r>
              <a:rPr lang="zh-CN" altLang="en-US" sz="3200" b="1">
                <a:latin typeface="黑体" panose="02010609060101010101" pitchFamily="2" charset="-122"/>
                <a:ea typeface="黑体" panose="02010609060101010101" pitchFamily="2" charset="-122"/>
              </a:rPr>
              <a:t>。</a:t>
            </a:r>
            <a:endParaRPr lang="zh-CN" altLang="en-US" sz="3200" b="1">
              <a:latin typeface="黑体" panose="02010609060101010101" pitchFamily="2" charset="-122"/>
              <a:ea typeface="黑体" panose="02010609060101010101" pitchFamily="2" charset="-122"/>
            </a:endParaRPr>
          </a:p>
          <a:p>
            <a:pPr marL="0" lvl="0" indent="0">
              <a:buFontTx/>
              <a:buNone/>
            </a:pPr>
            <a:r>
              <a:rPr lang="zh-CN" altLang="en-US" sz="3200" b="1">
                <a:latin typeface="黑体" panose="02010609060101010101" pitchFamily="2" charset="-122"/>
                <a:ea typeface="黑体" panose="02010609060101010101" pitchFamily="2" charset="-122"/>
              </a:rPr>
              <a:t>……</a:t>
            </a:r>
            <a:endParaRPr lang="zh-CN" altLang="en-US" sz="3200" b="1">
              <a:latin typeface="黑体" panose="02010609060101010101" pitchFamily="2" charset="-122"/>
              <a:ea typeface="黑体" panose="02010609060101010101" pitchFamily="2" charset="-122"/>
            </a:endParaRPr>
          </a:p>
        </p:txBody>
      </p:sp>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855" name=""/>
        <p:cNvGrpSpPr/>
        <p:nvPr/>
      </p:nvGrpSpPr>
      <p:grpSpPr>
        <a:xfrm rot="0">
          <a:off x="0" y="0"/>
          <a:ext cx="0" cy="0"/>
          <a:chOff x="0" y="0"/>
          <a:chExt cx="0" cy="0"/>
        </a:xfrm>
      </p:grpSpPr>
      <p:sp>
        <p:nvSpPr>
          <p:cNvPr id="1050187" name="内容占位符 1050186"/>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r>
              <a:rPr lang="zh-CN" altLang="en-US"/>
              <a:t>            </a:t>
            </a:r>
            <a:r>
              <a:rPr lang="zh-CN" altLang="en-US" sz="3600" b="1">
                <a:solidFill>
                  <a:srgbClr val="C00000"/>
                </a:solidFill>
                <a:latin typeface="黑体" panose="02010609060101010101" pitchFamily="2" charset="-122"/>
                <a:ea typeface="黑体" panose="02010609060101010101" pitchFamily="2" charset="-122"/>
              </a:rPr>
              <a:t>悯农二首   </a:t>
            </a:r>
            <a:r>
              <a:rPr lang="zh-CN" altLang="en-US" sz="2800" b="1">
                <a:solidFill>
                  <a:srgbClr val="C00000"/>
                </a:solidFill>
                <a:latin typeface="黑体" panose="02010609060101010101" pitchFamily="2" charset="-122"/>
                <a:ea typeface="黑体" panose="02010609060101010101" pitchFamily="2" charset="-122"/>
              </a:rPr>
              <a:t>李绅</a:t>
            </a:r>
            <a:endParaRPr lang="zh-CN" altLang="en-US" sz="2800" b="1">
              <a:solidFill>
                <a:srgbClr val="C00000"/>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303030"/>
                </a:solidFill>
                <a:latin typeface="黑体" panose="02010609060101010101" pitchFamily="2" charset="-122"/>
                <a:ea typeface="黑体" panose="02010609060101010101" pitchFamily="2" charset="-122"/>
              </a:rPr>
              <a:t>   春种一粒粟，秋收万颗子。</a:t>
            </a:r>
            <a:endParaRPr lang="zh-CN" altLang="en-US" sz="3600" b="1">
              <a:solidFill>
                <a:srgbClr val="303030"/>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303030"/>
                </a:solidFill>
                <a:latin typeface="黑体" panose="02010609060101010101" pitchFamily="2" charset="-122"/>
                <a:ea typeface="黑体" panose="02010609060101010101" pitchFamily="2" charset="-122"/>
              </a:rPr>
              <a:t>   四海无闲田，农夫犹饿死。</a:t>
            </a:r>
            <a:endParaRPr lang="zh-CN" altLang="en-US" sz="3600" b="1">
              <a:solidFill>
                <a:srgbClr val="303030"/>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303030"/>
                </a:solidFill>
                <a:latin typeface="黑体" panose="02010609060101010101" pitchFamily="2" charset="-122"/>
                <a:ea typeface="黑体" panose="02010609060101010101" pitchFamily="2" charset="-122"/>
              </a:rPr>
              <a:t>   </a:t>
            </a:r>
            <a:endParaRPr lang="zh-CN" altLang="en-US" sz="3600" b="1">
              <a:solidFill>
                <a:srgbClr val="303030"/>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303030"/>
                </a:solidFill>
                <a:latin typeface="黑体" panose="02010609060101010101" pitchFamily="2" charset="-122"/>
                <a:ea typeface="黑体" panose="02010609060101010101" pitchFamily="2" charset="-122"/>
              </a:rPr>
              <a:t>   锄禾日当午，汗滴禾下土。</a:t>
            </a:r>
            <a:endParaRPr lang="zh-CN" altLang="en-US" sz="3600" b="1">
              <a:solidFill>
                <a:srgbClr val="303030"/>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303030"/>
                </a:solidFill>
                <a:latin typeface="黑体" panose="02010609060101010101" pitchFamily="2" charset="-122"/>
                <a:ea typeface="黑体" panose="02010609060101010101" pitchFamily="2" charset="-122"/>
              </a:rPr>
              <a:t>   谁知盘中餐，粒粒皆辛苦。</a:t>
            </a:r>
            <a:endParaRPr lang="zh-CN" altLang="en-US" sz="3600" b="1">
              <a:solidFill>
                <a:srgbClr val="303030"/>
              </a:solidFill>
              <a:latin typeface="黑体" panose="02010609060101010101" pitchFamily="2" charset="-122"/>
              <a:ea typeface="黑体" panose="02010609060101010101" pitchFamily="2" charset="-122"/>
            </a:endParaRPr>
          </a:p>
          <a:p>
            <a:pPr marL="0" lvl="0" indent="0">
              <a:buFontTx/>
              <a:buNone/>
            </a:pPr>
            <a:endParaRPr lang="zh-CN" altLang="en-US" sz="3600" b="1">
              <a:solidFill>
                <a:srgbClr val="303030"/>
              </a:solidFill>
              <a:latin typeface="黑体" panose="02010609060101010101" pitchFamily="2" charset="-122"/>
              <a:ea typeface="黑体" panose="02010609060101010101" pitchFamily="2" charset="-122"/>
            </a:endParaRP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856" name=""/>
        <p:cNvGrpSpPr/>
        <p:nvPr/>
      </p:nvGrpSpPr>
      <p:grpSpPr>
        <a:xfrm rot="0">
          <a:off x="0" y="0"/>
          <a:ext cx="0" cy="0"/>
          <a:chOff x="0" y="0"/>
          <a:chExt cx="0" cy="0"/>
        </a:xfrm>
      </p:grpSpPr>
      <p:sp>
        <p:nvSpPr>
          <p:cNvPr id="1050188" name="标题 1050187"/>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189" name="内容占位符 1050188"/>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fontAlgn="base">
              <a:lnSpc>
                <a:spcPct val="100000"/>
              </a:lnSpc>
              <a:spcBef>
                <a:spcPts val="1000"/>
              </a:spcBef>
              <a:buFontTx/>
              <a:buNone/>
            </a:pPr>
            <a:r>
              <a:rPr lang="zh-CN" altLang="en-US" sz="3200" b="1">
                <a:solidFill>
                  <a:srgbClr val="0070C0"/>
                </a:solidFill>
                <a:latin typeface="黑体" panose="02010609060101010101" pitchFamily="2" charset="-122"/>
                <a:ea typeface="黑体" panose="02010609060101010101" pitchFamily="2" charset="-122"/>
              </a:rPr>
              <a:t>1、第一首写的是丰收成实，让读者体会灾难背后那一双双无形的手------税收重重，重在</a:t>
            </a:r>
            <a:r>
              <a:rPr lang="zh-CN" altLang="en-US" sz="3200" b="1">
                <a:solidFill>
                  <a:srgbClr val="FF0000"/>
                </a:solidFill>
                <a:latin typeface="黑体" panose="02010609060101010101" pitchFamily="2" charset="-122"/>
                <a:ea typeface="黑体" panose="02010609060101010101" pitchFamily="2" charset="-122"/>
              </a:rPr>
              <a:t>批判</a:t>
            </a:r>
            <a:r>
              <a:rPr lang="zh-CN" altLang="en-US" sz="3200" b="1">
                <a:solidFill>
                  <a:srgbClr val="0070C0"/>
                </a:solidFill>
                <a:latin typeface="黑体" panose="02010609060101010101" pitchFamily="2" charset="-122"/>
                <a:ea typeface="黑体" panose="02010609060101010101" pitchFamily="2" charset="-122"/>
              </a:rPr>
              <a:t>。</a:t>
            </a:r>
            <a:endParaRPr lang="zh-CN" altLang="en-US" sz="3200" b="1">
              <a:solidFill>
                <a:srgbClr val="0070C0"/>
              </a:solidFill>
              <a:latin typeface="黑体" panose="02010609060101010101" pitchFamily="2" charset="-122"/>
              <a:ea typeface="黑体" panose="02010609060101010101" pitchFamily="2" charset="-122"/>
            </a:endParaRPr>
          </a:p>
          <a:p>
            <a:pPr marL="0" lvl="0" indent="0" fontAlgn="base">
              <a:lnSpc>
                <a:spcPct val="100000"/>
              </a:lnSpc>
              <a:spcBef>
                <a:spcPts val="1000"/>
              </a:spcBef>
              <a:buFontTx/>
              <a:buNone/>
            </a:pPr>
            <a:r>
              <a:rPr lang="zh-CN" altLang="en-US" sz="3200" b="1">
                <a:solidFill>
                  <a:srgbClr val="0070C0"/>
                </a:solidFill>
                <a:latin typeface="黑体" panose="02010609060101010101" pitchFamily="2" charset="-122"/>
                <a:ea typeface="黑体" panose="02010609060101010101" pitchFamily="2" charset="-122"/>
              </a:rPr>
              <a:t>  第二首写的是农民不畏严寒酷暑，四季风霜，终年辛勤劳动的生活，重在</a:t>
            </a:r>
            <a:r>
              <a:rPr lang="zh-CN" altLang="en-US" sz="3200" b="1">
                <a:solidFill>
                  <a:srgbClr val="FF0000"/>
                </a:solidFill>
                <a:latin typeface="黑体" panose="02010609060101010101" pitchFamily="2" charset="-122"/>
                <a:ea typeface="黑体" panose="02010609060101010101" pitchFamily="2" charset="-122"/>
              </a:rPr>
              <a:t>同情</a:t>
            </a:r>
            <a:r>
              <a:rPr lang="zh-CN" altLang="en-US" sz="3200" b="1">
                <a:solidFill>
                  <a:srgbClr val="0070C0"/>
                </a:solidFill>
                <a:latin typeface="黑体" panose="02010609060101010101" pitchFamily="2" charset="-122"/>
                <a:ea typeface="黑体" panose="02010609060101010101" pitchFamily="2" charset="-122"/>
              </a:rPr>
              <a:t>。</a:t>
            </a:r>
            <a:endParaRPr lang="zh-CN" altLang="en-US" sz="3200" b="1">
              <a:solidFill>
                <a:srgbClr val="0070C0"/>
              </a:solidFill>
              <a:latin typeface="黑体" panose="02010609060101010101" pitchFamily="2" charset="-122"/>
              <a:ea typeface="黑体" panose="02010609060101010101" pitchFamily="2" charset="-122"/>
            </a:endParaRPr>
          </a:p>
          <a:p>
            <a:pPr marL="0" lvl="0" indent="0" fontAlgn="base">
              <a:lnSpc>
                <a:spcPct val="100000"/>
              </a:lnSpc>
              <a:spcBef>
                <a:spcPts val="1000"/>
              </a:spcBef>
              <a:buFontTx/>
              <a:buNone/>
            </a:pPr>
            <a:r>
              <a:rPr lang="zh-CN" altLang="en-US" sz="3200" b="1">
                <a:solidFill>
                  <a:srgbClr val="0070C0"/>
                </a:solidFill>
                <a:latin typeface="黑体" panose="02010609060101010101" pitchFamily="2" charset="-122"/>
                <a:ea typeface="黑体" panose="02010609060101010101" pitchFamily="2" charset="-122"/>
              </a:rPr>
              <a:t>2、选取了比较典型的生活细节和人们熟知的事实，集中地刻画了那个畸形社会的矛盾。</a:t>
            </a:r>
            <a:endParaRPr lang="zh-CN" altLang="en-US" sz="3200" b="1">
              <a:solidFill>
                <a:srgbClr val="0070C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50189">
                                            <p:txEl>
                                              <p:charRg st="0" end="47"/>
                                            </p:txEl>
                                          </p:spTgt>
                                        </p:tgtEl>
                                        <p:attrNameLst>
                                          <p:attrName>style.visibility</p:attrName>
                                        </p:attrNameLst>
                                      </p:cBhvr>
                                      <p:to>
                                        <p:strVal val="visible"/>
                                      </p:to>
                                    </p:set>
                                    <p:animEffect transition="in" filter="diamond(in)">
                                      <p:cBhvr>
                                        <p:cTn id="7" dur="2000"/>
                                        <p:tgtEl>
                                          <p:spTgt spid="1050189">
                                            <p:txEl>
                                              <p:charRg st="0" end="47"/>
                                            </p:txEl>
                                          </p:spTgt>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1050189">
                                            <p:txEl>
                                              <p:charRg st="47" end="85"/>
                                            </p:txEl>
                                          </p:spTgt>
                                        </p:tgtEl>
                                        <p:attrNameLst>
                                          <p:attrName>style.visibility</p:attrName>
                                        </p:attrNameLst>
                                      </p:cBhvr>
                                      <p:to>
                                        <p:strVal val="visible"/>
                                      </p:to>
                                    </p:set>
                                    <p:animEffect transition="in" filter="diamond(in)">
                                      <p:cBhvr>
                                        <p:cTn id="10" dur="2000"/>
                                        <p:tgtEl>
                                          <p:spTgt spid="1050189">
                                            <p:txEl>
                                              <p:charRg st="47" end="85"/>
                                            </p:txEl>
                                          </p:spTgt>
                                        </p:tgtEl>
                                      </p:cBhvr>
                                    </p:animEffect>
                                  </p:childTnLst>
                                </p:cTn>
                              </p:par>
                              <p:par>
                                <p:cTn id="11" presetID="8" presetClass="entr" presetSubtype="16" fill="hold" grpId="2" nodeType="withEffect">
                                  <p:stCondLst>
                                    <p:cond delay="0"/>
                                  </p:stCondLst>
                                  <p:childTnLst>
                                    <p:set>
                                      <p:cBhvr>
                                        <p:cTn id="12" dur="1" fill="hold">
                                          <p:stCondLst>
                                            <p:cond delay="0"/>
                                          </p:stCondLst>
                                        </p:cTn>
                                        <p:tgtEl>
                                          <p:spTgt spid="1050189"/>
                                        </p:tgtEl>
                                        <p:attrNameLst>
                                          <p:attrName>style.visibility</p:attrName>
                                        </p:attrNameLst>
                                      </p:cBhvr>
                                      <p:to>
                                        <p:strVal val="visible"/>
                                      </p:to>
                                    </p:set>
                                    <p:animEffect transition="in" filter="diamond(in)">
                                      <p:cBhvr>
                                        <p:cTn id="13" dur="2000"/>
                                        <p:tgtEl>
                                          <p:spTgt spid="105018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3" nodeType="clickEffect">
                                  <p:stCondLst>
                                    <p:cond delay="0"/>
                                  </p:stCondLst>
                                  <p:childTnLst>
                                    <p:set>
                                      <p:cBhvr>
                                        <p:cTn id="17" dur="1" fill="hold">
                                          <p:stCondLst>
                                            <p:cond delay="0"/>
                                          </p:stCondLst>
                                        </p:cTn>
                                        <p:tgtEl>
                                          <p:spTgt spid="1050189"/>
                                        </p:tgtEl>
                                        <p:attrNameLst>
                                          <p:attrName>style.visibility</p:attrName>
                                        </p:attrNameLst>
                                      </p:cBhvr>
                                      <p:to>
                                        <p:strVal val="visible"/>
                                      </p:to>
                                    </p:set>
                                    <p:anim calcmode="lin" valueType="num">
                                      <p:cBhvr additive="base">
                                        <p:cTn id="18" dur="500" fill="hold"/>
                                        <p:tgtEl>
                                          <p:spTgt spid="1050189"/>
                                        </p:tgtEl>
                                        <p:attrNameLst>
                                          <p:attrName>ppt_x</p:attrName>
                                        </p:attrNameLst>
                                      </p:cBhvr>
                                      <p:tavLst>
                                        <p:tav tm="0">
                                          <p:val>
                                            <p:strVal val="ppt_x"/>
                                          </p:val>
                                        </p:tav>
                                        <p:tav tm="100000">
                                          <p:val>
                                            <p:strVal val="ppt_x"/>
                                          </p:val>
                                        </p:tav>
                                      </p:tavLst>
                                    </p:anim>
                                    <p:anim calcmode="lin" valueType="num">
                                      <p:cBhvr additive="base">
                                        <p:cTn id="19" dur="500" fill="hold"/>
                                        <p:tgtEl>
                                          <p:spTgt spid="10501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857" name=""/>
        <p:cNvGrpSpPr/>
        <p:nvPr/>
      </p:nvGrpSpPr>
      <p:grpSpPr>
        <a:xfrm rot="0">
          <a:off x="0" y="0"/>
          <a:ext cx="0" cy="0"/>
          <a:chOff x="0" y="0"/>
          <a:chExt cx="0" cy="0"/>
        </a:xfrm>
      </p:grpSpPr>
      <p:sp>
        <p:nvSpPr>
          <p:cNvPr id="1050190" name="标题 1050189"/>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191" name="内容占位符 1050190"/>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lnSpc>
                <a:spcPct val="90000"/>
              </a:lnSpc>
              <a:buFontTx/>
              <a:buNone/>
            </a:pPr>
            <a:r>
              <a:rPr lang="zh-CN" altLang="en-US"/>
              <a:t>                  </a:t>
            </a:r>
            <a:r>
              <a:rPr lang="zh-CN" altLang="en-US" sz="3600" b="1">
                <a:solidFill>
                  <a:srgbClr val="C00000"/>
                </a:solidFill>
                <a:latin typeface="黑体" panose="02010609060101010101" pitchFamily="2" charset="-122"/>
                <a:ea typeface="黑体" panose="02010609060101010101" pitchFamily="2" charset="-122"/>
              </a:rPr>
              <a:t>山中寡妇    </a:t>
            </a:r>
            <a:r>
              <a:rPr lang="zh-CN" altLang="en-US" sz="2800" b="1">
                <a:solidFill>
                  <a:srgbClr val="C00000"/>
                </a:solidFill>
                <a:latin typeface="黑体" panose="02010609060101010101" pitchFamily="2" charset="-122"/>
                <a:ea typeface="黑体" panose="02010609060101010101" pitchFamily="2" charset="-122"/>
              </a:rPr>
              <a:t>杜荀鹤</a:t>
            </a:r>
            <a:endParaRPr lang="zh-CN" altLang="en-US" sz="2800" b="1">
              <a:solidFill>
                <a:srgbClr val="C00000"/>
              </a:solidFill>
              <a:latin typeface="黑体" panose="02010609060101010101" pitchFamily="2" charset="-122"/>
              <a:ea typeface="黑体" panose="02010609060101010101" pitchFamily="2" charset="-122"/>
            </a:endParaRPr>
          </a:p>
          <a:p>
            <a:pPr marL="0" lvl="0" indent="0">
              <a:lnSpc>
                <a:spcPct val="90000"/>
              </a:lnSpc>
              <a:buFontTx/>
              <a:buNone/>
            </a:pPr>
            <a:r>
              <a:rPr lang="zh-CN" altLang="en-US" sz="3600" b="1">
                <a:solidFill>
                  <a:srgbClr val="00843C"/>
                </a:solidFill>
                <a:latin typeface="黑体" panose="02010609060101010101" pitchFamily="2" charset="-122"/>
                <a:ea typeface="黑体" panose="02010609060101010101" pitchFamily="2" charset="-122"/>
              </a:rPr>
              <a:t>   </a:t>
            </a:r>
            <a:r>
              <a:rPr lang="zh-CN" altLang="en-US" sz="3600" b="1">
                <a:solidFill>
                  <a:srgbClr val="005828"/>
                </a:solidFill>
                <a:latin typeface="黑体" panose="02010609060101010101" pitchFamily="2" charset="-122"/>
                <a:ea typeface="黑体" panose="02010609060101010101" pitchFamily="2" charset="-122"/>
              </a:rPr>
              <a:t>夫因兵死守蓬茅，麻苎衣衫鬓发焦。</a:t>
            </a:r>
            <a:endParaRPr lang="zh-CN" altLang="en-US" sz="3600" b="1">
              <a:solidFill>
                <a:srgbClr val="005828"/>
              </a:solidFill>
              <a:latin typeface="黑体" panose="02010609060101010101" pitchFamily="2" charset="-122"/>
              <a:ea typeface="黑体" panose="02010609060101010101" pitchFamily="2" charset="-122"/>
            </a:endParaRPr>
          </a:p>
          <a:p>
            <a:pPr marL="0" lvl="0" indent="0">
              <a:lnSpc>
                <a:spcPct val="90000"/>
              </a:lnSpc>
              <a:buFontTx/>
              <a:buNone/>
            </a:pPr>
            <a:r>
              <a:rPr lang="zh-CN" altLang="en-US" sz="3600" b="1">
                <a:solidFill>
                  <a:srgbClr val="005828"/>
                </a:solidFill>
                <a:latin typeface="黑体" panose="02010609060101010101" pitchFamily="2" charset="-122"/>
                <a:ea typeface="黑体" panose="02010609060101010101" pitchFamily="2" charset="-122"/>
              </a:rPr>
              <a:t>   桑柘废来犹纳税，田园荒后尚征苗。</a:t>
            </a:r>
            <a:endParaRPr lang="zh-CN" altLang="en-US" sz="3600" b="1">
              <a:solidFill>
                <a:srgbClr val="005828"/>
              </a:solidFill>
              <a:latin typeface="黑体" panose="02010609060101010101" pitchFamily="2" charset="-122"/>
              <a:ea typeface="黑体" panose="02010609060101010101" pitchFamily="2" charset="-122"/>
            </a:endParaRPr>
          </a:p>
          <a:p>
            <a:pPr marL="0" lvl="0" indent="0">
              <a:lnSpc>
                <a:spcPct val="90000"/>
              </a:lnSpc>
              <a:buFontTx/>
              <a:buNone/>
            </a:pPr>
            <a:r>
              <a:rPr lang="zh-CN" altLang="en-US" sz="3600" b="1">
                <a:solidFill>
                  <a:srgbClr val="005828"/>
                </a:solidFill>
                <a:latin typeface="黑体" panose="02010609060101010101" pitchFamily="2" charset="-122"/>
                <a:ea typeface="黑体" panose="02010609060101010101" pitchFamily="2" charset="-122"/>
              </a:rPr>
              <a:t>   时挑野菜和根煮，旋斫生柴带叶烧。</a:t>
            </a:r>
            <a:endParaRPr lang="zh-CN" altLang="en-US" sz="3600" b="1">
              <a:solidFill>
                <a:srgbClr val="005828"/>
              </a:solidFill>
              <a:latin typeface="黑体" panose="02010609060101010101" pitchFamily="2" charset="-122"/>
              <a:ea typeface="黑体" panose="02010609060101010101" pitchFamily="2" charset="-122"/>
            </a:endParaRPr>
          </a:p>
          <a:p>
            <a:pPr marL="0" lvl="0" indent="0">
              <a:lnSpc>
                <a:spcPct val="90000"/>
              </a:lnSpc>
              <a:buFontTx/>
              <a:buNone/>
            </a:pPr>
            <a:r>
              <a:rPr lang="zh-CN" altLang="en-US" sz="3600" b="1">
                <a:solidFill>
                  <a:srgbClr val="005828"/>
                </a:solidFill>
                <a:latin typeface="黑体" panose="02010609060101010101" pitchFamily="2" charset="-122"/>
                <a:ea typeface="黑体" panose="02010609060101010101" pitchFamily="2" charset="-122"/>
              </a:rPr>
              <a:t>   任是深山更深处，也应无计避征徭。</a:t>
            </a:r>
            <a:endParaRPr lang="zh-CN" altLang="en-US" sz="3600" b="1">
              <a:solidFill>
                <a:srgbClr val="005828"/>
              </a:solidFill>
              <a:latin typeface="黑体" panose="02010609060101010101" pitchFamily="2" charset="-122"/>
              <a:ea typeface="黑体" panose="02010609060101010101" pitchFamily="2" charset="-122"/>
            </a:endParaRPr>
          </a:p>
          <a:p>
            <a:pPr marL="0" lvl="0" indent="0">
              <a:lnSpc>
                <a:spcPct val="90000"/>
              </a:lnSpc>
              <a:buFontTx/>
              <a:buNone/>
            </a:pPr>
            <a:endParaRPr lang="zh-CN" altLang="en-US" sz="3600" b="1">
              <a:solidFill>
                <a:srgbClr val="005828"/>
              </a:solidFill>
              <a:latin typeface="黑体" panose="02010609060101010101" pitchFamily="2" charset="-122"/>
              <a:ea typeface="黑体" panose="02010609060101010101" pitchFamily="2" charset="-122"/>
            </a:endParaRPr>
          </a:p>
        </p:txBody>
      </p:sp>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858" name=""/>
        <p:cNvGrpSpPr/>
        <p:nvPr/>
      </p:nvGrpSpPr>
      <p:grpSpPr>
        <a:xfrm rot="0">
          <a:off x="0" y="0"/>
          <a:ext cx="0" cy="0"/>
          <a:chOff x="0" y="0"/>
          <a:chExt cx="0" cy="0"/>
        </a:xfrm>
      </p:grpSpPr>
      <p:sp>
        <p:nvSpPr>
          <p:cNvPr id="1050192" name="标题 1050191"/>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193" name="内容占位符 1050192"/>
          <p:cNvSpPr/>
          <p:nvPr>
            <p:ph idx="4294967295"/>
          </p:nvPr>
        </p:nvSpPr>
        <p:spPr>
          <a:xfrm>
            <a:off x="381000" y="106680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lnSpc>
                <a:spcPct val="90000"/>
              </a:lnSpc>
              <a:buFontTx/>
              <a:buNone/>
            </a:pPr>
            <a:r>
              <a:rPr lang="zh-CN" altLang="en-US" sz="3200" b="1">
                <a:solidFill>
                  <a:srgbClr val="C00000"/>
                </a:solidFill>
                <a:latin typeface="黑体" panose="02010609060101010101" pitchFamily="2" charset="-122"/>
                <a:ea typeface="黑体" panose="02010609060101010101" pitchFamily="2" charset="-122"/>
              </a:rPr>
              <a:t>形象：</a:t>
            </a:r>
            <a:r>
              <a:rPr lang="zh-CN" altLang="en-US" sz="3200" b="1">
                <a:solidFill>
                  <a:srgbClr val="005828"/>
                </a:solidFill>
                <a:latin typeface="黑体" panose="02010609060101010101" pitchFamily="2" charset="-122"/>
                <a:ea typeface="黑体" panose="02010609060101010101" pitchFamily="2" charset="-122"/>
              </a:rPr>
              <a:t>这首诗刻画了一个死了丈夫，孤苦伶仃，贫困痛苦，饱受欺凌的山中寡妇形象。</a:t>
            </a:r>
            <a:endParaRPr lang="zh-CN" altLang="en-US" sz="3200" b="1">
              <a:solidFill>
                <a:srgbClr val="005828"/>
              </a:solidFill>
              <a:latin typeface="黑体" panose="02010609060101010101" pitchFamily="2" charset="-122"/>
              <a:ea typeface="黑体" panose="02010609060101010101" pitchFamily="2" charset="-122"/>
            </a:endParaRPr>
          </a:p>
          <a:p>
            <a:pPr marL="0" lvl="0" indent="0">
              <a:lnSpc>
                <a:spcPct val="90000"/>
              </a:lnSpc>
              <a:buFontTx/>
              <a:buNone/>
            </a:pPr>
            <a:r>
              <a:rPr lang="zh-CN" altLang="en-US" sz="3200" b="1">
                <a:solidFill>
                  <a:srgbClr val="C00000"/>
                </a:solidFill>
                <a:latin typeface="黑体" panose="02010609060101010101" pitchFamily="2" charset="-122"/>
                <a:ea typeface="黑体" panose="02010609060101010101" pitchFamily="2" charset="-122"/>
              </a:rPr>
              <a:t>内容：</a:t>
            </a:r>
            <a:r>
              <a:rPr lang="zh-CN" altLang="en-US" sz="3200" b="1">
                <a:solidFill>
                  <a:srgbClr val="005828"/>
                </a:solidFill>
                <a:latin typeface="黑体" panose="02010609060101010101" pitchFamily="2" charset="-122"/>
                <a:ea typeface="黑体" panose="02010609060101010101" pitchFamily="2" charset="-122"/>
              </a:rPr>
              <a:t>写出了官府的残酷无情和百姓的深重苦难，由于战争的破坏，桑林伐尽了，田地荒芜了，百姓无以为生，可官府却不顾人民的生命，照旧逼税，把百姓逼上绝路，真是“苛政猛于虎”啊。</a:t>
            </a:r>
            <a:endParaRPr lang="zh-CN" altLang="en-US" sz="3200" b="1">
              <a:solidFill>
                <a:srgbClr val="005828"/>
              </a:solidFill>
              <a:latin typeface="黑体" panose="02010609060101010101" pitchFamily="2" charset="-122"/>
              <a:ea typeface="黑体" panose="02010609060101010101" pitchFamily="2" charset="-122"/>
            </a:endParaRPr>
          </a:p>
          <a:p>
            <a:pPr marL="0" lvl="0" indent="0">
              <a:lnSpc>
                <a:spcPct val="90000"/>
              </a:lnSpc>
              <a:buFontTx/>
              <a:buNone/>
            </a:pPr>
            <a:r>
              <a:rPr lang="zh-CN" altLang="en-US" sz="3200" b="1">
                <a:solidFill>
                  <a:srgbClr val="C00000"/>
                </a:solidFill>
                <a:latin typeface="黑体" panose="02010609060101010101" pitchFamily="2" charset="-122"/>
                <a:ea typeface="黑体" panose="02010609060101010101" pitchFamily="2" charset="-122"/>
              </a:rPr>
              <a:t>主题：</a:t>
            </a:r>
            <a:r>
              <a:rPr lang="zh-CN" altLang="en-US" sz="3200" b="1">
                <a:solidFill>
                  <a:srgbClr val="005828"/>
                </a:solidFill>
                <a:latin typeface="黑体" panose="02010609060101010101" pitchFamily="2" charset="-122"/>
                <a:ea typeface="黑体" panose="02010609060101010101" pitchFamily="2" charset="-122"/>
              </a:rPr>
              <a:t>揭露统治阶级的赋敛剥削无处不到，表达了对人民的同情，对统治者的不满。</a:t>
            </a:r>
            <a:endParaRPr lang="zh-CN" altLang="en-US" sz="3200" b="1">
              <a:solidFill>
                <a:srgbClr val="005828"/>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50193">
                                            <p:txEl>
                                              <p:charRg st="0" end="39"/>
                                            </p:txEl>
                                          </p:spTgt>
                                        </p:tgtEl>
                                        <p:attrNameLst>
                                          <p:attrName>style.visibility</p:attrName>
                                        </p:attrNameLst>
                                      </p:cBhvr>
                                      <p:to>
                                        <p:strVal val="visible"/>
                                      </p:to>
                                    </p:set>
                                    <p:animEffect transition="in" filter="diamond(in)">
                                      <p:cBhvr>
                                        <p:cTn id="7" dur="2000"/>
                                        <p:tgtEl>
                                          <p:spTgt spid="1050193">
                                            <p:txEl>
                                              <p:charRg st="0" end="39"/>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1" nodeType="clickEffect">
                                  <p:stCondLst>
                                    <p:cond delay="0"/>
                                  </p:stCondLst>
                                  <p:childTnLst>
                                    <p:set>
                                      <p:cBhvr>
                                        <p:cTn id="11" dur="1" fill="hold">
                                          <p:stCondLst>
                                            <p:cond delay="0"/>
                                          </p:stCondLst>
                                        </p:cTn>
                                        <p:tgtEl>
                                          <p:spTgt spid="1050193"/>
                                        </p:tgtEl>
                                        <p:attrNameLst>
                                          <p:attrName>style.visibility</p:attrName>
                                        </p:attrNameLst>
                                      </p:cBhvr>
                                      <p:to>
                                        <p:strVal val="visible"/>
                                      </p:to>
                                    </p:set>
                                    <p:animEffect transition="in" filter="checkerboard(across)">
                                      <p:cBhvr>
                                        <p:cTn id="12" dur="500"/>
                                        <p:tgtEl>
                                          <p:spTgt spid="105019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2" nodeType="clickEffect">
                                  <p:stCondLst>
                                    <p:cond delay="0"/>
                                  </p:stCondLst>
                                  <p:childTnLst>
                                    <p:set>
                                      <p:cBhvr>
                                        <p:cTn id="16" dur="1" fill="hold">
                                          <p:stCondLst>
                                            <p:cond delay="0"/>
                                          </p:stCondLst>
                                        </p:cTn>
                                        <p:tgtEl>
                                          <p:spTgt spid="1050193"/>
                                        </p:tgtEl>
                                        <p:attrNameLst>
                                          <p:attrName>style.visibility</p:attrName>
                                        </p:attrNameLst>
                                      </p:cBhvr>
                                      <p:to>
                                        <p:strVal val="visible"/>
                                      </p:to>
                                    </p:set>
                                    <p:anim calcmode="lin" valueType="num">
                                      <p:cBhvr additive="base">
                                        <p:cTn id="17" dur="500" fill="hold"/>
                                        <p:tgtEl>
                                          <p:spTgt spid="1050193"/>
                                        </p:tgtEl>
                                        <p:attrNameLst>
                                          <p:attrName>ppt_x</p:attrName>
                                        </p:attrNameLst>
                                      </p:cBhvr>
                                      <p:tavLst>
                                        <p:tav tm="0">
                                          <p:val>
                                            <p:strVal val="ppt_x"/>
                                          </p:val>
                                        </p:tav>
                                        <p:tav tm="100000">
                                          <p:val>
                                            <p:strVal val="ppt_x"/>
                                          </p:val>
                                        </p:tav>
                                      </p:tavLst>
                                    </p:anim>
                                    <p:anim calcmode="lin" valueType="num">
                                      <p:cBhvr additive="base">
                                        <p:cTn id="18" dur="500" fill="hold"/>
                                        <p:tgtEl>
                                          <p:spTgt spid="1050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0193" grpId="2" animBg="1"/>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859" name=""/>
        <p:cNvGrpSpPr/>
        <p:nvPr/>
      </p:nvGrpSpPr>
      <p:grpSpPr>
        <a:xfrm rot="0">
          <a:off x="0" y="0"/>
          <a:ext cx="0" cy="0"/>
          <a:chOff x="0" y="0"/>
          <a:chExt cx="0" cy="0"/>
        </a:xfrm>
      </p:grpSpPr>
      <p:sp>
        <p:nvSpPr>
          <p:cNvPr id="1050194" name="标题 1050193"/>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195" name="内容占位符 1050194"/>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lgn="ctr">
              <a:buFontTx/>
              <a:buNone/>
            </a:pPr>
            <a:r>
              <a:rPr lang="zh-CN" altLang="en-US" sz="4000" b="1"/>
              <a:t>      </a:t>
            </a:r>
            <a:r>
              <a:rPr lang="zh-CN" altLang="en-US" sz="3600" b="1">
                <a:solidFill>
                  <a:srgbClr val="3B7FD3"/>
                </a:solidFill>
                <a:latin typeface="黑体" panose="02010609060101010101" pitchFamily="2" charset="-122"/>
                <a:ea typeface="黑体" panose="02010609060101010101" pitchFamily="2" charset="-122"/>
              </a:rPr>
              <a:t>观乞雨</a:t>
            </a:r>
            <a:r>
              <a:rPr lang="zh-CN" altLang="en-US" sz="3200" b="1">
                <a:solidFill>
                  <a:srgbClr val="3B7FD3"/>
                </a:solidFill>
                <a:latin typeface="黑体" panose="02010609060101010101" pitchFamily="2" charset="-122"/>
                <a:ea typeface="黑体" panose="02010609060101010101" pitchFamily="2" charset="-122"/>
              </a:rPr>
              <a:t>      </a:t>
            </a:r>
            <a:r>
              <a:rPr lang="zh-CN" altLang="en-US" sz="2800" b="1">
                <a:solidFill>
                  <a:srgbClr val="3B7FD3"/>
                </a:solidFill>
                <a:latin typeface="黑体" panose="02010609060101010101" pitchFamily="2" charset="-122"/>
                <a:ea typeface="黑体" panose="02010609060101010101" pitchFamily="2" charset="-122"/>
              </a:rPr>
              <a:t>李约</a:t>
            </a:r>
            <a:endParaRPr lang="zh-CN" altLang="en-US" sz="2800" b="1">
              <a:solidFill>
                <a:srgbClr val="3B7FD3"/>
              </a:solidFill>
              <a:latin typeface="黑体" panose="02010609060101010101" pitchFamily="2" charset="-122"/>
              <a:ea typeface="黑体" panose="02010609060101010101" pitchFamily="2" charset="-122"/>
            </a:endParaRPr>
          </a:p>
          <a:p>
            <a:pPr marL="0" lvl="0" indent="0" algn="ctr">
              <a:buFontTx/>
              <a:buNone/>
            </a:pPr>
            <a:r>
              <a:rPr lang="zh-CN" altLang="en-US" sz="3600" b="1">
                <a:solidFill>
                  <a:srgbClr val="3B7FD3"/>
                </a:solidFill>
                <a:latin typeface="黑体" panose="02010609060101010101" pitchFamily="2" charset="-122"/>
                <a:ea typeface="黑体" panose="02010609060101010101" pitchFamily="2" charset="-122"/>
              </a:rPr>
              <a:t>桑条无叶土生烟，箫管迎龙水庙前。</a:t>
            </a:r>
            <a:endParaRPr lang="zh-CN" altLang="en-US" sz="3600" b="1">
              <a:solidFill>
                <a:srgbClr val="3B7FD3"/>
              </a:solidFill>
              <a:latin typeface="黑体" panose="02010609060101010101" pitchFamily="2" charset="-122"/>
              <a:ea typeface="黑体" panose="02010609060101010101" pitchFamily="2" charset="-122"/>
            </a:endParaRPr>
          </a:p>
          <a:p>
            <a:pPr marL="0" lvl="0" indent="0" algn="ctr">
              <a:buFontTx/>
              <a:buNone/>
            </a:pPr>
            <a:r>
              <a:rPr lang="zh-CN" altLang="en-US" sz="3600" b="1">
                <a:solidFill>
                  <a:srgbClr val="3B7FD3"/>
                </a:solidFill>
                <a:latin typeface="黑体" panose="02010609060101010101" pitchFamily="2" charset="-122"/>
                <a:ea typeface="黑体" panose="02010609060101010101" pitchFamily="2" charset="-122"/>
              </a:rPr>
              <a:t>朱门几处看歌舞，犹恐春阴咽管弦。</a:t>
            </a:r>
            <a:endParaRPr lang="zh-CN" altLang="en-US" sz="3600" b="1">
              <a:solidFill>
                <a:srgbClr val="3B7FD3"/>
              </a:solidFill>
              <a:latin typeface="黑体" panose="02010609060101010101" pitchFamily="2" charset="-122"/>
              <a:ea typeface="黑体" panose="02010609060101010101" pitchFamily="2" charset="-122"/>
            </a:endParaRPr>
          </a:p>
          <a:p>
            <a:pPr marL="0" lvl="0" indent="0" algn="ctr">
              <a:buFontTx/>
              <a:buNone/>
            </a:pPr>
            <a:r>
              <a:rPr lang="zh-CN" altLang="en-US" sz="3200" b="1">
                <a:latin typeface="黑体" panose="02010609060101010101" pitchFamily="2" charset="-122"/>
                <a:ea typeface="黑体" panose="02010609060101010101" pitchFamily="2" charset="-122"/>
              </a:rPr>
              <a:t>  </a:t>
            </a:r>
            <a:endParaRPr lang="zh-CN" altLang="en-US" sz="3200" b="1">
              <a:latin typeface="黑体" panose="02010609060101010101" pitchFamily="2" charset="-122"/>
              <a:ea typeface="黑体" panose="02010609060101010101" pitchFamily="2" charset="-122"/>
            </a:endParaRPr>
          </a:p>
          <a:p>
            <a:pPr marL="0" lvl="0" indent="0" algn="l">
              <a:buFontTx/>
              <a:buNone/>
            </a:pPr>
            <a:r>
              <a:rPr lang="zh-CN" altLang="en-US" sz="3200" b="1">
                <a:solidFill>
                  <a:srgbClr val="00B050"/>
                </a:solidFill>
                <a:latin typeface="黑体" panose="02010609060101010101" pitchFamily="2" charset="-122"/>
                <a:ea typeface="黑体" panose="02010609060101010101" pitchFamily="2" charset="-122"/>
              </a:rPr>
              <a:t>1、本诗采用了什么表达技巧？</a:t>
            </a:r>
            <a:endParaRPr lang="zh-CN" altLang="en-US" sz="3200" b="1">
              <a:solidFill>
                <a:srgbClr val="00B050"/>
              </a:solidFill>
              <a:latin typeface="黑体" panose="02010609060101010101" pitchFamily="2" charset="-122"/>
              <a:ea typeface="黑体" panose="02010609060101010101" pitchFamily="2" charset="-122"/>
            </a:endParaRPr>
          </a:p>
          <a:p>
            <a:pPr marL="0" lvl="0" indent="0" algn="l">
              <a:buFontTx/>
              <a:buNone/>
            </a:pPr>
            <a:r>
              <a:rPr lang="zh-CN" altLang="en-US" sz="3200" b="1">
                <a:solidFill>
                  <a:srgbClr val="00B050"/>
                </a:solidFill>
                <a:latin typeface="黑体" panose="02010609060101010101" pitchFamily="2" charset="-122"/>
                <a:ea typeface="黑体" panose="02010609060101010101" pitchFamily="2" charset="-122"/>
              </a:rPr>
              <a:t>2.这首诗的主题是什么？</a:t>
            </a:r>
            <a:endParaRPr lang="zh-CN" altLang="en-US" sz="3200" b="1">
              <a:solidFill>
                <a:srgbClr val="00B050"/>
              </a:solidFill>
              <a:latin typeface="黑体" panose="02010609060101010101" pitchFamily="2" charset="-122"/>
              <a:ea typeface="黑体" panose="02010609060101010101" pitchFamily="2" charset="-122"/>
            </a:endParaRPr>
          </a:p>
          <a:p>
            <a:pPr marL="0" lvl="0" indent="0">
              <a:buFontTx/>
              <a:buNone/>
            </a:pPr>
            <a:r>
              <a:rPr lang="zh-CN" altLang="en-US" sz="3200" b="1">
                <a:latin typeface="黑体" panose="02010609060101010101" pitchFamily="2" charset="-122"/>
                <a:ea typeface="黑体" panose="02010609060101010101" pitchFamily="2" charset="-122"/>
              </a:rPr>
              <a:t>  </a:t>
            </a:r>
            <a:endParaRPr lang="zh-CN" altLang="en-US" sz="3200" b="1">
              <a:latin typeface="黑体" panose="02010609060101010101" pitchFamily="2" charset="-122"/>
              <a:ea typeface="黑体" panose="02010609060101010101" pitchFamily="2" charset="-122"/>
            </a:endParaRPr>
          </a:p>
        </p:txBody>
      </p:sp>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860" name=""/>
        <p:cNvGrpSpPr/>
        <p:nvPr/>
      </p:nvGrpSpPr>
      <p:grpSpPr>
        <a:xfrm rot="0">
          <a:off x="0" y="0"/>
          <a:ext cx="0" cy="0"/>
          <a:chOff x="0" y="0"/>
          <a:chExt cx="0" cy="0"/>
        </a:xfrm>
      </p:grpSpPr>
      <p:sp>
        <p:nvSpPr>
          <p:cNvPr id="1050196" name="标题 1050195"/>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197" name="内容占位符 1050196"/>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lnSpc>
                <a:spcPct val="90000"/>
              </a:lnSpc>
              <a:buFontTx/>
              <a:buNone/>
            </a:pPr>
            <a:r>
              <a:rPr lang="zh-CN" altLang="en-US" sz="3200">
                <a:solidFill>
                  <a:srgbClr val="00B0F0"/>
                </a:solidFill>
                <a:latin typeface="黑体" panose="02010609060101010101" pitchFamily="2" charset="-122"/>
                <a:ea typeface="黑体" panose="02010609060101010101" pitchFamily="2" charset="-122"/>
              </a:rPr>
              <a:t>1、</a:t>
            </a:r>
            <a:r>
              <a:rPr lang="zh-CN" altLang="en-US" sz="3200" b="1">
                <a:solidFill>
                  <a:srgbClr val="00B0F0"/>
                </a:solidFill>
                <a:latin typeface="黑体" panose="02010609060101010101" pitchFamily="2" charset="-122"/>
                <a:ea typeface="黑体" panose="02010609060101010101" pitchFamily="2" charset="-122"/>
              </a:rPr>
              <a:t>对比。</a:t>
            </a:r>
            <a:endParaRPr lang="zh-CN" altLang="en-US" sz="3200" b="1">
              <a:solidFill>
                <a:srgbClr val="00B0F0"/>
              </a:solidFill>
              <a:latin typeface="黑体" panose="02010609060101010101" pitchFamily="2" charset="-122"/>
              <a:ea typeface="黑体" panose="02010609060101010101" pitchFamily="2" charset="-122"/>
            </a:endParaRPr>
          </a:p>
          <a:p>
            <a:pPr marL="0" lvl="0" indent="0">
              <a:lnSpc>
                <a:spcPct val="90000"/>
              </a:lnSpc>
              <a:buFontTx/>
              <a:buNone/>
            </a:pPr>
            <a:r>
              <a:rPr lang="zh-CN" altLang="en-US" sz="3200" b="1">
                <a:solidFill>
                  <a:srgbClr val="00B050"/>
                </a:solidFill>
                <a:latin typeface="黑体" panose="02010609060101010101" pitchFamily="2" charset="-122"/>
                <a:ea typeface="黑体" panose="02010609060101010101" pitchFamily="2" charset="-122"/>
              </a:rPr>
              <a:t>   </a:t>
            </a:r>
            <a:r>
              <a:rPr lang="zh-CN" altLang="en-US" sz="3200" b="1">
                <a:solidFill>
                  <a:srgbClr val="0070C0"/>
                </a:solidFill>
                <a:latin typeface="黑体" panose="02010609060101010101" pitchFamily="2" charset="-122"/>
                <a:ea typeface="黑体" panose="02010609060101010101" pitchFamily="2" charset="-122"/>
              </a:rPr>
              <a:t>前两句写农民春旱乞雨的场面，惟恐不雨；后两句写朱门看歌舞的情景，犹恐春阴。前者深忧，后者取乐，对比鲜明，反差强烈。</a:t>
            </a:r>
            <a:endParaRPr lang="zh-CN" altLang="en-US" sz="3200" b="1">
              <a:solidFill>
                <a:srgbClr val="0070C0"/>
              </a:solidFill>
              <a:latin typeface="黑体" panose="02010609060101010101" pitchFamily="2" charset="-122"/>
              <a:ea typeface="黑体" panose="02010609060101010101" pitchFamily="2" charset="-122"/>
            </a:endParaRPr>
          </a:p>
          <a:p>
            <a:pPr marL="0" lvl="0" indent="0">
              <a:lnSpc>
                <a:spcPct val="90000"/>
              </a:lnSpc>
              <a:buFontTx/>
              <a:buNone/>
            </a:pPr>
            <a:r>
              <a:rPr lang="zh-CN" altLang="en-US" sz="3200" b="1">
                <a:solidFill>
                  <a:srgbClr val="0070C0"/>
                </a:solidFill>
                <a:latin typeface="黑体" panose="02010609060101010101" pitchFamily="2" charset="-122"/>
                <a:ea typeface="黑体" panose="02010609060101010101" pitchFamily="2" charset="-122"/>
              </a:rPr>
              <a:t>2、作者深刻揭露了封建社会尖锐的阶级矛盾，表达了对劳动人民的深切同情与对贵族阶级奢靡生活的愤慨之情。</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lnSpc>
                <a:spcPct val="90000"/>
              </a:lnSpc>
              <a:spcBef>
                <a:spcPct val="0"/>
              </a:spcBef>
              <a:buFontTx/>
              <a:buNone/>
            </a:pPr>
            <a:endParaRPr lang="zh-CN" altLang="en-US" sz="3200" b="1">
              <a:solidFill>
                <a:srgbClr val="0070C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0197">
                                            <p:txEl>
                                              <p:charRg st="0" end="6"/>
                                            </p:txEl>
                                          </p:spTgt>
                                        </p:tgtEl>
                                        <p:attrNameLst>
                                          <p:attrName>style.visibility</p:attrName>
                                        </p:attrNameLst>
                                      </p:cBhvr>
                                      <p:to>
                                        <p:strVal val="visible"/>
                                      </p:to>
                                    </p:set>
                                    <p:anim calcmode="lin" valueType="num">
                                      <p:cBhvr additive="base">
                                        <p:cTn id="7" dur="500" fill="hold"/>
                                        <p:tgtEl>
                                          <p:spTgt spid="1050197">
                                            <p:txEl>
                                              <p:charRg st="0"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0197">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1050197">
                                            <p:txEl>
                                              <p:charRg st="6" end="67"/>
                                            </p:txEl>
                                          </p:spTgt>
                                        </p:tgtEl>
                                        <p:attrNameLst>
                                          <p:attrName>style.visibility</p:attrName>
                                        </p:attrNameLst>
                                      </p:cBhvr>
                                      <p:to>
                                        <p:strVal val="visible"/>
                                      </p:to>
                                    </p:set>
                                    <p:anim calcmode="lin" valueType="num">
                                      <p:cBhvr additive="base">
                                        <p:cTn id="13" dur="500" fill="hold"/>
                                        <p:tgtEl>
                                          <p:spTgt spid="1050197">
                                            <p:txEl>
                                              <p:charRg st="6" end="6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50197">
                                            <p:txEl>
                                              <p:charRg st="6" end="6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2" nodeType="clickEffect">
                                  <p:stCondLst>
                                    <p:cond delay="0"/>
                                  </p:stCondLst>
                                  <p:childTnLst>
                                    <p:set>
                                      <p:cBhvr>
                                        <p:cTn id="18" dur="1" fill="hold">
                                          <p:stCondLst>
                                            <p:cond delay="0"/>
                                          </p:stCondLst>
                                        </p:cTn>
                                        <p:tgtEl>
                                          <p:spTgt spid="1050197">
                                            <p:txEl>
                                              <p:charRg st="67" end="118"/>
                                            </p:txEl>
                                          </p:spTgt>
                                        </p:tgtEl>
                                        <p:attrNameLst>
                                          <p:attrName>style.visibility</p:attrName>
                                        </p:attrNameLst>
                                      </p:cBhvr>
                                      <p:to>
                                        <p:strVal val="visible"/>
                                      </p:to>
                                    </p:set>
                                    <p:animEffect transition="in" filter="checkerboard(across)">
                                      <p:cBhvr>
                                        <p:cTn id="19" dur="500"/>
                                        <p:tgtEl>
                                          <p:spTgt spid="1050197">
                                            <p:txEl>
                                              <p:charRg st="67" end="1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861" name=""/>
        <p:cNvGrpSpPr/>
        <p:nvPr/>
      </p:nvGrpSpPr>
      <p:grpSpPr>
        <a:xfrm rot="0">
          <a:off x="0" y="0"/>
          <a:ext cx="0" cy="0"/>
          <a:chOff x="0" y="0"/>
          <a:chExt cx="0" cy="0"/>
        </a:xfrm>
      </p:grpSpPr>
      <p:sp>
        <p:nvSpPr>
          <p:cNvPr id="1050198" name="标题 1050197"/>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199" name="内容占位符 1050198"/>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lgn="ctr">
              <a:buFontTx/>
              <a:buNone/>
            </a:pPr>
            <a:r>
              <a:rPr lang="zh-CN" altLang="en-US" sz="3600" b="1">
                <a:solidFill>
                  <a:srgbClr val="0070C0"/>
                </a:solidFill>
                <a:latin typeface="黑体" panose="02010609060101010101" pitchFamily="2" charset="-122"/>
                <a:ea typeface="黑体" panose="02010609060101010101" pitchFamily="2" charset="-122"/>
              </a:rPr>
              <a:t>陶者</a:t>
            </a:r>
            <a:endParaRPr lang="zh-CN" altLang="en-US" sz="36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2800" b="1">
                <a:solidFill>
                  <a:srgbClr val="0070C0"/>
                </a:solidFill>
                <a:latin typeface="黑体" panose="02010609060101010101" pitchFamily="2" charset="-122"/>
                <a:ea typeface="黑体" panose="02010609060101010101" pitchFamily="2" charset="-122"/>
              </a:rPr>
              <a:t>梅尧臣</a:t>
            </a:r>
            <a:endParaRPr lang="zh-CN" altLang="en-US" sz="28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600" b="1">
                <a:solidFill>
                  <a:srgbClr val="0070C0"/>
                </a:solidFill>
                <a:latin typeface="黑体" panose="02010609060101010101" pitchFamily="2" charset="-122"/>
                <a:ea typeface="黑体" panose="02010609060101010101" pitchFamily="2" charset="-122"/>
              </a:rPr>
              <a:t>陶尽门前土，屋上无片瓦。</a:t>
            </a:r>
            <a:endParaRPr lang="zh-CN" altLang="en-US" sz="36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600" b="1">
                <a:solidFill>
                  <a:srgbClr val="0070C0"/>
                </a:solidFill>
                <a:latin typeface="黑体" panose="02010609060101010101" pitchFamily="2" charset="-122"/>
                <a:ea typeface="黑体" panose="02010609060101010101" pitchFamily="2" charset="-122"/>
              </a:rPr>
              <a:t>十指不沾泥，鳞鳞居大厦。</a:t>
            </a:r>
            <a:endParaRPr lang="zh-CN" altLang="en-US" sz="3600" b="1">
              <a:solidFill>
                <a:srgbClr val="0070C0"/>
              </a:solidFill>
              <a:latin typeface="黑体" panose="02010609060101010101" pitchFamily="2" charset="-122"/>
              <a:ea typeface="黑体" panose="02010609060101010101" pitchFamily="2" charset="-122"/>
            </a:endParaRPr>
          </a:p>
          <a:p>
            <a:pPr marL="0" lvl="0" indent="0" algn="ctr">
              <a:buFontTx/>
              <a:buNone/>
            </a:pPr>
            <a:endParaRPr lang="zh-CN" altLang="en-US" sz="36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B050"/>
                </a:solidFill>
                <a:latin typeface="黑体" panose="02010609060101010101" pitchFamily="2" charset="-122"/>
                <a:ea typeface="黑体" panose="02010609060101010101" pitchFamily="2" charset="-122"/>
              </a:rPr>
              <a:t>用了什么手法？</a:t>
            </a:r>
            <a:endParaRPr lang="zh-CN" altLang="en-US" sz="3200" b="1">
              <a:solidFill>
                <a:srgbClr val="00B050"/>
              </a:solidFill>
              <a:latin typeface="黑体" panose="02010609060101010101" pitchFamily="2" charset="-122"/>
              <a:ea typeface="黑体" panose="0201060906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03" name=""/>
        <p:cNvGrpSpPr/>
        <p:nvPr/>
      </p:nvGrpSpPr>
      <p:grpSpPr>
        <a:xfrm rot="0">
          <a:off x="0" y="0"/>
          <a:ext cx="0" cy="0"/>
          <a:chOff x="0" y="0"/>
          <a:chExt cx="0" cy="0"/>
        </a:xfrm>
      </p:grpSpPr>
      <p:pic>
        <p:nvPicPr>
          <p:cNvPr id="2097181" name="图片 2097180"/>
          <p:cNvPicPr/>
          <p:nvPr/>
        </p:nvPicPr>
        <p:blipFill>
          <a:blip r:embed="rId1"/>
          <a:srcRect/>
          <a:stretch>
            <a:fillRect/>
          </a:stretch>
        </p:blipFill>
        <p:spPr>
          <a:xfrm>
            <a:off x="0" y="0"/>
            <a:ext cx="9144000" cy="6858000"/>
          </a:xfrm>
          <a:prstGeom prst="rect">
            <a:avLst/>
          </a:prstGeom>
          <a:noFill/>
          <a:ln>
            <a:noFill/>
          </a:ln>
        </p:spPr>
      </p:pic>
      <p:sp>
        <p:nvSpPr>
          <p:cNvPr id="1048645" name="文本占位符 1048644"/>
          <p:cNvSpPr/>
          <p:nvPr>
            <p:ph type="body" idx="1"/>
          </p:nvPr>
        </p:nvSpPr>
        <p:spPr>
          <a:xfrm>
            <a:off x="457200" y="5334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120000"/>
              </a:lnSpc>
            </a:pPr>
            <a:r>
              <a:rPr lang="zh-CN" altLang="en-US" b="1">
                <a:latin typeface="黑体" panose="02010609060101010101" pitchFamily="2" charset="-122"/>
                <a:ea typeface="黑体" panose="02010609060101010101" pitchFamily="2" charset="-122"/>
              </a:rPr>
              <a:t>滁州西涧 </a:t>
            </a:r>
            <a:r>
              <a:rPr lang="zh-CN" altLang="en-US" sz="2400" b="1">
                <a:latin typeface="黑体" panose="02010609060101010101" pitchFamily="2" charset="-122"/>
                <a:ea typeface="黑体" panose="02010609060101010101" pitchFamily="2" charset="-122"/>
              </a:rPr>
              <a:t>韦应物</a:t>
            </a:r>
            <a:endParaRPr lang="zh-CN" altLang="en-US" sz="2400" b="1">
              <a:latin typeface="黑体" panose="02010609060101010101" pitchFamily="2" charset="-122"/>
              <a:ea typeface="黑体" panose="02010609060101010101" pitchFamily="2" charset="-122"/>
            </a:endParaRPr>
          </a:p>
          <a:p>
            <a:pPr marL="342900" lvl="0" indent="-342900" algn="ctr">
              <a:lnSpc>
                <a:spcPct val="120000"/>
              </a:lnSpc>
            </a:pPr>
            <a:r>
              <a:rPr lang="zh-CN" altLang="en-US" b="1">
                <a:latin typeface="黑体" panose="02010609060101010101" pitchFamily="2" charset="-122"/>
                <a:ea typeface="黑体" panose="02010609060101010101" pitchFamily="2" charset="-122"/>
              </a:rPr>
              <a:t>独怜幽草涧边生，上有黄鹂深树鸣。</a:t>
            </a:r>
            <a:endParaRPr lang="zh-CN" altLang="en-US" b="1">
              <a:latin typeface="黑体" panose="02010609060101010101" pitchFamily="2" charset="-122"/>
              <a:ea typeface="黑体" panose="02010609060101010101" pitchFamily="2" charset="-122"/>
            </a:endParaRPr>
          </a:p>
          <a:p>
            <a:pPr marL="342900" lvl="0" indent="-342900" algn="ctr">
              <a:lnSpc>
                <a:spcPct val="120000"/>
              </a:lnSpc>
            </a:pPr>
            <a:r>
              <a:rPr lang="zh-CN" altLang="en-US" b="1">
                <a:latin typeface="黑体" panose="02010609060101010101" pitchFamily="2" charset="-122"/>
                <a:ea typeface="黑体" panose="02010609060101010101" pitchFamily="2" charset="-122"/>
              </a:rPr>
              <a:t>春潮带雨晚来急，野渡无人舟自横。</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solidFill>
                  <a:schemeClr val="accent2"/>
                </a:solidFill>
                <a:latin typeface="黑体" panose="02010609060101010101" pitchFamily="2" charset="-122"/>
                <a:ea typeface="黑体" panose="02010609060101010101" pitchFamily="2" charset="-122"/>
              </a:rPr>
              <a:t>全诗表现了诗人什么思想感情？</a:t>
            </a:r>
            <a:endParaRPr lang="zh-CN" altLang="en-US" b="1">
              <a:solidFill>
                <a:schemeClr val="accent2"/>
              </a:solidFill>
              <a:latin typeface="黑体" panose="02010609060101010101" pitchFamily="2" charset="-122"/>
              <a:ea typeface="黑体" panose="02010609060101010101" pitchFamily="2" charset="-122"/>
            </a:endParaRPr>
          </a:p>
          <a:p>
            <a:pPr marL="342900" lvl="0" indent="-342900">
              <a:lnSpc>
                <a:spcPct val="120000"/>
              </a:lnSpc>
            </a:pPr>
            <a:r>
              <a:rPr lang="zh-CN" altLang="en-US" b="1">
                <a:solidFill>
                  <a:schemeClr val="accent2"/>
                </a:solidFill>
                <a:latin typeface="黑体" panose="02010609060101010101" pitchFamily="2" charset="-122"/>
                <a:ea typeface="黑体" panose="02010609060101010101" pitchFamily="2" charset="-122"/>
              </a:rPr>
              <a:t>参考答案：</a:t>
            </a:r>
            <a:r>
              <a:rPr lang="zh-CN" altLang="en-US" b="1">
                <a:latin typeface="黑体" panose="02010609060101010101" pitchFamily="2" charset="-122"/>
                <a:ea typeface="黑体" panose="02010609060101010101" pitchFamily="2" charset="-122"/>
              </a:rPr>
              <a:t>①诗人对涧边幽草的喜爱；</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latin typeface="黑体" panose="02010609060101010101" pitchFamily="2" charset="-122"/>
                <a:ea typeface="黑体" panose="02010609060101010101" pitchFamily="2" charset="-122"/>
              </a:rPr>
              <a:t>②自甘寂寞的恬淡胸襟； </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latin typeface="黑体" panose="02010609060101010101" pitchFamily="2" charset="-122"/>
                <a:ea typeface="黑体" panose="02010609060101010101" pitchFamily="2" charset="-122"/>
              </a:rPr>
              <a:t>③借夜渡无人、水急舟横的悠闲景象，表达自己无人赏识，不得其用的无奈、悲伤的情怀。</a:t>
            </a:r>
            <a:endParaRPr lang="zh-CN" altLang="en-US"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45">
                                            <p:txEl>
                                              <p:charRg st="58" end="76"/>
                                            </p:txEl>
                                          </p:spTgt>
                                        </p:tgtEl>
                                        <p:attrNameLst>
                                          <p:attrName>style.visibility</p:attrName>
                                        </p:attrNameLst>
                                      </p:cBhvr>
                                      <p:to>
                                        <p:strVal val="visible"/>
                                      </p:to>
                                    </p:set>
                                    <p:animEffect transition="in" filter="box(in)">
                                      <p:cBhvr>
                                        <p:cTn id="7" dur="500"/>
                                        <p:tgtEl>
                                          <p:spTgt spid="1048645">
                                            <p:txEl>
                                              <p:charRg st="58" end="76"/>
                                            </p:txEl>
                                          </p:spTgt>
                                        </p:tgtEl>
                                      </p:cBhvr>
                                    </p:animEffect>
                                  </p:childTnLst>
                                </p:cTn>
                              </p:par>
                              <p:par>
                                <p:cTn id="8" presetID="4" presetClass="entr" presetSubtype="16" fill="hold" grpId="1" nodeType="withEffect">
                                  <p:stCondLst>
                                    <p:cond delay="0"/>
                                  </p:stCondLst>
                                  <p:childTnLst>
                                    <p:set>
                                      <p:cBhvr>
                                        <p:cTn id="9" dur="1" fill="hold">
                                          <p:stCondLst>
                                            <p:cond delay="0"/>
                                          </p:stCondLst>
                                        </p:cTn>
                                        <p:tgtEl>
                                          <p:spTgt spid="1048645">
                                            <p:txEl>
                                              <p:charRg st="76" end="89"/>
                                            </p:txEl>
                                          </p:spTgt>
                                        </p:tgtEl>
                                        <p:attrNameLst>
                                          <p:attrName>style.visibility</p:attrName>
                                        </p:attrNameLst>
                                      </p:cBhvr>
                                      <p:to>
                                        <p:strVal val="visible"/>
                                      </p:to>
                                    </p:set>
                                    <p:animEffect transition="in" filter="box(in)">
                                      <p:cBhvr>
                                        <p:cTn id="10" dur="500"/>
                                        <p:tgtEl>
                                          <p:spTgt spid="1048645">
                                            <p:txEl>
                                              <p:charRg st="76" end="89"/>
                                            </p:txEl>
                                          </p:spTgt>
                                        </p:tgtEl>
                                      </p:cBhvr>
                                    </p:animEffect>
                                  </p:childTnLst>
                                </p:cTn>
                              </p:par>
                              <p:par>
                                <p:cTn id="11" presetID="4" presetClass="entr" presetSubtype="16" fill="hold" grpId="2" nodeType="withEffect">
                                  <p:stCondLst>
                                    <p:cond delay="0"/>
                                  </p:stCondLst>
                                  <p:childTnLst>
                                    <p:set>
                                      <p:cBhvr>
                                        <p:cTn id="12" dur="1" fill="hold">
                                          <p:stCondLst>
                                            <p:cond delay="0"/>
                                          </p:stCondLst>
                                        </p:cTn>
                                        <p:tgtEl>
                                          <p:spTgt spid="1048645">
                                            <p:txEl>
                                              <p:charRg st="89" end="130"/>
                                            </p:txEl>
                                          </p:spTgt>
                                        </p:tgtEl>
                                        <p:attrNameLst>
                                          <p:attrName>style.visibility</p:attrName>
                                        </p:attrNameLst>
                                      </p:cBhvr>
                                      <p:to>
                                        <p:strVal val="visible"/>
                                      </p:to>
                                    </p:set>
                                    <p:animEffect transition="in" filter="box(in)">
                                      <p:cBhvr>
                                        <p:cTn id="13" dur="500"/>
                                        <p:tgtEl>
                                          <p:spTgt spid="1048645">
                                            <p:txEl>
                                              <p:charRg st="89"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862" name=""/>
        <p:cNvGrpSpPr/>
        <p:nvPr/>
      </p:nvGrpSpPr>
      <p:grpSpPr>
        <a:xfrm rot="0">
          <a:off x="0" y="0"/>
          <a:ext cx="0" cy="0"/>
          <a:chOff x="0" y="0"/>
          <a:chExt cx="0" cy="0"/>
        </a:xfrm>
      </p:grpSpPr>
      <p:sp>
        <p:nvSpPr>
          <p:cNvPr id="1050200" name="标题 1050199"/>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201" name="内容占位符 1050200"/>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lgn="ctr">
              <a:buFontTx/>
              <a:buNone/>
            </a:pPr>
            <a:r>
              <a:rPr lang="zh-CN" altLang="en-US"/>
              <a:t>              </a:t>
            </a:r>
            <a:r>
              <a:rPr lang="zh-CN" altLang="en-US" sz="3200" b="1">
                <a:solidFill>
                  <a:srgbClr val="0070C0"/>
                </a:solidFill>
                <a:latin typeface="黑体" panose="02010609060101010101" pitchFamily="2" charset="-122"/>
                <a:ea typeface="黑体" panose="02010609060101010101" pitchFamily="2" charset="-122"/>
              </a:rPr>
              <a:t>题临安邸</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                  （宋）林升</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山外青山楼外楼，西湖歌舞几时休？</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暖风熏得游人醉，直把杭州作汴州。</a:t>
            </a:r>
            <a:endParaRPr lang="zh-CN" altLang="en-US" sz="3200" b="1">
              <a:solidFill>
                <a:srgbClr val="0070C0"/>
              </a:solidFill>
              <a:latin typeface="黑体" panose="02010609060101010101" pitchFamily="2" charset="-122"/>
              <a:ea typeface="黑体" panose="02010609060101010101" pitchFamily="2" charset="-122"/>
            </a:endParaRPr>
          </a:p>
          <a:p>
            <a:pPr marL="0" lvl="0" indent="0" algn="l">
              <a:buFontTx/>
              <a:buNone/>
            </a:pPr>
            <a:endParaRPr lang="zh-CN" altLang="en-US" sz="3200" b="1">
              <a:solidFill>
                <a:srgbClr val="0070C0"/>
              </a:solidFill>
              <a:latin typeface="黑体" panose="02010609060101010101" pitchFamily="2" charset="-122"/>
              <a:ea typeface="黑体" panose="02010609060101010101" pitchFamily="2" charset="-122"/>
            </a:endParaRPr>
          </a:p>
          <a:p>
            <a:pPr marL="0" lvl="0" indent="0" algn="l">
              <a:buFontTx/>
              <a:buNone/>
            </a:pPr>
            <a:r>
              <a:rPr lang="zh-CN" altLang="en-US" sz="3200" b="1">
                <a:solidFill>
                  <a:srgbClr val="00B050"/>
                </a:solidFill>
                <a:latin typeface="黑体" panose="02010609060101010101" pitchFamily="2" charset="-122"/>
                <a:ea typeface="黑体" panose="02010609060101010101" pitchFamily="2" charset="-122"/>
              </a:rPr>
              <a:t>1、这里的“游人”指谁？</a:t>
            </a:r>
            <a:endParaRPr lang="zh-CN" altLang="en-US" sz="3200" b="1">
              <a:solidFill>
                <a:srgbClr val="00B050"/>
              </a:solidFill>
              <a:latin typeface="黑体" panose="02010609060101010101" pitchFamily="2" charset="-122"/>
              <a:ea typeface="黑体" panose="02010609060101010101" pitchFamily="2" charset="-122"/>
            </a:endParaRPr>
          </a:p>
          <a:p>
            <a:pPr marL="0" lvl="0" indent="0" algn="l">
              <a:spcBef>
                <a:spcPct val="0"/>
              </a:spcBef>
              <a:buFontTx/>
              <a:buNone/>
            </a:pPr>
            <a:r>
              <a:rPr lang="zh-CN" altLang="en-US" sz="3200" b="1">
                <a:solidFill>
                  <a:srgbClr val="00B050"/>
                </a:solidFill>
                <a:latin typeface="黑体" panose="02010609060101010101" pitchFamily="2" charset="-122"/>
                <a:ea typeface="黑体" panose="02010609060101010101" pitchFamily="2" charset="-122"/>
              </a:rPr>
              <a:t>2、主题是什么？</a:t>
            </a:r>
            <a:endParaRPr lang="zh-CN" altLang="en-US" sz="3200" b="1">
              <a:solidFill>
                <a:srgbClr val="00B050"/>
              </a:solidFill>
              <a:latin typeface="黑体" panose="02010609060101010101" pitchFamily="2" charset="-122"/>
              <a:ea typeface="黑体" panose="02010609060101010101" pitchFamily="2" charset="-122"/>
            </a:endParaRPr>
          </a:p>
          <a:p>
            <a:pPr marL="0" lvl="0" indent="0" algn="ctr">
              <a:buFontTx/>
              <a:buNone/>
            </a:pPr>
            <a:endParaRPr lang="zh-CN" altLang="en-US" sz="3200" b="1">
              <a:solidFill>
                <a:srgbClr val="00B050"/>
              </a:solidFill>
              <a:latin typeface="黑体" panose="02010609060101010101" pitchFamily="2" charset="-122"/>
              <a:ea typeface="黑体" panose="02010609060101010101" pitchFamily="2" charset="-122"/>
            </a:endParaRPr>
          </a:p>
        </p:txBody>
      </p:sp>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863" name=""/>
        <p:cNvGrpSpPr/>
        <p:nvPr/>
      </p:nvGrpSpPr>
      <p:grpSpPr>
        <a:xfrm rot="0">
          <a:off x="0" y="0"/>
          <a:ext cx="0" cy="0"/>
          <a:chOff x="0" y="0"/>
          <a:chExt cx="0" cy="0"/>
        </a:xfrm>
      </p:grpSpPr>
      <p:sp>
        <p:nvSpPr>
          <p:cNvPr id="1050202" name="标题 1050201"/>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203" name="内容占位符 1050202"/>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266700" lvl="0" indent="-266700">
              <a:lnSpc>
                <a:spcPct val="90000"/>
              </a:lnSpc>
            </a:pPr>
            <a:r>
              <a:rPr lang="zh-CN" altLang="en-US" sz="3200" b="1">
                <a:solidFill>
                  <a:srgbClr val="0070C0"/>
                </a:solidFill>
                <a:latin typeface="黑体" panose="02010609060101010101" pitchFamily="2" charset="-122"/>
                <a:ea typeface="黑体" panose="02010609060101010101" pitchFamily="2" charset="-122"/>
              </a:rPr>
              <a:t>1、指出来游乐的早已忘却国难的荒淫腐朽的统治者。 </a:t>
            </a:r>
            <a:endParaRPr lang="zh-CN" altLang="en-US" sz="3200" b="1">
              <a:solidFill>
                <a:srgbClr val="0070C0"/>
              </a:solidFill>
              <a:latin typeface="黑体" panose="02010609060101010101" pitchFamily="2" charset="-122"/>
              <a:ea typeface="黑体" panose="02010609060101010101" pitchFamily="2" charset="-122"/>
            </a:endParaRPr>
          </a:p>
          <a:p>
            <a:pPr marL="266700" lvl="0" indent="-266700">
              <a:lnSpc>
                <a:spcPct val="90000"/>
              </a:lnSpc>
            </a:pPr>
            <a:r>
              <a:rPr lang="zh-CN" altLang="en-US" sz="3200" b="1">
                <a:solidFill>
                  <a:srgbClr val="0070C0"/>
                </a:solidFill>
                <a:latin typeface="黑体" panose="02010609060101010101" pitchFamily="2" charset="-122"/>
                <a:ea typeface="黑体" panose="02010609060101010101" pitchFamily="2" charset="-122"/>
              </a:rPr>
              <a:t>2、这首诗讽刺了当时南宋统治者偏安江南，沉溺于荒淫腐朽的生活之中而无心收复中原的昏庸，表达了诗人内心的沉痛，同时也写出了郁积在人民心中的怨恨。</a:t>
            </a:r>
            <a:endParaRPr lang="zh-CN" altLang="en-US" sz="3200" b="1">
              <a:solidFill>
                <a:srgbClr val="0070C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0203">
                                            <p:txEl>
                                              <p:charRg st="0" end="26"/>
                                            </p:txEl>
                                          </p:spTgt>
                                        </p:tgtEl>
                                        <p:attrNameLst>
                                          <p:attrName>style.visibility</p:attrName>
                                        </p:attrNameLst>
                                      </p:cBhvr>
                                      <p:to>
                                        <p:strVal val="visible"/>
                                      </p:to>
                                    </p:set>
                                    <p:anim calcmode="lin" valueType="num">
                                      <p:cBhvr additive="base">
                                        <p:cTn id="7" dur="500" fill="hold"/>
                                        <p:tgtEl>
                                          <p:spTgt spid="1050203">
                                            <p:txEl>
                                              <p:charRg st="0" end="2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0203">
                                            <p:txEl>
                                              <p:charRg st="0" end="2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1050203">
                                            <p:txEl>
                                              <p:charRg st="26" end="98"/>
                                            </p:txEl>
                                          </p:spTgt>
                                        </p:tgtEl>
                                        <p:attrNameLst>
                                          <p:attrName>style.visibility</p:attrName>
                                        </p:attrNameLst>
                                      </p:cBhvr>
                                      <p:to>
                                        <p:strVal val="visible"/>
                                      </p:to>
                                    </p:set>
                                    <p:anim calcmode="lin" valueType="num">
                                      <p:cBhvr additive="base">
                                        <p:cTn id="13" dur="500" fill="hold"/>
                                        <p:tgtEl>
                                          <p:spTgt spid="1050203">
                                            <p:txEl>
                                              <p:charRg st="26" end="9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50203">
                                            <p:txEl>
                                              <p:charRg st="26" end="9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864" name=""/>
        <p:cNvGrpSpPr/>
        <p:nvPr/>
      </p:nvGrpSpPr>
      <p:grpSpPr>
        <a:xfrm rot="0">
          <a:off x="0" y="0"/>
          <a:ext cx="0" cy="0"/>
          <a:chOff x="0" y="0"/>
          <a:chExt cx="0" cy="0"/>
        </a:xfrm>
      </p:grpSpPr>
      <p:sp>
        <p:nvSpPr>
          <p:cNvPr id="1050204" name="标题 1050203"/>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205" name="内容占位符 1050204"/>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endParaRPr lang="zh-CN" altLang="en-US"/>
          </a:p>
          <a:p>
            <a:pPr marL="0" lvl="0" indent="0" algn="ctr">
              <a:buFontTx/>
              <a:buNone/>
            </a:pPr>
            <a:r>
              <a:rPr lang="zh-CN" altLang="en-US" sz="3600">
                <a:solidFill>
                  <a:srgbClr val="0070C0"/>
                </a:solidFill>
                <a:latin typeface="黑体" panose="02010609060101010101" pitchFamily="2" charset="-122"/>
                <a:ea typeface="黑体" panose="02010609060101010101" pitchFamily="2" charset="-122"/>
              </a:rPr>
              <a:t>桃</a:t>
            </a:r>
            <a:endParaRPr lang="zh-CN" altLang="en-US" sz="3600">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2800">
                <a:solidFill>
                  <a:srgbClr val="0070C0"/>
                </a:solidFill>
                <a:latin typeface="黑体" panose="02010609060101010101" pitchFamily="2" charset="-122"/>
                <a:ea typeface="黑体" panose="02010609060101010101" pitchFamily="2" charset="-122"/>
              </a:rPr>
              <a:t>陈志岁</a:t>
            </a:r>
            <a:endParaRPr lang="zh-CN" altLang="en-US" sz="2800">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600">
                <a:solidFill>
                  <a:srgbClr val="0070C0"/>
                </a:solidFill>
                <a:latin typeface="黑体" panose="02010609060101010101" pitchFamily="2" charset="-122"/>
                <a:ea typeface="黑体" panose="02010609060101010101" pitchFamily="2" charset="-122"/>
              </a:rPr>
              <a:t>早岁我栽桃，县官嫌占地。</a:t>
            </a:r>
            <a:endParaRPr lang="zh-CN" altLang="en-US" sz="3600">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600">
                <a:solidFill>
                  <a:srgbClr val="0070C0"/>
                </a:solidFill>
                <a:latin typeface="黑体" panose="02010609060101010101" pitchFamily="2" charset="-122"/>
                <a:ea typeface="黑体" panose="02010609060101010101" pitchFamily="2" charset="-122"/>
              </a:rPr>
              <a:t>今日果漫山，官功入县志。</a:t>
            </a:r>
            <a:endParaRPr lang="zh-CN" altLang="en-US" sz="3600">
              <a:solidFill>
                <a:srgbClr val="0070C0"/>
              </a:solidFill>
              <a:latin typeface="黑体" panose="02010609060101010101" pitchFamily="2" charset="-122"/>
              <a:ea typeface="黑体" panose="02010609060101010101" pitchFamily="2" charset="-122"/>
            </a:endParaRP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865" name=""/>
        <p:cNvGrpSpPr/>
        <p:nvPr/>
      </p:nvGrpSpPr>
      <p:grpSpPr>
        <a:xfrm rot="0">
          <a:off x="0" y="0"/>
          <a:ext cx="0" cy="0"/>
          <a:chOff x="0" y="0"/>
          <a:chExt cx="0" cy="0"/>
        </a:xfrm>
      </p:grpSpPr>
      <p:sp>
        <p:nvSpPr>
          <p:cNvPr id="1050206" name="标题 1050205"/>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207" name="内容占位符 1050206"/>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lgn="ctr">
              <a:buFontTx/>
              <a:buNone/>
            </a:pPr>
            <a:r>
              <a:rPr lang="zh-CN" altLang="en-US" sz="3600">
                <a:solidFill>
                  <a:srgbClr val="0070C0"/>
                </a:solidFill>
                <a:latin typeface="黑体" panose="02010609060101010101" pitchFamily="2" charset="-122"/>
                <a:ea typeface="黑体" panose="02010609060101010101" pitchFamily="2" charset="-122"/>
              </a:rPr>
              <a:t>蚕妇</a:t>
            </a:r>
            <a:endParaRPr lang="zh-CN" altLang="en-US" sz="3600">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2800">
                <a:solidFill>
                  <a:srgbClr val="0070C0"/>
                </a:solidFill>
                <a:latin typeface="黑体" panose="02010609060101010101" pitchFamily="2" charset="-122"/>
                <a:ea typeface="黑体" panose="02010609060101010101" pitchFamily="2" charset="-122"/>
              </a:rPr>
              <a:t>张俞</a:t>
            </a:r>
            <a:endParaRPr lang="zh-CN" altLang="en-US" sz="2800">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600">
                <a:solidFill>
                  <a:srgbClr val="0070C0"/>
                </a:solidFill>
                <a:latin typeface="黑体" panose="02010609060101010101" pitchFamily="2" charset="-122"/>
                <a:ea typeface="黑体" panose="02010609060101010101" pitchFamily="2" charset="-122"/>
              </a:rPr>
              <a:t>昨日入城市，归来泪满巾。</a:t>
            </a:r>
            <a:endParaRPr lang="zh-CN" altLang="en-US" sz="3600">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600">
                <a:solidFill>
                  <a:srgbClr val="0070C0"/>
                </a:solidFill>
                <a:latin typeface="黑体" panose="02010609060101010101" pitchFamily="2" charset="-122"/>
                <a:ea typeface="黑体" panose="02010609060101010101" pitchFamily="2" charset="-122"/>
              </a:rPr>
              <a:t>遍身罗绮者，不是养蚕人。</a:t>
            </a:r>
            <a:endParaRPr lang="zh-CN" altLang="en-US" sz="3600">
              <a:solidFill>
                <a:srgbClr val="0070C0"/>
              </a:solidFill>
              <a:latin typeface="黑体" panose="02010609060101010101" pitchFamily="2" charset="-122"/>
              <a:ea typeface="黑体" panose="02010609060101010101" pitchFamily="2" charset="-122"/>
            </a:endParaRPr>
          </a:p>
        </p:txBody>
      </p:sp>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866" name=""/>
        <p:cNvGrpSpPr/>
        <p:nvPr/>
      </p:nvGrpSpPr>
      <p:grpSpPr>
        <a:xfrm rot="0">
          <a:off x="0" y="0"/>
          <a:ext cx="0" cy="0"/>
          <a:chOff x="0" y="0"/>
          <a:chExt cx="0" cy="0"/>
        </a:xfrm>
      </p:grpSpPr>
      <p:sp>
        <p:nvSpPr>
          <p:cNvPr id="1050208" name="标题 1050207"/>
          <p:cNvSpPr/>
          <p:nvPr>
            <p:ph type="title" idx="4294967295"/>
          </p:nvPr>
        </p:nvSpPr>
        <p:spPr>
          <a:xfrm>
            <a:off x="1905000" y="381000"/>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r>
              <a:rPr lang="zh-CN" altLang="en-US">
                <a:solidFill>
                  <a:srgbClr val="FF0000"/>
                </a:solidFill>
              </a:rPr>
              <a:t>关山月    </a:t>
            </a:r>
            <a:r>
              <a:rPr lang="zh-CN" altLang="en-US" sz="2800">
                <a:solidFill>
                  <a:srgbClr val="FF0000"/>
                </a:solidFill>
              </a:rPr>
              <a:t>陆游</a:t>
            </a:r>
            <a:endParaRPr lang="zh-CN" altLang="en-US" sz="2800">
              <a:solidFill>
                <a:srgbClr val="FF0000"/>
              </a:solidFill>
            </a:endParaRPr>
          </a:p>
        </p:txBody>
      </p:sp>
      <p:sp>
        <p:nvSpPr>
          <p:cNvPr id="1050209" name="内容占位符 1050208"/>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和戎诏下十五年，将军不战空临边。</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朱门沉沉按歌舞，厩马肥死弓断弦。 </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戍楼刁斗催落月，三十从军今白发。</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笛里谁知壮士心，沙头空照征人骨。 </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中原干戈古亦闻，岂有逆胡传子孙？</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遗民忍死望恢复，几处今宵垂泪痕！</a:t>
            </a:r>
            <a:endParaRPr lang="zh-CN" altLang="en-US" sz="3200" b="1">
              <a:solidFill>
                <a:srgbClr val="0070C0"/>
              </a:solidFill>
              <a:latin typeface="黑体" panose="02010609060101010101" pitchFamily="2" charset="-122"/>
              <a:ea typeface="黑体" panose="02010609060101010101" pitchFamily="2" charset="-122"/>
            </a:endParaRPr>
          </a:p>
          <a:p>
            <a:pPr marL="0" lvl="0" indent="0" algn="l">
              <a:buFontTx/>
              <a:buNone/>
            </a:pPr>
            <a:r>
              <a:rPr lang="zh-CN" altLang="en-US" sz="2800" b="1">
                <a:solidFill>
                  <a:srgbClr val="00B050"/>
                </a:solidFill>
                <a:latin typeface="黑体" panose="02010609060101010101" pitchFamily="2" charset="-122"/>
                <a:ea typeface="黑体" panose="02010609060101010101" pitchFamily="2" charset="-122"/>
              </a:rPr>
              <a:t>1.诵读诗歌。</a:t>
            </a:r>
            <a:endParaRPr lang="zh-CN" altLang="en-US" sz="2800" b="1">
              <a:solidFill>
                <a:srgbClr val="00B050"/>
              </a:solidFill>
              <a:latin typeface="黑体" panose="02010609060101010101" pitchFamily="2" charset="-122"/>
              <a:ea typeface="黑体" panose="02010609060101010101" pitchFamily="2" charset="-122"/>
            </a:endParaRPr>
          </a:p>
          <a:p>
            <a:pPr marL="0" lvl="0" indent="0" algn="l">
              <a:buFontTx/>
              <a:buNone/>
            </a:pPr>
            <a:r>
              <a:rPr lang="zh-CN" altLang="en-US" sz="2800" b="1">
                <a:solidFill>
                  <a:srgbClr val="00B050"/>
                </a:solidFill>
                <a:latin typeface="黑体" panose="02010609060101010101" pitchFamily="2" charset="-122"/>
                <a:ea typeface="黑体" panose="02010609060101010101" pitchFamily="2" charset="-122"/>
              </a:rPr>
              <a:t>2.结合注释，理解诗歌大意。</a:t>
            </a:r>
            <a:r>
              <a:rPr lang="zh-CN" altLang="en-US" sz="3200" b="1">
                <a:solidFill>
                  <a:srgbClr val="0070C0"/>
                </a:solidFill>
                <a:latin typeface="黑体" panose="02010609060101010101" pitchFamily="2" charset="-122"/>
                <a:ea typeface="黑体" panose="02010609060101010101" pitchFamily="2" charset="-122"/>
              </a:rPr>
              <a:t> </a:t>
            </a:r>
            <a:endParaRPr lang="zh-CN" altLang="en-US" sz="3200" b="1">
              <a:solidFill>
                <a:srgbClr val="0070C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0209">
                                            <p:txEl>
                                              <p:charRg st="112" end="128"/>
                                            </p:txEl>
                                          </p:spTgt>
                                        </p:tgtEl>
                                        <p:attrNameLst>
                                          <p:attrName>style.visibility</p:attrName>
                                        </p:attrNameLst>
                                      </p:cBhvr>
                                      <p:to>
                                        <p:strVal val="visible"/>
                                      </p:to>
                                    </p:set>
                                    <p:anim calcmode="lin" valueType="num">
                                      <p:cBhvr additive="base">
                                        <p:cTn id="7" dur="500" fill="hold"/>
                                        <p:tgtEl>
                                          <p:spTgt spid="1050209">
                                            <p:txEl>
                                              <p:charRg st="112" end="12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0209">
                                            <p:txEl>
                                              <p:charRg st="112" end="12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867" name=""/>
        <p:cNvGrpSpPr/>
        <p:nvPr/>
      </p:nvGrpSpPr>
      <p:grpSpPr>
        <a:xfrm rot="0">
          <a:off x="0" y="0"/>
          <a:ext cx="0" cy="0"/>
          <a:chOff x="0" y="0"/>
          <a:chExt cx="0" cy="0"/>
        </a:xfrm>
      </p:grpSpPr>
      <p:sp>
        <p:nvSpPr>
          <p:cNvPr id="1050210" name="标题 1050209"/>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211" name="内容占位符 1050210"/>
          <p:cNvSpPr/>
          <p:nvPr>
            <p:ph idx="4294967295"/>
          </p:nvPr>
        </p:nvSpPr>
        <p:spPr>
          <a:xfrm>
            <a:off x="82550" y="687387"/>
            <a:ext cx="8994775"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fontAlgn="base">
              <a:lnSpc>
                <a:spcPts val="3000"/>
              </a:lnSpc>
              <a:spcBef>
                <a:spcPts val="1000"/>
              </a:spcBef>
              <a:buFontTx/>
              <a:buNone/>
            </a:pPr>
            <a:r>
              <a:rPr lang="zh-CN" altLang="en-US" sz="2800" b="1">
                <a:solidFill>
                  <a:srgbClr val="0070C0"/>
                </a:solidFill>
                <a:latin typeface="黑体" panose="02010609060101010101" pitchFamily="2" charset="-122"/>
                <a:ea typeface="黑体" panose="02010609060101010101" pitchFamily="2" charset="-122"/>
              </a:rPr>
              <a:t>与金人议和的诏书已经下了十五年，将军不作战白白地来到边疆。</a:t>
            </a:r>
            <a:endParaRPr lang="zh-CN" altLang="en-US" sz="2800" b="1">
              <a:solidFill>
                <a:srgbClr val="0070C0"/>
              </a:solidFill>
              <a:latin typeface="黑体" panose="02010609060101010101" pitchFamily="2" charset="-122"/>
              <a:ea typeface="黑体" panose="02010609060101010101" pitchFamily="2" charset="-122"/>
            </a:endParaRPr>
          </a:p>
          <a:p>
            <a:pPr marL="0" lvl="0" indent="0" fontAlgn="base">
              <a:lnSpc>
                <a:spcPts val="3000"/>
              </a:lnSpc>
              <a:spcBef>
                <a:spcPts val="1000"/>
              </a:spcBef>
              <a:buFontTx/>
              <a:buNone/>
            </a:pPr>
            <a:r>
              <a:rPr lang="zh-CN" altLang="en-US" sz="2800" b="1">
                <a:solidFill>
                  <a:srgbClr val="0070C0"/>
                </a:solidFill>
                <a:latin typeface="黑体" panose="02010609060101010101" pitchFamily="2" charset="-122"/>
                <a:ea typeface="黑体" panose="02010609060101010101" pitchFamily="2" charset="-122"/>
              </a:rPr>
              <a:t>显贵们的深宅大院里按着节拍演歌舞，马棚里的肥马默默死去、弓弦朽断。</a:t>
            </a:r>
            <a:endParaRPr lang="zh-CN" altLang="en-US" sz="2800" b="1">
              <a:solidFill>
                <a:srgbClr val="0070C0"/>
              </a:solidFill>
              <a:latin typeface="黑体" panose="02010609060101010101" pitchFamily="2" charset="-122"/>
              <a:ea typeface="黑体" panose="02010609060101010101" pitchFamily="2" charset="-122"/>
            </a:endParaRPr>
          </a:p>
          <a:p>
            <a:pPr marL="0" lvl="0" indent="0" fontAlgn="base">
              <a:lnSpc>
                <a:spcPts val="3000"/>
              </a:lnSpc>
              <a:spcBef>
                <a:spcPts val="1000"/>
              </a:spcBef>
              <a:buFontTx/>
              <a:buNone/>
            </a:pPr>
            <a:r>
              <a:rPr lang="zh-CN" altLang="en-US" sz="2800" b="1">
                <a:solidFill>
                  <a:srgbClr val="0070C0"/>
                </a:solidFill>
                <a:latin typeface="黑体" panose="02010609060101010101" pitchFamily="2" charset="-122"/>
                <a:ea typeface="黑体" panose="02010609060101010101" pitchFamily="2" charset="-122"/>
              </a:rPr>
              <a:t>守望岗楼上报更的刁斗催月落，三十岁参军到如今已经白了发。</a:t>
            </a:r>
            <a:endParaRPr lang="zh-CN" altLang="en-US" sz="2800" b="1">
              <a:solidFill>
                <a:srgbClr val="0070C0"/>
              </a:solidFill>
              <a:latin typeface="黑体" panose="02010609060101010101" pitchFamily="2" charset="-122"/>
              <a:ea typeface="黑体" panose="02010609060101010101" pitchFamily="2" charset="-122"/>
            </a:endParaRPr>
          </a:p>
          <a:p>
            <a:pPr marL="0" lvl="0" indent="0" fontAlgn="base">
              <a:lnSpc>
                <a:spcPts val="3000"/>
              </a:lnSpc>
              <a:spcBef>
                <a:spcPts val="1000"/>
              </a:spcBef>
              <a:buFontTx/>
              <a:buNone/>
            </a:pPr>
            <a:r>
              <a:rPr lang="zh-CN" altLang="en-US" sz="2800" b="1">
                <a:solidFill>
                  <a:srgbClr val="0070C0"/>
                </a:solidFill>
                <a:latin typeface="黑体" panose="02010609060101010101" pitchFamily="2" charset="-122"/>
                <a:ea typeface="黑体" panose="02010609060101010101" pitchFamily="2" charset="-122"/>
              </a:rPr>
              <a:t>从笛声里谁人知道壮士的心思。月亮白白地照射着出征将士的骨头。</a:t>
            </a:r>
            <a:endParaRPr lang="zh-CN" altLang="en-US" sz="2800" b="1">
              <a:solidFill>
                <a:srgbClr val="0070C0"/>
              </a:solidFill>
              <a:latin typeface="黑体" panose="02010609060101010101" pitchFamily="2" charset="-122"/>
              <a:ea typeface="黑体" panose="02010609060101010101" pitchFamily="2" charset="-122"/>
            </a:endParaRPr>
          </a:p>
          <a:p>
            <a:pPr marL="0" lvl="0" indent="0" fontAlgn="base">
              <a:lnSpc>
                <a:spcPts val="3000"/>
              </a:lnSpc>
              <a:spcBef>
                <a:spcPts val="1000"/>
              </a:spcBef>
              <a:buFontTx/>
              <a:buNone/>
            </a:pPr>
            <a:r>
              <a:rPr lang="zh-CN" altLang="en-US" sz="2800" b="1">
                <a:solidFill>
                  <a:srgbClr val="0070C0"/>
                </a:solidFill>
                <a:latin typeface="黑体" panose="02010609060101010101" pitchFamily="2" charset="-122"/>
                <a:ea typeface="黑体" panose="02010609060101010101" pitchFamily="2" charset="-122"/>
              </a:rPr>
              <a:t>中原一带的战争古代也听说有，但哪有异族统治者能在中原传子传孙？</a:t>
            </a:r>
            <a:endParaRPr lang="zh-CN" altLang="en-US" sz="2800" b="1">
              <a:solidFill>
                <a:srgbClr val="0070C0"/>
              </a:solidFill>
              <a:latin typeface="黑体" panose="02010609060101010101" pitchFamily="2" charset="-122"/>
              <a:ea typeface="黑体" panose="02010609060101010101" pitchFamily="2" charset="-122"/>
            </a:endParaRPr>
          </a:p>
          <a:p>
            <a:pPr marL="0" lvl="0" indent="0" fontAlgn="base">
              <a:lnSpc>
                <a:spcPts val="3000"/>
              </a:lnSpc>
              <a:spcBef>
                <a:spcPts val="1000"/>
              </a:spcBef>
              <a:buFontTx/>
              <a:buNone/>
            </a:pPr>
            <a:r>
              <a:rPr lang="zh-CN" altLang="en-US" sz="2800" b="1">
                <a:solidFill>
                  <a:srgbClr val="0070C0"/>
                </a:solidFill>
                <a:latin typeface="黑体" panose="02010609060101010101" pitchFamily="2" charset="-122"/>
                <a:ea typeface="黑体" panose="02010609060101010101" pitchFamily="2" charset="-122"/>
              </a:rPr>
              <a:t>沦陷的人民硬撑活下去是盼着复国，今天晚上有多少地方的民众在流泪！</a:t>
            </a:r>
            <a:endParaRPr lang="zh-CN" altLang="en-US" sz="2800" b="1">
              <a:solidFill>
                <a:srgbClr val="0070C0"/>
              </a:solidFill>
              <a:latin typeface="黑体" panose="02010609060101010101" pitchFamily="2" charset="-122"/>
              <a:ea typeface="黑体" panose="02010609060101010101" pitchFamily="2" charset="-122"/>
            </a:endParaRPr>
          </a:p>
        </p:txBody>
      </p:sp>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868" name=""/>
        <p:cNvGrpSpPr/>
        <p:nvPr/>
      </p:nvGrpSpPr>
      <p:grpSpPr>
        <a:xfrm rot="0">
          <a:off x="0" y="0"/>
          <a:ext cx="0" cy="0"/>
          <a:chOff x="0" y="0"/>
          <a:chExt cx="0" cy="0"/>
        </a:xfrm>
      </p:grpSpPr>
      <p:sp>
        <p:nvSpPr>
          <p:cNvPr id="1050212" name="标题 1050211"/>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r>
              <a:rPr lang="zh-CN" altLang="en-US"/>
              <a:t>赏析：</a:t>
            </a:r>
            <a:endParaRPr lang="zh-CN" altLang="en-US"/>
          </a:p>
        </p:txBody>
      </p:sp>
      <p:sp>
        <p:nvSpPr>
          <p:cNvPr id="1050213" name="内容占位符 1050212"/>
          <p:cNvSpPr/>
          <p:nvPr>
            <p:ph idx="4294967295"/>
          </p:nvPr>
        </p:nvSpPr>
        <p:spPr>
          <a:xfrm>
            <a:off x="409575" y="790575"/>
            <a:ext cx="8315325" cy="5257800"/>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r>
              <a:rPr lang="zh-CN" altLang="en-US" sz="3200" b="1">
                <a:solidFill>
                  <a:srgbClr val="0070C0"/>
                </a:solidFill>
                <a:latin typeface="黑体" panose="02010609060101010101" pitchFamily="2" charset="-122"/>
                <a:ea typeface="黑体" panose="02010609060101010101" pitchFamily="2" charset="-122"/>
              </a:rPr>
              <a:t>1、这首诗曾在抗日战争中让无数爱国男儿热血沸腾。请问这首诗的哪些情感打动了他们？</a:t>
            </a:r>
            <a:endParaRPr lang="zh-CN" altLang="en-US" sz="3200" b="1">
              <a:solidFill>
                <a:srgbClr val="0070C0"/>
              </a:solidFill>
              <a:latin typeface="黑体" panose="02010609060101010101" pitchFamily="2" charset="-122"/>
              <a:ea typeface="黑体" panose="02010609060101010101" pitchFamily="2" charset="-122"/>
            </a:endParaRPr>
          </a:p>
          <a:p>
            <a:pPr marL="0" lvl="0" indent="0">
              <a:buFontTx/>
              <a:buNone/>
            </a:pPr>
            <a:endParaRPr lang="zh-CN" altLang="en-US" sz="2800" b="1">
              <a:solidFill>
                <a:srgbClr val="0070C0"/>
              </a:solidFill>
              <a:latin typeface="黑体" panose="02010609060101010101" pitchFamily="2" charset="-122"/>
              <a:ea typeface="黑体" panose="02010609060101010101" pitchFamily="2" charset="-122"/>
            </a:endParaRPr>
          </a:p>
          <a:p>
            <a:pPr marL="0" lvl="0" indent="0">
              <a:buFontTx/>
              <a:buNone/>
            </a:pPr>
            <a:endParaRPr lang="zh-CN" altLang="en-US" sz="2800" b="1">
              <a:solidFill>
                <a:srgbClr val="0070C0"/>
              </a:solidFill>
              <a:latin typeface="黑体" panose="02010609060101010101" pitchFamily="2" charset="-122"/>
              <a:ea typeface="黑体" panose="02010609060101010101" pitchFamily="2" charset="-122"/>
            </a:endParaRPr>
          </a:p>
          <a:p>
            <a:pPr marL="0" lvl="0" indent="0">
              <a:buFontTx/>
              <a:buNone/>
            </a:pPr>
            <a:endParaRPr lang="zh-CN" altLang="en-US" sz="2800" b="1">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3200" b="1">
                <a:solidFill>
                  <a:srgbClr val="0070C0"/>
                </a:solidFill>
                <a:latin typeface="黑体" panose="02010609060101010101" pitchFamily="2" charset="-122"/>
                <a:ea typeface="黑体" panose="02010609060101010101" pitchFamily="2" charset="-122"/>
              </a:rPr>
              <a:t>2、这首诗中对比手法的运用很有特色，试结合诗歌简要分析。 </a:t>
            </a:r>
            <a:endParaRPr lang="zh-CN" altLang="en-US" sz="3200" b="1">
              <a:solidFill>
                <a:srgbClr val="0070C0"/>
              </a:solidFill>
              <a:latin typeface="黑体" panose="02010609060101010101" pitchFamily="2" charset="-122"/>
              <a:ea typeface="黑体" panose="02010609060101010101" pitchFamily="2" charset="-122"/>
            </a:endParaRPr>
          </a:p>
        </p:txBody>
      </p:sp>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869" name=""/>
        <p:cNvGrpSpPr/>
        <p:nvPr/>
      </p:nvGrpSpPr>
      <p:grpSpPr>
        <a:xfrm rot="0">
          <a:off x="0" y="0"/>
          <a:ext cx="0" cy="0"/>
          <a:chOff x="0" y="0"/>
          <a:chExt cx="0" cy="0"/>
        </a:xfrm>
      </p:grpSpPr>
      <p:sp>
        <p:nvSpPr>
          <p:cNvPr id="1050214" name="标题 1050213"/>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r>
              <a:rPr lang="zh-CN" altLang="en-US"/>
              <a:t>赏析：</a:t>
            </a:r>
            <a:endParaRPr lang="zh-CN" altLang="en-US"/>
          </a:p>
        </p:txBody>
      </p:sp>
      <p:sp>
        <p:nvSpPr>
          <p:cNvPr id="1050215" name="内容占位符 1050214"/>
          <p:cNvSpPr/>
          <p:nvPr>
            <p:ph idx="4294967295"/>
          </p:nvPr>
        </p:nvSpPr>
        <p:spPr>
          <a:xfrm>
            <a:off x="409575" y="790575"/>
            <a:ext cx="8315325" cy="5257800"/>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r>
              <a:rPr lang="zh-CN" altLang="en-US" b="1">
                <a:solidFill>
                  <a:srgbClr val="0070C0"/>
                </a:solidFill>
                <a:latin typeface="黑体" panose="02010609060101010101" pitchFamily="2" charset="-122"/>
                <a:ea typeface="黑体" panose="02010609060101010101" pitchFamily="2" charset="-122"/>
              </a:rPr>
              <a:t>1、这首诗曾在抗日战争中让无数爱国男儿热血沸腾。请问这首诗的哪些情感打动了他们？</a:t>
            </a:r>
            <a:endParaRPr lang="zh-CN" altLang="en-US" b="1">
              <a:solidFill>
                <a:srgbClr val="0070C0"/>
              </a:solidFill>
              <a:latin typeface="黑体" panose="02010609060101010101" pitchFamily="2" charset="-122"/>
              <a:ea typeface="黑体" panose="02010609060101010101" pitchFamily="2" charset="-122"/>
            </a:endParaRPr>
          </a:p>
          <a:p>
            <a:pPr marL="0" lvl="0" indent="0">
              <a:buFontTx/>
              <a:buNone/>
            </a:pPr>
            <a:endParaRPr lang="zh-CN" altLang="en-US" b="1">
              <a:solidFill>
                <a:srgbClr val="0070C0"/>
              </a:solidFill>
              <a:latin typeface="黑体" panose="02010609060101010101" pitchFamily="2" charset="-122"/>
              <a:ea typeface="黑体" panose="02010609060101010101" pitchFamily="2" charset="-122"/>
            </a:endParaRPr>
          </a:p>
          <a:p>
            <a:pPr marL="0" lvl="0" indent="0">
              <a:buFontTx/>
              <a:buNone/>
            </a:pPr>
            <a:endParaRPr lang="zh-CN" altLang="en-US" b="1">
              <a:solidFill>
                <a:srgbClr val="0070C0"/>
              </a:solidFill>
              <a:latin typeface="黑体" panose="02010609060101010101" pitchFamily="2" charset="-122"/>
              <a:ea typeface="黑体" panose="02010609060101010101" pitchFamily="2" charset="-122"/>
            </a:endParaRPr>
          </a:p>
          <a:p>
            <a:pPr marL="0" lvl="0" indent="0">
              <a:buFontTx/>
              <a:buNone/>
            </a:pPr>
            <a:endParaRPr lang="zh-CN" altLang="en-US" b="1">
              <a:solidFill>
                <a:srgbClr val="0070C0"/>
              </a:solidFill>
              <a:latin typeface="黑体" panose="02010609060101010101" pitchFamily="2" charset="-122"/>
              <a:ea typeface="黑体" panose="02010609060101010101" pitchFamily="2" charset="-122"/>
            </a:endParaRPr>
          </a:p>
          <a:p>
            <a:pPr marL="0" lvl="0" indent="0">
              <a:buFontTx/>
              <a:buNone/>
            </a:pPr>
            <a:r>
              <a:rPr lang="zh-CN" altLang="en-US" b="1">
                <a:solidFill>
                  <a:srgbClr val="0070C0"/>
                </a:solidFill>
                <a:latin typeface="黑体" panose="02010609060101010101" pitchFamily="2" charset="-122"/>
                <a:ea typeface="黑体" panose="02010609060101010101" pitchFamily="2" charset="-122"/>
              </a:rPr>
              <a:t>2、这首诗中对比手法的运用很有特色，试结合诗歌简要分析。</a:t>
            </a:r>
            <a:r>
              <a:rPr lang="zh-CN" altLang="en-US" sz="2800" b="1">
                <a:solidFill>
                  <a:srgbClr val="0070C0"/>
                </a:solidFill>
                <a:latin typeface="黑体" panose="02010609060101010101" pitchFamily="2" charset="-122"/>
                <a:ea typeface="黑体" panose="02010609060101010101" pitchFamily="2" charset="-122"/>
              </a:rPr>
              <a:t> </a:t>
            </a:r>
            <a:endParaRPr lang="zh-CN" altLang="en-US" sz="2800" b="1">
              <a:solidFill>
                <a:srgbClr val="0070C0"/>
              </a:solidFill>
              <a:latin typeface="黑体" panose="02010609060101010101" pitchFamily="2" charset="-122"/>
              <a:ea typeface="黑体" panose="02010609060101010101" pitchFamily="2" charset="-122"/>
            </a:endParaRPr>
          </a:p>
        </p:txBody>
      </p:sp>
      <p:sp>
        <p:nvSpPr>
          <p:cNvPr id="1050216" name="文本框 1050215"/>
          <p:cNvSpPr txBox="1"/>
          <p:nvPr/>
        </p:nvSpPr>
        <p:spPr>
          <a:xfrm>
            <a:off x="228600" y="1676400"/>
            <a:ext cx="8980488" cy="18065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solidFill>
                  <a:srgbClr val="C00000"/>
                </a:solidFill>
                <a:latin typeface="黑体" panose="02010609060101010101" pitchFamily="2" charset="-122"/>
                <a:ea typeface="黑体" panose="02010609060101010101" pitchFamily="2" charset="-122"/>
              </a:rPr>
              <a:t>①对南宋朝廷苟且偷安的愤怒谴责。②对朝廷大臣不顾国家安危，醉生梦死行径的无情鞭挞。③将士们报国无门的苦闷，百姓渴望恢复中原。④忧国忧民、渴望统一的爱国情怀。</a:t>
            </a:r>
            <a:endParaRPr lang="zh-CN" altLang="en-US" sz="2800" b="1">
              <a:solidFill>
                <a:srgbClr val="C00000"/>
              </a:solidFill>
              <a:latin typeface="黑体" panose="02010609060101010101" pitchFamily="2" charset="-122"/>
              <a:ea typeface="黑体" panose="02010609060101010101" pitchFamily="2" charset="-122"/>
            </a:endParaRPr>
          </a:p>
        </p:txBody>
      </p:sp>
      <p:sp>
        <p:nvSpPr>
          <p:cNvPr id="1050217" name="文本框 1050216"/>
          <p:cNvSpPr txBox="1"/>
          <p:nvPr/>
        </p:nvSpPr>
        <p:spPr>
          <a:xfrm>
            <a:off x="304800" y="3962400"/>
            <a:ext cx="8651875" cy="22352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solidFill>
                  <a:srgbClr val="C00000"/>
                </a:solidFill>
                <a:latin typeface="黑体" panose="02010609060101010101" pitchFamily="2" charset="-122"/>
                <a:ea typeface="黑体" panose="02010609060101010101" pitchFamily="2" charset="-122"/>
              </a:rPr>
              <a:t>①统治者的醉生梦死和战士切盼杀敌；②刚从军时的大好年华和如今的年华空逝、壮志难酬；③年华已逝和壮心不已。通过对比，痛斥了南宋朝廷文恬武嬉、不恤国难的态度，强调了爱国将士报国无门的苦闷与渴望统一的爱国情怀。</a:t>
            </a:r>
            <a:endParaRPr lang="zh-CN" altLang="en-US" sz="2800" b="1">
              <a:solidFill>
                <a:srgbClr val="C0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50216"/>
                                        </p:tgtEl>
                                        <p:attrNameLst>
                                          <p:attrName>style.visibility</p:attrName>
                                        </p:attrNameLst>
                                      </p:cBhvr>
                                      <p:to>
                                        <p:strVal val="visible"/>
                                      </p:to>
                                    </p:set>
                                    <p:animEffect transition="in" filter="checkerboard(across)">
                                      <p:cBhvr>
                                        <p:cTn id="7" dur="500"/>
                                        <p:tgtEl>
                                          <p:spTgt spid="105021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50217"/>
                                        </p:tgtEl>
                                        <p:attrNameLst>
                                          <p:attrName>style.visibility</p:attrName>
                                        </p:attrNameLst>
                                      </p:cBhvr>
                                      <p:to>
                                        <p:strVal val="visible"/>
                                      </p:to>
                                    </p:set>
                                    <p:animEffect transition="in" filter="checkerboard(across)">
                                      <p:cBhvr>
                                        <p:cTn id="12" dur="500"/>
                                        <p:tgtEl>
                                          <p:spTgt spid="1050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0216" grpId="0" animBg="1"/>
      <p:bldP spid="1050217" grpId="0" animBg="1"/>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870" name=""/>
        <p:cNvGrpSpPr/>
        <p:nvPr/>
      </p:nvGrpSpPr>
      <p:grpSpPr>
        <a:xfrm rot="0">
          <a:off x="0" y="0"/>
          <a:ext cx="0" cy="0"/>
          <a:chOff x="0" y="0"/>
          <a:chExt cx="0" cy="0"/>
        </a:xfrm>
      </p:grpSpPr>
      <p:sp>
        <p:nvSpPr>
          <p:cNvPr id="1050218" name="标题 1050217"/>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r>
              <a:rPr lang="zh-CN" altLang="en-US"/>
              <a:t>小练习：</a:t>
            </a:r>
            <a:endParaRPr lang="zh-CN" altLang="en-US"/>
          </a:p>
        </p:txBody>
      </p:sp>
      <p:sp>
        <p:nvSpPr>
          <p:cNvPr id="1050219" name="内容占位符 1050218"/>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lgn="ctr">
              <a:buFontTx/>
              <a:buNone/>
            </a:pPr>
            <a:r>
              <a:rPr lang="zh-CN" altLang="en-US" sz="3600" b="1"/>
              <a:t>     </a:t>
            </a:r>
            <a:r>
              <a:rPr lang="zh-CN" altLang="en-US" sz="3200" b="1">
                <a:solidFill>
                  <a:srgbClr val="0070C0"/>
                </a:solidFill>
                <a:latin typeface="黑体" panose="02010609060101010101" pitchFamily="2" charset="-122"/>
                <a:ea typeface="黑体" panose="02010609060101010101" pitchFamily="2" charset="-122"/>
              </a:rPr>
              <a:t>伤田家    </a:t>
            </a:r>
            <a:r>
              <a:rPr lang="zh-CN" altLang="en-US" b="1">
                <a:solidFill>
                  <a:srgbClr val="0070C0"/>
                </a:solidFill>
                <a:latin typeface="黑体" panose="02010609060101010101" pitchFamily="2" charset="-122"/>
                <a:ea typeface="黑体" panose="02010609060101010101" pitchFamily="2" charset="-122"/>
              </a:rPr>
              <a:t>聂夷中</a:t>
            </a:r>
            <a:r>
              <a:rPr lang="zh-CN" altLang="en-US" sz="3200" b="1">
                <a:solidFill>
                  <a:srgbClr val="0070C0"/>
                </a:solidFill>
                <a:latin typeface="黑体" panose="02010609060101010101" pitchFamily="2" charset="-122"/>
                <a:ea typeface="黑体" panose="02010609060101010101" pitchFamily="2" charset="-122"/>
              </a:rPr>
              <a:t>                                                          二月卖新丝，五月粜新谷。                                     医得眼前疮，剜却心头肉。</a:t>
            </a:r>
            <a:endParaRPr lang="zh-CN" altLang="en-US" sz="3200" b="1">
              <a:solidFill>
                <a:srgbClr val="0070C0"/>
              </a:solidFill>
              <a:latin typeface="黑体" panose="02010609060101010101" pitchFamily="2" charset="-122"/>
              <a:ea typeface="黑体" panose="02010609060101010101" pitchFamily="2" charset="-122"/>
            </a:endParaRPr>
          </a:p>
          <a:p>
            <a:pPr marL="0" lvl="0" indent="0" algn="ctr">
              <a:buFontTx/>
              <a:buNone/>
            </a:pPr>
            <a:r>
              <a:rPr lang="zh-CN" altLang="en-US" sz="3200" b="1">
                <a:solidFill>
                  <a:srgbClr val="0070C0"/>
                </a:solidFill>
                <a:latin typeface="黑体" panose="02010609060101010101" pitchFamily="2" charset="-122"/>
                <a:ea typeface="黑体" panose="02010609060101010101" pitchFamily="2" charset="-122"/>
              </a:rPr>
              <a:t>我愿君王心，化作光明烛。                                   不照绮罗筵，只照逃亡屋。</a:t>
            </a:r>
            <a:endParaRPr lang="zh-CN" altLang="en-US" sz="3200" b="1">
              <a:solidFill>
                <a:srgbClr val="0070C0"/>
              </a:solidFill>
              <a:latin typeface="黑体" panose="02010609060101010101" pitchFamily="2" charset="-122"/>
              <a:ea typeface="黑体" panose="02010609060101010101" pitchFamily="2" charset="-122"/>
            </a:endParaRPr>
          </a:p>
          <a:p>
            <a:pPr marL="0" lvl="0" indent="0" algn="l">
              <a:spcBef>
                <a:spcPct val="0"/>
              </a:spcBef>
              <a:buFontTx/>
              <a:buNone/>
            </a:pPr>
            <a:endParaRPr lang="zh-CN" altLang="en-US" sz="3200" b="1">
              <a:solidFill>
                <a:srgbClr val="00843C"/>
              </a:solidFill>
              <a:latin typeface="黑体" panose="02010609060101010101" pitchFamily="2" charset="-122"/>
              <a:ea typeface="黑体" panose="02010609060101010101" pitchFamily="2" charset="-122"/>
            </a:endParaRPr>
          </a:p>
          <a:p>
            <a:pPr marL="0" lvl="0" indent="0" algn="l">
              <a:spcBef>
                <a:spcPct val="0"/>
              </a:spcBef>
              <a:buFontTx/>
              <a:buNone/>
            </a:pPr>
            <a:r>
              <a:rPr lang="zh-CN" altLang="en-US" sz="3200" b="1">
                <a:solidFill>
                  <a:srgbClr val="00843C"/>
                </a:solidFill>
                <a:latin typeface="黑体" panose="02010609060101010101" pitchFamily="2" charset="-122"/>
                <a:ea typeface="黑体" panose="02010609060101010101" pitchFamily="2" charset="-122"/>
              </a:rPr>
              <a:t>1.颔联采用什么表达技巧？表达了什么含义？</a:t>
            </a:r>
            <a:endParaRPr lang="zh-CN" altLang="en-US" sz="3200" b="1">
              <a:solidFill>
                <a:srgbClr val="00843C"/>
              </a:solidFill>
              <a:latin typeface="黑体" panose="02010609060101010101" pitchFamily="2" charset="-122"/>
              <a:ea typeface="黑体" panose="02010609060101010101" pitchFamily="2" charset="-122"/>
            </a:endParaRPr>
          </a:p>
          <a:p>
            <a:pPr marL="0" lvl="0" indent="0" algn="l">
              <a:spcBef>
                <a:spcPct val="0"/>
              </a:spcBef>
              <a:buFontTx/>
              <a:buNone/>
            </a:pPr>
            <a:r>
              <a:rPr lang="zh-CN" altLang="en-US" sz="3200" b="1">
                <a:solidFill>
                  <a:srgbClr val="00843C"/>
                </a:solidFill>
                <a:latin typeface="黑体" panose="02010609060101010101" pitchFamily="2" charset="-122"/>
                <a:ea typeface="黑体" panose="02010609060101010101" pitchFamily="2" charset="-122"/>
              </a:rPr>
              <a:t>2.最后两联表达了诗人什么情感？</a:t>
            </a:r>
            <a:endParaRPr lang="zh-CN" altLang="en-US" sz="3200" b="1">
              <a:solidFill>
                <a:srgbClr val="00843C"/>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0219">
                                            <p:txEl>
                                              <p:charRg st="0" end="135"/>
                                            </p:txEl>
                                          </p:spTgt>
                                        </p:tgtEl>
                                        <p:attrNameLst>
                                          <p:attrName>style.visibility</p:attrName>
                                        </p:attrNameLst>
                                      </p:cBhvr>
                                      <p:to>
                                        <p:strVal val="visible"/>
                                      </p:to>
                                    </p:set>
                                    <p:anim calcmode="lin" valueType="num">
                                      <p:cBhvr additive="base">
                                        <p:cTn id="7" dur="500" fill="hold"/>
                                        <p:tgtEl>
                                          <p:spTgt spid="1050219">
                                            <p:txEl>
                                              <p:charRg st="0" end="13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0219">
                                            <p:txEl>
                                              <p:charRg st="0" end="135"/>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050219">
                                            <p:txEl>
                                              <p:charRg st="135" end="195"/>
                                            </p:txEl>
                                          </p:spTgt>
                                        </p:tgtEl>
                                        <p:attrNameLst>
                                          <p:attrName>style.visibility</p:attrName>
                                        </p:attrNameLst>
                                      </p:cBhvr>
                                      <p:to>
                                        <p:strVal val="visible"/>
                                      </p:to>
                                    </p:set>
                                    <p:anim calcmode="lin" valueType="num">
                                      <p:cBhvr additive="base">
                                        <p:cTn id="11" dur="500" fill="hold"/>
                                        <p:tgtEl>
                                          <p:spTgt spid="1050219">
                                            <p:txEl>
                                              <p:charRg st="135" end="19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50219">
                                            <p:txEl>
                                              <p:charRg st="135" end="19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2" nodeType="clickEffect">
                                  <p:stCondLst>
                                    <p:cond delay="0"/>
                                  </p:stCondLst>
                                  <p:childTnLst>
                                    <p:set>
                                      <p:cBhvr>
                                        <p:cTn id="16" dur="1" fill="hold">
                                          <p:stCondLst>
                                            <p:cond delay="0"/>
                                          </p:stCondLst>
                                        </p:cTn>
                                        <p:tgtEl>
                                          <p:spTgt spid="1050219">
                                            <p:txEl>
                                              <p:charRg st="196" end="218"/>
                                            </p:txEl>
                                          </p:spTgt>
                                        </p:tgtEl>
                                        <p:attrNameLst>
                                          <p:attrName>style.visibility</p:attrName>
                                        </p:attrNameLst>
                                      </p:cBhvr>
                                      <p:to>
                                        <p:strVal val="visible"/>
                                      </p:to>
                                    </p:set>
                                    <p:animEffect transition="in" filter="checkerboard(across)">
                                      <p:cBhvr>
                                        <p:cTn id="17" dur="500"/>
                                        <p:tgtEl>
                                          <p:spTgt spid="1050219">
                                            <p:txEl>
                                              <p:charRg st="196" end="21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3" nodeType="clickEffect">
                                  <p:stCondLst>
                                    <p:cond delay="0"/>
                                  </p:stCondLst>
                                  <p:childTnLst>
                                    <p:set>
                                      <p:cBhvr>
                                        <p:cTn id="21" dur="1" fill="hold">
                                          <p:stCondLst>
                                            <p:cond delay="0"/>
                                          </p:stCondLst>
                                        </p:cTn>
                                        <p:tgtEl>
                                          <p:spTgt spid="1050219">
                                            <p:txEl>
                                              <p:charRg st="218" end="235"/>
                                            </p:txEl>
                                          </p:spTgt>
                                        </p:tgtEl>
                                        <p:attrNameLst>
                                          <p:attrName>style.visibility</p:attrName>
                                        </p:attrNameLst>
                                      </p:cBhvr>
                                      <p:to>
                                        <p:strVal val="visible"/>
                                      </p:to>
                                    </p:set>
                                    <p:anim calcmode="lin" valueType="num">
                                      <p:cBhvr additive="base">
                                        <p:cTn id="22" dur="500" fill="hold"/>
                                        <p:tgtEl>
                                          <p:spTgt spid="1050219">
                                            <p:txEl>
                                              <p:charRg st="218" end="235"/>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50219">
                                            <p:txEl>
                                              <p:charRg st="218" end="23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871" name=""/>
        <p:cNvGrpSpPr/>
        <p:nvPr/>
      </p:nvGrpSpPr>
      <p:grpSpPr>
        <a:xfrm rot="0">
          <a:off x="0" y="0"/>
          <a:ext cx="0" cy="0"/>
          <a:chOff x="0" y="0"/>
          <a:chExt cx="0" cy="0"/>
        </a:xfrm>
      </p:grpSpPr>
      <p:sp>
        <p:nvSpPr>
          <p:cNvPr id="1050220" name="标题 1050219"/>
          <p:cNvSpPr/>
          <p:nvPr>
            <p:ph type="title" idx="4294967295"/>
          </p:nvPr>
        </p:nvSpPr>
        <p:spPr>
          <a:xfrm>
            <a:off x="1892300" y="136525"/>
            <a:ext cx="5562600" cy="700087"/>
          </a:xfrm>
          <a:prstGeom prst="rect">
            <a:avLst/>
          </a:prstGeom>
          <a:noFill/>
          <a:ln>
            <a:noFill/>
          </a:ln>
        </p:spPr>
        <p:txBody>
          <a:bodyPr vert="horz" lIns="91440" tIns="45720" rIns="91440" bIns="45720" anchor="b"/>
          <a:lstStyle>
            <a:lvl1pPr marL="0" indent="0" algn="ctr" rtl="0" eaLnBrk="1" fontAlgn="base" latinLnBrk="1" hangingPunct="1">
              <a:lnSpc>
                <a:spcPct val="90000"/>
              </a:lnSpc>
              <a:spcBef>
                <a:spcPct val="0"/>
              </a:spcBef>
              <a:spcAft>
                <a:spcPct val="0"/>
              </a:spcAft>
              <a:buFont typeface="Times New Roman" panose="02020603050405020304" charset="0"/>
              <a:buNone/>
              <a:defRPr sz="3200" b="1" u="none" baseline="0">
                <a:solidFill>
                  <a:srgbClr val="733C30"/>
                </a:solidFill>
                <a:latin typeface="微软雅黑" panose="020B0503020204020204" charset="-122"/>
                <a:ea typeface="微软雅黑" panose="020B0503020204020204" charset="-122"/>
              </a:defRPr>
            </a:lvl1pPr>
          </a:lstStyle>
          <a:p>
            <a:pPr marL="0" lvl="0" indent="0">
              <a:buFontTx/>
              <a:buNone/>
            </a:pPr>
            <a:endParaRPr lang="zh-CN" altLang="en-US"/>
          </a:p>
        </p:txBody>
      </p:sp>
      <p:sp>
        <p:nvSpPr>
          <p:cNvPr id="1050221" name="内容占位符 1050220"/>
          <p:cNvSpPr/>
          <p:nvPr>
            <p:ph idx="4294967295"/>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r>
              <a:rPr lang="zh-CN" altLang="en-US" sz="2800" b="1">
                <a:solidFill>
                  <a:srgbClr val="0070C0"/>
                </a:solidFill>
                <a:latin typeface="黑体" panose="02010609060101010101" pitchFamily="2" charset="-122"/>
                <a:ea typeface="黑体" panose="02010609060101010101" pitchFamily="2" charset="-122"/>
              </a:rPr>
              <a:t>1、</a:t>
            </a:r>
            <a:r>
              <a:rPr lang="zh-CN" altLang="en-US" sz="2800" b="1">
                <a:solidFill>
                  <a:srgbClr val="C00000"/>
                </a:solidFill>
                <a:latin typeface="黑体" panose="02010609060101010101" pitchFamily="2" charset="-122"/>
                <a:ea typeface="黑体" panose="02010609060101010101" pitchFamily="2" charset="-122"/>
              </a:rPr>
              <a:t>比喻</a:t>
            </a:r>
            <a:r>
              <a:rPr lang="zh-CN" altLang="en-US" sz="2800" b="1">
                <a:solidFill>
                  <a:srgbClr val="0070C0"/>
                </a:solidFill>
                <a:latin typeface="黑体" panose="02010609060101010101" pitchFamily="2" charset="-122"/>
                <a:ea typeface="黑体" panose="02010609060101010101" pitchFamily="2" charset="-122"/>
              </a:rPr>
              <a:t>。眼前疮比喻眼前急难；心头肉比喻丝谷等农家命根。</a:t>
            </a:r>
            <a:endParaRPr lang="zh-CN" altLang="en-US" sz="2800" b="1">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2800" b="1">
                <a:solidFill>
                  <a:srgbClr val="0070C0"/>
                </a:solidFill>
                <a:latin typeface="黑体" panose="02010609060101010101" pitchFamily="2" charset="-122"/>
                <a:ea typeface="黑体" panose="02010609060101010101" pitchFamily="2" charset="-122"/>
              </a:rPr>
              <a:t>“卖青”：将尚未产出的农产品预先贱价抵押。卖青是迫于生计，迫于赋敛，这是剜肉补疮，顾得眼前，顾不得将来。这是何等令人惨痛的现实！</a:t>
            </a:r>
            <a:endParaRPr lang="zh-CN" altLang="en-US" sz="2800" b="1">
              <a:solidFill>
                <a:srgbClr val="0070C0"/>
              </a:solidFill>
              <a:latin typeface="黑体" panose="02010609060101010101" pitchFamily="2" charset="-122"/>
              <a:ea typeface="黑体" panose="02010609060101010101" pitchFamily="2" charset="-122"/>
            </a:endParaRPr>
          </a:p>
          <a:p>
            <a:pPr marL="0" lvl="0" indent="0">
              <a:buFontTx/>
              <a:buNone/>
            </a:pPr>
            <a:r>
              <a:rPr lang="zh-CN" altLang="en-US" sz="2800" b="1">
                <a:solidFill>
                  <a:srgbClr val="0070C0"/>
                </a:solidFill>
                <a:latin typeface="黑体" panose="02010609060101010101" pitchFamily="2" charset="-122"/>
                <a:ea typeface="黑体" panose="02010609060101010101" pitchFamily="2" charset="-122"/>
              </a:rPr>
              <a:t>2、颈联委婉指出当时君王还不是光明烛，尾联指出其一向只代表富豪的利益而不恤民情。表达了诗人希望君王开明，体恤百姓，同时也表达了对皇帝昏聩、世道不公的不满。</a:t>
            </a:r>
            <a:r>
              <a:rPr lang="zh-CN" altLang="en-US" sz="3600" b="1">
                <a:solidFill>
                  <a:srgbClr val="0070C0"/>
                </a:solidFill>
                <a:latin typeface="黑体" panose="02010609060101010101" pitchFamily="2" charset="-122"/>
                <a:ea typeface="黑体" panose="02010609060101010101" pitchFamily="2" charset="-122"/>
              </a:rPr>
              <a:t> </a:t>
            </a:r>
            <a:endParaRPr lang="zh-CN" altLang="en-US" sz="3600" b="1">
              <a:solidFill>
                <a:srgbClr val="0070C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0221">
                                            <p:txEl>
                                              <p:charRg st="0" end="29"/>
                                            </p:txEl>
                                          </p:spTgt>
                                        </p:tgtEl>
                                        <p:attrNameLst>
                                          <p:attrName>style.visibility</p:attrName>
                                        </p:attrNameLst>
                                      </p:cBhvr>
                                      <p:to>
                                        <p:strVal val="visible"/>
                                      </p:to>
                                    </p:set>
                                    <p:anim calcmode="lin" valueType="num">
                                      <p:cBhvr additive="base">
                                        <p:cTn id="7" dur="500" fill="hold"/>
                                        <p:tgtEl>
                                          <p:spTgt spid="1050221">
                                            <p:txEl>
                                              <p:charRg st="0" end="29"/>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0221">
                                            <p:txEl>
                                              <p:charRg st="0" end="29"/>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1050221">
                                            <p:txEl>
                                              <p:charRg st="29" end="94"/>
                                            </p:txEl>
                                          </p:spTgt>
                                        </p:tgtEl>
                                        <p:attrNameLst>
                                          <p:attrName>style.visibility</p:attrName>
                                        </p:attrNameLst>
                                      </p:cBhvr>
                                      <p:to>
                                        <p:strVal val="visible"/>
                                      </p:to>
                                    </p:set>
                                    <p:anim calcmode="lin" valueType="num">
                                      <p:cBhvr additive="base">
                                        <p:cTn id="11" dur="500" fill="hold"/>
                                        <p:tgtEl>
                                          <p:spTgt spid="1050221">
                                            <p:txEl>
                                              <p:charRg st="29" end="9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50221">
                                            <p:txEl>
                                              <p:charRg st="29" end="9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2" nodeType="clickEffect">
                                  <p:stCondLst>
                                    <p:cond delay="0"/>
                                  </p:stCondLst>
                                  <p:childTnLst>
                                    <p:set>
                                      <p:cBhvr>
                                        <p:cTn id="16" dur="1" fill="hold">
                                          <p:stCondLst>
                                            <p:cond delay="0"/>
                                          </p:stCondLst>
                                        </p:cTn>
                                        <p:tgtEl>
                                          <p:spTgt spid="1050221"/>
                                        </p:tgtEl>
                                        <p:attrNameLst>
                                          <p:attrName>style.visibility</p:attrName>
                                        </p:attrNameLst>
                                      </p:cBhvr>
                                      <p:to>
                                        <p:strVal val="visible"/>
                                      </p:to>
                                    </p:set>
                                    <p:animEffect transition="in" filter="diamond(in)">
                                      <p:cBhvr>
                                        <p:cTn id="17" dur="2000"/>
                                        <p:tgtEl>
                                          <p:spTgt spid="1050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0221" grpId="2"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04" name=""/>
        <p:cNvGrpSpPr/>
        <p:nvPr/>
      </p:nvGrpSpPr>
      <p:grpSpPr>
        <a:xfrm rot="0">
          <a:off x="0" y="0"/>
          <a:ext cx="0" cy="0"/>
          <a:chOff x="0" y="0"/>
          <a:chExt cx="0" cy="0"/>
        </a:xfrm>
      </p:grpSpPr>
      <p:pic>
        <p:nvPicPr>
          <p:cNvPr id="2097182" name="图片 2097181"/>
          <p:cNvPicPr/>
          <p:nvPr/>
        </p:nvPicPr>
        <p:blipFill>
          <a:blip r:embed="rId1"/>
          <a:srcRect/>
          <a:stretch>
            <a:fillRect/>
          </a:stretch>
        </p:blipFill>
        <p:spPr>
          <a:xfrm>
            <a:off x="0" y="0"/>
            <a:ext cx="9144000" cy="6858000"/>
          </a:xfrm>
          <a:prstGeom prst="rect">
            <a:avLst/>
          </a:prstGeom>
          <a:noFill/>
          <a:ln>
            <a:noFill/>
          </a:ln>
        </p:spPr>
      </p:pic>
      <p:sp>
        <p:nvSpPr>
          <p:cNvPr id="1048646" name="文本占位符 1048645"/>
          <p:cNvSpPr/>
          <p:nvPr>
            <p:ph type="body" idx="1"/>
          </p:nvPr>
        </p:nvSpPr>
        <p:spPr>
          <a:xfrm>
            <a:off x="381000" y="1524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20000"/>
              </a:lnSpc>
            </a:pPr>
            <a:r>
              <a:rPr lang="zh-CN" altLang="en-US" b="1">
                <a:latin typeface="黑体" panose="02010609060101010101" pitchFamily="2" charset="-122"/>
                <a:ea typeface="黑体" panose="02010609060101010101" pitchFamily="2" charset="-122"/>
              </a:rPr>
              <a:t>                 卜算子 </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latin typeface="黑体" panose="02010609060101010101" pitchFamily="2" charset="-122"/>
                <a:ea typeface="黑体" panose="02010609060101010101" pitchFamily="2" charset="-122"/>
              </a:rPr>
              <a:t>　　       黄州定慧院寓居作  </a:t>
            </a:r>
            <a:r>
              <a:rPr lang="zh-CN" altLang="en-US" sz="2400" b="1">
                <a:latin typeface="黑体" panose="02010609060101010101" pitchFamily="2" charset="-122"/>
                <a:ea typeface="黑体" panose="02010609060101010101" pitchFamily="2" charset="-122"/>
              </a:rPr>
              <a:t>苏轼</a:t>
            </a:r>
            <a:endParaRPr lang="zh-CN" altLang="en-US" sz="2400" b="1">
              <a:latin typeface="黑体" panose="02010609060101010101" pitchFamily="2" charset="-122"/>
              <a:ea typeface="黑体" panose="02010609060101010101" pitchFamily="2" charset="-122"/>
            </a:endParaRPr>
          </a:p>
          <a:p>
            <a:pPr marL="342900" lvl="0" indent="-342900">
              <a:lnSpc>
                <a:spcPct val="120000"/>
              </a:lnSpc>
            </a:pPr>
            <a:r>
              <a:rPr lang="zh-CN" altLang="en-US" b="1">
                <a:latin typeface="黑体" panose="02010609060101010101" pitchFamily="2" charset="-122"/>
                <a:ea typeface="黑体" panose="02010609060101010101" pitchFamily="2" charset="-122"/>
              </a:rPr>
              <a:t>　　缺月挂疏桐，漏断人初静。时见幽人独往来，缥缈孤鸿影。 </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latin typeface="黑体" panose="02010609060101010101" pitchFamily="2" charset="-122"/>
                <a:ea typeface="黑体" panose="02010609060101010101" pitchFamily="2" charset="-122"/>
              </a:rPr>
              <a:t>　　惊起却回头，有恨无人省。拣尽寒枝不肯栖，寂寞沙洲冷。</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solidFill>
                  <a:schemeClr val="accent2"/>
                </a:solidFill>
                <a:latin typeface="黑体" panose="02010609060101010101" pitchFamily="2" charset="-122"/>
                <a:ea typeface="黑体" panose="02010609060101010101" pitchFamily="2" charset="-122"/>
              </a:rPr>
              <a:t>词表现了诗人什么思想感情？</a:t>
            </a:r>
            <a:endParaRPr lang="zh-CN" altLang="en-US" b="1">
              <a:solidFill>
                <a:schemeClr val="accent2"/>
              </a:solidFill>
              <a:latin typeface="黑体" panose="02010609060101010101" pitchFamily="2" charset="-122"/>
              <a:ea typeface="黑体" panose="02010609060101010101" pitchFamily="2" charset="-122"/>
            </a:endParaRPr>
          </a:p>
          <a:p>
            <a:pPr marL="342900" lvl="0" indent="-342900">
              <a:lnSpc>
                <a:spcPct val="120000"/>
              </a:lnSpc>
            </a:pPr>
            <a:r>
              <a:rPr lang="zh-CN" altLang="en-US" b="1">
                <a:latin typeface="黑体" panose="02010609060101010101" pitchFamily="2" charset="-122"/>
                <a:ea typeface="黑体" panose="02010609060101010101" pitchFamily="2" charset="-122"/>
              </a:rPr>
              <a:t>表现作者寂寞孤高、蔑视流俗的心情。（表达作者贬谪黄州时期的孤寂处境和高洁自许、不愿随波逐流的心境。）</a:t>
            </a:r>
            <a:r>
              <a:rPr lang="zh-CN" altLang="en-US">
                <a:latin typeface="黑体" panose="02010609060101010101" pitchFamily="2" charset="-122"/>
                <a:ea typeface="黑体" panose="02010609060101010101" pitchFamily="2" charset="-122"/>
              </a:rPr>
              <a:t> </a:t>
            </a:r>
            <a:r>
              <a:rPr lang="zh-CN" altLang="en-US" b="1">
                <a:latin typeface="黑体" panose="02010609060101010101" pitchFamily="2" charset="-122"/>
                <a:ea typeface="黑体" panose="02010609060101010101" pitchFamily="2" charset="-122"/>
              </a:rPr>
              <a:t> </a:t>
            </a:r>
            <a:endParaRPr lang="zh-CN" altLang="en-US"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46">
                                            <p:txEl>
                                              <p:charRg st="117" end="170"/>
                                            </p:txEl>
                                          </p:spTgt>
                                        </p:tgtEl>
                                        <p:attrNameLst>
                                          <p:attrName>style.visibility</p:attrName>
                                        </p:attrNameLst>
                                      </p:cBhvr>
                                      <p:to>
                                        <p:strVal val="visible"/>
                                      </p:to>
                                    </p:set>
                                    <p:animEffect transition="in" filter="box(in)">
                                      <p:cBhvr>
                                        <p:cTn id="7" dur="500"/>
                                        <p:tgtEl>
                                          <p:spTgt spid="1048646">
                                            <p:txEl>
                                              <p:charRg st="117" end="17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872" name=""/>
        <p:cNvGrpSpPr/>
        <p:nvPr/>
      </p:nvGrpSpPr>
      <p:grpSpPr>
        <a:xfrm rot="0">
          <a:off x="0" y="0"/>
          <a:ext cx="0" cy="0"/>
          <a:chOff x="0" y="0"/>
          <a:chExt cx="0" cy="0"/>
        </a:xfrm>
      </p:grpSpPr>
      <p:sp>
        <p:nvSpPr>
          <p:cNvPr id="1050222" name="文本占位符 1050221"/>
          <p:cNvSpPr/>
          <p:nvPr>
            <p:ph type="body" idx="1"/>
          </p:nvPr>
        </p:nvSpPr>
        <p:spPr>
          <a:xfrm>
            <a:off x="368300" y="1047750"/>
            <a:ext cx="8356600" cy="5000625"/>
          </a:xfrm>
          <a:prstGeom prst="rect">
            <a:avLst/>
          </a:prstGeom>
          <a:noFill/>
          <a:ln>
            <a:noFill/>
          </a:ln>
        </p:spPr>
        <p:txBody>
          <a:bodyPr vert="horz" lIns="91440" tIns="45720" rIns="91440" bIns="45720" anchor="t"/>
          <a:lstStyle>
            <a:lvl1pPr marL="266700" indent="-266700" algn="just" rtl="0" eaLnBrk="1" fontAlgn="base" latinLnBrk="1" hangingPunct="1">
              <a:lnSpc>
                <a:spcPct val="110000"/>
              </a:lnSpc>
              <a:spcBef>
                <a:spcPts val="1010"/>
              </a:spcBef>
              <a:spcAft>
                <a:spcPct val="0"/>
              </a:spcAft>
              <a:buClr>
                <a:schemeClr val="accent1"/>
              </a:buClr>
              <a:buSzPct val="100000"/>
              <a:buFont typeface="Wingdings" panose="05000000000000000000" pitchFamily="2" charset="2"/>
              <a:buChar char=""/>
              <a:defRPr sz="2400" u="none" baseline="0">
                <a:solidFill>
                  <a:srgbClr val="6499AA"/>
                </a:solidFill>
                <a:latin typeface="微软雅黑" panose="020B0503020204020204" charset="-122"/>
                <a:ea typeface="微软雅黑" panose="020B0503020204020204" charset="-122"/>
              </a:defRPr>
            </a:lvl1pPr>
            <a:lvl2pPr marL="266700" indent="-266700" algn="just" rtl="0" eaLnBrk="1" fontAlgn="base" latinLnBrk="1" hangingPunct="1">
              <a:lnSpc>
                <a:spcPct val="150000"/>
              </a:lnSpc>
              <a:spcBef>
                <a:spcPct val="0"/>
              </a:spcBef>
              <a:spcAft>
                <a:spcPts val="335"/>
              </a:spcAft>
              <a:buClr>
                <a:srgbClr val="C5B091"/>
              </a:buClr>
              <a:buSzPct val="100000"/>
              <a:buFont typeface="幼圆" pitchFamily="49" charset="-122"/>
              <a:buChar char=" "/>
              <a:defRPr sz="1800" u="none" baseline="0">
                <a:solidFill>
                  <a:srgbClr val="303030"/>
                </a:solidFill>
                <a:latin typeface="幼圆" pitchFamily="49" charset="-122"/>
                <a:ea typeface="幼圆" pitchFamily="49" charset="-122"/>
              </a:defRPr>
            </a:lvl2pPr>
            <a:lvl3pPr marL="64135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100" u="none" baseline="0">
                <a:solidFill>
                  <a:schemeClr val="dk1"/>
                </a:solidFill>
                <a:latin typeface="Calibri" panose="020F0502020204030204" charset="0"/>
                <a:ea typeface="幼圆" pitchFamily="49" charset="-122"/>
              </a:defRPr>
            </a:lvl3pPr>
            <a:lvl4pPr marL="898525"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4pPr>
            <a:lvl5pPr marL="1155700" indent="-127000" algn="l" rtl="0" eaLnBrk="1" fontAlgn="base" latinLnBrk="1" hangingPunct="1">
              <a:lnSpc>
                <a:spcPct val="90000"/>
              </a:lnSpc>
              <a:spcBef>
                <a:spcPts val="275"/>
              </a:spcBef>
              <a:spcAft>
                <a:spcPts val="335"/>
              </a:spcAft>
              <a:buSzPct val="100000"/>
              <a:buFont typeface="Arial" panose="020B0604020202020204" pitchFamily="34" charset="0"/>
              <a:buChar char="•"/>
              <a:defRPr sz="1000" u="none" baseline="0">
                <a:solidFill>
                  <a:schemeClr val="dk1"/>
                </a:solidFill>
                <a:latin typeface="Calibri" panose="020F0502020204030204" charset="0"/>
                <a:ea typeface="幼圆" pitchFamily="49" charset="-122"/>
              </a:defRPr>
            </a:lvl5pPr>
          </a:lstStyle>
          <a:p>
            <a:pPr marL="0" lvl="0" indent="0">
              <a:buFontTx/>
              <a:buNone/>
            </a:pPr>
            <a:r>
              <a:rPr lang="zh-CN" altLang="en-US"/>
              <a:t>    </a:t>
            </a:r>
            <a:r>
              <a:rPr lang="zh-CN" altLang="en-US">
                <a:solidFill>
                  <a:srgbClr val="000000"/>
                </a:solidFill>
              </a:rPr>
              <a:t>政治讽喻诗在高考中出现频率不高，近五年偶有出现，也多与战争、感怀有关。“欲开雍闭达人情，先向诗歌求美刺。”从目前国家大力建设政治文明的形势看，政治讽喻诗进入高考的频率会有所提高。政治讽喻诗一般篇幅较长，囿于高考篇幅的限制，所选诗歌篇幅不可能太长，多是一事一议类型。考查的往往是对诗歌事实与观点的理解与概括，以及对主要手法的辨析。</a:t>
            </a:r>
            <a:endParaRPr lang="zh-CN" altLang="en-US">
              <a:solidFill>
                <a:srgbClr val="000000"/>
              </a:solidFill>
            </a:endParaRPr>
          </a:p>
        </p:txBody>
      </p:sp>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68300" y="381635"/>
            <a:ext cx="8488045" cy="901700"/>
          </a:xfrm>
        </p:spPr>
        <p:txBody>
          <a:bodyPr/>
          <a:p>
            <a:pPr algn="l"/>
            <a:r>
              <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rPr>
              <a:t>文章摘自：豫见语文高中精品资源群QQ564619378</a:t>
            </a:r>
            <a:br>
              <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rPr>
            </a:br>
            <a:r>
              <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rPr>
              <a:t>声明：以上图文，贵在分享，版权归原作者及原出处所有，内容为编者观点。如涉及版权等问题，请及时与我们联系QQ：2359036161</a:t>
            </a:r>
            <a:endPar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内容占位符 2"/>
          <p:cNvSpPr>
            <a:spLocks noGrp="1"/>
          </p:cNvSpPr>
          <p:nvPr>
            <p:ph idx="1"/>
          </p:nvPr>
        </p:nvSpPr>
        <p:spPr>
          <a:xfrm>
            <a:off x="368300" y="1283970"/>
            <a:ext cx="8356600" cy="4764405"/>
          </a:xfrm>
        </p:spPr>
        <p:txBody>
          <a:bodyPr/>
          <a:p>
            <a:pPr marL="0" indent="0">
              <a:buNone/>
            </a:pPr>
            <a:r>
              <a:rPr lang="en-US" altLang="zh-CN"/>
              <a:t>             </a:t>
            </a:r>
            <a:r>
              <a:rPr lang="zh-CN" altLang="en-US" sz="2800" b="1">
                <a:solidFill>
                  <a:srgbClr val="FF0000"/>
                </a:solidFill>
                <a:latin typeface="宋体" panose="02010600030101010101" pitchFamily="2" charset="-122"/>
                <a:ea typeface="宋体" panose="02010600030101010101" pitchFamily="2" charset="-122"/>
              </a:rPr>
              <a:t>暑    假    阅    读    推    荐</a:t>
            </a:r>
            <a:endParaRPr lang="zh-CN" altLang="en-US" sz="2800" b="1">
              <a:solidFill>
                <a:srgbClr val="FF0000"/>
              </a:solidFill>
              <a:latin typeface="宋体" panose="02010600030101010101" pitchFamily="2" charset="-122"/>
              <a:ea typeface="宋体" panose="02010600030101010101" pitchFamily="2" charset="-122"/>
            </a:endParaRPr>
          </a:p>
          <a:p>
            <a:pPr marL="0" indent="0">
              <a:buNone/>
            </a:pPr>
            <a:endParaRPr lang="zh-CN" altLang="en-US" sz="2800" b="1">
              <a:solidFill>
                <a:srgbClr val="FF0000"/>
              </a:solidFill>
              <a:latin typeface="宋体" panose="02010600030101010101" pitchFamily="2" charset="-122"/>
              <a:ea typeface="宋体" panose="02010600030101010101" pitchFamily="2" charset="-122"/>
            </a:endParaRPr>
          </a:p>
        </p:txBody>
      </p:sp>
      <p:pic>
        <p:nvPicPr>
          <p:cNvPr id="4" name="图片 3" descr="立体书样-意象2019"/>
          <p:cNvPicPr>
            <a:picLocks noChangeAspect="1"/>
          </p:cNvPicPr>
          <p:nvPr/>
        </p:nvPicPr>
        <p:blipFill>
          <a:blip r:embed="rId1"/>
          <a:stretch>
            <a:fillRect/>
          </a:stretch>
        </p:blipFill>
        <p:spPr>
          <a:xfrm>
            <a:off x="2282825" y="1969135"/>
            <a:ext cx="4413885" cy="469646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74" name=""/>
        <p:cNvGrpSpPr/>
        <p:nvPr/>
      </p:nvGrpSpPr>
      <p:grpSpPr>
        <a:xfrm rot="0">
          <a:off x="0" y="0"/>
          <a:ext cx="0" cy="0"/>
          <a:chOff x="0" y="0"/>
          <a:chExt cx="0" cy="0"/>
        </a:xfrm>
      </p:grpSpPr>
      <p:sp>
        <p:nvSpPr>
          <p:cNvPr id="1048586" name="文本框 1048585"/>
          <p:cNvSpPr txBox="1"/>
          <p:nvPr/>
        </p:nvSpPr>
        <p:spPr>
          <a:xfrm>
            <a:off x="611187" y="4221162"/>
            <a:ext cx="7921625" cy="1792287"/>
          </a:xfrm>
          <a:prstGeom prst="rect">
            <a:avLst/>
          </a:prstGeom>
          <a:solidFill>
            <a:srgbClr val="FFFFFF"/>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2800" b="1"/>
              <a:t>     </a:t>
            </a:r>
            <a:r>
              <a:rPr lang="zh-CN" altLang="en-US" sz="3200" b="1">
                <a:solidFill>
                  <a:srgbClr val="FF0000"/>
                </a:solidFill>
              </a:rPr>
              <a:t>日照香炉生紫烟，遥看瀑布挂前川。</a:t>
            </a:r>
            <a:br>
              <a:rPr lang="zh-CN" altLang="en-US" sz="3200" b="1">
                <a:solidFill>
                  <a:srgbClr val="FF0000"/>
                </a:solidFill>
              </a:rPr>
            </a:br>
            <a:r>
              <a:rPr lang="zh-CN" altLang="en-US" sz="3200" b="1">
                <a:solidFill>
                  <a:srgbClr val="FF0000"/>
                </a:solidFill>
              </a:rPr>
              <a:t>    飞流直下三千尺，疑是银河落九天。 </a:t>
            </a:r>
            <a:endParaRPr lang="zh-CN" altLang="en-US" sz="3200" b="1">
              <a:solidFill>
                <a:srgbClr val="FF0000"/>
              </a:solidFill>
            </a:endParaRPr>
          </a:p>
          <a:p>
            <a:pPr marL="0" lvl="0" indent="0">
              <a:spcBef>
                <a:spcPct val="50000"/>
              </a:spcBef>
              <a:buFontTx/>
              <a:buNone/>
            </a:pPr>
            <a:r>
              <a:rPr lang="zh-CN" altLang="en-US" sz="3200" b="1">
                <a:solidFill>
                  <a:srgbClr val="FF0000"/>
                </a:solidFill>
              </a:rPr>
              <a:t>                 ——望庐山瀑布水    李白</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48586"/>
                                        </p:tgtEl>
                                        <p:attrNameLst>
                                          <p:attrName>style.visibility</p:attrName>
                                        </p:attrNameLst>
                                      </p:cBhvr>
                                      <p:to>
                                        <p:strVal val="visible"/>
                                      </p:to>
                                    </p:set>
                                    <p:animEffect transition="in" filter="diamond(in)">
                                      <p:cBhvr>
                                        <p:cTn id="7" dur="2000"/>
                                        <p:tgtEl>
                                          <p:spTgt spid="1048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05" name=""/>
        <p:cNvGrpSpPr/>
        <p:nvPr/>
      </p:nvGrpSpPr>
      <p:grpSpPr>
        <a:xfrm rot="0">
          <a:off x="0" y="0"/>
          <a:ext cx="0" cy="0"/>
          <a:chOff x="0" y="0"/>
          <a:chExt cx="0" cy="0"/>
        </a:xfrm>
      </p:grpSpPr>
      <p:pic>
        <p:nvPicPr>
          <p:cNvPr id="2097183" name="图片 2097182"/>
          <p:cNvPicPr/>
          <p:nvPr/>
        </p:nvPicPr>
        <p:blipFill>
          <a:blip r:embed="rId1"/>
          <a:srcRect/>
          <a:stretch>
            <a:fillRect/>
          </a:stretch>
        </p:blipFill>
        <p:spPr>
          <a:xfrm>
            <a:off x="0" y="0"/>
            <a:ext cx="9144000" cy="6858000"/>
          </a:xfrm>
          <a:prstGeom prst="rect">
            <a:avLst/>
          </a:prstGeom>
          <a:noFill/>
          <a:ln>
            <a:noFill/>
          </a:ln>
        </p:spPr>
      </p:pic>
      <p:sp>
        <p:nvSpPr>
          <p:cNvPr id="1048647" name="文本占位符 1048646"/>
          <p:cNvSpPr/>
          <p:nvPr>
            <p:ph type="body" idx="1"/>
          </p:nvPr>
        </p:nvSpPr>
        <p:spPr>
          <a:xfrm>
            <a:off x="457200" y="8382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25000"/>
              </a:lnSpc>
            </a:pPr>
            <a:r>
              <a:rPr lang="zh-CN" altLang="en-US" sz="3600" b="1">
                <a:latin typeface="黑体" panose="02010609060101010101" pitchFamily="2" charset="-122"/>
                <a:ea typeface="黑体" panose="02010609060101010101" pitchFamily="2" charset="-122"/>
              </a:rPr>
              <a:t>           题西林壁   苏 轼</a:t>
            </a:r>
            <a:endParaRPr lang="zh-CN" altLang="en-US" sz="3600" b="1">
              <a:latin typeface="黑体" panose="02010609060101010101" pitchFamily="2" charset="-122"/>
              <a:ea typeface="黑体" panose="02010609060101010101" pitchFamily="2" charset="-122"/>
            </a:endParaRPr>
          </a:p>
          <a:p>
            <a:pPr marL="342900" lvl="0" indent="-342900">
              <a:lnSpc>
                <a:spcPct val="125000"/>
              </a:lnSpc>
            </a:pPr>
            <a:r>
              <a:rPr lang="zh-CN" altLang="en-US" sz="3600" b="1">
                <a:latin typeface="黑体" panose="02010609060101010101" pitchFamily="2" charset="-122"/>
                <a:ea typeface="黑体" panose="02010609060101010101" pitchFamily="2" charset="-122"/>
              </a:rPr>
              <a:t>横看成岭侧成峰，远近高低各不同。</a:t>
            </a:r>
            <a:endParaRPr lang="zh-CN" altLang="en-US" sz="3600" b="1">
              <a:latin typeface="黑体" panose="02010609060101010101" pitchFamily="2" charset="-122"/>
              <a:ea typeface="黑体" panose="02010609060101010101" pitchFamily="2" charset="-122"/>
            </a:endParaRPr>
          </a:p>
          <a:p>
            <a:pPr marL="342900" lvl="0" indent="-342900">
              <a:lnSpc>
                <a:spcPct val="125000"/>
              </a:lnSpc>
            </a:pPr>
            <a:r>
              <a:rPr lang="zh-CN" altLang="en-US" sz="3600" b="1">
                <a:latin typeface="黑体" panose="02010609060101010101" pitchFamily="2" charset="-122"/>
                <a:ea typeface="黑体" panose="02010609060101010101" pitchFamily="2" charset="-122"/>
              </a:rPr>
              <a:t>不识庐山真面目，只缘身在此山中。</a:t>
            </a:r>
            <a:endParaRPr lang="zh-CN" altLang="en-US" sz="3600" b="1">
              <a:latin typeface="黑体" panose="02010609060101010101" pitchFamily="2" charset="-122"/>
              <a:ea typeface="黑体" panose="02010609060101010101" pitchFamily="2" charset="-122"/>
            </a:endParaRPr>
          </a:p>
          <a:p>
            <a:pPr marL="342900" lvl="0" indent="-342900">
              <a:lnSpc>
                <a:spcPct val="125000"/>
              </a:lnSpc>
            </a:pPr>
            <a:r>
              <a:rPr lang="zh-CN" altLang="en-US" sz="3600" b="1">
                <a:solidFill>
                  <a:schemeClr val="accent2"/>
                </a:solidFill>
                <a:latin typeface="黑体" panose="02010609060101010101" pitchFamily="2" charset="-122"/>
                <a:ea typeface="黑体" panose="02010609060101010101" pitchFamily="2" charset="-122"/>
              </a:rPr>
              <a:t>托物抒怀，抒写自己的人生感悟。</a:t>
            </a:r>
            <a:endParaRPr lang="zh-CN" altLang="en-US" sz="3600" b="1">
              <a:solidFill>
                <a:schemeClr val="accent2"/>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47">
                                            <p:txEl>
                                              <p:charRg st="56" end="72"/>
                                            </p:txEl>
                                          </p:spTgt>
                                        </p:tgtEl>
                                        <p:attrNameLst>
                                          <p:attrName>style.visibility</p:attrName>
                                        </p:attrNameLst>
                                      </p:cBhvr>
                                      <p:to>
                                        <p:strVal val="visible"/>
                                      </p:to>
                                    </p:set>
                                    <p:animEffect transition="in" filter="box(in)">
                                      <p:cBhvr>
                                        <p:cTn id="7" dur="500"/>
                                        <p:tgtEl>
                                          <p:spTgt spid="1048647">
                                            <p:txEl>
                                              <p:charRg st="56" end="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06" name=""/>
        <p:cNvGrpSpPr/>
        <p:nvPr/>
      </p:nvGrpSpPr>
      <p:grpSpPr>
        <a:xfrm rot="0">
          <a:off x="0" y="0"/>
          <a:ext cx="0" cy="0"/>
          <a:chOff x="0" y="0"/>
          <a:chExt cx="0" cy="0"/>
        </a:xfrm>
      </p:grpSpPr>
      <p:pic>
        <p:nvPicPr>
          <p:cNvPr id="2097184" name="图片 2097183"/>
          <p:cNvPicPr/>
          <p:nvPr/>
        </p:nvPicPr>
        <p:blipFill>
          <a:blip r:embed="rId1"/>
          <a:srcRect/>
          <a:stretch>
            <a:fillRect/>
          </a:stretch>
        </p:blipFill>
        <p:spPr>
          <a:xfrm>
            <a:off x="0" y="0"/>
            <a:ext cx="9144000" cy="6858000"/>
          </a:xfrm>
          <a:prstGeom prst="rect">
            <a:avLst/>
          </a:prstGeom>
          <a:noFill/>
          <a:ln>
            <a:noFill/>
          </a:ln>
        </p:spPr>
      </p:pic>
      <p:sp>
        <p:nvSpPr>
          <p:cNvPr id="1048648" name="标题 1048647"/>
          <p:cNvSpPr/>
          <p:nvPr>
            <p:ph type="title"/>
          </p:nvPr>
        </p:nvSpPr>
        <p:spPr>
          <a:xfrm>
            <a:off x="457200" y="0"/>
            <a:ext cx="8229600" cy="9144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200" b="1">
                <a:ea typeface="黑体" panose="02010609060101010101" pitchFamily="2" charset="-122"/>
              </a:rPr>
              <a:t>题破山寺后禅院 </a:t>
            </a:r>
            <a:r>
              <a:rPr lang="zh-CN" altLang="en-US" sz="2400" b="1">
                <a:ea typeface="黑体" panose="02010609060101010101" pitchFamily="2" charset="-122"/>
              </a:rPr>
              <a:t>常建</a:t>
            </a:r>
            <a:endParaRPr lang="zh-CN" altLang="en-US" sz="2400" b="1">
              <a:ea typeface="黑体" panose="02010609060101010101" pitchFamily="2" charset="-122"/>
            </a:endParaRPr>
          </a:p>
        </p:txBody>
      </p:sp>
      <p:sp>
        <p:nvSpPr>
          <p:cNvPr id="1048649" name="文本占位符 1048648"/>
          <p:cNvSpPr/>
          <p:nvPr>
            <p:ph type="body" idx="1"/>
          </p:nvPr>
        </p:nvSpPr>
        <p:spPr>
          <a:xfrm>
            <a:off x="0" y="838200"/>
            <a:ext cx="91440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115000"/>
              </a:lnSpc>
            </a:pPr>
            <a:r>
              <a:rPr lang="zh-CN" altLang="en-US" b="1">
                <a:latin typeface="黑体" panose="02010609060101010101" pitchFamily="2" charset="-122"/>
                <a:ea typeface="黑体" panose="02010609060101010101" pitchFamily="2" charset="-122"/>
              </a:rPr>
              <a:t>清晨入古寺，初日照高林。</a:t>
            </a:r>
            <a:endParaRPr lang="zh-CN" altLang="en-US" b="1">
              <a:latin typeface="黑体" panose="02010609060101010101" pitchFamily="2" charset="-122"/>
              <a:ea typeface="黑体" panose="02010609060101010101" pitchFamily="2" charset="-122"/>
            </a:endParaRPr>
          </a:p>
          <a:p>
            <a:pPr marL="342900" lvl="0" indent="-342900" algn="ctr">
              <a:lnSpc>
                <a:spcPct val="115000"/>
              </a:lnSpc>
            </a:pPr>
            <a:r>
              <a:rPr lang="zh-CN" altLang="en-US" b="1">
                <a:latin typeface="黑体" panose="02010609060101010101" pitchFamily="2" charset="-122"/>
                <a:ea typeface="黑体" panose="02010609060101010101" pitchFamily="2" charset="-122"/>
              </a:rPr>
              <a:t>曲径通幽处，禅房花木深。</a:t>
            </a:r>
            <a:endParaRPr lang="zh-CN" altLang="en-US" b="1">
              <a:latin typeface="黑体" panose="02010609060101010101" pitchFamily="2" charset="-122"/>
              <a:ea typeface="黑体" panose="02010609060101010101" pitchFamily="2" charset="-122"/>
            </a:endParaRPr>
          </a:p>
          <a:p>
            <a:pPr marL="342900" lvl="0" indent="-342900" algn="ctr">
              <a:lnSpc>
                <a:spcPct val="115000"/>
              </a:lnSpc>
            </a:pPr>
            <a:r>
              <a:rPr lang="zh-CN" altLang="en-US" b="1">
                <a:latin typeface="黑体" panose="02010609060101010101" pitchFamily="2" charset="-122"/>
                <a:ea typeface="黑体" panose="02010609060101010101" pitchFamily="2" charset="-122"/>
              </a:rPr>
              <a:t>山光悦鸟性，潭影空人心。</a:t>
            </a:r>
            <a:endParaRPr lang="zh-CN" altLang="en-US" b="1">
              <a:latin typeface="黑体" panose="02010609060101010101" pitchFamily="2" charset="-122"/>
              <a:ea typeface="黑体" panose="02010609060101010101" pitchFamily="2" charset="-122"/>
            </a:endParaRPr>
          </a:p>
          <a:p>
            <a:pPr marL="342900" lvl="0" indent="-342900" algn="ctr">
              <a:lnSpc>
                <a:spcPct val="115000"/>
              </a:lnSpc>
            </a:pPr>
            <a:r>
              <a:rPr lang="zh-CN" altLang="en-US" b="1">
                <a:latin typeface="黑体" panose="02010609060101010101" pitchFamily="2" charset="-122"/>
                <a:ea typeface="黑体" panose="02010609060101010101" pitchFamily="2" charset="-122"/>
              </a:rPr>
              <a:t>万籁此俱寂，但余钟磬音。</a:t>
            </a:r>
            <a:endParaRPr lang="zh-CN" altLang="en-US" b="1">
              <a:latin typeface="黑体" panose="02010609060101010101" pitchFamily="2" charset="-122"/>
              <a:ea typeface="黑体" panose="02010609060101010101" pitchFamily="2" charset="-122"/>
            </a:endParaRPr>
          </a:p>
          <a:p>
            <a:pPr marL="342900" lvl="0" indent="-342900">
              <a:lnSpc>
                <a:spcPct val="115000"/>
              </a:lnSpc>
            </a:pPr>
            <a:r>
              <a:rPr lang="zh-CN" altLang="en-US" b="1">
                <a:solidFill>
                  <a:schemeClr val="accent2"/>
                </a:solidFill>
                <a:latin typeface="黑体" panose="02010609060101010101" pitchFamily="2" charset="-122"/>
                <a:ea typeface="黑体" panose="02010609060101010101" pitchFamily="2" charset="-122"/>
              </a:rPr>
              <a:t>全诗表现了诗人什么思想感情？ </a:t>
            </a:r>
            <a:endParaRPr lang="zh-CN" altLang="en-US" b="1">
              <a:solidFill>
                <a:schemeClr val="accent2"/>
              </a:solidFill>
              <a:latin typeface="黑体" panose="02010609060101010101" pitchFamily="2" charset="-122"/>
              <a:ea typeface="黑体" panose="02010609060101010101" pitchFamily="2" charset="-122"/>
            </a:endParaRPr>
          </a:p>
          <a:p>
            <a:pPr marL="342900" lvl="0" indent="-342900">
              <a:lnSpc>
                <a:spcPct val="115000"/>
              </a:lnSpc>
            </a:pPr>
            <a:r>
              <a:rPr lang="zh-CN" altLang="en-US" b="1">
                <a:latin typeface="黑体" panose="02010609060101010101" pitchFamily="2" charset="-122"/>
                <a:ea typeface="黑体" panose="02010609060101010101" pitchFamily="2" charset="-122"/>
              </a:rPr>
              <a:t>参考：表达了诗人游览古寺的喜悦之情，寄托了孤高、遁世的情怀。 </a:t>
            </a:r>
            <a:endParaRPr lang="zh-CN" altLang="en-US"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49">
                                            <p:txEl>
                                              <p:charRg st="68" end="100"/>
                                            </p:txEl>
                                          </p:spTgt>
                                        </p:tgtEl>
                                        <p:attrNameLst>
                                          <p:attrName>style.visibility</p:attrName>
                                        </p:attrNameLst>
                                      </p:cBhvr>
                                      <p:to>
                                        <p:strVal val="visible"/>
                                      </p:to>
                                    </p:set>
                                    <p:animEffect transition="in" filter="box(in)">
                                      <p:cBhvr>
                                        <p:cTn id="7" dur="500"/>
                                        <p:tgtEl>
                                          <p:spTgt spid="1048649">
                                            <p:txEl>
                                              <p:charRg st="68" end="10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07" name=""/>
        <p:cNvGrpSpPr/>
        <p:nvPr/>
      </p:nvGrpSpPr>
      <p:grpSpPr>
        <a:xfrm rot="0">
          <a:off x="0" y="0"/>
          <a:ext cx="0" cy="0"/>
          <a:chOff x="0" y="0"/>
          <a:chExt cx="0" cy="0"/>
        </a:xfrm>
      </p:grpSpPr>
      <p:pic>
        <p:nvPicPr>
          <p:cNvPr id="2097185" name="图片 2097184"/>
          <p:cNvPicPr/>
          <p:nvPr/>
        </p:nvPicPr>
        <p:blipFill>
          <a:blip r:embed="rId1"/>
          <a:srcRect/>
          <a:stretch>
            <a:fillRect/>
          </a:stretch>
        </p:blipFill>
        <p:spPr>
          <a:xfrm>
            <a:off x="0" y="0"/>
            <a:ext cx="9144000" cy="6858000"/>
          </a:xfrm>
          <a:prstGeom prst="rect">
            <a:avLst/>
          </a:prstGeom>
          <a:noFill/>
          <a:ln>
            <a:noFill/>
          </a:ln>
        </p:spPr>
      </p:pic>
      <p:sp>
        <p:nvSpPr>
          <p:cNvPr id="1048650" name="矩形 1048649"/>
          <p:cNvSpPr/>
          <p:nvPr/>
        </p:nvSpPr>
        <p:spPr>
          <a:xfrm>
            <a:off x="1905000" y="685800"/>
            <a:ext cx="5634037" cy="635000"/>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600" b="1">
                <a:solidFill>
                  <a:srgbClr val="FF0000"/>
                </a:solidFill>
                <a:ea typeface="黑体" panose="02010609060101010101" pitchFamily="2" charset="-122"/>
              </a:rPr>
              <a:t>山水田园诗常见的情感类别</a:t>
            </a:r>
            <a:endParaRPr lang="zh-CN" altLang="en-US" sz="3600" b="1">
              <a:solidFill>
                <a:srgbClr val="FF0000"/>
              </a:solidFill>
              <a:ea typeface="黑体" panose="02010609060101010101" pitchFamily="2" charset="-122"/>
            </a:endParaRPr>
          </a:p>
        </p:txBody>
      </p:sp>
      <p:sp>
        <p:nvSpPr>
          <p:cNvPr id="1048651" name="文本框 1048650"/>
          <p:cNvSpPr txBox="1"/>
          <p:nvPr/>
        </p:nvSpPr>
        <p:spPr>
          <a:xfrm>
            <a:off x="762000" y="2406650"/>
            <a:ext cx="249237" cy="358775"/>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a:t> </a:t>
            </a:r>
            <a:endParaRPr lang="zh-CN" altLang="en-US"/>
          </a:p>
        </p:txBody>
      </p:sp>
      <p:sp>
        <p:nvSpPr>
          <p:cNvPr id="1048652" name="文本框 1048651"/>
          <p:cNvSpPr txBox="1"/>
          <p:nvPr/>
        </p:nvSpPr>
        <p:spPr>
          <a:xfrm>
            <a:off x="914400" y="1600200"/>
            <a:ext cx="7696200" cy="45116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30000"/>
              </a:lnSpc>
              <a:buFontTx/>
              <a:buNone/>
            </a:pPr>
            <a:r>
              <a:rPr lang="zh-CN" altLang="en-US" sz="3200" b="1">
                <a:latin typeface="黑体" panose="02010609060101010101" pitchFamily="2" charset="-122"/>
                <a:ea typeface="黑体" panose="02010609060101010101" pitchFamily="2" charset="-122"/>
              </a:rPr>
              <a:t>1.热爱山水，倾心自然，向往自由</a:t>
            </a:r>
            <a:endParaRPr lang="zh-CN" altLang="en-US" sz="3200" b="1">
              <a:latin typeface="黑体" panose="02010609060101010101" pitchFamily="2" charset="-122"/>
              <a:ea typeface="黑体" panose="02010609060101010101" pitchFamily="2" charset="-122"/>
            </a:endParaRPr>
          </a:p>
          <a:p>
            <a:pPr marL="0" lvl="0" indent="0">
              <a:lnSpc>
                <a:spcPct val="130000"/>
              </a:lnSpc>
              <a:buFontTx/>
              <a:buNone/>
            </a:pPr>
            <a:r>
              <a:rPr lang="zh-CN" altLang="en-US" sz="3200" b="1">
                <a:latin typeface="黑体" panose="02010609060101010101" pitchFamily="2" charset="-122"/>
                <a:ea typeface="黑体" panose="02010609060101010101" pitchFamily="2" charset="-122"/>
              </a:rPr>
              <a:t>2.对官场仕途的厌倦</a:t>
            </a:r>
            <a:endParaRPr lang="zh-CN" altLang="en-US" sz="3200" b="1">
              <a:latin typeface="黑体" panose="02010609060101010101" pitchFamily="2" charset="-122"/>
              <a:ea typeface="黑体" panose="02010609060101010101" pitchFamily="2" charset="-122"/>
            </a:endParaRPr>
          </a:p>
          <a:p>
            <a:pPr marL="0" lvl="0" indent="0">
              <a:lnSpc>
                <a:spcPct val="130000"/>
              </a:lnSpc>
              <a:buFontTx/>
              <a:buNone/>
            </a:pPr>
            <a:r>
              <a:rPr lang="zh-CN" altLang="en-US" sz="3200" b="1">
                <a:latin typeface="黑体" panose="02010609060101010101" pitchFamily="2" charset="-122"/>
                <a:ea typeface="黑体" panose="02010609060101010101" pitchFamily="2" charset="-122"/>
              </a:rPr>
              <a:t>3.对归隐生活、田园生活的喜爱、向往</a:t>
            </a:r>
            <a:endParaRPr lang="zh-CN" altLang="en-US" sz="3200" b="1">
              <a:latin typeface="黑体" panose="02010609060101010101" pitchFamily="2" charset="-122"/>
              <a:ea typeface="黑体" panose="02010609060101010101" pitchFamily="2" charset="-122"/>
            </a:endParaRPr>
          </a:p>
          <a:p>
            <a:pPr marL="0" lvl="0" indent="0">
              <a:lnSpc>
                <a:spcPct val="130000"/>
              </a:lnSpc>
              <a:buFontTx/>
              <a:buNone/>
            </a:pPr>
            <a:r>
              <a:rPr lang="zh-CN" altLang="en-US" sz="3200" b="1">
                <a:latin typeface="黑体" panose="02010609060101010101" pitchFamily="2" charset="-122"/>
                <a:ea typeface="黑体" panose="02010609060101010101" pitchFamily="2" charset="-122"/>
              </a:rPr>
              <a:t>4.表达对现实的不满，怀才不遇的苦闷</a:t>
            </a:r>
            <a:endParaRPr lang="zh-CN" altLang="en-US" sz="3200" b="1">
              <a:latin typeface="黑体" panose="02010609060101010101" pitchFamily="2" charset="-122"/>
              <a:ea typeface="黑体" panose="02010609060101010101" pitchFamily="2" charset="-122"/>
            </a:endParaRPr>
          </a:p>
          <a:p>
            <a:pPr marL="0" lvl="0" indent="0">
              <a:lnSpc>
                <a:spcPct val="130000"/>
              </a:lnSpc>
              <a:buFontTx/>
              <a:buNone/>
            </a:pPr>
            <a:r>
              <a:rPr lang="zh-CN" altLang="en-US" sz="3200" b="1">
                <a:latin typeface="黑体" panose="02010609060101010101" pitchFamily="2" charset="-122"/>
                <a:ea typeface="黑体" panose="02010609060101010101" pitchFamily="2" charset="-122"/>
              </a:rPr>
              <a:t>5.寄托寂寞、感伤的人生感慨或羁旅愁思</a:t>
            </a:r>
            <a:endParaRPr lang="zh-CN" altLang="en-US" sz="3200" b="1">
              <a:latin typeface="黑体" panose="02010609060101010101" pitchFamily="2" charset="-122"/>
              <a:ea typeface="黑体" panose="02010609060101010101" pitchFamily="2" charset="-122"/>
            </a:endParaRPr>
          </a:p>
          <a:p>
            <a:pPr marL="0" lvl="0" indent="0">
              <a:lnSpc>
                <a:spcPct val="130000"/>
              </a:lnSpc>
              <a:buFontTx/>
              <a:buNone/>
            </a:pPr>
            <a:r>
              <a:rPr lang="zh-CN" altLang="en-US" sz="3200" b="1">
                <a:latin typeface="黑体" panose="02010609060101010101" pitchFamily="2" charset="-122"/>
                <a:ea typeface="黑体" panose="02010609060101010101" pitchFamily="2" charset="-122"/>
              </a:rPr>
              <a:t>6.对人生哲理的感悟</a:t>
            </a:r>
            <a:endParaRPr lang="zh-CN" altLang="en-US" sz="3200" b="1">
              <a:latin typeface="黑体" panose="02010609060101010101" pitchFamily="2" charset="-122"/>
              <a:ea typeface="黑体" panose="02010609060101010101" pitchFamily="2" charset="-122"/>
            </a:endParaRPr>
          </a:p>
          <a:p>
            <a:pPr marL="0" lvl="0" indent="0">
              <a:lnSpc>
                <a:spcPct val="130000"/>
              </a:lnSpc>
              <a:buFontTx/>
              <a:buNone/>
            </a:pPr>
            <a:r>
              <a:rPr lang="zh-CN" altLang="en-US" sz="3200" b="1">
                <a:latin typeface="黑体" panose="02010609060101010101" pitchFamily="2" charset="-122"/>
                <a:ea typeface="黑体" panose="02010609060101010101" pitchFamily="2" charset="-122"/>
              </a:rPr>
              <a:t>7.禅意的寄托，寄寓孤高、幽独的情怀</a:t>
            </a:r>
            <a:endParaRPr lang="zh-CN" altLang="en-US" sz="3200" b="1">
              <a:latin typeface="黑体" panose="02010609060101010101" pitchFamily="2" charset="-122"/>
              <a:ea typeface="黑体" panose="02010609060101010101" pitchFamily="2" charset="-122"/>
            </a:endParaRPr>
          </a:p>
        </p:txBody>
      </p:sp>
      <p:sp>
        <p:nvSpPr>
          <p:cNvPr id="1048653" name="文本框 1048652"/>
          <p:cNvSpPr txBox="1"/>
          <p:nvPr/>
        </p:nvSpPr>
        <p:spPr>
          <a:xfrm>
            <a:off x="762000" y="3854450"/>
            <a:ext cx="249237" cy="358775"/>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a:t> </a:t>
            </a:r>
            <a:endParaRPr lang="zh-CN" altLang="en-US"/>
          </a:p>
        </p:txBody>
      </p:sp>
      <p:sp>
        <p:nvSpPr>
          <p:cNvPr id="1048654" name="文本框 1048653"/>
          <p:cNvSpPr txBox="1"/>
          <p:nvPr/>
        </p:nvSpPr>
        <p:spPr>
          <a:xfrm>
            <a:off x="685800" y="5334000"/>
            <a:ext cx="395287" cy="1063625"/>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3200">
                <a:latin typeface="宋体" panose="02010600030101010101" pitchFamily="2" charset="-122"/>
              </a:rPr>
              <a:t> </a:t>
            </a:r>
            <a:r>
              <a:rPr lang="en-US" altLang="en-US" sz="3200" b="1">
                <a:solidFill>
                  <a:srgbClr val="CC0099"/>
                </a:solidFill>
                <a:latin typeface="宋体" panose="02010600030101010101" pitchFamily="2" charset="-122"/>
              </a:rPr>
              <a:t>  </a:t>
            </a:r>
            <a:br>
              <a:rPr lang="en-US" altLang="en-US" sz="3200" b="1">
                <a:solidFill>
                  <a:srgbClr val="CC0099"/>
                </a:solidFill>
                <a:latin typeface="宋体" panose="02010600030101010101" pitchFamily="2" charset="-122"/>
              </a:rPr>
            </a:br>
            <a:endParaRPr lang="en-US" altLang="en-US" sz="3200" b="1">
              <a:solidFill>
                <a:srgbClr val="CC0099"/>
              </a:solidFill>
              <a:latin typeface="宋体" panose="02010600030101010101" pitchFamily="2" charset="-122"/>
            </a:endParaRPr>
          </a:p>
        </p:txBody>
      </p:sp>
      <p:sp>
        <p:nvSpPr>
          <p:cNvPr id="1048655" name="文本框 1048654"/>
          <p:cNvSpPr txBox="1"/>
          <p:nvPr/>
        </p:nvSpPr>
        <p:spPr>
          <a:xfrm>
            <a:off x="838200" y="4495800"/>
            <a:ext cx="192087" cy="1063625"/>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en-US" altLang="en-US" sz="3200" b="1">
              <a:solidFill>
                <a:srgbClr val="CC0099"/>
              </a:solidFill>
              <a:latin typeface="宋体" panose="02010600030101010101" pitchFamily="2" charset="-122"/>
            </a:endParaRPr>
          </a:p>
          <a:p>
            <a:pPr marL="0" lvl="0" indent="0">
              <a:buFontTx/>
              <a:buNone/>
            </a:pPr>
            <a:r>
              <a:rPr lang="en-US" altLang="en-US" sz="3200" b="1">
                <a:latin typeface="宋体" panose="02010600030101010101" pitchFamily="2" charset="-122"/>
              </a:rPr>
              <a:t> </a:t>
            </a:r>
            <a:endParaRPr lang="en-US" altLang="en-US" sz="3200" b="1">
              <a:latin typeface="宋体" panose="02010600030101010101" pitchFamily="2" charset="-122"/>
            </a:endParaRPr>
          </a:p>
        </p:txBody>
      </p:sp>
      <p:sp>
        <p:nvSpPr>
          <p:cNvPr id="1048656" name="文本框 1048655"/>
          <p:cNvSpPr txBox="1"/>
          <p:nvPr/>
        </p:nvSpPr>
        <p:spPr>
          <a:xfrm>
            <a:off x="990600" y="4876800"/>
            <a:ext cx="8153400" cy="6254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10000"/>
              </a:lnSpc>
              <a:buFontTx/>
              <a:buNone/>
            </a:pPr>
            <a:endParaRPr lang="zh-CN" altLang="en-US" sz="3200">
              <a:latin typeface="黑体" panose="02010609060101010101" pitchFamily="2" charset="-122"/>
              <a:ea typeface="黑体" panose="02010609060101010101" pitchFamily="2" charset="-122"/>
            </a:endParaRPr>
          </a:p>
        </p:txBody>
      </p:sp>
      <p:sp>
        <p:nvSpPr>
          <p:cNvPr id="1048657" name="文本框 1048656"/>
          <p:cNvSpPr txBox="1"/>
          <p:nvPr/>
        </p:nvSpPr>
        <p:spPr>
          <a:xfrm>
            <a:off x="990600" y="4419600"/>
            <a:ext cx="192087" cy="577850"/>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3200" b="1">
              <a:solidFill>
                <a:srgbClr val="FF0000"/>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52"/>
                                        </p:tgtEl>
                                        <p:attrNameLst>
                                          <p:attrName>style.visibility</p:attrName>
                                        </p:attrNameLst>
                                      </p:cBhvr>
                                      <p:to>
                                        <p:strVal val="visible"/>
                                      </p:to>
                                    </p:set>
                                    <p:animEffect transition="in" filter="box(in)">
                                      <p:cBhvr>
                                        <p:cTn id="7" dur="500"/>
                                        <p:tgtEl>
                                          <p:spTgt spid="1048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08" name=""/>
        <p:cNvGrpSpPr/>
        <p:nvPr/>
      </p:nvGrpSpPr>
      <p:grpSpPr>
        <a:xfrm rot="0">
          <a:off x="0" y="0"/>
          <a:ext cx="0" cy="0"/>
          <a:chOff x="0" y="0"/>
          <a:chExt cx="0" cy="0"/>
        </a:xfrm>
      </p:grpSpPr>
      <p:pic>
        <p:nvPicPr>
          <p:cNvPr id="2097186" name="图片 2097185"/>
          <p:cNvPicPr/>
          <p:nvPr/>
        </p:nvPicPr>
        <p:blipFill>
          <a:blip r:embed="rId1"/>
          <a:srcRect/>
          <a:stretch>
            <a:fillRect/>
          </a:stretch>
        </p:blipFill>
        <p:spPr>
          <a:xfrm>
            <a:off x="0" y="0"/>
            <a:ext cx="9144000" cy="6858000"/>
          </a:xfrm>
          <a:prstGeom prst="rect">
            <a:avLst/>
          </a:prstGeom>
          <a:noFill/>
          <a:ln>
            <a:noFill/>
          </a:ln>
        </p:spPr>
      </p:pic>
      <p:sp>
        <p:nvSpPr>
          <p:cNvPr id="1048658" name="标题 1048657"/>
          <p:cNvSpPr/>
          <p:nvPr>
            <p:ph type="title"/>
          </p:nvPr>
        </p:nvSpPr>
        <p:spPr>
          <a:xfrm>
            <a:off x="457200" y="274637"/>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b="1">
                <a:solidFill>
                  <a:srgbClr val="FF0000"/>
                </a:solidFill>
                <a:ea typeface="黑体" panose="02010609060101010101" pitchFamily="2" charset="-122"/>
              </a:rPr>
              <a:t>常用术语：</a:t>
            </a:r>
            <a:endParaRPr lang="zh-CN" altLang="en-US" b="1">
              <a:solidFill>
                <a:srgbClr val="FF0000"/>
              </a:solidFill>
              <a:ea typeface="黑体" panose="02010609060101010101" pitchFamily="2" charset="-122"/>
            </a:endParaRPr>
          </a:p>
        </p:txBody>
      </p:sp>
      <p:sp>
        <p:nvSpPr>
          <p:cNvPr id="1048659" name="文本占位符 1048658"/>
          <p:cNvSpPr/>
          <p:nvPr>
            <p:ph type="body" idx="1"/>
          </p:nvPr>
        </p:nvSpPr>
        <p:spPr>
          <a:xfrm>
            <a:off x="457200" y="16002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30000"/>
              </a:lnSpc>
            </a:pPr>
            <a:r>
              <a:rPr lang="zh-CN" altLang="en-US" b="1">
                <a:latin typeface="黑体" panose="02010609060101010101" pitchFamily="2" charset="-122"/>
                <a:ea typeface="黑体" panose="02010609060101010101" pitchFamily="2" charset="-122"/>
              </a:rPr>
              <a:t>热爱自然  钟情山水  向往自由 </a:t>
            </a:r>
            <a:endParaRPr lang="zh-CN" altLang="en-US" b="1">
              <a:latin typeface="黑体" panose="02010609060101010101" pitchFamily="2" charset="-122"/>
              <a:ea typeface="黑体" panose="02010609060101010101" pitchFamily="2" charset="-122"/>
            </a:endParaRPr>
          </a:p>
          <a:p>
            <a:pPr marL="342900" lvl="0" indent="-342900">
              <a:lnSpc>
                <a:spcPct val="130000"/>
              </a:lnSpc>
            </a:pPr>
            <a:r>
              <a:rPr lang="zh-CN" altLang="en-US" b="1">
                <a:latin typeface="黑体" panose="02010609060101010101" pitchFamily="2" charset="-122"/>
                <a:ea typeface="黑体" panose="02010609060101010101" pitchFamily="2" charset="-122"/>
              </a:rPr>
              <a:t>厌恶官场  憎恶黑暗  渴望建功</a:t>
            </a:r>
            <a:endParaRPr lang="zh-CN" altLang="en-US" b="1">
              <a:latin typeface="黑体" panose="02010609060101010101" pitchFamily="2" charset="-122"/>
              <a:ea typeface="黑体" panose="02010609060101010101" pitchFamily="2" charset="-122"/>
            </a:endParaRPr>
          </a:p>
          <a:p>
            <a:pPr marL="342900" lvl="0" indent="-342900">
              <a:lnSpc>
                <a:spcPct val="130000"/>
              </a:lnSpc>
            </a:pPr>
            <a:r>
              <a:rPr lang="zh-CN" altLang="en-US" b="1">
                <a:latin typeface="黑体" panose="02010609060101010101" pitchFamily="2" charset="-122"/>
                <a:ea typeface="黑体" panose="02010609060101010101" pitchFamily="2" charset="-122"/>
              </a:rPr>
              <a:t>生活闲适  悠然自得  淡泊宁静  </a:t>
            </a:r>
            <a:endParaRPr lang="zh-CN" altLang="en-US" b="1">
              <a:latin typeface="黑体" panose="02010609060101010101" pitchFamily="2" charset="-122"/>
              <a:ea typeface="黑体" panose="02010609060101010101" pitchFamily="2" charset="-122"/>
            </a:endParaRPr>
          </a:p>
          <a:p>
            <a:pPr marL="342900" lvl="0" indent="-342900">
              <a:lnSpc>
                <a:spcPct val="130000"/>
              </a:lnSpc>
            </a:pPr>
            <a:r>
              <a:rPr lang="zh-CN" altLang="en-US" b="1">
                <a:latin typeface="黑体" panose="02010609060101010101" pitchFamily="2" charset="-122"/>
                <a:ea typeface="黑体" panose="02010609060101010101" pitchFamily="2" charset="-122"/>
              </a:rPr>
              <a:t>志趣高远  寄情山水  渴望归隐 </a:t>
            </a:r>
            <a:endParaRPr lang="zh-CN" altLang="en-US" b="1">
              <a:latin typeface="黑体" panose="02010609060101010101" pitchFamily="2" charset="-122"/>
              <a:ea typeface="黑体" panose="02010609060101010101" pitchFamily="2" charset="-122"/>
            </a:endParaRPr>
          </a:p>
          <a:p>
            <a:pPr marL="342900" lvl="0" indent="-342900">
              <a:lnSpc>
                <a:spcPct val="130000"/>
              </a:lnSpc>
            </a:pPr>
            <a:r>
              <a:rPr lang="zh-CN" altLang="en-US" b="1">
                <a:latin typeface="黑体" panose="02010609060101010101" pitchFamily="2" charset="-122"/>
                <a:ea typeface="黑体" panose="02010609060101010101" pitchFamily="2" charset="-122"/>
              </a:rPr>
              <a:t>……</a:t>
            </a:r>
            <a:endParaRPr lang="zh-CN" altLang="en-US" b="1">
              <a:latin typeface="黑体" panose="02010609060101010101" pitchFamily="2" charset="-122"/>
              <a:ea typeface="黑体" panose="02010609060101010101" pitchFamily="2" charset="-122"/>
            </a:endParaRPr>
          </a:p>
          <a:p>
            <a:pPr marL="342900" lvl="0" indent="-342900">
              <a:lnSpc>
                <a:spcPct val="130000"/>
              </a:lnSpc>
            </a:pPr>
            <a:endParaRPr lang="zh-CN" altLang="en-US">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59">
                                            <p:txEl>
                                              <p:charRg st="0" end="18"/>
                                            </p:txEl>
                                          </p:spTgt>
                                        </p:tgtEl>
                                        <p:attrNameLst>
                                          <p:attrName>style.visibility</p:attrName>
                                        </p:attrNameLst>
                                      </p:cBhvr>
                                      <p:to>
                                        <p:strVal val="visible"/>
                                      </p:to>
                                    </p:set>
                                    <p:animEffect transition="in" filter="box(in)">
                                      <p:cBhvr>
                                        <p:cTn id="7" dur="500"/>
                                        <p:tgtEl>
                                          <p:spTgt spid="1048659">
                                            <p:txEl>
                                              <p:charRg st="0" end="18"/>
                                            </p:txEl>
                                          </p:spTgt>
                                        </p:tgtEl>
                                      </p:cBhvr>
                                    </p:animEffect>
                                  </p:childTnLst>
                                </p:cTn>
                              </p:par>
                              <p:par>
                                <p:cTn id="8" presetID="4" presetClass="entr" presetSubtype="16" fill="hold" grpId="1" nodeType="withEffect">
                                  <p:stCondLst>
                                    <p:cond delay="0"/>
                                  </p:stCondLst>
                                  <p:childTnLst>
                                    <p:set>
                                      <p:cBhvr>
                                        <p:cTn id="9" dur="1" fill="hold">
                                          <p:stCondLst>
                                            <p:cond delay="0"/>
                                          </p:stCondLst>
                                        </p:cTn>
                                        <p:tgtEl>
                                          <p:spTgt spid="1048659">
                                            <p:txEl>
                                              <p:charRg st="18" end="35"/>
                                            </p:txEl>
                                          </p:spTgt>
                                        </p:tgtEl>
                                        <p:attrNameLst>
                                          <p:attrName>style.visibility</p:attrName>
                                        </p:attrNameLst>
                                      </p:cBhvr>
                                      <p:to>
                                        <p:strVal val="visible"/>
                                      </p:to>
                                    </p:set>
                                    <p:animEffect transition="in" filter="box(in)">
                                      <p:cBhvr>
                                        <p:cTn id="10" dur="500"/>
                                        <p:tgtEl>
                                          <p:spTgt spid="1048659">
                                            <p:txEl>
                                              <p:charRg st="18" end="35"/>
                                            </p:txEl>
                                          </p:spTgt>
                                        </p:tgtEl>
                                      </p:cBhvr>
                                    </p:animEffect>
                                  </p:childTnLst>
                                </p:cTn>
                              </p:par>
                              <p:par>
                                <p:cTn id="11" presetID="4" presetClass="entr" presetSubtype="16" fill="hold" grpId="2" nodeType="withEffect">
                                  <p:stCondLst>
                                    <p:cond delay="0"/>
                                  </p:stCondLst>
                                  <p:childTnLst>
                                    <p:set>
                                      <p:cBhvr>
                                        <p:cTn id="12" dur="1" fill="hold">
                                          <p:stCondLst>
                                            <p:cond delay="0"/>
                                          </p:stCondLst>
                                        </p:cTn>
                                        <p:tgtEl>
                                          <p:spTgt spid="1048659">
                                            <p:txEl>
                                              <p:charRg st="35" end="54"/>
                                            </p:txEl>
                                          </p:spTgt>
                                        </p:tgtEl>
                                        <p:attrNameLst>
                                          <p:attrName>style.visibility</p:attrName>
                                        </p:attrNameLst>
                                      </p:cBhvr>
                                      <p:to>
                                        <p:strVal val="visible"/>
                                      </p:to>
                                    </p:set>
                                    <p:animEffect transition="in" filter="box(in)">
                                      <p:cBhvr>
                                        <p:cTn id="13" dur="500"/>
                                        <p:tgtEl>
                                          <p:spTgt spid="1048659">
                                            <p:txEl>
                                              <p:charRg st="35" end="54"/>
                                            </p:txEl>
                                          </p:spTgt>
                                        </p:tgtEl>
                                      </p:cBhvr>
                                    </p:animEffect>
                                  </p:childTnLst>
                                </p:cTn>
                              </p:par>
                              <p:par>
                                <p:cTn id="14" presetID="4" presetClass="entr" presetSubtype="16" fill="hold" grpId="3" nodeType="withEffect">
                                  <p:stCondLst>
                                    <p:cond delay="0"/>
                                  </p:stCondLst>
                                  <p:childTnLst>
                                    <p:set>
                                      <p:cBhvr>
                                        <p:cTn id="15" dur="1" fill="hold">
                                          <p:stCondLst>
                                            <p:cond delay="0"/>
                                          </p:stCondLst>
                                        </p:cTn>
                                        <p:tgtEl>
                                          <p:spTgt spid="1048659">
                                            <p:txEl>
                                              <p:charRg st="54" end="72"/>
                                            </p:txEl>
                                          </p:spTgt>
                                        </p:tgtEl>
                                        <p:attrNameLst>
                                          <p:attrName>style.visibility</p:attrName>
                                        </p:attrNameLst>
                                      </p:cBhvr>
                                      <p:to>
                                        <p:strVal val="visible"/>
                                      </p:to>
                                    </p:set>
                                    <p:animEffect transition="in" filter="box(in)">
                                      <p:cBhvr>
                                        <p:cTn id="16" dur="500"/>
                                        <p:tgtEl>
                                          <p:spTgt spid="1048659">
                                            <p:txEl>
                                              <p:charRg st="54" end="72"/>
                                            </p:txEl>
                                          </p:spTgt>
                                        </p:tgtEl>
                                      </p:cBhvr>
                                    </p:animEffect>
                                  </p:childTnLst>
                                </p:cTn>
                              </p:par>
                              <p:par>
                                <p:cTn id="17" presetID="4" presetClass="entr" presetSubtype="16" fill="hold" grpId="4" nodeType="withEffect">
                                  <p:stCondLst>
                                    <p:cond delay="0"/>
                                  </p:stCondLst>
                                  <p:childTnLst>
                                    <p:set>
                                      <p:cBhvr>
                                        <p:cTn id="18" dur="1" fill="hold">
                                          <p:stCondLst>
                                            <p:cond delay="0"/>
                                          </p:stCondLst>
                                        </p:cTn>
                                        <p:tgtEl>
                                          <p:spTgt spid="1048659">
                                            <p:txEl>
                                              <p:charRg st="72" end="75"/>
                                            </p:txEl>
                                          </p:spTgt>
                                        </p:tgtEl>
                                        <p:attrNameLst>
                                          <p:attrName>style.visibility</p:attrName>
                                        </p:attrNameLst>
                                      </p:cBhvr>
                                      <p:to>
                                        <p:strVal val="visible"/>
                                      </p:to>
                                    </p:set>
                                    <p:animEffect transition="in" filter="box(in)">
                                      <p:cBhvr>
                                        <p:cTn id="19" dur="500"/>
                                        <p:tgtEl>
                                          <p:spTgt spid="1048659">
                                            <p:txEl>
                                              <p:charRg st="72" end="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09" name=""/>
        <p:cNvGrpSpPr/>
        <p:nvPr/>
      </p:nvGrpSpPr>
      <p:grpSpPr>
        <a:xfrm rot="0">
          <a:off x="0" y="0"/>
          <a:ext cx="0" cy="0"/>
          <a:chOff x="0" y="0"/>
          <a:chExt cx="0" cy="0"/>
        </a:xfrm>
      </p:grpSpPr>
      <p:pic>
        <p:nvPicPr>
          <p:cNvPr id="2097187" name="图片 2097186"/>
          <p:cNvPicPr/>
          <p:nvPr/>
        </p:nvPicPr>
        <p:blipFill>
          <a:blip r:embed="rId1"/>
          <a:srcRect/>
          <a:stretch>
            <a:fillRect/>
          </a:stretch>
        </p:blipFill>
        <p:spPr>
          <a:xfrm>
            <a:off x="0" y="0"/>
            <a:ext cx="9144000" cy="6858000"/>
          </a:xfrm>
          <a:prstGeom prst="rect">
            <a:avLst/>
          </a:prstGeom>
          <a:noFill/>
          <a:ln>
            <a:noFill/>
          </a:ln>
        </p:spPr>
      </p:pic>
      <p:sp>
        <p:nvSpPr>
          <p:cNvPr id="1048660" name="标题 1048659"/>
          <p:cNvSpPr/>
          <p:nvPr>
            <p:ph type="title"/>
          </p:nvPr>
        </p:nvSpPr>
        <p:spPr>
          <a:xfrm>
            <a:off x="457200" y="685800"/>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600" b="1">
                <a:solidFill>
                  <a:srgbClr val="FF0000"/>
                </a:solidFill>
                <a:ea typeface="黑体" panose="02010609060101010101" pitchFamily="2" charset="-122"/>
              </a:rPr>
              <a:t>把握山水田园诗思想感情的常用方法</a:t>
            </a:r>
            <a:endParaRPr lang="zh-CN" altLang="en-US" sz="3600" b="1">
              <a:solidFill>
                <a:srgbClr val="FF0000"/>
              </a:solidFill>
              <a:ea typeface="黑体" panose="02010609060101010101" pitchFamily="2" charset="-122"/>
            </a:endParaRPr>
          </a:p>
        </p:txBody>
      </p:sp>
      <p:sp>
        <p:nvSpPr>
          <p:cNvPr id="1048661" name="文本占位符 1048660"/>
          <p:cNvSpPr/>
          <p:nvPr>
            <p:ph type="body" idx="1"/>
          </p:nvPr>
        </p:nvSpPr>
        <p:spPr>
          <a:xfrm>
            <a:off x="0" y="1295400"/>
            <a:ext cx="86868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20000"/>
              </a:lnSpc>
            </a:pPr>
            <a:endParaRPr lang="zh-CN" altLang="en-US" sz="3600" b="1">
              <a:latin typeface="黑体" panose="02010609060101010101" pitchFamily="2" charset="-122"/>
              <a:ea typeface="黑体" panose="02010609060101010101" pitchFamily="2" charset="-122"/>
            </a:endParaRPr>
          </a:p>
          <a:p>
            <a:pPr marL="342900" lvl="0" indent="-342900">
              <a:lnSpc>
                <a:spcPct val="120000"/>
              </a:lnSpc>
            </a:pPr>
            <a:r>
              <a:rPr lang="zh-CN" altLang="en-US" sz="3600" b="1">
                <a:latin typeface="黑体" panose="02010609060101010101" pitchFamily="2" charset="-122"/>
                <a:ea typeface="黑体" panose="02010609060101010101" pitchFamily="2" charset="-122"/>
              </a:rPr>
              <a:t>（1）知人论世（生平经历，社会背景等）</a:t>
            </a:r>
            <a:endParaRPr lang="zh-CN" altLang="en-US" sz="3600" b="1">
              <a:latin typeface="黑体" panose="02010609060101010101" pitchFamily="2" charset="-122"/>
              <a:ea typeface="黑体" panose="02010609060101010101" pitchFamily="2" charset="-122"/>
            </a:endParaRPr>
          </a:p>
          <a:p>
            <a:pPr marL="342900" lvl="0" indent="-342900">
              <a:lnSpc>
                <a:spcPct val="120000"/>
              </a:lnSpc>
            </a:pPr>
            <a:r>
              <a:rPr lang="zh-CN" altLang="en-US" sz="3600" b="1">
                <a:latin typeface="黑体" panose="02010609060101010101" pitchFamily="2" charset="-122"/>
                <a:ea typeface="黑体" panose="02010609060101010101" pitchFamily="2" charset="-122"/>
              </a:rPr>
              <a:t>（2）因词求情（标题，关键词，注释）</a:t>
            </a:r>
            <a:endParaRPr lang="zh-CN" altLang="en-US" sz="3600" b="1">
              <a:latin typeface="黑体" panose="02010609060101010101" pitchFamily="2" charset="-122"/>
              <a:ea typeface="黑体" panose="02010609060101010101" pitchFamily="2" charset="-122"/>
            </a:endParaRPr>
          </a:p>
          <a:p>
            <a:pPr marL="342900" lvl="0" indent="-342900">
              <a:lnSpc>
                <a:spcPct val="120000"/>
              </a:lnSpc>
            </a:pPr>
            <a:r>
              <a:rPr lang="zh-CN" altLang="en-US" sz="3600" b="1">
                <a:latin typeface="黑体" panose="02010609060101010101" pitchFamily="2" charset="-122"/>
                <a:ea typeface="黑体" panose="02010609060101010101" pitchFamily="2" charset="-122"/>
              </a:rPr>
              <a:t>（3）缘景明情（意象，意境）</a:t>
            </a:r>
            <a:endParaRPr lang="zh-CN" altLang="en-US" sz="3600" b="1">
              <a:latin typeface="黑体" panose="02010609060101010101" pitchFamily="2" charset="-122"/>
              <a:ea typeface="黑体" panose="02010609060101010101" pitchFamily="2" charset="-122"/>
            </a:endParaRPr>
          </a:p>
        </p:txBody>
      </p:sp>
      <p:pic>
        <p:nvPicPr>
          <p:cNvPr id="2097188" name="图片 2097187"/>
          <p:cNvPicPr/>
          <p:nvPr/>
        </p:nvPicPr>
        <p:blipFill>
          <a:blip r:embed="rId2"/>
          <a:srcRect/>
          <a:stretch>
            <a:fillRect/>
          </a:stretch>
        </p:blipFill>
        <p:spPr>
          <a:xfrm>
            <a:off x="5562600" y="4343400"/>
            <a:ext cx="3581400" cy="2514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61">
                                            <p:txEl>
                                              <p:charRg st="1" end="21"/>
                                            </p:txEl>
                                          </p:spTgt>
                                        </p:tgtEl>
                                        <p:attrNameLst>
                                          <p:attrName>style.visibility</p:attrName>
                                        </p:attrNameLst>
                                      </p:cBhvr>
                                      <p:to>
                                        <p:strVal val="visible"/>
                                      </p:to>
                                    </p:set>
                                    <p:animEffect transition="in" filter="box(in)">
                                      <p:cBhvr>
                                        <p:cTn id="7" dur="500"/>
                                        <p:tgtEl>
                                          <p:spTgt spid="1048661">
                                            <p:txEl>
                                              <p:charRg st="1" end="2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661">
                                            <p:txEl>
                                              <p:charRg st="21" end="40"/>
                                            </p:txEl>
                                          </p:spTgt>
                                        </p:tgtEl>
                                        <p:attrNameLst>
                                          <p:attrName>style.visibility</p:attrName>
                                        </p:attrNameLst>
                                      </p:cBhvr>
                                      <p:to>
                                        <p:strVal val="visible"/>
                                      </p:to>
                                    </p:set>
                                    <p:animEffect transition="in" filter="box(in)">
                                      <p:cBhvr>
                                        <p:cTn id="12" dur="500"/>
                                        <p:tgtEl>
                                          <p:spTgt spid="1048661">
                                            <p:txEl>
                                              <p:charRg st="21" end="4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48661">
                                            <p:txEl>
                                              <p:charRg st="40" end="55"/>
                                            </p:txEl>
                                          </p:spTgt>
                                        </p:tgtEl>
                                        <p:attrNameLst>
                                          <p:attrName>style.visibility</p:attrName>
                                        </p:attrNameLst>
                                      </p:cBhvr>
                                      <p:to>
                                        <p:strVal val="visible"/>
                                      </p:to>
                                    </p:set>
                                    <p:animEffect transition="in" filter="box(in)">
                                      <p:cBhvr>
                                        <p:cTn id="17" dur="500"/>
                                        <p:tgtEl>
                                          <p:spTgt spid="1048661">
                                            <p:txEl>
                                              <p:charRg st="40" end="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110" name=""/>
        <p:cNvGrpSpPr/>
        <p:nvPr/>
      </p:nvGrpSpPr>
      <p:grpSpPr>
        <a:xfrm rot="0">
          <a:off x="0" y="0"/>
          <a:ext cx="0" cy="0"/>
          <a:chOff x="0" y="0"/>
          <a:chExt cx="0" cy="0"/>
        </a:xfrm>
      </p:grpSpPr>
      <p:sp>
        <p:nvSpPr>
          <p:cNvPr id="1048662" name="文本框 1048661"/>
          <p:cNvSpPr txBox="1"/>
          <p:nvPr/>
        </p:nvSpPr>
        <p:spPr>
          <a:xfrm>
            <a:off x="1905000" y="0"/>
            <a:ext cx="6019800" cy="163036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20000"/>
              </a:lnSpc>
              <a:buFontTx/>
              <a:buNone/>
            </a:pPr>
            <a:r>
              <a:rPr lang="zh-CN" altLang="en-US" sz="2800" b="1">
                <a:latin typeface="黑体" panose="02010609060101010101" pitchFamily="2" charset="-122"/>
                <a:ea typeface="黑体" panose="02010609060101010101" pitchFamily="2" charset="-122"/>
              </a:rPr>
              <a:t>      鹿柴  王维</a:t>
            </a:r>
            <a:endParaRPr lang="zh-CN" altLang="en-US" sz="2800" b="1">
              <a:latin typeface="黑体" panose="02010609060101010101" pitchFamily="2" charset="-122"/>
              <a:ea typeface="黑体" panose="02010609060101010101" pitchFamily="2" charset="-122"/>
            </a:endParaRPr>
          </a:p>
          <a:p>
            <a:pPr marL="0" lvl="0" indent="0">
              <a:lnSpc>
                <a:spcPct val="120000"/>
              </a:lnSpc>
              <a:buFontTx/>
              <a:buNone/>
            </a:pPr>
            <a:r>
              <a:rPr lang="zh-CN" altLang="en-US" sz="2800" b="1">
                <a:latin typeface="黑体" panose="02010609060101010101" pitchFamily="2" charset="-122"/>
                <a:ea typeface="黑体" panose="02010609060101010101" pitchFamily="2" charset="-122"/>
              </a:rPr>
              <a:t>空山不见人，但闻人语响。</a:t>
            </a:r>
            <a:endParaRPr lang="zh-CN" altLang="en-US" sz="2800" b="1">
              <a:latin typeface="黑体" panose="02010609060101010101" pitchFamily="2" charset="-122"/>
              <a:ea typeface="黑体" panose="02010609060101010101" pitchFamily="2" charset="-122"/>
            </a:endParaRPr>
          </a:p>
          <a:p>
            <a:pPr marL="0" lvl="0" indent="0">
              <a:lnSpc>
                <a:spcPct val="120000"/>
              </a:lnSpc>
              <a:buFontTx/>
              <a:buNone/>
            </a:pPr>
            <a:r>
              <a:rPr lang="zh-CN" altLang="en-US" sz="2800" b="1">
                <a:latin typeface="黑体" panose="02010609060101010101" pitchFamily="2" charset="-122"/>
                <a:ea typeface="黑体" panose="02010609060101010101" pitchFamily="2" charset="-122"/>
              </a:rPr>
              <a:t>返景入深林，复照青苔上。</a:t>
            </a:r>
            <a:endParaRPr lang="zh-CN" altLang="en-US" sz="2800" b="1">
              <a:latin typeface="黑体" panose="02010609060101010101" pitchFamily="2" charset="-122"/>
              <a:ea typeface="黑体" panose="02010609060101010101" pitchFamily="2" charset="-122"/>
            </a:endParaRPr>
          </a:p>
        </p:txBody>
      </p:sp>
      <p:sp>
        <p:nvSpPr>
          <p:cNvPr id="1048663" name="矩形 1048662"/>
          <p:cNvSpPr/>
          <p:nvPr/>
        </p:nvSpPr>
        <p:spPr>
          <a:xfrm>
            <a:off x="228600" y="3505200"/>
            <a:ext cx="8382000" cy="5638800"/>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20000"/>
              </a:lnSpc>
              <a:buFontTx/>
              <a:buNone/>
            </a:pPr>
            <a:r>
              <a:rPr lang="zh-CN" altLang="en-US" b="1">
                <a:solidFill>
                  <a:schemeClr val="lt1"/>
                </a:solidFill>
                <a:latin typeface="黑体" panose="02010609060101010101" pitchFamily="2" charset="-122"/>
                <a:ea typeface="黑体" panose="02010609060101010101" pitchFamily="2" charset="-122"/>
              </a:rPr>
              <a:t>     王维作诗“最爱用‘静’字”，而这个字，恰恰是读解“王维的诗的钥匙”。看他的《鹿柴》《竹里馆》《鸟鸣涧》，诗中刻意表现的那种孤寂、幽清、宁静，简直可以使你“身世两忘，万念皆寂”（胡应麟《诗薮》）。</a:t>
            </a:r>
            <a:endParaRPr lang="zh-CN" altLang="en-US" b="1">
              <a:solidFill>
                <a:schemeClr val="lt1"/>
              </a:solidFill>
              <a:latin typeface="黑体" panose="02010609060101010101" pitchFamily="2" charset="-122"/>
              <a:ea typeface="黑体" panose="02010609060101010101" pitchFamily="2" charset="-122"/>
            </a:endParaRPr>
          </a:p>
        </p:txBody>
      </p:sp>
      <p:sp>
        <p:nvSpPr>
          <p:cNvPr id="1048664" name="文本框 1048663"/>
          <p:cNvSpPr txBox="1"/>
          <p:nvPr/>
        </p:nvSpPr>
        <p:spPr>
          <a:xfrm>
            <a:off x="1295400" y="1828800"/>
            <a:ext cx="5159375" cy="1377950"/>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latin typeface="黑体" panose="02010609060101010101" pitchFamily="2" charset="-122"/>
                <a:ea typeface="黑体" panose="02010609060101010101" pitchFamily="2" charset="-122"/>
              </a:rPr>
              <a:t>         竹里馆  唐 王维 </a:t>
            </a:r>
            <a:endParaRPr lang="zh-CN" altLang="en-US" sz="2800" b="1">
              <a:latin typeface="黑体" panose="02010609060101010101" pitchFamily="2" charset="-122"/>
              <a:ea typeface="黑体" panose="02010609060101010101" pitchFamily="2" charset="-122"/>
            </a:endParaRPr>
          </a:p>
          <a:p>
            <a:pPr marL="0" lvl="0" indent="0">
              <a:buFontTx/>
              <a:buNone/>
            </a:pPr>
            <a:r>
              <a:rPr lang="zh-CN" altLang="en-US" sz="2800" b="1">
                <a:latin typeface="黑体" panose="02010609060101010101" pitchFamily="2" charset="-122"/>
                <a:ea typeface="黑体" panose="02010609060101010101" pitchFamily="2" charset="-122"/>
              </a:rPr>
              <a:t>　　独坐幽篁里，弹琴复长啸。 </a:t>
            </a:r>
            <a:endParaRPr lang="zh-CN" altLang="en-US" sz="2800" b="1">
              <a:latin typeface="黑体" panose="02010609060101010101" pitchFamily="2" charset="-122"/>
              <a:ea typeface="黑体" panose="02010609060101010101" pitchFamily="2" charset="-122"/>
            </a:endParaRPr>
          </a:p>
          <a:p>
            <a:pPr marL="0" lvl="0" indent="0">
              <a:buFontTx/>
              <a:buNone/>
            </a:pPr>
            <a:r>
              <a:rPr lang="zh-CN" altLang="en-US" sz="2800" b="1">
                <a:latin typeface="黑体" panose="02010609060101010101" pitchFamily="2" charset="-122"/>
                <a:ea typeface="黑体" panose="02010609060101010101" pitchFamily="2" charset="-122"/>
              </a:rPr>
              <a:t>　　深林人不知，明月来相照。 </a:t>
            </a:r>
            <a:endParaRPr lang="zh-CN" altLang="en-US" sz="28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62"/>
                                        </p:tgtEl>
                                        <p:attrNameLst>
                                          <p:attrName>style.visibility</p:attrName>
                                        </p:attrNameLst>
                                      </p:cBhvr>
                                      <p:to>
                                        <p:strVal val="visible"/>
                                      </p:to>
                                    </p:set>
                                    <p:animEffect transition="in" filter="box(in)">
                                      <p:cBhvr>
                                        <p:cTn id="7" dur="500"/>
                                        <p:tgtEl>
                                          <p:spTgt spid="104866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664"/>
                                        </p:tgtEl>
                                        <p:attrNameLst>
                                          <p:attrName>style.visibility</p:attrName>
                                        </p:attrNameLst>
                                      </p:cBhvr>
                                      <p:to>
                                        <p:strVal val="visible"/>
                                      </p:to>
                                    </p:set>
                                    <p:animEffect transition="in" filter="box(in)">
                                      <p:cBhvr>
                                        <p:cTn id="12" dur="500"/>
                                        <p:tgtEl>
                                          <p:spTgt spid="104866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48663"/>
                                        </p:tgtEl>
                                        <p:attrNameLst>
                                          <p:attrName>style.visibility</p:attrName>
                                        </p:attrNameLst>
                                      </p:cBhvr>
                                      <p:to>
                                        <p:strVal val="visible"/>
                                      </p:to>
                                    </p:set>
                                    <p:animEffect transition="in" filter="box(in)">
                                      <p:cBhvr>
                                        <p:cTn id="17" dur="500"/>
                                        <p:tgtEl>
                                          <p:spTgt spid="1048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2" grpId="0" animBg="1"/>
      <p:bldP spid="1048664" grpId="0" animBg="1"/>
      <p:bldP spid="104866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11" name=""/>
        <p:cNvGrpSpPr/>
        <p:nvPr/>
      </p:nvGrpSpPr>
      <p:grpSpPr>
        <a:xfrm rot="0">
          <a:off x="0" y="0"/>
          <a:ext cx="0" cy="0"/>
          <a:chOff x="0" y="0"/>
          <a:chExt cx="0" cy="0"/>
        </a:xfrm>
      </p:grpSpPr>
      <p:pic>
        <p:nvPicPr>
          <p:cNvPr id="2097189" name="图片 2097188"/>
          <p:cNvPicPr/>
          <p:nvPr/>
        </p:nvPicPr>
        <p:blipFill>
          <a:blip r:embed="rId1"/>
          <a:srcRect/>
          <a:stretch>
            <a:fillRect/>
          </a:stretch>
        </p:blipFill>
        <p:spPr>
          <a:xfrm>
            <a:off x="0" y="0"/>
            <a:ext cx="9144000" cy="6858000"/>
          </a:xfrm>
          <a:prstGeom prst="rect">
            <a:avLst/>
          </a:prstGeom>
          <a:noFill/>
          <a:ln>
            <a:noFill/>
          </a:ln>
        </p:spPr>
      </p:pic>
      <p:sp>
        <p:nvSpPr>
          <p:cNvPr id="1048665" name="文本占位符 1048664"/>
          <p:cNvSpPr/>
          <p:nvPr>
            <p:ph type="body" idx="1"/>
          </p:nvPr>
        </p:nvSpPr>
        <p:spPr>
          <a:xfrm>
            <a:off x="457200" y="3810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120000"/>
              </a:lnSpc>
            </a:pPr>
            <a:r>
              <a:rPr lang="zh-CN" altLang="en-US" b="1">
                <a:latin typeface="黑体" panose="02010609060101010101" pitchFamily="2" charset="-122"/>
                <a:ea typeface="黑体" panose="02010609060101010101" pitchFamily="2" charset="-122"/>
              </a:rPr>
              <a:t>送杜十四之江南 </a:t>
            </a:r>
            <a:r>
              <a:rPr lang="zh-CN" altLang="en-US" sz="2400" b="1">
                <a:latin typeface="黑体" panose="02010609060101010101" pitchFamily="2" charset="-122"/>
                <a:ea typeface="黑体" panose="02010609060101010101" pitchFamily="2" charset="-122"/>
              </a:rPr>
              <a:t>孟浩然</a:t>
            </a:r>
            <a:endParaRPr lang="zh-CN" altLang="en-US" sz="2400" b="1">
              <a:latin typeface="黑体" panose="02010609060101010101" pitchFamily="2" charset="-122"/>
              <a:ea typeface="黑体" panose="02010609060101010101" pitchFamily="2" charset="-122"/>
            </a:endParaRPr>
          </a:p>
          <a:p>
            <a:pPr marL="342900" lvl="0" indent="-342900" algn="ctr">
              <a:lnSpc>
                <a:spcPct val="120000"/>
              </a:lnSpc>
            </a:pPr>
            <a:r>
              <a:rPr lang="zh-CN" altLang="en-US" b="1">
                <a:latin typeface="黑体" panose="02010609060101010101" pitchFamily="2" charset="-122"/>
                <a:ea typeface="黑体" panose="02010609060101010101" pitchFamily="2" charset="-122"/>
              </a:rPr>
              <a:t>荆吴相接水为乡，君去春江正渺茫。</a:t>
            </a:r>
            <a:endParaRPr lang="zh-CN" altLang="en-US" b="1">
              <a:latin typeface="黑体" panose="02010609060101010101" pitchFamily="2" charset="-122"/>
              <a:ea typeface="黑体" panose="02010609060101010101" pitchFamily="2" charset="-122"/>
            </a:endParaRPr>
          </a:p>
          <a:p>
            <a:pPr marL="342900" lvl="0" indent="-342900" algn="ctr">
              <a:lnSpc>
                <a:spcPct val="120000"/>
              </a:lnSpc>
            </a:pPr>
            <a:r>
              <a:rPr lang="zh-CN" altLang="en-US" b="1">
                <a:latin typeface="黑体" panose="02010609060101010101" pitchFamily="2" charset="-122"/>
                <a:ea typeface="黑体" panose="02010609060101010101" pitchFamily="2" charset="-122"/>
              </a:rPr>
              <a:t>日暮征帆何处泊？天涯一望断人肠。</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solidFill>
                  <a:schemeClr val="accent2"/>
                </a:solidFill>
                <a:latin typeface="黑体" panose="02010609060101010101" pitchFamily="2" charset="-122"/>
                <a:ea typeface="黑体" panose="02010609060101010101" pitchFamily="2" charset="-122"/>
              </a:rPr>
              <a:t>首联表现了诗人什么情感。</a:t>
            </a:r>
            <a:endParaRPr lang="zh-CN" altLang="en-US" b="1">
              <a:solidFill>
                <a:schemeClr val="accent2"/>
              </a:solidFill>
              <a:latin typeface="黑体" panose="02010609060101010101" pitchFamily="2" charset="-122"/>
              <a:ea typeface="黑体" panose="02010609060101010101" pitchFamily="2" charset="-122"/>
            </a:endParaRPr>
          </a:p>
          <a:p>
            <a:pPr marL="342900" lvl="0" indent="-342900">
              <a:lnSpc>
                <a:spcPct val="120000"/>
              </a:lnSpc>
            </a:pPr>
            <a:r>
              <a:rPr lang="zh-CN" altLang="en-US" b="1">
                <a:latin typeface="黑体" panose="02010609060101010101" pitchFamily="2" charset="-122"/>
                <a:ea typeface="黑体" panose="02010609060101010101" pitchFamily="2" charset="-122"/>
              </a:rPr>
              <a:t>“渺茫”一词包含着复杂的情感，从字面上来看它似是形容春江上烟波浩淼，雨雾蒙蒙，其实是写诗人心中的茫然，因而首联写出诗人送别友人时的怅然若失。</a:t>
            </a:r>
            <a:r>
              <a:rPr lang="zh-CN" altLang="en-US">
                <a:latin typeface="黑体" panose="02010609060101010101" pitchFamily="2" charset="-122"/>
                <a:ea typeface="黑体" panose="02010609060101010101" pitchFamily="2" charset="-122"/>
              </a:rPr>
              <a:t> </a:t>
            </a:r>
            <a:endParaRPr lang="zh-CN" altLang="en-US">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65">
                                            <p:txEl>
                                              <p:charRg st="59" end="131"/>
                                            </p:txEl>
                                          </p:spTgt>
                                        </p:tgtEl>
                                        <p:attrNameLst>
                                          <p:attrName>style.visibility</p:attrName>
                                        </p:attrNameLst>
                                      </p:cBhvr>
                                      <p:to>
                                        <p:strVal val="visible"/>
                                      </p:to>
                                    </p:set>
                                    <p:animEffect transition="in" filter="box(in)">
                                      <p:cBhvr>
                                        <p:cTn id="7" dur="500"/>
                                        <p:tgtEl>
                                          <p:spTgt spid="1048665">
                                            <p:txEl>
                                              <p:charRg st="59" end="13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12" name=""/>
        <p:cNvGrpSpPr/>
        <p:nvPr/>
      </p:nvGrpSpPr>
      <p:grpSpPr>
        <a:xfrm rot="0">
          <a:off x="0" y="0"/>
          <a:ext cx="0" cy="0"/>
          <a:chOff x="0" y="0"/>
          <a:chExt cx="0" cy="0"/>
        </a:xfrm>
      </p:grpSpPr>
      <p:sp>
        <p:nvSpPr>
          <p:cNvPr id="1048666" name="矩形 1048665"/>
          <p:cNvSpPr/>
          <p:nvPr/>
        </p:nvSpPr>
        <p:spPr>
          <a:xfrm>
            <a:off x="4191000" y="323850"/>
            <a:ext cx="4648200" cy="3349625"/>
          </a:xfrm>
          <a:prstGeom prst="rect">
            <a:avLst/>
          </a:prstGeom>
          <a:noFill/>
          <a:ln>
            <a:noFill/>
          </a:ln>
        </p:spPr>
        <p:txBody>
          <a:bodyPr vert="horz" lIns="91440" tIns="45720" rIns="91440" bIns="45720" anchor="ctr">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3600" b="1">
                <a:ea typeface="黑体" panose="02010609060101010101" pitchFamily="2" charset="-122"/>
              </a:rPr>
              <a:t>田园乐</a:t>
            </a:r>
            <a:endParaRPr lang="zh-CN" altLang="en-US" sz="3600" b="1">
              <a:ea typeface="黑体" panose="02010609060101010101" pitchFamily="2" charset="-122"/>
            </a:endParaRPr>
          </a:p>
          <a:p>
            <a:pPr marL="0" lvl="0" indent="0" algn="ctr">
              <a:buFontTx/>
              <a:buNone/>
            </a:pPr>
            <a:r>
              <a:rPr lang="zh-CN" altLang="en-US" sz="3600" b="1">
                <a:ea typeface="黑体" panose="02010609060101010101" pitchFamily="2" charset="-122"/>
              </a:rPr>
              <a:t>王维</a:t>
            </a:r>
            <a:endParaRPr lang="zh-CN" altLang="en-US" sz="3600" b="1">
              <a:ea typeface="黑体" panose="02010609060101010101" pitchFamily="2" charset="-122"/>
            </a:endParaRPr>
          </a:p>
          <a:p>
            <a:pPr marL="0" lvl="0" indent="0" algn="ctr">
              <a:buFontTx/>
              <a:buNone/>
            </a:pPr>
            <a:r>
              <a:rPr lang="zh-CN" altLang="en-US" sz="3600" b="1">
                <a:ea typeface="黑体" panose="02010609060101010101" pitchFamily="2" charset="-122"/>
              </a:rPr>
              <a:t>桃红复含宿雨，</a:t>
            </a:r>
            <a:endParaRPr lang="zh-CN" altLang="en-US" sz="3600" b="1">
              <a:ea typeface="黑体" panose="02010609060101010101" pitchFamily="2" charset="-122"/>
            </a:endParaRPr>
          </a:p>
          <a:p>
            <a:pPr marL="0" lvl="0" indent="0" algn="ctr">
              <a:buFontTx/>
              <a:buNone/>
            </a:pPr>
            <a:r>
              <a:rPr lang="zh-CN" altLang="en-US" sz="3600" b="1">
                <a:ea typeface="黑体" panose="02010609060101010101" pitchFamily="2" charset="-122"/>
              </a:rPr>
              <a:t>柳绿更带朝烟。</a:t>
            </a:r>
            <a:endParaRPr lang="zh-CN" altLang="en-US" sz="3600" b="1">
              <a:ea typeface="黑体" panose="02010609060101010101" pitchFamily="2" charset="-122"/>
            </a:endParaRPr>
          </a:p>
          <a:p>
            <a:pPr marL="0" lvl="0" indent="0" algn="ctr">
              <a:buFontTx/>
              <a:buNone/>
            </a:pPr>
            <a:r>
              <a:rPr lang="zh-CN" altLang="en-US" sz="3600" b="1">
                <a:ea typeface="黑体" panose="02010609060101010101" pitchFamily="2" charset="-122"/>
              </a:rPr>
              <a:t>花落家童未扫，</a:t>
            </a:r>
            <a:endParaRPr lang="zh-CN" altLang="en-US" sz="3600" b="1">
              <a:ea typeface="黑体" panose="02010609060101010101" pitchFamily="2" charset="-122"/>
            </a:endParaRPr>
          </a:p>
          <a:p>
            <a:pPr marL="0" lvl="0" indent="0" algn="ctr">
              <a:buFontTx/>
              <a:buNone/>
            </a:pPr>
            <a:r>
              <a:rPr lang="zh-CN" altLang="en-US" sz="3600" b="1">
                <a:ea typeface="黑体" panose="02010609060101010101" pitchFamily="2" charset="-122"/>
              </a:rPr>
              <a:t>莺啼山客犹眠。</a:t>
            </a:r>
            <a:endParaRPr lang="zh-CN" altLang="en-US" sz="3600" b="1">
              <a:ea typeface="黑体" panose="02010609060101010101" pitchFamily="2" charset="-122"/>
            </a:endParaRPr>
          </a:p>
        </p:txBody>
      </p:sp>
      <p:pic>
        <p:nvPicPr>
          <p:cNvPr id="2097190" name="图片 2097189"/>
          <p:cNvPicPr/>
          <p:nvPr/>
        </p:nvPicPr>
        <p:blipFill>
          <a:blip r:embed="rId1"/>
          <a:srcRect/>
          <a:stretch>
            <a:fillRect/>
          </a:stretch>
        </p:blipFill>
        <p:spPr>
          <a:xfrm>
            <a:off x="0" y="0"/>
            <a:ext cx="3851275" cy="3886200"/>
          </a:xfrm>
          <a:prstGeom prst="rect">
            <a:avLst/>
          </a:prstGeom>
          <a:noFill/>
          <a:ln>
            <a:noFill/>
          </a:ln>
        </p:spPr>
      </p:pic>
      <p:sp>
        <p:nvSpPr>
          <p:cNvPr id="1048667" name="文本框 1048666"/>
          <p:cNvSpPr txBox="1"/>
          <p:nvPr/>
        </p:nvSpPr>
        <p:spPr>
          <a:xfrm>
            <a:off x="609600" y="4648200"/>
            <a:ext cx="7848600" cy="19716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10000"/>
              </a:lnSpc>
              <a:spcBef>
                <a:spcPct val="50000"/>
              </a:spcBef>
              <a:buFontTx/>
              <a:buNone/>
            </a:pPr>
            <a:r>
              <a:rPr lang="zh-CN" altLang="en-US" sz="2800" b="1">
                <a:latin typeface="黑体" panose="02010609060101010101" pitchFamily="2" charset="-122"/>
                <a:ea typeface="黑体" panose="02010609060101010101" pitchFamily="2" charset="-122"/>
              </a:rPr>
              <a:t>答：作者写景绘形绘声绘色，通过桃花、柳丝、莺啼，捕捉住春天富于特征的景物，营造了静谧明朗意境，表达了诗人宁静安适（闲适恬静）的心境。</a:t>
            </a:r>
            <a:endParaRPr lang="zh-CN" altLang="en-US" sz="2800" b="1">
              <a:latin typeface="黑体" panose="02010609060101010101" pitchFamily="2" charset="-122"/>
              <a:ea typeface="黑体" panose="02010609060101010101" pitchFamily="2" charset="-122"/>
            </a:endParaRPr>
          </a:p>
        </p:txBody>
      </p:sp>
      <p:sp>
        <p:nvSpPr>
          <p:cNvPr id="1048668" name="文本框 1048667"/>
          <p:cNvSpPr txBox="1"/>
          <p:nvPr/>
        </p:nvSpPr>
        <p:spPr>
          <a:xfrm>
            <a:off x="1752600" y="3962400"/>
            <a:ext cx="5410200" cy="51911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2800" b="1">
                <a:ea typeface="黑体" panose="02010609060101010101" pitchFamily="2" charset="-122"/>
              </a:rPr>
              <a:t>本诗作者表达了怎样的情感？</a:t>
            </a:r>
            <a:endParaRPr lang="zh-CN" altLang="en-US" sz="2800" b="1">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8667"/>
                                        </p:tgtEl>
                                        <p:attrNameLst>
                                          <p:attrName>style.visibility</p:attrName>
                                        </p:attrNameLst>
                                      </p:cBhvr>
                                      <p:to>
                                        <p:strVal val="visible"/>
                                      </p:to>
                                    </p:set>
                                    <p:animEffect transition="in" filter="checkerboard(across)">
                                      <p:cBhvr>
                                        <p:cTn id="7" dur="500"/>
                                        <p:tgtEl>
                                          <p:spTgt spid="1048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13" name=""/>
        <p:cNvGrpSpPr/>
        <p:nvPr/>
      </p:nvGrpSpPr>
      <p:grpSpPr>
        <a:xfrm rot="0">
          <a:off x="0" y="0"/>
          <a:ext cx="0" cy="0"/>
          <a:chOff x="0" y="0"/>
          <a:chExt cx="0" cy="0"/>
        </a:xfrm>
      </p:grpSpPr>
      <p:pic>
        <p:nvPicPr>
          <p:cNvPr id="2097191" name="图片 2097190"/>
          <p:cNvPicPr/>
          <p:nvPr/>
        </p:nvPicPr>
        <p:blipFill>
          <a:blip r:embed="rId1"/>
          <a:srcRect/>
          <a:stretch>
            <a:fillRect/>
          </a:stretch>
        </p:blipFill>
        <p:spPr>
          <a:xfrm>
            <a:off x="0" y="0"/>
            <a:ext cx="9144000" cy="6858000"/>
          </a:xfrm>
          <a:prstGeom prst="rect">
            <a:avLst/>
          </a:prstGeom>
          <a:noFill/>
          <a:ln>
            <a:noFill/>
          </a:ln>
        </p:spPr>
      </p:pic>
      <p:sp>
        <p:nvSpPr>
          <p:cNvPr id="1048669" name="矩形 1048668"/>
          <p:cNvSpPr/>
          <p:nvPr/>
        </p:nvSpPr>
        <p:spPr>
          <a:xfrm>
            <a:off x="2438400" y="609600"/>
            <a:ext cx="3733800" cy="2190750"/>
          </a:xfrm>
          <a:prstGeom prst="rect">
            <a:avLst/>
          </a:prstGeom>
        </p:spPr>
        <p:txBody>
          <a:bodyPr vert="horz" wrap="none" lIns="91440" tIns="45720" rIns="91440" bIns="45720" fromWordArt="1" anchor="t">
            <a:prstTxWarp prst="textSlantUp">
              <a:avLst>
                <a:gd name="adj" fmla="val 32058"/>
              </a:avLst>
            </a:prstTxWarp>
          </a:bodyPr>
          <a:p>
            <a:pPr algn="ctr"/>
            <a:r>
              <a:rPr sz="3600" b="1" i="0" kern="10" spc="0" normalizeH="0">
                <a:ln w="9525" cap="flat" cmpd="sng">
                  <a:solidFill>
                    <a:srgbClr val="CC99FF">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华文行楷"/>
                <a:ea typeface="华文行楷"/>
              </a:rPr>
              <a:t>第三课时</a:t>
            </a:r>
            <a:endParaRPr sz="3600" b="1" i="0" kern="10" spc="0" normalizeH="0">
              <a:ln w="9525" cap="flat" cmpd="sng">
                <a:solidFill>
                  <a:srgbClr val="CC99FF">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华文行楷"/>
              <a:ea typeface="华文行楷"/>
            </a:endParaRPr>
          </a:p>
        </p:txBody>
      </p:sp>
      <p:sp>
        <p:nvSpPr>
          <p:cNvPr id="1048670" name="矩形 1048669"/>
          <p:cNvSpPr/>
          <p:nvPr/>
        </p:nvSpPr>
        <p:spPr>
          <a:xfrm>
            <a:off x="304800" y="3200400"/>
            <a:ext cx="7924800" cy="15319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20000"/>
              </a:lnSpc>
              <a:buFontTx/>
              <a:buNone/>
            </a:pPr>
            <a:r>
              <a:rPr lang="zh-CN" altLang="en-US" sz="4000" b="1">
                <a:solidFill>
                  <a:srgbClr val="FF0000"/>
                </a:solidFill>
                <a:latin typeface="黑体" panose="02010609060101010101" pitchFamily="2" charset="-122"/>
                <a:ea typeface="黑体" panose="02010609060101010101" pitchFamily="2" charset="-122"/>
              </a:rPr>
              <a:t>    分析山水田园诗的写作技巧及语言特色</a:t>
            </a:r>
            <a:endParaRPr lang="zh-CN" altLang="en-US" sz="4000" b="1">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14" name=""/>
        <p:cNvGrpSpPr/>
        <p:nvPr/>
      </p:nvGrpSpPr>
      <p:grpSpPr>
        <a:xfrm rot="0">
          <a:off x="0" y="0"/>
          <a:ext cx="0" cy="0"/>
          <a:chOff x="0" y="0"/>
          <a:chExt cx="0" cy="0"/>
        </a:xfrm>
      </p:grpSpPr>
      <p:pic>
        <p:nvPicPr>
          <p:cNvPr id="2097192" name="图片 2097191"/>
          <p:cNvPicPr/>
          <p:nvPr/>
        </p:nvPicPr>
        <p:blipFill>
          <a:blip r:embed="rId1"/>
          <a:srcRect/>
          <a:stretch>
            <a:fillRect/>
          </a:stretch>
        </p:blipFill>
        <p:spPr>
          <a:xfrm>
            <a:off x="0" y="0"/>
            <a:ext cx="9144000" cy="6858000"/>
          </a:xfrm>
          <a:prstGeom prst="rect">
            <a:avLst/>
          </a:prstGeom>
          <a:noFill/>
          <a:ln>
            <a:noFill/>
          </a:ln>
        </p:spPr>
      </p:pic>
      <p:sp>
        <p:nvSpPr>
          <p:cNvPr id="1048671" name="文本占位符 1048670"/>
          <p:cNvSpPr/>
          <p:nvPr>
            <p:ph type="body" idx="1"/>
          </p:nvPr>
        </p:nvSpPr>
        <p:spPr>
          <a:xfrm>
            <a:off x="533400" y="7620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20000"/>
              </a:lnSpc>
            </a:pPr>
            <a:r>
              <a:rPr lang="zh-CN" altLang="en-US" sz="3600" b="1">
                <a:ea typeface="黑体" panose="02010609060101010101" pitchFamily="2" charset="-122"/>
              </a:rPr>
              <a:t>山水田园诗一般通过写景来抒情，所以要善于分析诗歌描写景物的方法，才能准确把握所写景物的特点，从而把握诗歌的感情。山水田园诗写景的方法很多，鉴赏应主要注意</a:t>
            </a:r>
            <a:r>
              <a:rPr lang="zh-CN" altLang="en-US" sz="3600" b="1">
                <a:solidFill>
                  <a:srgbClr val="FF0000"/>
                </a:solidFill>
                <a:ea typeface="黑体" panose="02010609060101010101" pitchFamily="2" charset="-122"/>
              </a:rPr>
              <a:t>写景的常见方法和技巧</a:t>
            </a:r>
            <a:r>
              <a:rPr lang="zh-CN" altLang="en-US" sz="3600" b="1">
                <a:ea typeface="黑体" panose="02010609060101010101" pitchFamily="2" charset="-122"/>
              </a:rPr>
              <a:t>。</a:t>
            </a:r>
            <a:endParaRPr lang="zh-CN" altLang="en-US" sz="3600" b="1">
              <a:ea typeface="黑体" panose="0201060906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75" name=""/>
        <p:cNvGrpSpPr/>
        <p:nvPr/>
      </p:nvGrpSpPr>
      <p:grpSpPr>
        <a:xfrm rot="0">
          <a:off x="0" y="0"/>
          <a:ext cx="0" cy="0"/>
          <a:chOff x="0" y="0"/>
          <a:chExt cx="0" cy="0"/>
        </a:xfrm>
      </p:grpSpPr>
      <p:pic>
        <p:nvPicPr>
          <p:cNvPr id="2097152" name="图片 2097151"/>
          <p:cNvPicPr/>
          <p:nvPr/>
        </p:nvPicPr>
        <p:blipFill>
          <a:blip r:embed="rId1"/>
          <a:srcRect/>
          <a:stretch>
            <a:fillRect/>
          </a:stretch>
        </p:blipFill>
        <p:spPr>
          <a:xfrm>
            <a:off x="0" y="0"/>
            <a:ext cx="9144000" cy="6858000"/>
          </a:xfrm>
          <a:prstGeom prst="rect">
            <a:avLst/>
          </a:prstGeom>
          <a:noFill/>
          <a:ln>
            <a:noFill/>
          </a:ln>
        </p:spPr>
      </p:pic>
      <p:sp>
        <p:nvSpPr>
          <p:cNvPr id="1048587" name="文本框 1048586"/>
          <p:cNvSpPr txBox="1"/>
          <p:nvPr/>
        </p:nvSpPr>
        <p:spPr>
          <a:xfrm>
            <a:off x="6096000" y="479425"/>
            <a:ext cx="2863850" cy="5235575"/>
          </a:xfrm>
          <a:prstGeom prst="rect">
            <a:avLst/>
          </a:prstGeom>
          <a:solidFill>
            <a:srgbClr val="FFFFFF"/>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b="1">
                <a:solidFill>
                  <a:srgbClr val="FF3300"/>
                </a:solidFill>
              </a:rPr>
              <a:t>     </a:t>
            </a:r>
            <a:r>
              <a:rPr lang="zh-CN" altLang="en-US" sz="2800" b="1">
                <a:solidFill>
                  <a:srgbClr val="FF3300"/>
                </a:solidFill>
              </a:rPr>
              <a:t>过故人庄</a:t>
            </a:r>
            <a:endParaRPr lang="zh-CN" altLang="en-US" sz="2800" b="1">
              <a:solidFill>
                <a:srgbClr val="FF3300"/>
              </a:solidFill>
            </a:endParaRPr>
          </a:p>
          <a:p>
            <a:pPr marL="0" lvl="0" indent="0">
              <a:buFontTx/>
              <a:buNone/>
            </a:pPr>
            <a:r>
              <a:rPr lang="zh-CN" altLang="en-US" sz="2800" b="1">
                <a:solidFill>
                  <a:srgbClr val="FF3300"/>
                </a:solidFill>
              </a:rPr>
              <a:t> 故人具鸡黍，</a:t>
            </a:r>
            <a:endParaRPr lang="zh-CN" altLang="en-US" sz="2800" b="1">
              <a:solidFill>
                <a:srgbClr val="FF3300"/>
              </a:solidFill>
            </a:endParaRPr>
          </a:p>
          <a:p>
            <a:pPr marL="0" lvl="0" indent="0">
              <a:buFontTx/>
              <a:buNone/>
            </a:pPr>
            <a:r>
              <a:rPr lang="zh-CN" altLang="en-US" sz="2800" b="1">
                <a:solidFill>
                  <a:srgbClr val="FF3300"/>
                </a:solidFill>
              </a:rPr>
              <a:t> 邀我至田家。</a:t>
            </a:r>
            <a:endParaRPr lang="zh-CN" altLang="en-US" sz="2800" b="1">
              <a:solidFill>
                <a:srgbClr val="FF3300"/>
              </a:solidFill>
            </a:endParaRPr>
          </a:p>
          <a:p>
            <a:pPr marL="0" lvl="0" indent="0">
              <a:buFontTx/>
              <a:buNone/>
            </a:pPr>
            <a:r>
              <a:rPr lang="zh-CN" altLang="en-US" sz="2800" b="1">
                <a:solidFill>
                  <a:srgbClr val="FF3300"/>
                </a:solidFill>
              </a:rPr>
              <a:t> 绿树村边合，</a:t>
            </a:r>
            <a:endParaRPr lang="zh-CN" altLang="en-US" sz="2800" b="1">
              <a:solidFill>
                <a:srgbClr val="FF3300"/>
              </a:solidFill>
            </a:endParaRPr>
          </a:p>
          <a:p>
            <a:pPr marL="0" lvl="0" indent="0">
              <a:buFontTx/>
              <a:buNone/>
            </a:pPr>
            <a:r>
              <a:rPr lang="zh-CN" altLang="en-US" sz="2800" b="1">
                <a:solidFill>
                  <a:srgbClr val="FF3300"/>
                </a:solidFill>
              </a:rPr>
              <a:t> 青山郭外斜。</a:t>
            </a:r>
            <a:endParaRPr lang="zh-CN" altLang="en-US" sz="2800" b="1">
              <a:solidFill>
                <a:srgbClr val="FF3300"/>
              </a:solidFill>
            </a:endParaRPr>
          </a:p>
          <a:p>
            <a:pPr marL="0" lvl="0" indent="0">
              <a:buFontTx/>
              <a:buNone/>
            </a:pPr>
            <a:r>
              <a:rPr lang="zh-CN" altLang="en-US" sz="2800" b="1">
                <a:solidFill>
                  <a:srgbClr val="FF3300"/>
                </a:solidFill>
              </a:rPr>
              <a:t> 开轩面场圃，</a:t>
            </a:r>
            <a:endParaRPr lang="zh-CN" altLang="en-US" sz="2800" b="1">
              <a:solidFill>
                <a:srgbClr val="FF3300"/>
              </a:solidFill>
            </a:endParaRPr>
          </a:p>
          <a:p>
            <a:pPr marL="0" lvl="0" indent="0">
              <a:buFontTx/>
              <a:buNone/>
            </a:pPr>
            <a:r>
              <a:rPr lang="zh-CN" altLang="en-US" sz="2800" b="1">
                <a:solidFill>
                  <a:srgbClr val="FF3300"/>
                </a:solidFill>
              </a:rPr>
              <a:t> 把酒话桑麻。</a:t>
            </a:r>
            <a:endParaRPr lang="zh-CN" altLang="en-US" sz="2800" b="1">
              <a:solidFill>
                <a:srgbClr val="FF3300"/>
              </a:solidFill>
            </a:endParaRPr>
          </a:p>
          <a:p>
            <a:pPr marL="0" lvl="0" indent="0">
              <a:buFontTx/>
              <a:buNone/>
            </a:pPr>
            <a:r>
              <a:rPr lang="zh-CN" altLang="en-US" sz="2800" b="1">
                <a:solidFill>
                  <a:srgbClr val="FF3300"/>
                </a:solidFill>
              </a:rPr>
              <a:t> 待到重阳日，</a:t>
            </a:r>
            <a:endParaRPr lang="zh-CN" altLang="en-US" sz="2800" b="1">
              <a:solidFill>
                <a:srgbClr val="FF3300"/>
              </a:solidFill>
            </a:endParaRPr>
          </a:p>
          <a:p>
            <a:pPr marL="0" lvl="0" indent="0">
              <a:buFontTx/>
              <a:buNone/>
            </a:pPr>
            <a:r>
              <a:rPr lang="zh-CN" altLang="en-US" sz="2800" b="1">
                <a:solidFill>
                  <a:srgbClr val="FF3300"/>
                </a:solidFill>
              </a:rPr>
              <a:t> 还来就菊花。</a:t>
            </a:r>
            <a:endParaRPr lang="zh-CN" altLang="en-US" sz="2800" b="1">
              <a:solidFill>
                <a:srgbClr val="FF3300"/>
              </a:solidFill>
            </a:endParaRPr>
          </a:p>
          <a:p>
            <a:pPr marL="0" lvl="0" indent="0">
              <a:buFontTx/>
              <a:buNone/>
            </a:pPr>
            <a:r>
              <a:rPr lang="zh-CN" altLang="en-US" sz="2800" b="1">
                <a:solidFill>
                  <a:srgbClr val="FF3300"/>
                </a:solidFill>
              </a:rPr>
              <a:t>   ——孟浩然</a:t>
            </a:r>
            <a:endParaRPr lang="zh-CN" altLang="en-US" sz="2800" b="1">
              <a:solidFill>
                <a:srgbClr val="FF3300"/>
              </a:solidFill>
            </a:endParaRPr>
          </a:p>
          <a:p>
            <a:pPr marL="0" lvl="0" indent="0">
              <a:buFontTx/>
              <a:buNone/>
            </a:pPr>
            <a:endParaRPr lang="zh-CN" altLang="en-US" sz="2800" b="1"/>
          </a:p>
          <a:p>
            <a:pPr marL="0" lvl="0" indent="0">
              <a:buFontTx/>
              <a:buNone/>
            </a:pPr>
            <a:endParaRPr lang="zh-CN" altLang="en-US" sz="28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15" name=""/>
        <p:cNvGrpSpPr/>
        <p:nvPr/>
      </p:nvGrpSpPr>
      <p:grpSpPr>
        <a:xfrm rot="0">
          <a:off x="0" y="0"/>
          <a:ext cx="0" cy="0"/>
          <a:chOff x="0" y="0"/>
          <a:chExt cx="0" cy="0"/>
        </a:xfrm>
      </p:grpSpPr>
      <p:pic>
        <p:nvPicPr>
          <p:cNvPr id="2097193" name="图片 2097192"/>
          <p:cNvPicPr/>
          <p:nvPr/>
        </p:nvPicPr>
        <p:blipFill>
          <a:blip r:embed="rId1"/>
          <a:srcRect/>
          <a:stretch>
            <a:fillRect/>
          </a:stretch>
        </p:blipFill>
        <p:spPr>
          <a:xfrm>
            <a:off x="0" y="0"/>
            <a:ext cx="9144000" cy="6858000"/>
          </a:xfrm>
          <a:prstGeom prst="rect">
            <a:avLst/>
          </a:prstGeom>
          <a:noFill/>
          <a:ln>
            <a:noFill/>
          </a:ln>
        </p:spPr>
      </p:pic>
      <p:sp>
        <p:nvSpPr>
          <p:cNvPr id="1048672" name="标题 1048671"/>
          <p:cNvSpPr/>
          <p:nvPr>
            <p:ph type="title"/>
          </p:nvPr>
        </p:nvSpPr>
        <p:spPr>
          <a:xfrm>
            <a:off x="457200" y="274637"/>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b="1">
                <a:solidFill>
                  <a:srgbClr val="FF0000"/>
                </a:solidFill>
                <a:ea typeface="黑体" panose="02010609060101010101" pitchFamily="2" charset="-122"/>
              </a:rPr>
              <a:t>写景的常见方法和技巧</a:t>
            </a:r>
            <a:endParaRPr lang="zh-CN" altLang="en-US" b="1">
              <a:solidFill>
                <a:srgbClr val="FF0000"/>
              </a:solidFill>
              <a:ea typeface="黑体" panose="02010609060101010101" pitchFamily="2" charset="-122"/>
            </a:endParaRPr>
          </a:p>
        </p:txBody>
      </p:sp>
      <p:sp>
        <p:nvSpPr>
          <p:cNvPr id="1048673" name="文本占位符 1048672"/>
          <p:cNvSpPr/>
          <p:nvPr>
            <p:ph type="body" idx="1"/>
          </p:nvPr>
        </p:nvSpPr>
        <p:spPr>
          <a:xfrm>
            <a:off x="457200" y="16002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b="1">
                <a:latin typeface="黑体" panose="02010609060101010101" pitchFamily="2" charset="-122"/>
                <a:ea typeface="黑体" panose="02010609060101010101" pitchFamily="2" charset="-122"/>
              </a:rPr>
              <a:t>1、留意作者观察景物立足点和描写景物的角度</a:t>
            </a:r>
            <a:endParaRPr lang="zh-CN" altLang="en-US" b="1">
              <a:latin typeface="黑体" panose="02010609060101010101" pitchFamily="2" charset="-122"/>
              <a:ea typeface="黑体" panose="02010609060101010101" pitchFamily="2" charset="-122"/>
            </a:endParaRPr>
          </a:p>
          <a:p>
            <a:pPr marL="342900" lvl="0" indent="-342900"/>
            <a:r>
              <a:rPr lang="zh-CN" altLang="en-US" b="1">
                <a:latin typeface="黑体" panose="02010609060101010101" pitchFamily="2" charset="-122"/>
                <a:ea typeface="黑体" panose="02010609060101010101" pitchFamily="2" charset="-122"/>
              </a:rPr>
              <a:t>如：高、低、俯、仰、远、近的变化。</a:t>
            </a:r>
            <a:endParaRPr lang="zh-CN" altLang="en-US" b="1">
              <a:latin typeface="黑体" panose="02010609060101010101" pitchFamily="2" charset="-122"/>
              <a:ea typeface="黑体" panose="02010609060101010101" pitchFamily="2" charset="-122"/>
            </a:endParaRPr>
          </a:p>
          <a:p>
            <a:pPr marL="342900" lvl="0" indent="-342900"/>
            <a:r>
              <a:rPr lang="zh-CN" altLang="en-US" b="1">
                <a:latin typeface="黑体" panose="02010609060101010101" pitchFamily="2" charset="-122"/>
                <a:ea typeface="黑体" panose="02010609060101010101" pitchFamily="2" charset="-122"/>
              </a:rPr>
              <a:t>     《宿建德江》</a:t>
            </a:r>
            <a:endParaRPr lang="zh-CN" altLang="en-US" b="1">
              <a:latin typeface="黑体" panose="02010609060101010101" pitchFamily="2" charset="-122"/>
              <a:ea typeface="黑体" panose="02010609060101010101" pitchFamily="2" charset="-122"/>
            </a:endParaRPr>
          </a:p>
          <a:p>
            <a:pPr marL="342900" lvl="0" indent="-342900"/>
            <a:r>
              <a:rPr lang="zh-CN" altLang="en-US" b="1">
                <a:latin typeface="黑体" panose="02010609060101010101" pitchFamily="2" charset="-122"/>
                <a:ea typeface="黑体" panose="02010609060101010101" pitchFamily="2" charset="-122"/>
              </a:rPr>
              <a:t>移舟泊烟渚，日暮客愁新。</a:t>
            </a:r>
            <a:endParaRPr lang="zh-CN" altLang="en-US" b="1">
              <a:latin typeface="黑体" panose="02010609060101010101" pitchFamily="2" charset="-122"/>
              <a:ea typeface="黑体" panose="02010609060101010101" pitchFamily="2" charset="-122"/>
            </a:endParaRPr>
          </a:p>
          <a:p>
            <a:pPr marL="342900" lvl="0" indent="-342900"/>
            <a:r>
              <a:rPr lang="zh-CN" altLang="en-US" b="1">
                <a:latin typeface="黑体" panose="02010609060101010101" pitchFamily="2" charset="-122"/>
                <a:ea typeface="黑体" panose="02010609060101010101" pitchFamily="2" charset="-122"/>
              </a:rPr>
              <a:t>野旷天低树，江清月近人。</a:t>
            </a:r>
            <a:endParaRPr lang="zh-CN" altLang="en-US" b="1">
              <a:latin typeface="黑体" panose="02010609060101010101" pitchFamily="2" charset="-122"/>
              <a:ea typeface="黑体" panose="02010609060101010101" pitchFamily="2" charset="-122"/>
            </a:endParaRPr>
          </a:p>
          <a:p>
            <a:pPr marL="342900" lvl="0" indent="-342900"/>
            <a:r>
              <a:rPr lang="zh-CN" altLang="en-US" b="1">
                <a:latin typeface="黑体" panose="02010609060101010101" pitchFamily="2" charset="-122"/>
                <a:ea typeface="黑体" panose="02010609060101010101" pitchFamily="2" charset="-122"/>
              </a:rPr>
              <a:t>三、四句远眺、近观。</a:t>
            </a:r>
            <a:endParaRPr lang="zh-CN" altLang="en-US" b="1">
              <a:latin typeface="黑体" panose="02010609060101010101" pitchFamily="2" charset="-122"/>
              <a:ea typeface="黑体" panose="02010609060101010101" pitchFamily="2" charset="-122"/>
            </a:endParaRPr>
          </a:p>
          <a:p>
            <a:pPr marL="342900" lvl="0" indent="-342900"/>
            <a:endParaRPr lang="zh-CN" altLang="en-US"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73">
                                            <p:txEl>
                                              <p:charRg st="40" end="52"/>
                                            </p:txEl>
                                          </p:spTgt>
                                        </p:tgtEl>
                                        <p:attrNameLst>
                                          <p:attrName>style.visibility</p:attrName>
                                        </p:attrNameLst>
                                      </p:cBhvr>
                                      <p:to>
                                        <p:strVal val="visible"/>
                                      </p:to>
                                    </p:set>
                                    <p:animEffect transition="in" filter="box(in)">
                                      <p:cBhvr>
                                        <p:cTn id="7" dur="500"/>
                                        <p:tgtEl>
                                          <p:spTgt spid="1048673">
                                            <p:txEl>
                                              <p:charRg st="40" end="52"/>
                                            </p:txEl>
                                          </p:spTgt>
                                        </p:tgtEl>
                                      </p:cBhvr>
                                    </p:animEffect>
                                  </p:childTnLst>
                                </p:cTn>
                              </p:par>
                              <p:par>
                                <p:cTn id="8" presetID="4" presetClass="entr" presetSubtype="16" fill="hold" grpId="1" nodeType="withEffect">
                                  <p:stCondLst>
                                    <p:cond delay="0"/>
                                  </p:stCondLst>
                                  <p:childTnLst>
                                    <p:set>
                                      <p:cBhvr>
                                        <p:cTn id="9" dur="1" fill="hold">
                                          <p:stCondLst>
                                            <p:cond delay="0"/>
                                          </p:stCondLst>
                                        </p:cTn>
                                        <p:tgtEl>
                                          <p:spTgt spid="1048673">
                                            <p:txEl>
                                              <p:charRg st="52" end="65"/>
                                            </p:txEl>
                                          </p:spTgt>
                                        </p:tgtEl>
                                        <p:attrNameLst>
                                          <p:attrName>style.visibility</p:attrName>
                                        </p:attrNameLst>
                                      </p:cBhvr>
                                      <p:to>
                                        <p:strVal val="visible"/>
                                      </p:to>
                                    </p:set>
                                    <p:animEffect transition="in" filter="box(in)">
                                      <p:cBhvr>
                                        <p:cTn id="10" dur="500"/>
                                        <p:tgtEl>
                                          <p:spTgt spid="1048673">
                                            <p:txEl>
                                              <p:charRg st="52" end="65"/>
                                            </p:txEl>
                                          </p:spTgt>
                                        </p:tgtEl>
                                      </p:cBhvr>
                                    </p:animEffect>
                                  </p:childTnLst>
                                </p:cTn>
                              </p:par>
                              <p:par>
                                <p:cTn id="11" presetID="4" presetClass="entr" presetSubtype="16" fill="hold" grpId="2" nodeType="withEffect">
                                  <p:stCondLst>
                                    <p:cond delay="0"/>
                                  </p:stCondLst>
                                  <p:childTnLst>
                                    <p:set>
                                      <p:cBhvr>
                                        <p:cTn id="12" dur="1" fill="hold">
                                          <p:stCondLst>
                                            <p:cond delay="0"/>
                                          </p:stCondLst>
                                        </p:cTn>
                                        <p:tgtEl>
                                          <p:spTgt spid="1048673">
                                            <p:txEl>
                                              <p:charRg st="65" end="78"/>
                                            </p:txEl>
                                          </p:spTgt>
                                        </p:tgtEl>
                                        <p:attrNameLst>
                                          <p:attrName>style.visibility</p:attrName>
                                        </p:attrNameLst>
                                      </p:cBhvr>
                                      <p:to>
                                        <p:strVal val="visible"/>
                                      </p:to>
                                    </p:set>
                                    <p:animEffect transition="in" filter="box(in)">
                                      <p:cBhvr>
                                        <p:cTn id="13" dur="500"/>
                                        <p:tgtEl>
                                          <p:spTgt spid="1048673">
                                            <p:txEl>
                                              <p:charRg st="65" end="7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3" nodeType="clickEffect">
                                  <p:stCondLst>
                                    <p:cond delay="0"/>
                                  </p:stCondLst>
                                  <p:childTnLst>
                                    <p:set>
                                      <p:cBhvr>
                                        <p:cTn id="17" dur="1" fill="hold">
                                          <p:stCondLst>
                                            <p:cond delay="0"/>
                                          </p:stCondLst>
                                        </p:cTn>
                                        <p:tgtEl>
                                          <p:spTgt spid="1048673">
                                            <p:txEl>
                                              <p:charRg st="78" end="89"/>
                                            </p:txEl>
                                          </p:spTgt>
                                        </p:tgtEl>
                                        <p:attrNameLst>
                                          <p:attrName>style.visibility</p:attrName>
                                        </p:attrNameLst>
                                      </p:cBhvr>
                                      <p:to>
                                        <p:strVal val="visible"/>
                                      </p:to>
                                    </p:set>
                                    <p:animEffect transition="in" filter="box(in)">
                                      <p:cBhvr>
                                        <p:cTn id="18" dur="500"/>
                                        <p:tgtEl>
                                          <p:spTgt spid="1048673">
                                            <p:txEl>
                                              <p:charRg st="78"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16" name=""/>
        <p:cNvGrpSpPr/>
        <p:nvPr/>
      </p:nvGrpSpPr>
      <p:grpSpPr>
        <a:xfrm rot="0">
          <a:off x="0" y="0"/>
          <a:ext cx="0" cy="0"/>
          <a:chOff x="0" y="0"/>
          <a:chExt cx="0" cy="0"/>
        </a:xfrm>
      </p:grpSpPr>
      <p:pic>
        <p:nvPicPr>
          <p:cNvPr id="2097194" name="图片 2097193"/>
          <p:cNvPicPr/>
          <p:nvPr/>
        </p:nvPicPr>
        <p:blipFill>
          <a:blip r:embed="rId1"/>
          <a:srcRect/>
          <a:stretch>
            <a:fillRect/>
          </a:stretch>
        </p:blipFill>
        <p:spPr>
          <a:xfrm>
            <a:off x="0" y="0"/>
            <a:ext cx="9144000" cy="6858000"/>
          </a:xfrm>
          <a:prstGeom prst="rect">
            <a:avLst/>
          </a:prstGeom>
          <a:noFill/>
          <a:ln>
            <a:noFill/>
          </a:ln>
        </p:spPr>
      </p:pic>
      <p:sp>
        <p:nvSpPr>
          <p:cNvPr id="1048674" name="文本占位符 1048673"/>
          <p:cNvSpPr/>
          <p:nvPr>
            <p:ph type="body" idx="1"/>
          </p:nvPr>
        </p:nvSpPr>
        <p:spPr>
          <a:xfrm>
            <a:off x="457200" y="15240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20000"/>
              </a:lnSpc>
            </a:pPr>
            <a:r>
              <a:rPr lang="zh-CN" altLang="en-US" b="1">
                <a:latin typeface="黑体" panose="02010609060101010101" pitchFamily="2" charset="-122"/>
                <a:ea typeface="黑体" panose="02010609060101010101" pitchFamily="2" charset="-122"/>
              </a:rPr>
              <a:t>2、把握和分析作者描写景物的方法，如绘形、绘声、绘色。</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latin typeface="黑体" panose="02010609060101010101" pitchFamily="2" charset="-122"/>
                <a:ea typeface="黑体" panose="02010609060101010101" pitchFamily="2" charset="-122"/>
              </a:rPr>
              <a:t>王维《田园乐》</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latin typeface="黑体" panose="02010609060101010101" pitchFamily="2" charset="-122"/>
                <a:ea typeface="黑体" panose="02010609060101010101" pitchFamily="2" charset="-122"/>
              </a:rPr>
              <a:t>“乱石穿空，惊涛拍岸，卷起千堆雪。”</a:t>
            </a:r>
            <a:endParaRPr lang="zh-CN" altLang="en-US" b="1">
              <a:latin typeface="黑体" panose="02010609060101010101" pitchFamily="2" charset="-122"/>
              <a:ea typeface="黑体" panose="02010609060101010101" pitchFamily="2" charset="-122"/>
            </a:endParaRPr>
          </a:p>
          <a:p>
            <a:pPr marL="342900" lvl="0" indent="-342900">
              <a:lnSpc>
                <a:spcPct val="120000"/>
              </a:lnSpc>
            </a:pPr>
            <a:endParaRPr lang="zh-CN" altLang="en-US"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74">
                                            <p:txEl>
                                              <p:charRg st="0" end="28"/>
                                            </p:txEl>
                                          </p:spTgt>
                                        </p:tgtEl>
                                        <p:attrNameLst>
                                          <p:attrName>style.visibility</p:attrName>
                                        </p:attrNameLst>
                                      </p:cBhvr>
                                      <p:to>
                                        <p:strVal val="visible"/>
                                      </p:to>
                                    </p:set>
                                    <p:animEffect transition="in" filter="box(in)">
                                      <p:cBhvr>
                                        <p:cTn id="7" dur="500"/>
                                        <p:tgtEl>
                                          <p:spTgt spid="1048674">
                                            <p:txEl>
                                              <p:charRg st="0" end="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674">
                                            <p:txEl>
                                              <p:charRg st="28" end="36"/>
                                            </p:txEl>
                                          </p:spTgt>
                                        </p:tgtEl>
                                        <p:attrNameLst>
                                          <p:attrName>style.visibility</p:attrName>
                                        </p:attrNameLst>
                                      </p:cBhvr>
                                      <p:to>
                                        <p:strVal val="visible"/>
                                      </p:to>
                                    </p:set>
                                    <p:animEffect transition="in" filter="box(in)">
                                      <p:cBhvr>
                                        <p:cTn id="12" dur="500"/>
                                        <p:tgtEl>
                                          <p:spTgt spid="1048674">
                                            <p:txEl>
                                              <p:charRg st="28" end="3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48674">
                                            <p:txEl>
                                              <p:charRg st="36" end="55"/>
                                            </p:txEl>
                                          </p:spTgt>
                                        </p:tgtEl>
                                        <p:attrNameLst>
                                          <p:attrName>style.visibility</p:attrName>
                                        </p:attrNameLst>
                                      </p:cBhvr>
                                      <p:to>
                                        <p:strVal val="visible"/>
                                      </p:to>
                                    </p:set>
                                    <p:animEffect transition="in" filter="box(in)">
                                      <p:cBhvr>
                                        <p:cTn id="17" dur="500"/>
                                        <p:tgtEl>
                                          <p:spTgt spid="1048674">
                                            <p:txEl>
                                              <p:charRg st="36" end="5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4"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17" name=""/>
        <p:cNvGrpSpPr/>
        <p:nvPr/>
      </p:nvGrpSpPr>
      <p:grpSpPr>
        <a:xfrm rot="0">
          <a:off x="0" y="0"/>
          <a:ext cx="0" cy="0"/>
          <a:chOff x="0" y="0"/>
          <a:chExt cx="0" cy="0"/>
        </a:xfrm>
      </p:grpSpPr>
      <p:pic>
        <p:nvPicPr>
          <p:cNvPr id="2097195" name="图片 2097194"/>
          <p:cNvPicPr/>
          <p:nvPr/>
        </p:nvPicPr>
        <p:blipFill>
          <a:blip r:embed="rId1"/>
          <a:srcRect/>
          <a:stretch>
            <a:fillRect/>
          </a:stretch>
        </p:blipFill>
        <p:spPr>
          <a:xfrm>
            <a:off x="0" y="0"/>
            <a:ext cx="9144000" cy="6858000"/>
          </a:xfrm>
          <a:prstGeom prst="rect">
            <a:avLst/>
          </a:prstGeom>
          <a:noFill/>
          <a:ln>
            <a:noFill/>
          </a:ln>
        </p:spPr>
      </p:pic>
      <p:sp>
        <p:nvSpPr>
          <p:cNvPr id="1048675" name="标题 1048674"/>
          <p:cNvSpPr/>
          <p:nvPr>
            <p:ph type="title"/>
          </p:nvPr>
        </p:nvSpPr>
        <p:spPr>
          <a:xfrm>
            <a:off x="457200" y="274637"/>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nSpc>
                <a:spcPct val="110000"/>
              </a:lnSpc>
              <a:buFontTx/>
              <a:buNone/>
            </a:pPr>
            <a:r>
              <a:rPr lang="zh-CN" altLang="en-US" sz="3600" b="1">
                <a:solidFill>
                  <a:srgbClr val="FF0000"/>
                </a:solidFill>
                <a:latin typeface="黑体" panose="02010609060101010101" pitchFamily="2" charset="-122"/>
                <a:ea typeface="黑体" panose="02010609060101010101" pitchFamily="2" charset="-122"/>
              </a:rPr>
              <a:t>3、理解和说明描写景物的技巧</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1048676" name="文本占位符 1048675"/>
          <p:cNvSpPr/>
          <p:nvPr>
            <p:ph type="body" idx="1"/>
          </p:nvPr>
        </p:nvSpPr>
        <p:spPr>
          <a:xfrm>
            <a:off x="457200" y="12954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b="1">
                <a:ea typeface="黑体" panose="02010609060101010101" pitchFamily="2" charset="-122"/>
              </a:rPr>
              <a:t>衬托（正衬、反衬：乐景写乐情、乐景衬哀情）</a:t>
            </a:r>
            <a:endParaRPr lang="zh-CN" altLang="en-US" b="1">
              <a:ea typeface="黑体" panose="02010609060101010101" pitchFamily="2" charset="-122"/>
            </a:endParaRPr>
          </a:p>
          <a:p>
            <a:pPr marL="342900" lvl="0" indent="-342900"/>
            <a:r>
              <a:rPr lang="zh-CN" altLang="en-US" b="1">
                <a:ea typeface="黑体" panose="02010609060101010101" pitchFamily="2" charset="-122"/>
              </a:rPr>
              <a:t>以动衬静（以声衬静）</a:t>
            </a:r>
            <a:endParaRPr lang="zh-CN" altLang="en-US" b="1">
              <a:ea typeface="黑体" panose="02010609060101010101" pitchFamily="2" charset="-122"/>
            </a:endParaRPr>
          </a:p>
          <a:p>
            <a:pPr marL="342900" lvl="0" indent="-342900"/>
            <a:r>
              <a:rPr lang="zh-CN" altLang="en-US" b="1">
                <a:ea typeface="黑体" panose="02010609060101010101" pitchFamily="2" charset="-122"/>
              </a:rPr>
              <a:t>虚实结合</a:t>
            </a:r>
            <a:endParaRPr lang="zh-CN" altLang="en-US" b="1">
              <a:ea typeface="黑体" panose="02010609060101010101" pitchFamily="2" charset="-122"/>
            </a:endParaRPr>
          </a:p>
          <a:p>
            <a:pPr marL="342900" lvl="0" indent="-342900"/>
            <a:r>
              <a:rPr lang="zh-CN" altLang="en-US" b="1">
                <a:ea typeface="黑体" panose="02010609060101010101" pitchFamily="2" charset="-122"/>
              </a:rPr>
              <a:t>点面结合</a:t>
            </a:r>
            <a:endParaRPr lang="zh-CN" altLang="en-US" b="1">
              <a:ea typeface="黑体" panose="02010609060101010101" pitchFamily="2" charset="-122"/>
            </a:endParaRPr>
          </a:p>
          <a:p>
            <a:pPr marL="342900" lvl="0" indent="-342900"/>
            <a:r>
              <a:rPr lang="zh-CN" altLang="en-US" b="1">
                <a:ea typeface="黑体" panose="02010609060101010101" pitchFamily="2" charset="-122"/>
              </a:rPr>
              <a:t>白描手法</a:t>
            </a:r>
            <a:endParaRPr lang="zh-CN" altLang="en-US" b="1">
              <a:ea typeface="黑体" panose="02010609060101010101" pitchFamily="2" charset="-122"/>
            </a:endParaRPr>
          </a:p>
          <a:p>
            <a:pPr marL="342900" lvl="0" indent="-342900"/>
            <a:r>
              <a:rPr lang="zh-CN" altLang="en-US" b="1">
                <a:ea typeface="黑体" panose="02010609060101010101" pitchFamily="2" charset="-122"/>
              </a:rPr>
              <a:t>用典</a:t>
            </a:r>
            <a:endParaRPr lang="zh-CN" altLang="en-US" b="1">
              <a:ea typeface="黑体" panose="02010609060101010101" pitchFamily="2" charset="-122"/>
            </a:endParaRPr>
          </a:p>
          <a:p>
            <a:pPr marL="342900" lvl="0" indent="-342900"/>
            <a:r>
              <a:rPr lang="zh-CN" altLang="en-US" b="1">
                <a:ea typeface="黑体" panose="02010609060101010101" pitchFamily="2" charset="-122"/>
              </a:rPr>
              <a:t>修辞（比喻、拟人、夸张、对比、反复、反问等）</a:t>
            </a:r>
            <a:br>
              <a:rPr lang="zh-CN" altLang="en-US" b="1">
                <a:ea typeface="黑体" panose="02010609060101010101" pitchFamily="2" charset="-122"/>
              </a:rPr>
            </a:br>
            <a:r>
              <a:rPr lang="zh-CN" altLang="en-US" b="1">
                <a:ea typeface="黑体" panose="02010609060101010101" pitchFamily="2" charset="-122"/>
              </a:rPr>
              <a:t>……</a:t>
            </a:r>
            <a:endParaRPr lang="zh-CN" altLang="en-US" b="1">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76">
                                            <p:txEl>
                                              <p:charRg st="0" end="22"/>
                                            </p:txEl>
                                          </p:spTgt>
                                        </p:tgtEl>
                                        <p:attrNameLst>
                                          <p:attrName>style.visibility</p:attrName>
                                        </p:attrNameLst>
                                      </p:cBhvr>
                                      <p:to>
                                        <p:strVal val="visible"/>
                                      </p:to>
                                    </p:set>
                                    <p:animEffect transition="in" filter="box(in)">
                                      <p:cBhvr>
                                        <p:cTn id="7" dur="500"/>
                                        <p:tgtEl>
                                          <p:spTgt spid="1048676">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676">
                                            <p:txEl>
                                              <p:charRg st="22" end="33"/>
                                            </p:txEl>
                                          </p:spTgt>
                                        </p:tgtEl>
                                        <p:attrNameLst>
                                          <p:attrName>style.visibility</p:attrName>
                                        </p:attrNameLst>
                                      </p:cBhvr>
                                      <p:to>
                                        <p:strVal val="visible"/>
                                      </p:to>
                                    </p:set>
                                    <p:animEffect transition="in" filter="box(in)">
                                      <p:cBhvr>
                                        <p:cTn id="12" dur="500"/>
                                        <p:tgtEl>
                                          <p:spTgt spid="1048676">
                                            <p:txEl>
                                              <p:charRg st="22" end="3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48676">
                                            <p:txEl>
                                              <p:charRg st="33" end="38"/>
                                            </p:txEl>
                                          </p:spTgt>
                                        </p:tgtEl>
                                        <p:attrNameLst>
                                          <p:attrName>style.visibility</p:attrName>
                                        </p:attrNameLst>
                                      </p:cBhvr>
                                      <p:to>
                                        <p:strVal val="visible"/>
                                      </p:to>
                                    </p:set>
                                    <p:animEffect transition="in" filter="box(in)">
                                      <p:cBhvr>
                                        <p:cTn id="17" dur="500"/>
                                        <p:tgtEl>
                                          <p:spTgt spid="1048676">
                                            <p:txEl>
                                              <p:charRg st="33" end="3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48676">
                                            <p:txEl>
                                              <p:charRg st="38" end="43"/>
                                            </p:txEl>
                                          </p:spTgt>
                                        </p:tgtEl>
                                        <p:attrNameLst>
                                          <p:attrName>style.visibility</p:attrName>
                                        </p:attrNameLst>
                                      </p:cBhvr>
                                      <p:to>
                                        <p:strVal val="visible"/>
                                      </p:to>
                                    </p:set>
                                    <p:animEffect transition="in" filter="box(in)">
                                      <p:cBhvr>
                                        <p:cTn id="22" dur="500"/>
                                        <p:tgtEl>
                                          <p:spTgt spid="1048676">
                                            <p:txEl>
                                              <p:charRg st="38" end="4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48676">
                                            <p:txEl>
                                              <p:charRg st="43" end="48"/>
                                            </p:txEl>
                                          </p:spTgt>
                                        </p:tgtEl>
                                        <p:attrNameLst>
                                          <p:attrName>style.visibility</p:attrName>
                                        </p:attrNameLst>
                                      </p:cBhvr>
                                      <p:to>
                                        <p:strVal val="visible"/>
                                      </p:to>
                                    </p:set>
                                    <p:animEffect transition="in" filter="box(in)">
                                      <p:cBhvr>
                                        <p:cTn id="27" dur="500"/>
                                        <p:tgtEl>
                                          <p:spTgt spid="1048676">
                                            <p:txEl>
                                              <p:charRg st="43" end="4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048676">
                                            <p:txEl>
                                              <p:charRg st="48" end="51"/>
                                            </p:txEl>
                                          </p:spTgt>
                                        </p:tgtEl>
                                        <p:attrNameLst>
                                          <p:attrName>style.visibility</p:attrName>
                                        </p:attrNameLst>
                                      </p:cBhvr>
                                      <p:to>
                                        <p:strVal val="visible"/>
                                      </p:to>
                                    </p:set>
                                    <p:animEffect transition="in" filter="box(in)">
                                      <p:cBhvr>
                                        <p:cTn id="32" dur="500"/>
                                        <p:tgtEl>
                                          <p:spTgt spid="1048676">
                                            <p:txEl>
                                              <p:charRg st="48" end="5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048676">
                                            <p:txEl>
                                              <p:charRg st="51" end="77"/>
                                            </p:txEl>
                                          </p:spTgt>
                                        </p:tgtEl>
                                        <p:attrNameLst>
                                          <p:attrName>style.visibility</p:attrName>
                                        </p:attrNameLst>
                                      </p:cBhvr>
                                      <p:to>
                                        <p:strVal val="visible"/>
                                      </p:to>
                                    </p:set>
                                    <p:animEffect transition="in" filter="box(in)">
                                      <p:cBhvr>
                                        <p:cTn id="37" dur="500"/>
                                        <p:tgtEl>
                                          <p:spTgt spid="1048676">
                                            <p:txEl>
                                              <p:charRg st="51" end="7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6"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18" name=""/>
        <p:cNvGrpSpPr/>
        <p:nvPr/>
      </p:nvGrpSpPr>
      <p:grpSpPr>
        <a:xfrm rot="0">
          <a:off x="0" y="0"/>
          <a:ext cx="0" cy="0"/>
          <a:chOff x="0" y="0"/>
          <a:chExt cx="0" cy="0"/>
        </a:xfrm>
      </p:grpSpPr>
      <p:pic>
        <p:nvPicPr>
          <p:cNvPr id="2097196" name="图片 2097195"/>
          <p:cNvPicPr/>
          <p:nvPr/>
        </p:nvPicPr>
        <p:blipFill>
          <a:blip r:embed="rId1"/>
          <a:srcRect/>
          <a:stretch>
            <a:fillRect/>
          </a:stretch>
        </p:blipFill>
        <p:spPr>
          <a:xfrm>
            <a:off x="0" y="0"/>
            <a:ext cx="9144000" cy="6858000"/>
          </a:xfrm>
          <a:prstGeom prst="rect">
            <a:avLst/>
          </a:prstGeom>
          <a:noFill/>
          <a:ln>
            <a:noFill/>
          </a:ln>
        </p:spPr>
      </p:pic>
      <p:sp>
        <p:nvSpPr>
          <p:cNvPr id="1048677" name="矩形 1048676"/>
          <p:cNvSpPr/>
          <p:nvPr/>
        </p:nvSpPr>
        <p:spPr>
          <a:xfrm>
            <a:off x="1828800" y="3352800"/>
            <a:ext cx="5976937" cy="5794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endParaRPr lang="en-US" altLang="en-US" sz="3200" b="1">
              <a:solidFill>
                <a:srgbClr val="000404"/>
              </a:solidFill>
              <a:latin typeface="楷体_GB2312" pitchFamily="49" charset="-122"/>
              <a:ea typeface="楷体_GB2312" pitchFamily="49" charset="-122"/>
            </a:endParaRPr>
          </a:p>
        </p:txBody>
      </p:sp>
      <p:sp>
        <p:nvSpPr>
          <p:cNvPr id="1048678" name="矩形 1048677"/>
          <p:cNvSpPr/>
          <p:nvPr/>
        </p:nvSpPr>
        <p:spPr>
          <a:xfrm>
            <a:off x="609600" y="1828800"/>
            <a:ext cx="5329237" cy="62071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r>
              <a:rPr lang="zh-CN" altLang="en-US" b="1">
                <a:solidFill>
                  <a:schemeClr val="lt2"/>
                </a:solidFill>
                <a:latin typeface="黑体" panose="02010609060101010101" pitchFamily="2" charset="-122"/>
                <a:ea typeface="黑体" panose="02010609060101010101" pitchFamily="2" charset="-122"/>
              </a:rPr>
              <a:t>①乐景写乐情，哀景抒哀情</a:t>
            </a:r>
            <a:r>
              <a:rPr lang="zh-CN" altLang="en-US" b="1">
                <a:solidFill>
                  <a:srgbClr val="3333CC"/>
                </a:solidFill>
                <a:latin typeface="黑体" panose="02010609060101010101" pitchFamily="2" charset="-122"/>
                <a:ea typeface="黑体" panose="02010609060101010101" pitchFamily="2" charset="-122"/>
              </a:rPr>
              <a:t> </a:t>
            </a:r>
            <a:endParaRPr lang="zh-CN" altLang="en-US" b="1">
              <a:solidFill>
                <a:srgbClr val="3333CC"/>
              </a:solidFill>
              <a:latin typeface="黑体" panose="02010609060101010101" pitchFamily="2" charset="-122"/>
              <a:ea typeface="黑体" panose="02010609060101010101" pitchFamily="2" charset="-122"/>
            </a:endParaRPr>
          </a:p>
        </p:txBody>
      </p:sp>
      <p:sp>
        <p:nvSpPr>
          <p:cNvPr id="1048679" name="矩形 1048678"/>
          <p:cNvSpPr/>
          <p:nvPr/>
        </p:nvSpPr>
        <p:spPr>
          <a:xfrm>
            <a:off x="914400" y="2971800"/>
            <a:ext cx="6911975" cy="20351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3200" b="1">
                <a:solidFill>
                  <a:srgbClr val="000404"/>
                </a:solidFill>
                <a:latin typeface="Garamond" panose="02020404030301010803" pitchFamily="18" charset="0"/>
                <a:ea typeface="黑体" panose="02010609060101010101" pitchFamily="2" charset="-122"/>
              </a:rPr>
              <a:t>枫桥夜泊</a:t>
            </a:r>
            <a:endParaRPr lang="zh-CN" altLang="en-US" sz="3200" b="1">
              <a:solidFill>
                <a:srgbClr val="000404"/>
              </a:solidFill>
              <a:latin typeface="Garamond" panose="02020404030301010803" pitchFamily="18" charset="0"/>
              <a:ea typeface="黑体" panose="02010609060101010101" pitchFamily="2" charset="-122"/>
            </a:endParaRPr>
          </a:p>
          <a:p>
            <a:pPr marL="0" lvl="0" indent="0" algn="ctr">
              <a:buFontTx/>
              <a:buNone/>
            </a:pPr>
            <a:r>
              <a:rPr lang="zh-CN" altLang="en-US" sz="3200" b="1">
                <a:solidFill>
                  <a:srgbClr val="000404"/>
                </a:solidFill>
                <a:latin typeface="Garamond" panose="02020404030301010803" pitchFamily="18" charset="0"/>
                <a:ea typeface="黑体" panose="02010609060101010101" pitchFamily="2" charset="-122"/>
              </a:rPr>
              <a:t>张继</a:t>
            </a:r>
            <a:endParaRPr lang="zh-CN" altLang="en-US" sz="3200" b="1">
              <a:solidFill>
                <a:srgbClr val="000404"/>
              </a:solidFill>
              <a:latin typeface="Garamond" panose="02020404030301010803" pitchFamily="18" charset="0"/>
              <a:ea typeface="黑体" panose="02010609060101010101" pitchFamily="2" charset="-122"/>
            </a:endParaRPr>
          </a:p>
          <a:p>
            <a:pPr marL="0" lvl="0" indent="0" algn="ctr">
              <a:buFontTx/>
              <a:buNone/>
            </a:pPr>
            <a:r>
              <a:rPr lang="zh-CN" altLang="en-US" sz="3200" b="1">
                <a:solidFill>
                  <a:srgbClr val="000404"/>
                </a:solidFill>
                <a:latin typeface="Garamond" panose="02020404030301010803" pitchFamily="18" charset="0"/>
                <a:ea typeface="黑体" panose="02010609060101010101" pitchFamily="2" charset="-122"/>
              </a:rPr>
              <a:t>月落乌啼霜满天，江枫渔火对愁眠。</a:t>
            </a:r>
            <a:endParaRPr lang="zh-CN" altLang="en-US" sz="3200" b="1">
              <a:solidFill>
                <a:srgbClr val="000404"/>
              </a:solidFill>
              <a:latin typeface="Garamond" panose="02020404030301010803" pitchFamily="18" charset="0"/>
              <a:ea typeface="黑体" panose="02010609060101010101" pitchFamily="2" charset="-122"/>
            </a:endParaRPr>
          </a:p>
          <a:p>
            <a:pPr marL="0" lvl="0" indent="0" algn="ctr">
              <a:buFontTx/>
              <a:buNone/>
            </a:pPr>
            <a:r>
              <a:rPr lang="zh-CN" altLang="en-US" sz="3200" b="1">
                <a:solidFill>
                  <a:srgbClr val="000404"/>
                </a:solidFill>
                <a:latin typeface="Garamond" panose="02020404030301010803" pitchFamily="18" charset="0"/>
                <a:ea typeface="黑体" panose="02010609060101010101" pitchFamily="2" charset="-122"/>
              </a:rPr>
              <a:t>姑苏城外寒山寺，夜半钟声到客船。</a:t>
            </a:r>
            <a:endParaRPr lang="zh-CN" altLang="en-US" sz="3200" b="1">
              <a:solidFill>
                <a:srgbClr val="000404"/>
              </a:solidFill>
              <a:latin typeface="Garamond" panose="02020404030301010803" pitchFamily="18" charset="0"/>
              <a:ea typeface="黑体" panose="02010609060101010101" pitchFamily="2" charset="-122"/>
            </a:endParaRPr>
          </a:p>
        </p:txBody>
      </p:sp>
      <p:sp>
        <p:nvSpPr>
          <p:cNvPr id="1048680" name="矩形 1048679"/>
          <p:cNvSpPr/>
          <p:nvPr/>
        </p:nvSpPr>
        <p:spPr>
          <a:xfrm>
            <a:off x="0" y="3276600"/>
            <a:ext cx="3455987" cy="731837"/>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endParaRPr lang="zh-CN" altLang="en-US" sz="2800" b="1">
              <a:solidFill>
                <a:srgbClr val="3333CC"/>
              </a:solidFill>
              <a:latin typeface="黑体" panose="02010609060101010101" pitchFamily="2" charset="-122"/>
              <a:ea typeface="黑体" panose="02010609060101010101" pitchFamily="2" charset="-122"/>
            </a:endParaRPr>
          </a:p>
        </p:txBody>
      </p:sp>
      <p:sp>
        <p:nvSpPr>
          <p:cNvPr id="1048681" name="文本框 1048680"/>
          <p:cNvSpPr txBox="1"/>
          <p:nvPr/>
        </p:nvSpPr>
        <p:spPr>
          <a:xfrm>
            <a:off x="304800" y="5562600"/>
            <a:ext cx="192087" cy="520700"/>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endParaRPr lang="zh-CN" altLang="en-US" sz="2800">
              <a:solidFill>
                <a:srgbClr val="3333CC"/>
              </a:solidFill>
              <a:latin typeface="黑体" panose="02010609060101010101" pitchFamily="2" charset="-122"/>
              <a:ea typeface="黑体" panose="02010609060101010101" pitchFamily="2" charset="-122"/>
            </a:endParaRPr>
          </a:p>
        </p:txBody>
      </p:sp>
      <p:sp>
        <p:nvSpPr>
          <p:cNvPr id="1048682" name="文本框 1048681"/>
          <p:cNvSpPr txBox="1"/>
          <p:nvPr/>
        </p:nvSpPr>
        <p:spPr>
          <a:xfrm>
            <a:off x="457200" y="5257800"/>
            <a:ext cx="8270875" cy="577850"/>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solidFill>
                  <a:schemeClr val="accent2"/>
                </a:solidFill>
                <a:latin typeface="黑体" panose="02010609060101010101" pitchFamily="2" charset="-122"/>
                <a:ea typeface="黑体" panose="02010609060101010101" pitchFamily="2" charset="-122"/>
              </a:rPr>
              <a:t>意境凄清萧疏孤寂，表达了作者的羁旅之愁。</a:t>
            </a:r>
            <a:endParaRPr lang="zh-CN" altLang="en-US" sz="3200" b="1">
              <a:solidFill>
                <a:schemeClr val="accent2"/>
              </a:solidFill>
              <a:latin typeface="黑体" panose="02010609060101010101" pitchFamily="2" charset="-122"/>
              <a:ea typeface="黑体" panose="02010609060101010101" pitchFamily="2" charset="-122"/>
            </a:endParaRPr>
          </a:p>
        </p:txBody>
      </p:sp>
      <p:sp>
        <p:nvSpPr>
          <p:cNvPr id="1048683" name="文本框 1048682"/>
          <p:cNvSpPr txBox="1"/>
          <p:nvPr/>
        </p:nvSpPr>
        <p:spPr>
          <a:xfrm>
            <a:off x="3505200" y="322262"/>
            <a:ext cx="1552575" cy="911225"/>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5400" b="1">
                <a:solidFill>
                  <a:srgbClr val="FF0000"/>
                </a:solidFill>
                <a:ea typeface="黑体" panose="02010609060101010101" pitchFamily="2" charset="-122"/>
              </a:rPr>
              <a:t>衬托</a:t>
            </a:r>
            <a:endParaRPr lang="zh-CN" altLang="en-US" sz="5400" b="1">
              <a:solidFill>
                <a:srgbClr val="FF0000"/>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682"/>
                                        </p:tgtEl>
                                        <p:attrNameLst>
                                          <p:attrName>style.visibility</p:attrName>
                                        </p:attrNameLst>
                                      </p:cBhvr>
                                      <p:to>
                                        <p:strVal val="visible"/>
                                      </p:to>
                                    </p:set>
                                    <p:animEffect transition="in" filter="dissolve">
                                      <p:cBhvr>
                                        <p:cTn id="7" dur="500"/>
                                        <p:tgtEl>
                                          <p:spTgt spid="104868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678"/>
                                        </p:tgtEl>
                                        <p:attrNameLst>
                                          <p:attrName>style.visibility</p:attrName>
                                        </p:attrNameLst>
                                      </p:cBhvr>
                                      <p:to>
                                        <p:strVal val="visible"/>
                                      </p:to>
                                    </p:set>
                                    <p:animEffect transition="in" filter="box(in)">
                                      <p:cBhvr>
                                        <p:cTn id="12" dur="500"/>
                                        <p:tgtEl>
                                          <p:spTgt spid="104867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48679"/>
                                        </p:tgtEl>
                                        <p:attrNameLst>
                                          <p:attrName>style.visibility</p:attrName>
                                        </p:attrNameLst>
                                      </p:cBhvr>
                                      <p:to>
                                        <p:strVal val="visible"/>
                                      </p:to>
                                    </p:set>
                                    <p:animEffect transition="in" filter="box(in)">
                                      <p:cBhvr>
                                        <p:cTn id="17" dur="500"/>
                                        <p:tgtEl>
                                          <p:spTgt spid="104867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1" nodeType="clickEffect">
                                  <p:stCondLst>
                                    <p:cond delay="0"/>
                                  </p:stCondLst>
                                  <p:childTnLst>
                                    <p:set>
                                      <p:cBhvr>
                                        <p:cTn id="21" dur="1" fill="hold">
                                          <p:stCondLst>
                                            <p:cond delay="0"/>
                                          </p:stCondLst>
                                        </p:cTn>
                                        <p:tgtEl>
                                          <p:spTgt spid="1048682"/>
                                        </p:tgtEl>
                                        <p:attrNameLst>
                                          <p:attrName>style.visibility</p:attrName>
                                        </p:attrNameLst>
                                      </p:cBhvr>
                                      <p:to>
                                        <p:strVal val="visible"/>
                                      </p:to>
                                    </p:set>
                                    <p:animEffect transition="in" filter="box(in)">
                                      <p:cBhvr>
                                        <p:cTn id="22" dur="500"/>
                                        <p:tgtEl>
                                          <p:spTgt spid="1048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2" grpId="0" animBg="1"/>
      <p:bldP spid="1048678" grpId="0" animBg="1"/>
      <p:bldP spid="1048679" grpId="0" animBg="1"/>
      <p:bldP spid="1048682" grpId="1"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19" name=""/>
        <p:cNvGrpSpPr/>
        <p:nvPr/>
      </p:nvGrpSpPr>
      <p:grpSpPr>
        <a:xfrm rot="0">
          <a:off x="0" y="0"/>
          <a:ext cx="0" cy="0"/>
          <a:chOff x="0" y="0"/>
          <a:chExt cx="0" cy="0"/>
        </a:xfrm>
      </p:grpSpPr>
      <p:sp>
        <p:nvSpPr>
          <p:cNvPr id="1048684" name="标题 1048683"/>
          <p:cNvSpPr/>
          <p:nvPr>
            <p:ph type="title"/>
          </p:nvPr>
        </p:nvSpPr>
        <p:spPr>
          <a:xfrm>
            <a:off x="457200" y="274637"/>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600" b="1">
                <a:latin typeface="黑体" panose="02010609060101010101" pitchFamily="2" charset="-122"/>
                <a:ea typeface="黑体" panose="02010609060101010101" pitchFamily="2" charset="-122"/>
              </a:rPr>
              <a:t>②乐景衬哀情</a:t>
            </a:r>
            <a:r>
              <a:rPr lang="zh-CN" altLang="en-US" sz="3600" b="1">
                <a:solidFill>
                  <a:srgbClr val="3333CC"/>
                </a:solidFill>
                <a:latin typeface="黑体" panose="02010609060101010101" pitchFamily="2" charset="-122"/>
                <a:ea typeface="黑体" panose="02010609060101010101" pitchFamily="2" charset="-122"/>
              </a:rPr>
              <a:t> </a:t>
            </a:r>
            <a:br>
              <a:rPr lang="zh-CN" altLang="en-US" sz="3600" b="1">
                <a:solidFill>
                  <a:srgbClr val="3333CC"/>
                </a:solidFill>
                <a:latin typeface="黑体" panose="02010609060101010101" pitchFamily="2" charset="-122"/>
                <a:ea typeface="黑体" panose="02010609060101010101" pitchFamily="2" charset="-122"/>
              </a:rPr>
            </a:br>
            <a:endParaRPr lang="zh-CN" altLang="en-US" sz="3600" b="1">
              <a:solidFill>
                <a:srgbClr val="3333CC"/>
              </a:solidFill>
              <a:latin typeface="黑体" panose="02010609060101010101" pitchFamily="2" charset="-122"/>
              <a:ea typeface="黑体" panose="02010609060101010101" pitchFamily="2" charset="-122"/>
            </a:endParaRPr>
          </a:p>
        </p:txBody>
      </p:sp>
      <p:sp>
        <p:nvSpPr>
          <p:cNvPr id="1048685" name="矩形 1048684"/>
          <p:cNvSpPr/>
          <p:nvPr/>
        </p:nvSpPr>
        <p:spPr>
          <a:xfrm>
            <a:off x="1905000" y="1371600"/>
            <a:ext cx="5715000" cy="17208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600" b="1">
                <a:solidFill>
                  <a:srgbClr val="000404"/>
                </a:solidFill>
                <a:latin typeface="黑体" panose="02010609060101010101" pitchFamily="2" charset="-122"/>
                <a:ea typeface="黑体" panose="02010609060101010101" pitchFamily="2" charset="-122"/>
              </a:rPr>
              <a:t>      绝 句   杜甫</a:t>
            </a:r>
            <a:endParaRPr lang="zh-CN" altLang="en-US" sz="3600" b="1">
              <a:solidFill>
                <a:srgbClr val="000404"/>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000404"/>
                </a:solidFill>
                <a:latin typeface="黑体" panose="02010609060101010101" pitchFamily="2" charset="-122"/>
                <a:ea typeface="黑体" panose="02010609060101010101" pitchFamily="2" charset="-122"/>
              </a:rPr>
              <a:t>江碧鸟逾白，山青花欲燃。</a:t>
            </a:r>
            <a:endParaRPr lang="zh-CN" altLang="en-US" sz="3600" b="1">
              <a:solidFill>
                <a:srgbClr val="000404"/>
              </a:solidFill>
              <a:latin typeface="黑体" panose="02010609060101010101" pitchFamily="2" charset="-122"/>
              <a:ea typeface="黑体" panose="02010609060101010101" pitchFamily="2" charset="-122"/>
            </a:endParaRPr>
          </a:p>
          <a:p>
            <a:pPr marL="0" lvl="0" indent="0">
              <a:buFontTx/>
              <a:buNone/>
            </a:pPr>
            <a:r>
              <a:rPr lang="zh-CN" altLang="en-US" sz="3600" b="1">
                <a:solidFill>
                  <a:srgbClr val="000404"/>
                </a:solidFill>
                <a:latin typeface="黑体" panose="02010609060101010101" pitchFamily="2" charset="-122"/>
                <a:ea typeface="黑体" panose="02010609060101010101" pitchFamily="2" charset="-122"/>
              </a:rPr>
              <a:t>今春看又过，何日是归年？</a:t>
            </a:r>
            <a:endParaRPr lang="zh-CN" altLang="en-US" sz="3600" b="1">
              <a:solidFill>
                <a:srgbClr val="000404"/>
              </a:solidFill>
              <a:latin typeface="黑体" panose="02010609060101010101" pitchFamily="2" charset="-122"/>
              <a:ea typeface="黑体" panose="02010609060101010101" pitchFamily="2" charset="-122"/>
            </a:endParaRPr>
          </a:p>
        </p:txBody>
      </p:sp>
      <p:sp>
        <p:nvSpPr>
          <p:cNvPr id="1048686" name="矩形 1048685"/>
          <p:cNvSpPr/>
          <p:nvPr/>
        </p:nvSpPr>
        <p:spPr>
          <a:xfrm>
            <a:off x="381000" y="3505200"/>
            <a:ext cx="8001000" cy="120808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15000"/>
              </a:lnSpc>
              <a:buFontTx/>
              <a:buNone/>
            </a:pPr>
            <a:r>
              <a:rPr lang="zh-CN" altLang="en-US" sz="3200" b="1">
                <a:solidFill>
                  <a:schemeClr val="accent2"/>
                </a:solidFill>
                <a:latin typeface="黑体" panose="02010609060101010101" pitchFamily="2" charset="-122"/>
                <a:ea typeface="黑体" panose="02010609060101010101" pitchFamily="2" charset="-122"/>
              </a:rPr>
              <a:t>    意境清新艳丽，以乐景写哀情，更见其哀，反衬诗人思乡之情的浓厚。</a:t>
            </a:r>
            <a:endParaRPr lang="zh-CN" altLang="en-US" sz="3200" b="1">
              <a:solidFill>
                <a:schemeClr val="accent2"/>
              </a:solidFill>
              <a:latin typeface="黑体" panose="02010609060101010101" pitchFamily="2" charset="-122"/>
              <a:ea typeface="黑体" panose="02010609060101010101" pitchFamily="2" charset="-122"/>
            </a:endParaRPr>
          </a:p>
        </p:txBody>
      </p:sp>
      <p:pic>
        <p:nvPicPr>
          <p:cNvPr id="2097197" name="图片 2097196"/>
          <p:cNvPicPr/>
          <p:nvPr/>
        </p:nvPicPr>
        <p:blipFill>
          <a:blip r:embed="rId1"/>
          <a:srcRect/>
          <a:stretch>
            <a:fillRect/>
          </a:stretch>
        </p:blipFill>
        <p:spPr>
          <a:xfrm>
            <a:off x="6469062" y="4851400"/>
            <a:ext cx="2674937" cy="2006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85"/>
                                        </p:tgtEl>
                                        <p:attrNameLst>
                                          <p:attrName>style.visibility</p:attrName>
                                        </p:attrNameLst>
                                      </p:cBhvr>
                                      <p:to>
                                        <p:strVal val="visible"/>
                                      </p:to>
                                    </p:set>
                                    <p:animEffect transition="in" filter="blinds(horizontal)">
                                      <p:cBhvr>
                                        <p:cTn id="7" dur="500"/>
                                        <p:tgtEl>
                                          <p:spTgt spid="104868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86"/>
                                        </p:tgtEl>
                                        <p:attrNameLst>
                                          <p:attrName>style.visibility</p:attrName>
                                        </p:attrNameLst>
                                      </p:cBhvr>
                                      <p:to>
                                        <p:strVal val="visible"/>
                                      </p:to>
                                    </p:set>
                                    <p:animEffect transition="in" filter="blinds(horizontal)">
                                      <p:cBhvr>
                                        <p:cTn id="12" dur="500"/>
                                        <p:tgtEl>
                                          <p:spTgt spid="1048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5" grpId="0" animBg="1"/>
      <p:bldP spid="104868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20" name=""/>
        <p:cNvGrpSpPr/>
        <p:nvPr/>
      </p:nvGrpSpPr>
      <p:grpSpPr>
        <a:xfrm rot="0">
          <a:off x="0" y="0"/>
          <a:ext cx="0" cy="0"/>
          <a:chOff x="0" y="0"/>
          <a:chExt cx="0" cy="0"/>
        </a:xfrm>
      </p:grpSpPr>
      <p:pic>
        <p:nvPicPr>
          <p:cNvPr id="2097198" name="图片 2097197"/>
          <p:cNvPicPr/>
          <p:nvPr/>
        </p:nvPicPr>
        <p:blipFill>
          <a:blip r:embed="rId1"/>
          <a:srcRect/>
          <a:stretch>
            <a:fillRect/>
          </a:stretch>
        </p:blipFill>
        <p:spPr>
          <a:xfrm>
            <a:off x="0" y="0"/>
            <a:ext cx="9144000" cy="6858000"/>
          </a:xfrm>
          <a:prstGeom prst="rect">
            <a:avLst/>
          </a:prstGeom>
          <a:noFill/>
          <a:ln>
            <a:noFill/>
          </a:ln>
        </p:spPr>
      </p:pic>
      <p:sp>
        <p:nvSpPr>
          <p:cNvPr id="1048687" name="标题 1048686"/>
          <p:cNvSpPr/>
          <p:nvPr>
            <p:ph type="title"/>
          </p:nvPr>
        </p:nvSpPr>
        <p:spPr>
          <a:xfrm>
            <a:off x="457200" y="381000"/>
            <a:ext cx="8229600" cy="715962"/>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200" b="1">
                <a:ea typeface="黑体" panose="02010609060101010101" pitchFamily="2" charset="-122"/>
              </a:rPr>
              <a:t>山居秋暝</a:t>
            </a:r>
            <a:r>
              <a:rPr lang="zh-CN" altLang="en-US" sz="2400" b="1">
                <a:ea typeface="黑体" panose="02010609060101010101" pitchFamily="2" charset="-122"/>
              </a:rPr>
              <a:t>王维</a:t>
            </a:r>
            <a:endParaRPr lang="zh-CN" altLang="en-US" sz="2400" b="1">
              <a:ea typeface="黑体" panose="02010609060101010101" pitchFamily="2" charset="-122"/>
            </a:endParaRPr>
          </a:p>
        </p:txBody>
      </p:sp>
      <p:sp>
        <p:nvSpPr>
          <p:cNvPr id="1048688" name="文本占位符 1048687"/>
          <p:cNvSpPr/>
          <p:nvPr>
            <p:ph type="body" idx="1"/>
          </p:nvPr>
        </p:nvSpPr>
        <p:spPr>
          <a:xfrm>
            <a:off x="0" y="1066800"/>
            <a:ext cx="88392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120000"/>
              </a:lnSpc>
            </a:pPr>
            <a:r>
              <a:rPr lang="zh-CN" altLang="en-US" b="1">
                <a:latin typeface="黑体" panose="02010609060101010101" pitchFamily="2" charset="-122"/>
                <a:ea typeface="黑体" panose="02010609060101010101" pitchFamily="2" charset="-122"/>
              </a:rPr>
              <a:t>空山新雨后，天气晚来秋。</a:t>
            </a:r>
            <a:endParaRPr lang="zh-CN" altLang="en-US" b="1">
              <a:latin typeface="黑体" panose="02010609060101010101" pitchFamily="2" charset="-122"/>
              <a:ea typeface="黑体" panose="02010609060101010101" pitchFamily="2" charset="-122"/>
            </a:endParaRPr>
          </a:p>
          <a:p>
            <a:pPr marL="342900" lvl="0" indent="-342900" algn="ctr">
              <a:lnSpc>
                <a:spcPct val="120000"/>
              </a:lnSpc>
            </a:pPr>
            <a:r>
              <a:rPr lang="zh-CN" altLang="en-US" b="1">
                <a:latin typeface="黑体" panose="02010609060101010101" pitchFamily="2" charset="-122"/>
                <a:ea typeface="黑体" panose="02010609060101010101" pitchFamily="2" charset="-122"/>
              </a:rPr>
              <a:t>明月松间照，清泉石上流。</a:t>
            </a:r>
            <a:endParaRPr lang="zh-CN" altLang="en-US" b="1">
              <a:latin typeface="黑体" panose="02010609060101010101" pitchFamily="2" charset="-122"/>
              <a:ea typeface="黑体" panose="02010609060101010101" pitchFamily="2" charset="-122"/>
            </a:endParaRPr>
          </a:p>
          <a:p>
            <a:pPr marL="342900" lvl="0" indent="-342900" algn="ctr">
              <a:lnSpc>
                <a:spcPct val="120000"/>
              </a:lnSpc>
            </a:pPr>
            <a:r>
              <a:rPr lang="zh-CN" altLang="en-US" b="1">
                <a:latin typeface="黑体" panose="02010609060101010101" pitchFamily="2" charset="-122"/>
                <a:ea typeface="黑体" panose="02010609060101010101" pitchFamily="2" charset="-122"/>
              </a:rPr>
              <a:t>竹喧归浣女，莲动下渔舟。</a:t>
            </a:r>
            <a:endParaRPr lang="zh-CN" altLang="en-US" b="1">
              <a:latin typeface="黑体" panose="02010609060101010101" pitchFamily="2" charset="-122"/>
              <a:ea typeface="黑体" panose="02010609060101010101" pitchFamily="2" charset="-122"/>
            </a:endParaRPr>
          </a:p>
          <a:p>
            <a:pPr marL="342900" lvl="0" indent="-342900" algn="ctr">
              <a:lnSpc>
                <a:spcPct val="120000"/>
              </a:lnSpc>
            </a:pPr>
            <a:r>
              <a:rPr lang="zh-CN" altLang="en-US" b="1">
                <a:latin typeface="黑体" panose="02010609060101010101" pitchFamily="2" charset="-122"/>
                <a:ea typeface="黑体" panose="02010609060101010101" pitchFamily="2" charset="-122"/>
              </a:rPr>
              <a:t>随意春芳歇，王孙自可留。</a:t>
            </a:r>
            <a:endParaRPr lang="zh-CN" altLang="en-US" b="1">
              <a:latin typeface="黑体" panose="02010609060101010101" pitchFamily="2" charset="-122"/>
              <a:ea typeface="黑体" panose="02010609060101010101" pitchFamily="2" charset="-122"/>
            </a:endParaRPr>
          </a:p>
          <a:p>
            <a:pPr marL="342900" lvl="0" indent="-342900">
              <a:lnSpc>
                <a:spcPct val="120000"/>
              </a:lnSpc>
            </a:pPr>
            <a:r>
              <a:rPr lang="zh-CN" altLang="en-US" b="1">
                <a:solidFill>
                  <a:schemeClr val="accent2"/>
                </a:solidFill>
                <a:latin typeface="黑体" panose="02010609060101010101" pitchFamily="2" charset="-122"/>
                <a:ea typeface="黑体" panose="02010609060101010101" pitchFamily="2" charset="-122"/>
              </a:rPr>
              <a:t>“明月松间照”是静景，后三句是写动景，有动有静，</a:t>
            </a:r>
            <a:r>
              <a:rPr lang="zh-CN" altLang="en-US" b="1">
                <a:solidFill>
                  <a:srgbClr val="FF0000"/>
                </a:solidFill>
                <a:latin typeface="黑体" panose="02010609060101010101" pitchFamily="2" charset="-122"/>
                <a:ea typeface="黑体" panose="02010609060101010101" pitchFamily="2" charset="-122"/>
              </a:rPr>
              <a:t>动静结合</a:t>
            </a:r>
            <a:r>
              <a:rPr lang="zh-CN" altLang="en-US" b="1">
                <a:solidFill>
                  <a:schemeClr val="accent2"/>
                </a:solidFill>
                <a:latin typeface="黑体" panose="02010609060101010101" pitchFamily="2" charset="-122"/>
                <a:ea typeface="黑体" panose="02010609060101010101" pitchFamily="2" charset="-122"/>
              </a:rPr>
              <a:t>；而后三句所写动态景物，又反衬出山中的宁静，显出动静相谐的意境。 </a:t>
            </a:r>
            <a:endParaRPr lang="zh-CN" altLang="en-US" b="1">
              <a:solidFill>
                <a:schemeClr val="accent2"/>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88">
                                            <p:txEl>
                                              <p:charRg st="52" end="114"/>
                                            </p:txEl>
                                          </p:spTgt>
                                        </p:tgtEl>
                                        <p:attrNameLst>
                                          <p:attrName>style.visibility</p:attrName>
                                        </p:attrNameLst>
                                      </p:cBhvr>
                                      <p:to>
                                        <p:strVal val="visible"/>
                                      </p:to>
                                    </p:set>
                                    <p:animEffect transition="in" filter="box(in)">
                                      <p:cBhvr>
                                        <p:cTn id="7" dur="500"/>
                                        <p:tgtEl>
                                          <p:spTgt spid="1048688">
                                            <p:txEl>
                                              <p:charRg st="52" end="1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21" name=""/>
        <p:cNvGrpSpPr/>
        <p:nvPr/>
      </p:nvGrpSpPr>
      <p:grpSpPr>
        <a:xfrm rot="0">
          <a:off x="0" y="0"/>
          <a:ext cx="0" cy="0"/>
          <a:chOff x="0" y="0"/>
          <a:chExt cx="0" cy="0"/>
        </a:xfrm>
      </p:grpSpPr>
      <p:pic>
        <p:nvPicPr>
          <p:cNvPr id="2097199" name="图片 2097198"/>
          <p:cNvPicPr/>
          <p:nvPr/>
        </p:nvPicPr>
        <p:blipFill>
          <a:blip r:embed="rId1"/>
          <a:srcRect/>
          <a:stretch>
            <a:fillRect/>
          </a:stretch>
        </p:blipFill>
        <p:spPr>
          <a:xfrm>
            <a:off x="0" y="0"/>
            <a:ext cx="9144000" cy="6858000"/>
          </a:xfrm>
          <a:prstGeom prst="rect">
            <a:avLst/>
          </a:prstGeom>
          <a:noFill/>
          <a:ln>
            <a:noFill/>
          </a:ln>
        </p:spPr>
      </p:pic>
      <p:sp>
        <p:nvSpPr>
          <p:cNvPr id="1048689" name="标题 1048688"/>
          <p:cNvSpPr/>
          <p:nvPr>
            <p:ph type="title"/>
          </p:nvPr>
        </p:nvSpPr>
        <p:spPr>
          <a:xfrm>
            <a:off x="457200" y="274637"/>
            <a:ext cx="8229600" cy="868362"/>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600" b="1">
                <a:ea typeface="黑体" panose="02010609060101010101" pitchFamily="2" charset="-122"/>
              </a:rPr>
              <a:t>　《登鹳雀楼》王之焕</a:t>
            </a:r>
            <a:endParaRPr lang="zh-CN" altLang="en-US" sz="3600" b="1">
              <a:ea typeface="黑体" panose="02010609060101010101" pitchFamily="2" charset="-122"/>
            </a:endParaRPr>
          </a:p>
        </p:txBody>
      </p:sp>
      <p:sp>
        <p:nvSpPr>
          <p:cNvPr id="1048690" name="文本占位符 1048689"/>
          <p:cNvSpPr/>
          <p:nvPr>
            <p:ph type="body" idx="1"/>
          </p:nvPr>
        </p:nvSpPr>
        <p:spPr>
          <a:xfrm>
            <a:off x="0" y="1143000"/>
            <a:ext cx="89154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104000"/>
              </a:lnSpc>
              <a:spcBef>
                <a:spcPct val="0"/>
              </a:spcBef>
              <a:buFontTx/>
              <a:buNone/>
            </a:pPr>
            <a:r>
              <a:rPr lang="zh-CN" altLang="en-US" b="1">
                <a:latin typeface="黑体" panose="02010609060101010101" pitchFamily="2" charset="-122"/>
                <a:ea typeface="黑体" panose="02010609060101010101" pitchFamily="2" charset="-122"/>
              </a:rPr>
              <a:t>白日依山尽，黄河入海流。</a:t>
            </a:r>
            <a:endParaRPr lang="zh-CN" altLang="en-US" b="1">
              <a:latin typeface="黑体" panose="02010609060101010101" pitchFamily="2" charset="-122"/>
              <a:ea typeface="黑体" panose="02010609060101010101" pitchFamily="2" charset="-122"/>
            </a:endParaRPr>
          </a:p>
          <a:p>
            <a:pPr marL="342900" lvl="0" indent="-342900" algn="ctr">
              <a:lnSpc>
                <a:spcPct val="104000"/>
              </a:lnSpc>
              <a:spcBef>
                <a:spcPct val="0"/>
              </a:spcBef>
              <a:buFontTx/>
              <a:buNone/>
            </a:pPr>
            <a:r>
              <a:rPr lang="zh-CN" altLang="en-US" b="1">
                <a:latin typeface="黑体" panose="02010609060101010101" pitchFamily="2" charset="-122"/>
                <a:ea typeface="黑体" panose="02010609060101010101" pitchFamily="2" charset="-122"/>
              </a:rPr>
              <a:t>欲穷千里目，更上一层楼。</a:t>
            </a:r>
            <a:endParaRPr lang="zh-CN" altLang="en-US" b="1">
              <a:latin typeface="黑体" panose="02010609060101010101" pitchFamily="2" charset="-122"/>
              <a:ea typeface="黑体" panose="02010609060101010101" pitchFamily="2" charset="-122"/>
            </a:endParaRPr>
          </a:p>
          <a:p>
            <a:pPr marL="342900" lvl="0" indent="-342900">
              <a:lnSpc>
                <a:spcPct val="104000"/>
              </a:lnSpc>
            </a:pPr>
            <a:r>
              <a:rPr lang="zh-CN" altLang="en-US" b="1">
                <a:latin typeface="黑体" panose="02010609060101010101" pitchFamily="2" charset="-122"/>
                <a:ea typeface="黑体" panose="02010609060101010101" pitchFamily="2" charset="-122"/>
              </a:rPr>
              <a:t>诗中用</a:t>
            </a:r>
            <a:r>
              <a:rPr lang="zh-CN" altLang="en-US" b="1">
                <a:solidFill>
                  <a:srgbClr val="FF0000"/>
                </a:solidFill>
                <a:latin typeface="黑体" panose="02010609060101010101" pitchFamily="2" charset="-122"/>
                <a:ea typeface="黑体" panose="02010609060101010101" pitchFamily="2" charset="-122"/>
              </a:rPr>
              <a:t>虚实结合</a:t>
            </a:r>
            <a:r>
              <a:rPr lang="zh-CN" altLang="en-US" b="1">
                <a:latin typeface="黑体" panose="02010609060101010101" pitchFamily="2" charset="-122"/>
                <a:ea typeface="黑体" panose="02010609060101010101" pitchFamily="2" charset="-122"/>
              </a:rPr>
              <a:t>的手法。一、二句写的是实景，历历如在眼前；三、四句则由实见虚，把景物与心胸打成一片，从视野的开阔，可以想见抱负与气度的远大。人们从这两句诗中还可以悟到站得高才看得远的生活哲理。 </a:t>
            </a:r>
            <a:endParaRPr lang="zh-CN" altLang="en-US" b="1">
              <a:latin typeface="黑体" panose="02010609060101010101" pitchFamily="2" charset="-122"/>
              <a:ea typeface="黑体" panose="02010609060101010101" pitchFamily="2" charset="-122"/>
            </a:endParaRPr>
          </a:p>
          <a:p>
            <a:pPr marL="342900" lvl="0" indent="-342900">
              <a:lnSpc>
                <a:spcPct val="104000"/>
              </a:lnSpc>
            </a:pPr>
            <a:r>
              <a:rPr lang="zh-CN" altLang="en-US" b="1">
                <a:solidFill>
                  <a:srgbClr val="FF0000"/>
                </a:solidFill>
                <a:latin typeface="黑体" panose="02010609060101010101" pitchFamily="2" charset="-122"/>
                <a:ea typeface="黑体" panose="02010609060101010101" pitchFamily="2" charset="-122"/>
              </a:rPr>
              <a:t>“实”</a:t>
            </a:r>
            <a:r>
              <a:rPr lang="zh-CN" altLang="en-US" b="1">
                <a:latin typeface="黑体" panose="02010609060101010101" pitchFamily="2" charset="-122"/>
                <a:ea typeface="黑体" panose="02010609060101010101" pitchFamily="2" charset="-122"/>
              </a:rPr>
              <a:t>是指客观世界中存在的实象、实事、实境。</a:t>
            </a:r>
            <a:r>
              <a:rPr lang="zh-CN" altLang="en-US" b="1">
                <a:solidFill>
                  <a:srgbClr val="FF0000"/>
                </a:solidFill>
                <a:latin typeface="黑体" panose="02010609060101010101" pitchFamily="2" charset="-122"/>
                <a:ea typeface="黑体" panose="02010609060101010101" pitchFamily="2" charset="-122"/>
              </a:rPr>
              <a:t>“虚”</a:t>
            </a:r>
            <a:r>
              <a:rPr lang="zh-CN" altLang="en-US" b="1">
                <a:latin typeface="黑体" panose="02010609060101010101" pitchFamily="2" charset="-122"/>
                <a:ea typeface="黑体" panose="02010609060101010101" pitchFamily="2" charset="-122"/>
              </a:rPr>
              <a:t>，是指直觉中看不见摸不着，却又能从字里行间体味出那些虚象和空灵的境界。</a:t>
            </a:r>
            <a:endParaRPr lang="zh-CN" altLang="en-US"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90">
                                            <p:txEl>
                                              <p:charRg st="26" end="123"/>
                                            </p:txEl>
                                          </p:spTgt>
                                        </p:tgtEl>
                                        <p:attrNameLst>
                                          <p:attrName>style.visibility</p:attrName>
                                        </p:attrNameLst>
                                      </p:cBhvr>
                                      <p:to>
                                        <p:strVal val="visible"/>
                                      </p:to>
                                    </p:set>
                                    <p:animEffect transition="in" filter="box(in)">
                                      <p:cBhvr>
                                        <p:cTn id="7" dur="500"/>
                                        <p:tgtEl>
                                          <p:spTgt spid="1048690">
                                            <p:txEl>
                                              <p:charRg st="26" end="12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1048690">
                                            <p:txEl>
                                              <p:charRg st="123" end="184"/>
                                            </p:txEl>
                                          </p:spTgt>
                                        </p:tgtEl>
                                        <p:attrNameLst>
                                          <p:attrName>style.visibility</p:attrName>
                                        </p:attrNameLst>
                                      </p:cBhvr>
                                      <p:to>
                                        <p:strVal val="visible"/>
                                      </p:to>
                                    </p:set>
                                    <p:animEffect transition="in" filter="box(in)">
                                      <p:cBhvr>
                                        <p:cTn id="12" dur="500"/>
                                        <p:tgtEl>
                                          <p:spTgt spid="1048690">
                                            <p:txEl>
                                              <p:charRg st="123" end="1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22" name=""/>
        <p:cNvGrpSpPr/>
        <p:nvPr/>
      </p:nvGrpSpPr>
      <p:grpSpPr>
        <a:xfrm rot="0">
          <a:off x="0" y="0"/>
          <a:ext cx="0" cy="0"/>
          <a:chOff x="0" y="0"/>
          <a:chExt cx="0" cy="0"/>
        </a:xfrm>
      </p:grpSpPr>
      <p:pic>
        <p:nvPicPr>
          <p:cNvPr id="2097200" name="图片 2097199"/>
          <p:cNvPicPr/>
          <p:nvPr/>
        </p:nvPicPr>
        <p:blipFill>
          <a:blip r:embed="rId1"/>
          <a:srcRect/>
          <a:stretch>
            <a:fillRect/>
          </a:stretch>
        </p:blipFill>
        <p:spPr>
          <a:xfrm>
            <a:off x="0" y="0"/>
            <a:ext cx="9144000" cy="6858000"/>
          </a:xfrm>
          <a:prstGeom prst="rect">
            <a:avLst/>
          </a:prstGeom>
          <a:noFill/>
          <a:ln>
            <a:noFill/>
          </a:ln>
        </p:spPr>
      </p:pic>
      <p:sp>
        <p:nvSpPr>
          <p:cNvPr id="1048691" name="文本占位符 1048690"/>
          <p:cNvSpPr/>
          <p:nvPr>
            <p:ph type="body" idx="1"/>
          </p:nvPr>
        </p:nvSpPr>
        <p:spPr>
          <a:xfrm>
            <a:off x="457200" y="10668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sz="3600" b="1">
                <a:solidFill>
                  <a:srgbClr val="FF0000"/>
                </a:solidFill>
                <a:latin typeface="黑体" panose="02010609060101010101" pitchFamily="2" charset="-122"/>
                <a:ea typeface="黑体" panose="02010609060101010101" pitchFamily="2" charset="-122"/>
              </a:rPr>
              <a:t>诗歌中的“虚”常见的有：</a:t>
            </a:r>
            <a:endParaRPr lang="zh-CN" altLang="en-US" sz="3600" b="1">
              <a:solidFill>
                <a:srgbClr val="FF0000"/>
              </a:solidFill>
              <a:latin typeface="黑体" panose="02010609060101010101" pitchFamily="2" charset="-122"/>
              <a:ea typeface="黑体" panose="02010609060101010101" pitchFamily="2" charset="-122"/>
            </a:endParaRPr>
          </a:p>
          <a:p>
            <a:pPr marL="342900" lvl="0" indent="-342900"/>
            <a:r>
              <a:rPr lang="zh-CN" altLang="en-US" sz="3600" b="1">
                <a:latin typeface="黑体" panose="02010609060101010101" pitchFamily="2" charset="-122"/>
                <a:ea typeface="黑体" panose="02010609060101010101" pitchFamily="2" charset="-122"/>
              </a:rPr>
              <a:t>1、神仙鬼怪世界和梦境。</a:t>
            </a:r>
            <a:endParaRPr lang="zh-CN" altLang="en-US" sz="3600" b="1">
              <a:latin typeface="黑体" panose="02010609060101010101" pitchFamily="2" charset="-122"/>
              <a:ea typeface="黑体" panose="02010609060101010101" pitchFamily="2" charset="-122"/>
            </a:endParaRPr>
          </a:p>
          <a:p>
            <a:pPr marL="342900" lvl="0" indent="-342900"/>
            <a:r>
              <a:rPr lang="zh-CN" altLang="en-US" sz="3600" b="1">
                <a:latin typeface="黑体" panose="02010609060101010101" pitchFamily="2" charset="-122"/>
                <a:ea typeface="黑体" panose="02010609060101010101" pitchFamily="2" charset="-122"/>
              </a:rPr>
              <a:t>2、已逝之景之境。</a:t>
            </a:r>
            <a:endParaRPr lang="zh-CN" altLang="en-US" sz="3600" b="1">
              <a:latin typeface="黑体" panose="02010609060101010101" pitchFamily="2" charset="-122"/>
              <a:ea typeface="黑体" panose="02010609060101010101" pitchFamily="2" charset="-122"/>
            </a:endParaRPr>
          </a:p>
          <a:p>
            <a:pPr marL="342900" lvl="0" indent="-342900"/>
            <a:r>
              <a:rPr lang="zh-CN" altLang="en-US" sz="3600" b="1">
                <a:latin typeface="黑体" panose="02010609060101010101" pitchFamily="2" charset="-122"/>
                <a:ea typeface="黑体" panose="02010609060101010101" pitchFamily="2" charset="-122"/>
              </a:rPr>
              <a:t>3、想象的设想的或者未来之境</a:t>
            </a:r>
            <a:endParaRPr lang="zh-CN" altLang="en-US" sz="3600" b="1">
              <a:latin typeface="黑体" panose="02010609060101010101" pitchFamily="2" charset="-122"/>
              <a:ea typeface="黑体" panose="02010609060101010101" pitchFamily="2" charset="-122"/>
            </a:endParaRPr>
          </a:p>
          <a:p>
            <a:pPr marL="342900" lvl="0" indent="-342900"/>
            <a:r>
              <a:rPr lang="zh-CN" altLang="en-US" sz="3600" b="1">
                <a:latin typeface="黑体" panose="02010609060101010101" pitchFamily="2" charset="-122"/>
                <a:ea typeface="黑体" panose="02010609060101010101" pitchFamily="2" charset="-122"/>
              </a:rPr>
              <a:t>4、借景抒情或寓情于景的诗中，抒情是虚。</a:t>
            </a:r>
            <a:endParaRPr lang="zh-CN" altLang="en-US" sz="3600" b="1">
              <a:latin typeface="黑体" panose="02010609060101010101" pitchFamily="2" charset="-122"/>
              <a:ea typeface="黑体" panose="02010609060101010101" pitchFamily="2" charset="-122"/>
            </a:endParaRPr>
          </a:p>
          <a:p>
            <a:pPr marL="342900" lvl="0" indent="-342900"/>
            <a:endParaRPr lang="zh-CN" altLang="en-US" sz="36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91">
                                            <p:txEl>
                                              <p:charRg st="0" end="13"/>
                                            </p:txEl>
                                          </p:spTgt>
                                        </p:tgtEl>
                                        <p:attrNameLst>
                                          <p:attrName>style.visibility</p:attrName>
                                        </p:attrNameLst>
                                      </p:cBhvr>
                                      <p:to>
                                        <p:strVal val="visible"/>
                                      </p:to>
                                    </p:set>
                                    <p:animEffect transition="in" filter="box(in)">
                                      <p:cBhvr>
                                        <p:cTn id="7" dur="500"/>
                                        <p:tgtEl>
                                          <p:spTgt spid="1048691">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691">
                                            <p:txEl>
                                              <p:charRg st="13" end="26"/>
                                            </p:txEl>
                                          </p:spTgt>
                                        </p:tgtEl>
                                        <p:attrNameLst>
                                          <p:attrName>style.visibility</p:attrName>
                                        </p:attrNameLst>
                                      </p:cBhvr>
                                      <p:to>
                                        <p:strVal val="visible"/>
                                      </p:to>
                                    </p:set>
                                    <p:animEffect transition="in" filter="box(in)">
                                      <p:cBhvr>
                                        <p:cTn id="12" dur="500"/>
                                        <p:tgtEl>
                                          <p:spTgt spid="1048691">
                                            <p:txEl>
                                              <p:charRg st="13" end="2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48691">
                                            <p:txEl>
                                              <p:charRg st="26" end="36"/>
                                            </p:txEl>
                                          </p:spTgt>
                                        </p:tgtEl>
                                        <p:attrNameLst>
                                          <p:attrName>style.visibility</p:attrName>
                                        </p:attrNameLst>
                                      </p:cBhvr>
                                      <p:to>
                                        <p:strVal val="visible"/>
                                      </p:to>
                                    </p:set>
                                    <p:animEffect transition="in" filter="box(in)">
                                      <p:cBhvr>
                                        <p:cTn id="17" dur="500"/>
                                        <p:tgtEl>
                                          <p:spTgt spid="1048691">
                                            <p:txEl>
                                              <p:charRg st="26" end="3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048691">
                                            <p:txEl>
                                              <p:charRg st="36" end="51"/>
                                            </p:txEl>
                                          </p:spTgt>
                                        </p:tgtEl>
                                        <p:attrNameLst>
                                          <p:attrName>style.visibility</p:attrName>
                                        </p:attrNameLst>
                                      </p:cBhvr>
                                      <p:to>
                                        <p:strVal val="visible"/>
                                      </p:to>
                                    </p:set>
                                    <p:animEffect transition="in" filter="box(in)">
                                      <p:cBhvr>
                                        <p:cTn id="22" dur="500"/>
                                        <p:tgtEl>
                                          <p:spTgt spid="1048691">
                                            <p:txEl>
                                              <p:charRg st="36" end="5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048691">
                                            <p:txEl>
                                              <p:charRg st="51" end="72"/>
                                            </p:txEl>
                                          </p:spTgt>
                                        </p:tgtEl>
                                        <p:attrNameLst>
                                          <p:attrName>style.visibility</p:attrName>
                                        </p:attrNameLst>
                                      </p:cBhvr>
                                      <p:to>
                                        <p:strVal val="visible"/>
                                      </p:to>
                                    </p:set>
                                    <p:animEffect transition="in" filter="box(in)">
                                      <p:cBhvr>
                                        <p:cTn id="27" dur="500"/>
                                        <p:tgtEl>
                                          <p:spTgt spid="1048691">
                                            <p:txEl>
                                              <p:charRg st="51" end="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1"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23" name=""/>
        <p:cNvGrpSpPr/>
        <p:nvPr/>
      </p:nvGrpSpPr>
      <p:grpSpPr>
        <a:xfrm rot="0">
          <a:off x="0" y="0"/>
          <a:ext cx="0" cy="0"/>
          <a:chOff x="0" y="0"/>
          <a:chExt cx="0" cy="0"/>
        </a:xfrm>
      </p:grpSpPr>
      <p:pic>
        <p:nvPicPr>
          <p:cNvPr id="2097201" name="图片 2097200"/>
          <p:cNvPicPr/>
          <p:nvPr/>
        </p:nvPicPr>
        <p:blipFill>
          <a:blip r:embed="rId1"/>
          <a:srcRect/>
          <a:stretch>
            <a:fillRect/>
          </a:stretch>
        </p:blipFill>
        <p:spPr>
          <a:xfrm>
            <a:off x="0" y="0"/>
            <a:ext cx="9144000" cy="6858000"/>
          </a:xfrm>
          <a:prstGeom prst="rect">
            <a:avLst/>
          </a:prstGeom>
          <a:noFill/>
          <a:ln>
            <a:noFill/>
          </a:ln>
        </p:spPr>
      </p:pic>
      <p:sp>
        <p:nvSpPr>
          <p:cNvPr id="1048692" name="标题 1048691"/>
          <p:cNvSpPr/>
          <p:nvPr>
            <p:ph type="title"/>
          </p:nvPr>
        </p:nvSpPr>
        <p:spPr>
          <a:xfrm>
            <a:off x="457200" y="228600"/>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b="1">
                <a:ea typeface="黑体" panose="02010609060101010101" pitchFamily="2" charset="-122"/>
              </a:rPr>
              <a:t>江雪</a:t>
            </a:r>
            <a:endParaRPr lang="zh-CN" altLang="en-US" b="1">
              <a:ea typeface="黑体" panose="02010609060101010101" pitchFamily="2" charset="-122"/>
            </a:endParaRPr>
          </a:p>
        </p:txBody>
      </p:sp>
      <p:sp>
        <p:nvSpPr>
          <p:cNvPr id="1048693" name="文本占位符 1048692"/>
          <p:cNvSpPr/>
          <p:nvPr>
            <p:ph type="body" idx="1"/>
          </p:nvPr>
        </p:nvSpPr>
        <p:spPr>
          <a:xfrm>
            <a:off x="304800" y="14478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110000"/>
              </a:lnSpc>
            </a:pPr>
            <a:r>
              <a:rPr lang="zh-CN" altLang="en-US" b="1">
                <a:ea typeface="黑体" panose="02010609060101010101" pitchFamily="2" charset="-122"/>
              </a:rPr>
              <a:t>千山鸟飞绝，万径人踪灭。</a:t>
            </a:r>
            <a:endParaRPr lang="zh-CN" altLang="en-US" b="1">
              <a:ea typeface="黑体" panose="02010609060101010101" pitchFamily="2" charset="-122"/>
            </a:endParaRPr>
          </a:p>
          <a:p>
            <a:pPr marL="342900" lvl="0" indent="-342900" algn="ctr">
              <a:lnSpc>
                <a:spcPct val="110000"/>
              </a:lnSpc>
            </a:pPr>
            <a:r>
              <a:rPr lang="zh-CN" altLang="en-US" b="1">
                <a:ea typeface="黑体" panose="02010609060101010101" pitchFamily="2" charset="-122"/>
              </a:rPr>
              <a:t>孤舟蓑笠翁，独钓寒江雪。</a:t>
            </a:r>
            <a:endParaRPr lang="zh-CN" altLang="en-US" b="1">
              <a:ea typeface="黑体" panose="02010609060101010101" pitchFamily="2" charset="-122"/>
            </a:endParaRPr>
          </a:p>
          <a:p>
            <a:pPr marL="342900" lvl="0" indent="-342900" algn="ctr">
              <a:lnSpc>
                <a:spcPct val="110000"/>
              </a:lnSpc>
            </a:pPr>
            <a:endParaRPr lang="zh-CN" altLang="en-US" b="1">
              <a:ea typeface="黑体" panose="02010609060101010101" pitchFamily="2" charset="-122"/>
            </a:endParaRPr>
          </a:p>
          <a:p>
            <a:pPr marL="342900" lvl="0" indent="-342900">
              <a:lnSpc>
                <a:spcPct val="110000"/>
              </a:lnSpc>
            </a:pPr>
            <a:r>
              <a:rPr lang="zh-CN" altLang="en-US" b="1">
                <a:solidFill>
                  <a:schemeClr val="accent2"/>
                </a:solidFill>
                <a:ea typeface="黑体" panose="02010609060101010101" pitchFamily="2" charset="-122"/>
              </a:rPr>
              <a:t>诗中运用了</a:t>
            </a:r>
            <a:r>
              <a:rPr lang="zh-CN" altLang="en-US" b="1">
                <a:solidFill>
                  <a:srgbClr val="FF0000"/>
                </a:solidFill>
                <a:ea typeface="黑体" panose="02010609060101010101" pitchFamily="2" charset="-122"/>
              </a:rPr>
              <a:t>点面结合</a:t>
            </a:r>
            <a:r>
              <a:rPr lang="zh-CN" altLang="en-US" b="1">
                <a:solidFill>
                  <a:schemeClr val="accent2"/>
                </a:solidFill>
                <a:ea typeface="黑体" panose="02010609060101010101" pitchFamily="2" charset="-122"/>
              </a:rPr>
              <a:t>的方式。“蓑笠翁”在画面上显得比较小，但处在非常显眼的位置，是诗的中心，“孤舟蓑笠翁”属于点的描绘；前两句“千山鸟飞绝，万径人踪灭”属于面的铺陈。</a:t>
            </a:r>
            <a:endParaRPr lang="zh-CN" altLang="en-US" b="1">
              <a:solidFill>
                <a:schemeClr val="accent2"/>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93">
                                            <p:txEl>
                                              <p:charRg st="27" end="110"/>
                                            </p:txEl>
                                          </p:spTgt>
                                        </p:tgtEl>
                                        <p:attrNameLst>
                                          <p:attrName>style.visibility</p:attrName>
                                        </p:attrNameLst>
                                      </p:cBhvr>
                                      <p:to>
                                        <p:strVal val="visible"/>
                                      </p:to>
                                    </p:set>
                                    <p:animEffect transition="in" filter="box(in)">
                                      <p:cBhvr>
                                        <p:cTn id="7" dur="500"/>
                                        <p:tgtEl>
                                          <p:spTgt spid="1048693">
                                            <p:txEl>
                                              <p:charRg st="27" end="1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24" name=""/>
        <p:cNvGrpSpPr/>
        <p:nvPr/>
      </p:nvGrpSpPr>
      <p:grpSpPr>
        <a:xfrm rot="0">
          <a:off x="0" y="0"/>
          <a:ext cx="0" cy="0"/>
          <a:chOff x="0" y="0"/>
          <a:chExt cx="0" cy="0"/>
        </a:xfrm>
      </p:grpSpPr>
      <p:pic>
        <p:nvPicPr>
          <p:cNvPr id="2097202" name="图片 2097201"/>
          <p:cNvPicPr/>
          <p:nvPr/>
        </p:nvPicPr>
        <p:blipFill>
          <a:blip r:embed="rId1"/>
          <a:srcRect/>
          <a:stretch>
            <a:fillRect/>
          </a:stretch>
        </p:blipFill>
        <p:spPr>
          <a:xfrm>
            <a:off x="0" y="0"/>
            <a:ext cx="9144000" cy="6858000"/>
          </a:xfrm>
          <a:prstGeom prst="rect">
            <a:avLst/>
          </a:prstGeom>
          <a:noFill/>
          <a:ln>
            <a:noFill/>
          </a:ln>
        </p:spPr>
      </p:pic>
      <p:sp>
        <p:nvSpPr>
          <p:cNvPr id="1048694" name="标题 1048693"/>
          <p:cNvSpPr/>
          <p:nvPr>
            <p:ph type="title"/>
          </p:nvPr>
        </p:nvSpPr>
        <p:spPr>
          <a:xfrm>
            <a:off x="457200" y="274637"/>
            <a:ext cx="8229600" cy="715962"/>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200" b="1">
                <a:ea typeface="黑体" panose="02010609060101010101" pitchFamily="2" charset="-122"/>
              </a:rPr>
              <a:t>逢雪宿芙蓉山主人</a:t>
            </a:r>
            <a:r>
              <a:rPr lang="zh-CN" altLang="en-US" sz="2400" b="1">
                <a:ea typeface="黑体" panose="02010609060101010101" pitchFamily="2" charset="-122"/>
              </a:rPr>
              <a:t>刘长卿</a:t>
            </a:r>
            <a:r>
              <a:rPr lang="zh-CN" altLang="en-US" sz="4000"/>
              <a:t> </a:t>
            </a:r>
            <a:endParaRPr lang="zh-CN" altLang="en-US" sz="4000"/>
          </a:p>
        </p:txBody>
      </p:sp>
      <p:sp>
        <p:nvSpPr>
          <p:cNvPr id="1048695" name="文本占位符 1048694"/>
          <p:cNvSpPr/>
          <p:nvPr>
            <p:ph type="body" idx="1"/>
          </p:nvPr>
        </p:nvSpPr>
        <p:spPr>
          <a:xfrm>
            <a:off x="457200" y="10668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a:lnSpc>
                <a:spcPct val="120000"/>
              </a:lnSpc>
            </a:pPr>
            <a:r>
              <a:rPr lang="zh-CN" altLang="en-US" b="1">
                <a:ea typeface="黑体" panose="02010609060101010101" pitchFamily="2" charset="-122"/>
              </a:rPr>
              <a:t>日暮苍山远，天寒白屋贫。</a:t>
            </a:r>
            <a:endParaRPr lang="zh-CN" altLang="en-US" b="1">
              <a:ea typeface="黑体" panose="02010609060101010101" pitchFamily="2" charset="-122"/>
            </a:endParaRPr>
          </a:p>
          <a:p>
            <a:pPr marL="342900" lvl="0" indent="-342900" algn="ctr">
              <a:lnSpc>
                <a:spcPct val="120000"/>
              </a:lnSpc>
            </a:pPr>
            <a:r>
              <a:rPr lang="zh-CN" altLang="en-US" b="1">
                <a:ea typeface="黑体" panose="02010609060101010101" pitchFamily="2" charset="-122"/>
              </a:rPr>
              <a:t>柴门闻犬吠，风雪夜归人。</a:t>
            </a:r>
            <a:endParaRPr lang="zh-CN" altLang="en-US" b="1">
              <a:ea typeface="黑体" panose="02010609060101010101" pitchFamily="2" charset="-122"/>
            </a:endParaRPr>
          </a:p>
          <a:p>
            <a:pPr marL="342900" lvl="0" indent="-342900">
              <a:lnSpc>
                <a:spcPct val="120000"/>
              </a:lnSpc>
            </a:pPr>
            <a:r>
              <a:rPr lang="zh-CN" altLang="en-US" b="1">
                <a:solidFill>
                  <a:schemeClr val="accent2"/>
                </a:solidFill>
                <a:ea typeface="黑体" panose="02010609060101010101" pitchFamily="2" charset="-122"/>
              </a:rPr>
              <a:t>这首诗用</a:t>
            </a:r>
            <a:r>
              <a:rPr lang="zh-CN" altLang="en-US" b="1">
                <a:solidFill>
                  <a:srgbClr val="FF0000"/>
                </a:solidFill>
                <a:ea typeface="黑体" panose="02010609060101010101" pitchFamily="2" charset="-122"/>
              </a:rPr>
              <a:t>白描手法</a:t>
            </a:r>
            <a:r>
              <a:rPr lang="zh-CN" altLang="en-US" b="1">
                <a:solidFill>
                  <a:schemeClr val="accent2"/>
                </a:solidFill>
                <a:ea typeface="黑体" panose="02010609060101010101" pitchFamily="2" charset="-122"/>
              </a:rPr>
              <a:t>。用极其凝练的诗笔，描绘出一幅旅客暮夜投宿、山家风雪人归的夜宿图，每句诗都构成一个独立的画面，没有浓墨重彩的描绘，寥寥几笔，但形象呼之欲出，诗中有画，画外见情。</a:t>
            </a:r>
            <a:endParaRPr lang="zh-CN" altLang="en-US" b="1">
              <a:solidFill>
                <a:schemeClr val="accent2"/>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95">
                                            <p:txEl>
                                              <p:charRg st="26" end="115"/>
                                            </p:txEl>
                                          </p:spTgt>
                                        </p:tgtEl>
                                        <p:attrNameLst>
                                          <p:attrName>style.visibility</p:attrName>
                                        </p:attrNameLst>
                                      </p:cBhvr>
                                      <p:to>
                                        <p:strVal val="visible"/>
                                      </p:to>
                                    </p:set>
                                    <p:animEffect transition="in" filter="box(in)">
                                      <p:cBhvr>
                                        <p:cTn id="7" dur="500"/>
                                        <p:tgtEl>
                                          <p:spTgt spid="1048695">
                                            <p:txEl>
                                              <p:charRg st="26" end="1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76" name=""/>
        <p:cNvGrpSpPr/>
        <p:nvPr/>
      </p:nvGrpSpPr>
      <p:grpSpPr>
        <a:xfrm rot="0">
          <a:off x="0" y="0"/>
          <a:ext cx="0" cy="0"/>
          <a:chOff x="0" y="0"/>
          <a:chExt cx="0" cy="0"/>
        </a:xfrm>
      </p:grpSpPr>
      <p:sp>
        <p:nvSpPr>
          <p:cNvPr id="1048588" name="文本框 1048587"/>
          <p:cNvSpPr txBox="1"/>
          <p:nvPr/>
        </p:nvSpPr>
        <p:spPr>
          <a:xfrm>
            <a:off x="304800" y="457200"/>
            <a:ext cx="8763000" cy="19018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6000" b="1">
                <a:solidFill>
                  <a:srgbClr val="008000"/>
                </a:solidFill>
                <a:latin typeface="华文楷体" charset="-122"/>
                <a:ea typeface="华文楷体" charset="-122"/>
              </a:rPr>
              <a:t>山光水色养性灵，</a:t>
            </a:r>
            <a:endParaRPr lang="en-US" altLang="en-US" sz="6000" b="1">
              <a:solidFill>
                <a:srgbClr val="008000"/>
              </a:solidFill>
              <a:latin typeface="华文楷体" charset="-122"/>
              <a:ea typeface="华文楷体" charset="-122"/>
            </a:endParaRPr>
          </a:p>
          <a:p>
            <a:pPr marL="0" lvl="0" indent="0">
              <a:buFontTx/>
              <a:buNone/>
            </a:pPr>
            <a:r>
              <a:rPr lang="en-US" altLang="en-US" sz="6000" b="1">
                <a:solidFill>
                  <a:srgbClr val="008000"/>
                </a:solidFill>
                <a:latin typeface="华文楷体" charset="-122"/>
                <a:ea typeface="华文楷体" charset="-122"/>
              </a:rPr>
              <a:t>            登山观海总怡情。</a:t>
            </a:r>
            <a:endParaRPr lang="en-US" altLang="en-US" sz="6000" b="1">
              <a:solidFill>
                <a:srgbClr val="008000"/>
              </a:solidFill>
              <a:latin typeface="华文楷体" charset="-122"/>
              <a:ea typeface="华文楷体" charset="-122"/>
            </a:endParaRPr>
          </a:p>
        </p:txBody>
      </p:sp>
      <p:sp>
        <p:nvSpPr>
          <p:cNvPr id="1048589" name="文本框 1048588"/>
          <p:cNvSpPr txBox="1"/>
          <p:nvPr/>
        </p:nvSpPr>
        <p:spPr>
          <a:xfrm>
            <a:off x="304800" y="3200400"/>
            <a:ext cx="8610600" cy="2092325"/>
          </a:xfrm>
          <a:prstGeom prst="rect">
            <a:avLst/>
          </a:prstGeom>
          <a:noFill/>
          <a:ln w="38100" cap="flat" cmpd="sng">
            <a:solidFill>
              <a:srgbClr val="008080">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12900" b="1">
                <a:solidFill>
                  <a:srgbClr val="FF0000"/>
                </a:solidFill>
                <a:latin typeface="华文隶书" charset="-122"/>
                <a:ea typeface="华文隶书" charset="-122"/>
              </a:rPr>
              <a:t>山水田园诗</a:t>
            </a:r>
            <a:endParaRPr lang="zh-CN" altLang="en-US" sz="12900" b="1">
              <a:solidFill>
                <a:srgbClr val="FF0000"/>
              </a:solidFill>
              <a:latin typeface="华文隶书" charset="-122"/>
              <a:ea typeface="华文隶书"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589"/>
                                        </p:tgtEl>
                                        <p:attrNameLst>
                                          <p:attrName>style.visibility</p:attrName>
                                        </p:attrNameLst>
                                      </p:cBhvr>
                                      <p:to>
                                        <p:strVal val="visible"/>
                                      </p:to>
                                    </p:set>
                                    <p:animEffect transition="in" filter="box(in)">
                                      <p:cBhvr>
                                        <p:cTn id="7" dur="500"/>
                                        <p:tgtEl>
                                          <p:spTgt spid="1048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8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125" name=""/>
        <p:cNvGrpSpPr/>
        <p:nvPr/>
      </p:nvGrpSpPr>
      <p:grpSpPr>
        <a:xfrm rot="0">
          <a:off x="0" y="0"/>
          <a:ext cx="0" cy="0"/>
          <a:chOff x="0" y="0"/>
          <a:chExt cx="0" cy="0"/>
        </a:xfrm>
      </p:grpSpPr>
      <p:sp>
        <p:nvSpPr>
          <p:cNvPr id="1048696" name="文本框 1048695"/>
          <p:cNvSpPr txBox="1"/>
          <p:nvPr/>
        </p:nvSpPr>
        <p:spPr>
          <a:xfrm>
            <a:off x="468312" y="692150"/>
            <a:ext cx="8207375" cy="3921125"/>
          </a:xfrm>
          <a:prstGeom prst="rect">
            <a:avLst/>
          </a:prstGeom>
          <a:solidFill>
            <a:schemeClr val="lt1">
              <a:alpha val="85999"/>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200" b="1">
                <a:latin typeface="黑体" panose="02010609060101010101" pitchFamily="2" charset="-122"/>
                <a:ea typeface="黑体" panose="02010609060101010101" pitchFamily="2" charset="-122"/>
              </a:rPr>
              <a:t>                庆全庵桃花     谢枋得</a:t>
            </a:r>
            <a:br>
              <a:rPr lang="zh-CN" altLang="en-US" sz="3200" b="1">
                <a:latin typeface="黑体" panose="02010609060101010101" pitchFamily="2" charset="-122"/>
                <a:ea typeface="黑体" panose="02010609060101010101" pitchFamily="2" charset="-122"/>
              </a:rPr>
            </a:br>
            <a:r>
              <a:rPr lang="zh-CN" altLang="en-US" sz="3200" b="1">
                <a:latin typeface="黑体" panose="02010609060101010101" pitchFamily="2" charset="-122"/>
                <a:ea typeface="黑体" panose="02010609060101010101" pitchFamily="2" charset="-122"/>
              </a:rPr>
              <a:t>       寻得桃源好避秦，桃红又见一年春。 </a:t>
            </a:r>
            <a:br>
              <a:rPr lang="zh-CN" altLang="en-US" sz="3200" b="1">
                <a:latin typeface="黑体" panose="02010609060101010101" pitchFamily="2" charset="-122"/>
                <a:ea typeface="黑体" panose="02010609060101010101" pitchFamily="2" charset="-122"/>
              </a:rPr>
            </a:br>
            <a:r>
              <a:rPr lang="zh-CN" altLang="en-US" sz="3200" b="1">
                <a:latin typeface="黑体" panose="02010609060101010101" pitchFamily="2" charset="-122"/>
                <a:ea typeface="黑体" panose="02010609060101010101" pitchFamily="2" charset="-122"/>
              </a:rPr>
              <a:t>       花飞莫遣随流水，怕有渔郎来问津。 </a:t>
            </a:r>
            <a:br>
              <a:rPr lang="zh-CN" altLang="en-US" sz="3200" b="1">
                <a:latin typeface="黑体" panose="02010609060101010101" pitchFamily="2" charset="-122"/>
                <a:ea typeface="黑体" panose="02010609060101010101" pitchFamily="2" charset="-122"/>
              </a:rPr>
            </a:br>
            <a:r>
              <a:rPr lang="zh-CN" altLang="en-US" sz="2800" b="1">
                <a:latin typeface="黑体" panose="02010609060101010101" pitchFamily="2" charset="-122"/>
                <a:ea typeface="黑体" panose="02010609060101010101" pitchFamily="2" charset="-122"/>
              </a:rPr>
              <a:t>［注］谢枋得，宋末元初人。宋亡后，只身隐居，多次坚拒元朝征召。 </a:t>
            </a:r>
            <a:r>
              <a:rPr lang="zh-CN" altLang="en-US" sz="3200" b="1">
                <a:latin typeface="黑体" panose="02010609060101010101" pitchFamily="2" charset="-122"/>
                <a:ea typeface="黑体" panose="02010609060101010101" pitchFamily="2" charset="-122"/>
              </a:rPr>
              <a:t> </a:t>
            </a:r>
            <a:br>
              <a:rPr lang="zh-CN" altLang="en-US" sz="3200" b="1">
                <a:latin typeface="黑体" panose="02010609060101010101" pitchFamily="2" charset="-122"/>
                <a:ea typeface="黑体" panose="02010609060101010101" pitchFamily="2" charset="-122"/>
              </a:rPr>
            </a:br>
            <a:r>
              <a:rPr lang="zh-CN" altLang="en-US" sz="3200" b="1">
                <a:latin typeface="黑体" panose="02010609060101010101" pitchFamily="2" charset="-122"/>
                <a:ea typeface="黑体" panose="02010609060101010101" pitchFamily="2" charset="-122"/>
              </a:rPr>
              <a:t>（1）首句化用了什么典故？次句中“又”字有什么作用？   </a:t>
            </a:r>
            <a:br>
              <a:rPr lang="zh-CN" altLang="en-US" sz="3200" b="1">
                <a:latin typeface="黑体" panose="02010609060101010101" pitchFamily="2" charset="-122"/>
                <a:ea typeface="黑体" panose="02010609060101010101" pitchFamily="2" charset="-122"/>
              </a:rPr>
            </a:br>
            <a:r>
              <a:rPr lang="zh-CN" altLang="en-US" sz="3200" b="1">
                <a:latin typeface="黑体" panose="02010609060101010101" pitchFamily="2" charset="-122"/>
                <a:ea typeface="黑体" panose="02010609060101010101" pitchFamily="2" charset="-122"/>
              </a:rPr>
              <a:t>（2）请简要分析“桃花”在全诗中的作用。</a:t>
            </a:r>
            <a:r>
              <a:rPr lang="zh-CN" altLang="en-US">
                <a:latin typeface="黑体" panose="02010609060101010101" pitchFamily="2" charset="-122"/>
                <a:ea typeface="黑体" panose="02010609060101010101" pitchFamily="2" charset="-122"/>
              </a:rPr>
              <a:t> </a:t>
            </a:r>
            <a:endParaRPr lang="zh-CN" altLang="en-US">
              <a:latin typeface="黑体" panose="02010609060101010101" pitchFamily="2" charset="-122"/>
              <a:ea typeface="黑体" panose="02010609060101010101" pitchFamily="2" charset="-122"/>
            </a:endParaRPr>
          </a:p>
        </p:txBody>
      </p:sp>
      <p:sp>
        <p:nvSpPr>
          <p:cNvPr id="1048697" name="文本框 1048696"/>
          <p:cNvSpPr txBox="1"/>
          <p:nvPr/>
        </p:nvSpPr>
        <p:spPr>
          <a:xfrm>
            <a:off x="468312" y="4797425"/>
            <a:ext cx="8280400" cy="1798637"/>
          </a:xfrm>
          <a:prstGeom prst="rect">
            <a:avLst/>
          </a:prstGeom>
          <a:solidFill>
            <a:schemeClr val="lt1">
              <a:alpha val="79999"/>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200" b="1">
                <a:solidFill>
                  <a:schemeClr val="accent2"/>
                </a:solidFill>
                <a:latin typeface="黑体" panose="02010609060101010101" pitchFamily="2" charset="-122"/>
                <a:ea typeface="黑体" panose="02010609060101010101" pitchFamily="2" charset="-122"/>
              </a:rPr>
              <a:t>答</a:t>
            </a:r>
            <a:r>
              <a:rPr lang="zh-CN" altLang="en-US" sz="3200" b="1">
                <a:solidFill>
                  <a:schemeClr val="accent2"/>
                </a:solidFill>
                <a:latin typeface="黑体" panose="02010609060101010101" pitchFamily="2" charset="-122"/>
                <a:ea typeface="黑体" panose="02010609060101010101" pitchFamily="2" charset="-122"/>
                <a:sym typeface="Wingdings" panose="05000000000000000000" pitchFamily="2" charset="2"/>
              </a:rPr>
              <a:t>（1）</a:t>
            </a:r>
            <a:r>
              <a:rPr lang="zh-CN" altLang="en-US" sz="3200" b="1">
                <a:solidFill>
                  <a:schemeClr val="accent2"/>
                </a:solidFill>
                <a:latin typeface="黑体" panose="02010609060101010101" pitchFamily="2" charset="-122"/>
                <a:ea typeface="黑体" panose="02010609060101010101" pitchFamily="2" charset="-122"/>
              </a:rPr>
              <a:t>首句化用《桃花源记》原意 。</a:t>
            </a:r>
            <a:endParaRPr lang="zh-CN" altLang="en-US" sz="3200" b="1">
              <a:solidFill>
                <a:schemeClr val="accent2"/>
              </a:solidFill>
              <a:latin typeface="黑体" panose="02010609060101010101" pitchFamily="2" charset="-122"/>
              <a:ea typeface="黑体" panose="02010609060101010101" pitchFamily="2" charset="-122"/>
            </a:endParaRPr>
          </a:p>
          <a:p>
            <a:pPr marL="0" lvl="0" indent="0">
              <a:spcBef>
                <a:spcPct val="50000"/>
              </a:spcBef>
              <a:buFontTx/>
              <a:buNone/>
            </a:pPr>
            <a:r>
              <a:rPr lang="zh-CN" altLang="en-US" sz="3200" b="1">
                <a:solidFill>
                  <a:schemeClr val="accent2"/>
                </a:solidFill>
                <a:latin typeface="黑体" panose="02010609060101010101" pitchFamily="2" charset="-122"/>
                <a:ea typeface="黑体" panose="02010609060101010101" pitchFamily="2" charset="-122"/>
              </a:rPr>
              <a:t>“又”首先表示年复一年，时间流逝；其次具有强化感情的作用。  </a:t>
            </a:r>
            <a:endParaRPr lang="zh-CN" altLang="en-US" sz="3200" b="1">
              <a:solidFill>
                <a:schemeClr val="accent2"/>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48696"/>
                                        </p:tgtEl>
                                        <p:attrNameLst>
                                          <p:attrName>style.visibility</p:attrName>
                                        </p:attrNameLst>
                                      </p:cBhvr>
                                      <p:to>
                                        <p:strVal val="visible"/>
                                      </p:to>
                                    </p:set>
                                    <p:animEffect transition="in" filter="diamond(in)">
                                      <p:cBhvr>
                                        <p:cTn id="7" dur="2000"/>
                                        <p:tgtEl>
                                          <p:spTgt spid="10486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97"/>
                                        </p:tgtEl>
                                        <p:attrNameLst>
                                          <p:attrName>style.visibility</p:attrName>
                                        </p:attrNameLst>
                                      </p:cBhvr>
                                      <p:to>
                                        <p:strVal val="visible"/>
                                      </p:to>
                                    </p:set>
                                    <p:animEffect transition="in" filter="blinds(horizontal)">
                                      <p:cBhvr>
                                        <p:cTn id="12" dur="500"/>
                                        <p:tgtEl>
                                          <p:spTgt spid="1048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6" grpId="0" animBg="1"/>
      <p:bldP spid="104869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126" name=""/>
        <p:cNvGrpSpPr/>
        <p:nvPr/>
      </p:nvGrpSpPr>
      <p:grpSpPr>
        <a:xfrm rot="0">
          <a:off x="0" y="0"/>
          <a:ext cx="0" cy="0"/>
          <a:chOff x="0" y="0"/>
          <a:chExt cx="0" cy="0"/>
        </a:xfrm>
      </p:grpSpPr>
      <p:sp>
        <p:nvSpPr>
          <p:cNvPr id="1048698" name="文本框 1048697"/>
          <p:cNvSpPr txBox="1"/>
          <p:nvPr/>
        </p:nvSpPr>
        <p:spPr>
          <a:xfrm>
            <a:off x="228600" y="1219200"/>
            <a:ext cx="8686800" cy="4487862"/>
          </a:xfrm>
          <a:prstGeom prst="rect">
            <a:avLst/>
          </a:prstGeom>
          <a:solidFill>
            <a:schemeClr val="lt1">
              <a:alpha val="79999"/>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15000"/>
              </a:lnSpc>
              <a:spcBef>
                <a:spcPct val="50000"/>
              </a:spcBef>
              <a:buFontTx/>
              <a:buNone/>
            </a:pPr>
            <a:r>
              <a:rPr lang="zh-CN" altLang="en-US" sz="3200" b="1">
                <a:latin typeface="黑体" panose="02010609060101010101" pitchFamily="2" charset="-122"/>
                <a:ea typeface="黑体" panose="02010609060101010101" pitchFamily="2" charset="-122"/>
              </a:rPr>
              <a:t>（2）①用虚实结合的手法，借桃花引出世外桃源，将隐居山间的眼前现实（实）和陶渊明笔下的理想世界（虚）巧妙地结合了起来。</a:t>
            </a:r>
            <a:endParaRPr lang="zh-CN" altLang="en-US" sz="3200" b="1">
              <a:latin typeface="黑体" panose="02010609060101010101" pitchFamily="2" charset="-122"/>
              <a:ea typeface="黑体" panose="02010609060101010101" pitchFamily="2" charset="-122"/>
            </a:endParaRPr>
          </a:p>
          <a:p>
            <a:pPr marL="0" lvl="0" indent="0">
              <a:lnSpc>
                <a:spcPct val="115000"/>
              </a:lnSpc>
              <a:spcBef>
                <a:spcPct val="50000"/>
              </a:spcBef>
              <a:buFontTx/>
              <a:buNone/>
            </a:pPr>
            <a:r>
              <a:rPr lang="zh-CN" altLang="en-US" sz="3200" b="1">
                <a:latin typeface="黑体" panose="02010609060101010101" pitchFamily="2" charset="-122"/>
                <a:ea typeface="黑体" panose="02010609060101010101" pitchFamily="2" charset="-122"/>
              </a:rPr>
              <a:t>②以乐景抒哀情，作者借写隐居之地桃花开放之景，表达了避世山中的孤寂之情。</a:t>
            </a:r>
            <a:endParaRPr lang="zh-CN" altLang="en-US" sz="3200" b="1">
              <a:latin typeface="黑体" panose="02010609060101010101" pitchFamily="2" charset="-122"/>
              <a:ea typeface="黑体" panose="02010609060101010101" pitchFamily="2" charset="-122"/>
            </a:endParaRPr>
          </a:p>
          <a:p>
            <a:pPr marL="0" lvl="0" indent="0">
              <a:lnSpc>
                <a:spcPct val="115000"/>
              </a:lnSpc>
              <a:spcBef>
                <a:spcPct val="50000"/>
              </a:spcBef>
              <a:buFontTx/>
              <a:buNone/>
            </a:pPr>
            <a:r>
              <a:rPr lang="zh-CN" altLang="en-US" sz="3200" b="1">
                <a:latin typeface="黑体" panose="02010609060101010101" pitchFamily="2" charset="-122"/>
                <a:ea typeface="黑体" panose="02010609060101010101" pitchFamily="2" charset="-122"/>
              </a:rPr>
              <a:t>③作者希望“花飞莫遣随流水”，曲折表现了隐居绝仕之意。</a:t>
            </a:r>
            <a:endParaRPr lang="zh-CN" altLang="en-US" sz="32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698"/>
                                        </p:tgtEl>
                                        <p:attrNameLst>
                                          <p:attrName>style.visibility</p:attrName>
                                        </p:attrNameLst>
                                      </p:cBhvr>
                                      <p:to>
                                        <p:strVal val="visible"/>
                                      </p:to>
                                    </p:set>
                                    <p:animEffect transition="in" filter="box(in)">
                                      <p:cBhvr>
                                        <p:cTn id="7" dur="500"/>
                                        <p:tgtEl>
                                          <p:spTgt spid="1048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8"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127" name=""/>
        <p:cNvGrpSpPr/>
        <p:nvPr/>
      </p:nvGrpSpPr>
      <p:grpSpPr>
        <a:xfrm rot="0">
          <a:off x="0" y="0"/>
          <a:ext cx="0" cy="0"/>
          <a:chOff x="0" y="0"/>
          <a:chExt cx="0" cy="0"/>
        </a:xfrm>
      </p:grpSpPr>
      <p:sp>
        <p:nvSpPr>
          <p:cNvPr id="1048699" name="文本框 1048698"/>
          <p:cNvSpPr txBox="1"/>
          <p:nvPr/>
        </p:nvSpPr>
        <p:spPr>
          <a:xfrm>
            <a:off x="685800" y="304800"/>
            <a:ext cx="7924800" cy="3244850"/>
          </a:xfrm>
          <a:prstGeom prst="rect">
            <a:avLst/>
          </a:prstGeom>
          <a:solidFill>
            <a:schemeClr val="lt1">
              <a:alpha val="68999"/>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3200" b="1">
                <a:latin typeface="黑体" panose="02010609060101010101" pitchFamily="2" charset="-122"/>
                <a:ea typeface="黑体" panose="02010609060101010101" pitchFamily="2" charset="-122"/>
              </a:rPr>
              <a:t>      寻陆鸿渐不遇       （唐）皎然</a:t>
            </a:r>
            <a:endParaRPr lang="zh-CN" altLang="en-US" sz="3200" b="1">
              <a:latin typeface="黑体" panose="02010609060101010101" pitchFamily="2" charset="-122"/>
              <a:ea typeface="黑体" panose="02010609060101010101" pitchFamily="2" charset="-122"/>
            </a:endParaRPr>
          </a:p>
          <a:p>
            <a:pPr marL="0" lvl="0" indent="0" algn="ctr">
              <a:buFontTx/>
              <a:buNone/>
            </a:pPr>
            <a:r>
              <a:rPr lang="zh-CN" altLang="en-US" sz="3200" b="1">
                <a:latin typeface="黑体" panose="02010609060101010101" pitchFamily="2" charset="-122"/>
                <a:ea typeface="黑体" panose="02010609060101010101" pitchFamily="2" charset="-122"/>
              </a:rPr>
              <a:t>移家虽带郭，野径入桑麻。</a:t>
            </a:r>
            <a:endParaRPr lang="zh-CN" altLang="en-US" sz="3200" b="1">
              <a:latin typeface="黑体" panose="02010609060101010101" pitchFamily="2" charset="-122"/>
              <a:ea typeface="黑体" panose="02010609060101010101" pitchFamily="2" charset="-122"/>
            </a:endParaRPr>
          </a:p>
          <a:p>
            <a:pPr marL="0" lvl="0" indent="0" algn="ctr">
              <a:buFontTx/>
              <a:buNone/>
            </a:pPr>
            <a:r>
              <a:rPr lang="zh-CN" altLang="en-US" sz="3200" b="1">
                <a:latin typeface="黑体" panose="02010609060101010101" pitchFamily="2" charset="-122"/>
                <a:ea typeface="黑体" panose="02010609060101010101" pitchFamily="2" charset="-122"/>
              </a:rPr>
              <a:t>近种篱边菊，秋来未著花。</a:t>
            </a:r>
            <a:endParaRPr lang="zh-CN" altLang="en-US" sz="3200" b="1">
              <a:latin typeface="黑体" panose="02010609060101010101" pitchFamily="2" charset="-122"/>
              <a:ea typeface="黑体" panose="02010609060101010101" pitchFamily="2" charset="-122"/>
            </a:endParaRPr>
          </a:p>
          <a:p>
            <a:pPr marL="0" lvl="0" indent="0" algn="ctr">
              <a:buFontTx/>
              <a:buNone/>
            </a:pPr>
            <a:r>
              <a:rPr lang="zh-CN" altLang="en-US" sz="3200" b="1">
                <a:latin typeface="黑体" panose="02010609060101010101" pitchFamily="2" charset="-122"/>
                <a:ea typeface="黑体" panose="02010609060101010101" pitchFamily="2" charset="-122"/>
              </a:rPr>
              <a:t>扣门无犬吠，欲去问西家。</a:t>
            </a:r>
            <a:endParaRPr lang="zh-CN" altLang="en-US" sz="3200" b="1">
              <a:latin typeface="黑体" panose="02010609060101010101" pitchFamily="2" charset="-122"/>
              <a:ea typeface="黑体" panose="02010609060101010101" pitchFamily="2" charset="-122"/>
            </a:endParaRPr>
          </a:p>
          <a:p>
            <a:pPr marL="0" lvl="0" indent="0" algn="ctr">
              <a:buFontTx/>
              <a:buNone/>
            </a:pPr>
            <a:r>
              <a:rPr lang="zh-CN" altLang="en-US" sz="3200" b="1">
                <a:latin typeface="黑体" panose="02010609060101010101" pitchFamily="2" charset="-122"/>
                <a:ea typeface="黑体" panose="02010609060101010101" pitchFamily="2" charset="-122"/>
              </a:rPr>
              <a:t>报道山中去，归来每日斜。</a:t>
            </a:r>
            <a:endParaRPr lang="zh-CN" altLang="en-US" sz="3200" b="1">
              <a:latin typeface="黑体" panose="02010609060101010101" pitchFamily="2" charset="-122"/>
              <a:ea typeface="黑体" panose="02010609060101010101" pitchFamily="2" charset="-122"/>
            </a:endParaRPr>
          </a:p>
          <a:p>
            <a:pPr marL="0" lvl="0" indent="0">
              <a:buFontTx/>
              <a:buNone/>
            </a:pPr>
            <a:r>
              <a:rPr lang="zh-CN" altLang="en-US" sz="2400" b="1">
                <a:latin typeface="黑体" panose="02010609060101010101" pitchFamily="2" charset="-122"/>
                <a:ea typeface="黑体" panose="02010609060101010101" pitchFamily="2" charset="-122"/>
              </a:rPr>
              <a:t>注：带郭，意即靠近外城。</a:t>
            </a:r>
            <a:endParaRPr lang="zh-CN" altLang="en-US" sz="2400" b="1">
              <a:latin typeface="黑体" panose="02010609060101010101" pitchFamily="2" charset="-122"/>
              <a:ea typeface="黑体" panose="02010609060101010101" pitchFamily="2" charset="-122"/>
            </a:endParaRPr>
          </a:p>
          <a:p>
            <a:pPr marL="0" lvl="0" indent="0">
              <a:buFontTx/>
              <a:buNone/>
            </a:pPr>
            <a:r>
              <a:rPr lang="zh-CN" altLang="en-US" sz="2400" b="1">
                <a:latin typeface="黑体" panose="02010609060101010101" pitchFamily="2" charset="-122"/>
                <a:ea typeface="黑体" panose="02010609060101010101" pitchFamily="2" charset="-122"/>
              </a:rPr>
              <a:t>问：诗中的陆鸿渐是怎样的一个人物形象？请简要分析。</a:t>
            </a:r>
            <a:r>
              <a:rPr lang="zh-CN" altLang="en-US">
                <a:latin typeface="黑体" panose="02010609060101010101" pitchFamily="2" charset="-122"/>
                <a:ea typeface="黑体" panose="02010609060101010101" pitchFamily="2" charset="-122"/>
              </a:rPr>
              <a:t> </a:t>
            </a:r>
            <a:r>
              <a:rPr lang="zh-CN" altLang="en-US" sz="2400" b="1">
                <a:latin typeface="黑体" panose="02010609060101010101" pitchFamily="2" charset="-122"/>
                <a:ea typeface="黑体" panose="02010609060101010101" pitchFamily="2" charset="-122"/>
              </a:rPr>
              <a:t> </a:t>
            </a:r>
            <a:endParaRPr lang="zh-CN" altLang="en-US" sz="2400" b="1">
              <a:latin typeface="黑体" panose="02010609060101010101" pitchFamily="2" charset="-122"/>
              <a:ea typeface="黑体" panose="02010609060101010101" pitchFamily="2" charset="-122"/>
            </a:endParaRPr>
          </a:p>
        </p:txBody>
      </p:sp>
      <p:sp>
        <p:nvSpPr>
          <p:cNvPr id="1048700" name="文本框 1048699"/>
          <p:cNvSpPr txBox="1"/>
          <p:nvPr/>
        </p:nvSpPr>
        <p:spPr>
          <a:xfrm>
            <a:off x="457200" y="3657600"/>
            <a:ext cx="8305800" cy="946150"/>
          </a:xfrm>
          <a:prstGeom prst="rect">
            <a:avLst/>
          </a:prstGeom>
          <a:solidFill>
            <a:schemeClr val="lt1">
              <a:alpha val="70999"/>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2800" b="1">
                <a:ea typeface="黑体" panose="02010609060101010101" pitchFamily="2" charset="-122"/>
              </a:rPr>
              <a:t>答：陆鸿渐是一个寄情山水、不以尘事为念的高人逸士形象。</a:t>
            </a:r>
            <a:endParaRPr lang="zh-CN" altLang="en-US" sz="2800" b="1">
              <a:ea typeface="黑体" panose="02010609060101010101" pitchFamily="2" charset="-122"/>
            </a:endParaRPr>
          </a:p>
        </p:txBody>
      </p:sp>
      <p:sp>
        <p:nvSpPr>
          <p:cNvPr id="1048701" name="矩形 1048700"/>
          <p:cNvSpPr/>
          <p:nvPr/>
        </p:nvSpPr>
        <p:spPr>
          <a:xfrm>
            <a:off x="381000" y="4630737"/>
            <a:ext cx="8382000" cy="2235200"/>
          </a:xfrm>
          <a:prstGeom prst="rect">
            <a:avLst/>
          </a:prstGeom>
          <a:solidFill>
            <a:schemeClr val="lt1">
              <a:alpha val="71999"/>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latin typeface="黑体" panose="02010609060101010101" pitchFamily="2" charset="-122"/>
                <a:ea typeface="黑体" panose="02010609060101010101" pitchFamily="2" charset="-122"/>
              </a:rPr>
              <a:t>    前四句写“野径”“桑麻”“篱边菊”，通过对陆鸿渐幽僻、高雅的隐居之地的景物描写，侧面表现了他的高洁脱俗。最后两句通过西邻对陆鸿渐行踪的叙述，侧面表现了陆鸿渐的潇洒疏放。</a:t>
            </a:r>
            <a:endParaRPr lang="zh-CN" altLang="en-US" sz="2800" b="1">
              <a:latin typeface="黑体" panose="02010609060101010101" pitchFamily="2" charset="-122"/>
              <a:ea typeface="黑体" panose="02010609060101010101" pitchFamily="2" charset="-122"/>
            </a:endParaRPr>
          </a:p>
          <a:p>
            <a:pPr marL="0" lvl="0" indent="0">
              <a:buFontTx/>
              <a:buNone/>
            </a:pPr>
            <a:endParaRPr lang="zh-CN" altLang="en-US" sz="28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700"/>
                                        </p:tgtEl>
                                        <p:attrNameLst>
                                          <p:attrName>style.visibility</p:attrName>
                                        </p:attrNameLst>
                                      </p:cBhvr>
                                      <p:to>
                                        <p:strVal val="visible"/>
                                      </p:to>
                                    </p:set>
                                    <p:animEffect transition="in" filter="blinds(horizontal)">
                                      <p:cBhvr>
                                        <p:cTn id="7" dur="500"/>
                                        <p:tgtEl>
                                          <p:spTgt spid="10487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701">
                                            <p:txEl>
                                              <p:charRg st="0" end="89"/>
                                            </p:txEl>
                                          </p:spTgt>
                                        </p:tgtEl>
                                        <p:attrNameLst>
                                          <p:attrName>style.visibility</p:attrName>
                                        </p:attrNameLst>
                                      </p:cBhvr>
                                      <p:to>
                                        <p:strVal val="visible"/>
                                      </p:to>
                                    </p:set>
                                    <p:animEffect transition="in" filter="box(in)">
                                      <p:cBhvr>
                                        <p:cTn id="12" dur="500"/>
                                        <p:tgtEl>
                                          <p:spTgt spid="1048701">
                                            <p:txEl>
                                              <p:charRg st="0"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28" name=""/>
        <p:cNvGrpSpPr/>
        <p:nvPr/>
      </p:nvGrpSpPr>
      <p:grpSpPr>
        <a:xfrm rot="0">
          <a:off x="0" y="0"/>
          <a:ext cx="0" cy="0"/>
          <a:chOff x="0" y="0"/>
          <a:chExt cx="0" cy="0"/>
        </a:xfrm>
      </p:grpSpPr>
      <p:pic>
        <p:nvPicPr>
          <p:cNvPr id="2097203" name="图片 2097202"/>
          <p:cNvPicPr/>
          <p:nvPr/>
        </p:nvPicPr>
        <p:blipFill>
          <a:blip r:embed="rId1"/>
          <a:srcRect/>
          <a:stretch>
            <a:fillRect/>
          </a:stretch>
        </p:blipFill>
        <p:spPr>
          <a:xfrm>
            <a:off x="0" y="0"/>
            <a:ext cx="9144000" cy="6858000"/>
          </a:xfrm>
          <a:prstGeom prst="rect">
            <a:avLst/>
          </a:prstGeom>
          <a:noFill/>
          <a:ln>
            <a:noFill/>
          </a:ln>
        </p:spPr>
      </p:pic>
      <p:sp>
        <p:nvSpPr>
          <p:cNvPr id="1048702" name="文本占位符 1048701"/>
          <p:cNvSpPr/>
          <p:nvPr>
            <p:ph type="body" idx="1"/>
          </p:nvPr>
        </p:nvSpPr>
        <p:spPr>
          <a:xfrm>
            <a:off x="457200" y="1524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20000"/>
              </a:lnSpc>
            </a:pPr>
            <a:r>
              <a:rPr lang="zh-CN" altLang="en-US" sz="2400" b="1">
                <a:ea typeface="PMingLiU" panose="02020500000000000000" pitchFamily="18" charset="-120"/>
              </a:rPr>
              <a:t>                     </a:t>
            </a:r>
            <a:r>
              <a:rPr lang="zh-CN" altLang="en-US" sz="2800" b="1">
                <a:ea typeface="黑体" panose="02010609060101010101" pitchFamily="2" charset="-122"/>
              </a:rPr>
              <a:t>题西溪无相院 </a:t>
            </a:r>
            <a:r>
              <a:rPr lang="zh-CN" altLang="en-US" sz="2000" b="1">
                <a:latin typeface="黑体" panose="02010609060101010101" pitchFamily="2" charset="-122"/>
                <a:ea typeface="黑体" panose="02010609060101010101" pitchFamily="2" charset="-122"/>
              </a:rPr>
              <a:t>张先</a:t>
            </a:r>
            <a:endParaRPr lang="zh-CN" altLang="en-US" sz="2000" b="1">
              <a:latin typeface="黑体" panose="02010609060101010101" pitchFamily="2" charset="-122"/>
              <a:ea typeface="黑体" panose="02010609060101010101" pitchFamily="2" charset="-122"/>
            </a:endParaRPr>
          </a:p>
          <a:p>
            <a:pPr marL="342900" lvl="0" indent="-342900">
              <a:lnSpc>
                <a:spcPct val="120000"/>
              </a:lnSpc>
            </a:pPr>
            <a:r>
              <a:rPr lang="zh-CN" altLang="en-US" sz="2800" b="1">
                <a:latin typeface="黑体" panose="02010609060101010101" pitchFamily="2" charset="-122"/>
                <a:ea typeface="黑体" panose="02010609060101010101" pitchFamily="2" charset="-122"/>
              </a:rPr>
              <a:t>积水涵虚上下清，几家门静岸痕平。</a:t>
            </a:r>
            <a:endParaRPr lang="zh-CN" altLang="en-US" sz="2800" b="1">
              <a:latin typeface="黑体" panose="02010609060101010101" pitchFamily="2" charset="-122"/>
              <a:ea typeface="黑体" panose="02010609060101010101" pitchFamily="2" charset="-122"/>
            </a:endParaRPr>
          </a:p>
          <a:p>
            <a:pPr marL="342900" lvl="0" indent="-342900">
              <a:lnSpc>
                <a:spcPct val="120000"/>
              </a:lnSpc>
            </a:pPr>
            <a:r>
              <a:rPr lang="zh-CN" altLang="en-US" sz="2800" b="1">
                <a:latin typeface="黑体" panose="02010609060101010101" pitchFamily="2" charset="-122"/>
                <a:ea typeface="黑体" panose="02010609060101010101" pitchFamily="2" charset="-122"/>
              </a:rPr>
              <a:t>浮萍破处见山影，小艇归时闻草声。</a:t>
            </a:r>
            <a:endParaRPr lang="zh-CN" altLang="en-US" sz="2800" b="1">
              <a:latin typeface="黑体" panose="02010609060101010101" pitchFamily="2" charset="-122"/>
              <a:ea typeface="黑体" panose="02010609060101010101" pitchFamily="2" charset="-122"/>
            </a:endParaRPr>
          </a:p>
          <a:p>
            <a:pPr marL="342900" lvl="0" indent="-342900">
              <a:lnSpc>
                <a:spcPct val="120000"/>
              </a:lnSpc>
            </a:pPr>
            <a:r>
              <a:rPr lang="zh-CN" altLang="en-US" sz="2800" b="1">
                <a:latin typeface="黑体" panose="02010609060101010101" pitchFamily="2" charset="-122"/>
                <a:ea typeface="黑体" panose="02010609060101010101" pitchFamily="2" charset="-122"/>
              </a:rPr>
              <a:t>入郭僧寻尘里去，过桥人似鉴中行。</a:t>
            </a:r>
            <a:endParaRPr lang="zh-CN" altLang="en-US" sz="2800" b="1">
              <a:latin typeface="黑体" panose="02010609060101010101" pitchFamily="2" charset="-122"/>
              <a:ea typeface="黑体" panose="02010609060101010101" pitchFamily="2" charset="-122"/>
            </a:endParaRPr>
          </a:p>
          <a:p>
            <a:pPr marL="342900" lvl="0" indent="-342900">
              <a:lnSpc>
                <a:spcPct val="120000"/>
              </a:lnSpc>
            </a:pPr>
            <a:r>
              <a:rPr lang="zh-CN" altLang="en-US" sz="2800" b="1">
                <a:latin typeface="黑体" panose="02010609060101010101" pitchFamily="2" charset="-122"/>
                <a:ea typeface="黑体" panose="02010609060101010101" pitchFamily="2" charset="-122"/>
              </a:rPr>
              <a:t>已凭暂雨添秋色，莫放修芦碍月生。</a:t>
            </a:r>
            <a:endParaRPr lang="zh-CN" altLang="en-US" sz="2800" b="1">
              <a:latin typeface="黑体" panose="02010609060101010101" pitchFamily="2" charset="-122"/>
              <a:ea typeface="黑体" panose="02010609060101010101" pitchFamily="2" charset="-122"/>
            </a:endParaRPr>
          </a:p>
          <a:p>
            <a:pPr marL="342900" lvl="0" indent="-342900">
              <a:lnSpc>
                <a:spcPct val="120000"/>
              </a:lnSpc>
            </a:pPr>
            <a:r>
              <a:rPr lang="zh-CN" altLang="en-US" sz="2800" b="1">
                <a:latin typeface="黑体" panose="02010609060101010101" pitchFamily="2" charset="-122"/>
                <a:ea typeface="黑体" panose="02010609060101010101" pitchFamily="2" charset="-122"/>
              </a:rPr>
              <a:t> 第二联是怎样写景的？请简要分析。 </a:t>
            </a:r>
            <a:endParaRPr lang="zh-CN" altLang="en-US" sz="2800" b="1">
              <a:latin typeface="黑体" panose="02010609060101010101" pitchFamily="2" charset="-122"/>
              <a:ea typeface="黑体" panose="02010609060101010101" pitchFamily="2" charset="-122"/>
            </a:endParaRPr>
          </a:p>
          <a:p>
            <a:pPr marL="342900" lvl="0" indent="-342900">
              <a:lnSpc>
                <a:spcPct val="120000"/>
              </a:lnSpc>
            </a:pPr>
            <a:r>
              <a:rPr lang="zh-CN" altLang="en-US" sz="2800" b="1">
                <a:latin typeface="黑体" panose="02010609060101010101" pitchFamily="2" charset="-122"/>
                <a:ea typeface="黑体" panose="02010609060101010101" pitchFamily="2" charset="-122"/>
              </a:rPr>
              <a:t>【参考答案】上句着眼于视觉，写浮萍破处，山影在水中显现出来，呼应了第一联的“清”字。</a:t>
            </a:r>
            <a:endParaRPr lang="zh-CN" altLang="en-US" sz="2800" b="1">
              <a:latin typeface="黑体" panose="02010609060101010101" pitchFamily="2" charset="-122"/>
              <a:ea typeface="黑体" panose="02010609060101010101" pitchFamily="2" charset="-122"/>
            </a:endParaRPr>
          </a:p>
          <a:p>
            <a:pPr marL="342900" lvl="0" indent="-342900">
              <a:lnSpc>
                <a:spcPct val="120000"/>
              </a:lnSpc>
            </a:pPr>
            <a:r>
              <a:rPr lang="zh-CN" altLang="en-US" sz="2800" b="1">
                <a:latin typeface="黑体" panose="02010609060101010101" pitchFamily="2" charset="-122"/>
                <a:ea typeface="黑体" panose="02010609060101010101" pitchFamily="2" charset="-122"/>
              </a:rPr>
              <a:t>    下句则着墨于听觉，以细微的草声衬托出环境的宁静，呼应了第一联的“静”字。</a:t>
            </a:r>
            <a:endParaRPr lang="zh-CN" altLang="en-US" sz="28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702">
                                            <p:txEl>
                                              <p:charRg st="99" end="118"/>
                                            </p:txEl>
                                          </p:spTgt>
                                        </p:tgtEl>
                                        <p:attrNameLst>
                                          <p:attrName>style.visibility</p:attrName>
                                        </p:attrNameLst>
                                      </p:cBhvr>
                                      <p:to>
                                        <p:strVal val="visible"/>
                                      </p:to>
                                    </p:set>
                                    <p:animEffect transition="in" filter="box(in)">
                                      <p:cBhvr>
                                        <p:cTn id="7" dur="500"/>
                                        <p:tgtEl>
                                          <p:spTgt spid="1048702">
                                            <p:txEl>
                                              <p:charRg st="99" end="1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1" nodeType="clickEffect">
                                  <p:stCondLst>
                                    <p:cond delay="0"/>
                                  </p:stCondLst>
                                  <p:childTnLst>
                                    <p:set>
                                      <p:cBhvr>
                                        <p:cTn id="11" dur="1" fill="hold">
                                          <p:stCondLst>
                                            <p:cond delay="0"/>
                                          </p:stCondLst>
                                        </p:cTn>
                                        <p:tgtEl>
                                          <p:spTgt spid="1048702">
                                            <p:txEl>
                                              <p:charRg st="118" end="161"/>
                                            </p:txEl>
                                          </p:spTgt>
                                        </p:tgtEl>
                                        <p:attrNameLst>
                                          <p:attrName>style.visibility</p:attrName>
                                        </p:attrNameLst>
                                      </p:cBhvr>
                                      <p:to>
                                        <p:strVal val="visible"/>
                                      </p:to>
                                    </p:set>
                                    <p:animEffect transition="in" filter="box(in)">
                                      <p:cBhvr>
                                        <p:cTn id="12" dur="500"/>
                                        <p:tgtEl>
                                          <p:spTgt spid="1048702">
                                            <p:txEl>
                                              <p:charRg st="118" end="16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2" nodeType="clickEffect">
                                  <p:stCondLst>
                                    <p:cond delay="0"/>
                                  </p:stCondLst>
                                  <p:childTnLst>
                                    <p:set>
                                      <p:cBhvr>
                                        <p:cTn id="16" dur="1" fill="hold">
                                          <p:stCondLst>
                                            <p:cond delay="0"/>
                                          </p:stCondLst>
                                        </p:cTn>
                                        <p:tgtEl>
                                          <p:spTgt spid="1048702">
                                            <p:txEl>
                                              <p:charRg st="161" end="202"/>
                                            </p:txEl>
                                          </p:spTgt>
                                        </p:tgtEl>
                                        <p:attrNameLst>
                                          <p:attrName>style.visibility</p:attrName>
                                        </p:attrNameLst>
                                      </p:cBhvr>
                                      <p:to>
                                        <p:strVal val="visible"/>
                                      </p:to>
                                    </p:set>
                                    <p:animEffect transition="in" filter="box(in)">
                                      <p:cBhvr>
                                        <p:cTn id="17" dur="500"/>
                                        <p:tgtEl>
                                          <p:spTgt spid="1048702">
                                            <p:txEl>
                                              <p:charRg st="161" end="2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129" name=""/>
        <p:cNvGrpSpPr/>
        <p:nvPr/>
      </p:nvGrpSpPr>
      <p:grpSpPr>
        <a:xfrm rot="0">
          <a:off x="0" y="0"/>
          <a:ext cx="0" cy="0"/>
          <a:chOff x="0" y="0"/>
          <a:chExt cx="0" cy="0"/>
        </a:xfrm>
      </p:grpSpPr>
      <p:sp>
        <p:nvSpPr>
          <p:cNvPr id="1048703" name="文本框 1048702"/>
          <p:cNvSpPr txBox="1"/>
          <p:nvPr/>
        </p:nvSpPr>
        <p:spPr>
          <a:xfrm>
            <a:off x="609600" y="304800"/>
            <a:ext cx="7921625" cy="3262312"/>
          </a:xfrm>
          <a:prstGeom prst="rect">
            <a:avLst/>
          </a:prstGeom>
          <a:solidFill>
            <a:schemeClr val="lt1">
              <a:alpha val="84000"/>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3200" b="1">
                <a:latin typeface="黑体" panose="02010609060101010101" pitchFamily="2" charset="-122"/>
                <a:ea typeface="黑体" panose="02010609060101010101" pitchFamily="2" charset="-122"/>
              </a:rPr>
              <a:t>雨过山村   王建</a:t>
            </a:r>
            <a:endParaRPr lang="zh-CN" altLang="en-US" sz="3200" b="1">
              <a:latin typeface="黑体" panose="02010609060101010101" pitchFamily="2" charset="-122"/>
              <a:ea typeface="黑体" panose="02010609060101010101" pitchFamily="2" charset="-122"/>
            </a:endParaRPr>
          </a:p>
          <a:p>
            <a:pPr marL="0" lvl="0" indent="0" algn="ctr">
              <a:buFontTx/>
              <a:buNone/>
            </a:pPr>
            <a:r>
              <a:rPr lang="zh-CN" altLang="en-US" sz="3200" b="1">
                <a:latin typeface="黑体" panose="02010609060101010101" pitchFamily="2" charset="-122"/>
                <a:ea typeface="黑体" panose="02010609060101010101" pitchFamily="2" charset="-122"/>
              </a:rPr>
              <a:t>雨里鸡鸣一两家，竹溪村路板桥斜。</a:t>
            </a:r>
            <a:endParaRPr lang="zh-CN" altLang="en-US" sz="3200" b="1">
              <a:latin typeface="黑体" panose="02010609060101010101" pitchFamily="2" charset="-122"/>
              <a:ea typeface="黑体" panose="02010609060101010101" pitchFamily="2" charset="-122"/>
            </a:endParaRPr>
          </a:p>
          <a:p>
            <a:pPr marL="0" lvl="0" indent="0" algn="ctr">
              <a:buFontTx/>
              <a:buNone/>
            </a:pPr>
            <a:r>
              <a:rPr lang="zh-CN" altLang="en-US" sz="3200" b="1">
                <a:latin typeface="黑体" panose="02010609060101010101" pitchFamily="2" charset="-122"/>
                <a:ea typeface="黑体" panose="02010609060101010101" pitchFamily="2" charset="-122"/>
              </a:rPr>
              <a:t>妇姑相唤浴蚕去，闲着中庭栀子花。</a:t>
            </a:r>
            <a:endParaRPr lang="zh-CN" altLang="en-US" sz="3200" b="1">
              <a:latin typeface="黑体" panose="02010609060101010101" pitchFamily="2" charset="-122"/>
              <a:ea typeface="黑体" panose="02010609060101010101" pitchFamily="2" charset="-122"/>
            </a:endParaRPr>
          </a:p>
          <a:p>
            <a:pPr marL="0" lvl="0" indent="0">
              <a:buFontTx/>
              <a:buNone/>
            </a:pPr>
            <a:r>
              <a:rPr lang="zh-CN" altLang="en-US" sz="2800" b="1">
                <a:solidFill>
                  <a:schemeClr val="lt2"/>
                </a:solidFill>
                <a:latin typeface="黑体" panose="02010609060101010101" pitchFamily="2" charset="-122"/>
                <a:ea typeface="黑体" panose="02010609060101010101" pitchFamily="2" charset="-122"/>
              </a:rPr>
              <a:t>（1） 诗的一、二两句用了什么手法？描写了山村怎样的特点？</a:t>
            </a:r>
            <a:endParaRPr lang="zh-CN" altLang="en-US" sz="2800" b="1">
              <a:solidFill>
                <a:schemeClr val="lt2"/>
              </a:solidFill>
              <a:latin typeface="黑体" panose="02010609060101010101" pitchFamily="2" charset="-122"/>
              <a:ea typeface="黑体" panose="02010609060101010101" pitchFamily="2" charset="-122"/>
            </a:endParaRPr>
          </a:p>
          <a:p>
            <a:pPr marL="0" lvl="0" indent="0">
              <a:buFontTx/>
              <a:buNone/>
            </a:pPr>
            <a:r>
              <a:rPr lang="zh-CN" altLang="en-US" sz="2800" b="1">
                <a:solidFill>
                  <a:schemeClr val="lt2"/>
                </a:solidFill>
                <a:latin typeface="黑体" panose="02010609060101010101" pitchFamily="2" charset="-122"/>
                <a:ea typeface="黑体" panose="02010609060101010101" pitchFamily="2" charset="-122"/>
              </a:rPr>
              <a:t>（2） 你认为诗的三、四两句中哪个字最为精练传神？请结合全诗的内容加以赏析。</a:t>
            </a:r>
            <a:endParaRPr lang="zh-CN" altLang="en-US" sz="2800" b="1">
              <a:solidFill>
                <a:schemeClr val="lt2"/>
              </a:solidFill>
              <a:latin typeface="黑体" panose="02010609060101010101" pitchFamily="2" charset="-122"/>
              <a:ea typeface="黑体" panose="02010609060101010101" pitchFamily="2" charset="-122"/>
            </a:endParaRPr>
          </a:p>
        </p:txBody>
      </p:sp>
      <p:sp>
        <p:nvSpPr>
          <p:cNvPr id="1048704" name="文本框 1048703"/>
          <p:cNvSpPr txBox="1"/>
          <p:nvPr/>
        </p:nvSpPr>
        <p:spPr>
          <a:xfrm>
            <a:off x="533400" y="3810000"/>
            <a:ext cx="7921625" cy="519112"/>
          </a:xfrm>
          <a:prstGeom prst="rect">
            <a:avLst/>
          </a:prstGeom>
          <a:solidFill>
            <a:schemeClr val="lt1">
              <a:alpha val="79999"/>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solidFill>
                  <a:schemeClr val="accent2"/>
                </a:solidFill>
                <a:latin typeface="黑体" panose="02010609060101010101" pitchFamily="2" charset="-122"/>
                <a:ea typeface="黑体" panose="02010609060101010101" pitchFamily="2" charset="-122"/>
              </a:rPr>
              <a:t>      以声衬静，描写了山村幽深、宁静的特点。</a:t>
            </a:r>
            <a:endParaRPr lang="zh-CN" altLang="en-US" sz="2800" b="1">
              <a:solidFill>
                <a:schemeClr val="accent2"/>
              </a:solidFill>
              <a:latin typeface="黑体" panose="02010609060101010101" pitchFamily="2" charset="-122"/>
              <a:ea typeface="黑体" panose="02010609060101010101" pitchFamily="2" charset="-122"/>
            </a:endParaRPr>
          </a:p>
        </p:txBody>
      </p:sp>
      <p:sp>
        <p:nvSpPr>
          <p:cNvPr id="1048705" name="文本框 1048704"/>
          <p:cNvSpPr txBox="1"/>
          <p:nvPr/>
        </p:nvSpPr>
        <p:spPr>
          <a:xfrm>
            <a:off x="539750" y="4724400"/>
            <a:ext cx="7921625" cy="1373187"/>
          </a:xfrm>
          <a:prstGeom prst="rect">
            <a:avLst/>
          </a:prstGeom>
          <a:solidFill>
            <a:schemeClr val="lt1">
              <a:alpha val="79999"/>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800" b="1">
                <a:latin typeface="黑体" panose="02010609060101010101" pitchFamily="2" charset="-122"/>
                <a:ea typeface="黑体" panose="02010609060101010101" pitchFamily="2" charset="-122"/>
              </a:rPr>
              <a:t>    “闲”字。栀子花在庭院中开放，“闲”在那里，无人观赏；一个闲字从</a:t>
            </a:r>
            <a:r>
              <a:rPr lang="zh-CN" altLang="en-US" sz="2800" b="1">
                <a:solidFill>
                  <a:schemeClr val="lt2"/>
                </a:solidFill>
                <a:latin typeface="黑体" panose="02010609060101010101" pitchFamily="2" charset="-122"/>
                <a:ea typeface="黑体" panose="02010609060101010101" pitchFamily="2" charset="-122"/>
              </a:rPr>
              <a:t>反衬</a:t>
            </a:r>
            <a:r>
              <a:rPr lang="zh-CN" altLang="en-US" sz="2800" b="1">
                <a:latin typeface="黑体" panose="02010609060101010101" pitchFamily="2" charset="-122"/>
                <a:ea typeface="黑体" panose="02010609060101010101" pitchFamily="2" charset="-122"/>
              </a:rPr>
              <a:t>妇姑浴蚕的繁忙景象。</a:t>
            </a:r>
            <a:endParaRPr lang="zh-CN" altLang="en-US" sz="28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48703"/>
                                        </p:tgtEl>
                                        <p:attrNameLst>
                                          <p:attrName>style.visibility</p:attrName>
                                        </p:attrNameLst>
                                      </p:cBhvr>
                                      <p:to>
                                        <p:strVal val="visible"/>
                                      </p:to>
                                    </p:set>
                                    <p:animEffect transition="in" filter="diamond(in)">
                                      <p:cBhvr>
                                        <p:cTn id="7" dur="2000"/>
                                        <p:tgtEl>
                                          <p:spTgt spid="104870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048704"/>
                                        </p:tgtEl>
                                        <p:attrNameLst>
                                          <p:attrName>style.visibility</p:attrName>
                                        </p:attrNameLst>
                                      </p:cBhvr>
                                      <p:to>
                                        <p:strVal val="visible"/>
                                      </p:to>
                                    </p:set>
                                    <p:animEffect transition="in" filter="diamond(in)">
                                      <p:cBhvr>
                                        <p:cTn id="12" dur="2000"/>
                                        <p:tgtEl>
                                          <p:spTgt spid="104870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48705"/>
                                        </p:tgtEl>
                                        <p:attrNameLst>
                                          <p:attrName>style.visibility</p:attrName>
                                        </p:attrNameLst>
                                      </p:cBhvr>
                                      <p:to>
                                        <p:strVal val="visible"/>
                                      </p:to>
                                    </p:set>
                                    <p:animEffect transition="in" filter="diamond(in)">
                                      <p:cBhvr>
                                        <p:cTn id="17" dur="2000"/>
                                        <p:tgtEl>
                                          <p:spTgt spid="1048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3" grpId="0" animBg="1"/>
      <p:bldP spid="1048704" grpId="0" animBg="1"/>
      <p:bldP spid="104870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30" name=""/>
        <p:cNvGrpSpPr/>
        <p:nvPr/>
      </p:nvGrpSpPr>
      <p:grpSpPr>
        <a:xfrm rot="0">
          <a:off x="0" y="0"/>
          <a:ext cx="0" cy="0"/>
          <a:chOff x="0" y="0"/>
          <a:chExt cx="0" cy="0"/>
        </a:xfrm>
      </p:grpSpPr>
      <p:pic>
        <p:nvPicPr>
          <p:cNvPr id="2097204" name="图片 2097203"/>
          <p:cNvPicPr/>
          <p:nvPr/>
        </p:nvPicPr>
        <p:blipFill>
          <a:blip r:embed="rId1"/>
          <a:srcRect/>
          <a:stretch>
            <a:fillRect/>
          </a:stretch>
        </p:blipFill>
        <p:spPr>
          <a:xfrm>
            <a:off x="0" y="0"/>
            <a:ext cx="9144000" cy="6858000"/>
          </a:xfrm>
          <a:prstGeom prst="rect">
            <a:avLst/>
          </a:prstGeom>
          <a:noFill/>
          <a:ln>
            <a:noFill/>
          </a:ln>
        </p:spPr>
      </p:pic>
      <p:sp>
        <p:nvSpPr>
          <p:cNvPr id="1048706" name="标题 1048705"/>
          <p:cNvSpPr/>
          <p:nvPr>
            <p:ph type="title"/>
          </p:nvPr>
        </p:nvSpPr>
        <p:spPr>
          <a:xfrm>
            <a:off x="457200" y="274637"/>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3200" b="1">
                <a:latin typeface="黑体" panose="02010609060101010101" pitchFamily="2" charset="-122"/>
                <a:ea typeface="黑体" panose="02010609060101010101" pitchFamily="2" charset="-122"/>
              </a:rPr>
              <a:t>塞鸿秋·浔阳即景（元）周德清  </a:t>
            </a:r>
            <a:endParaRPr lang="zh-CN" altLang="en-US" sz="3200" b="1">
              <a:latin typeface="黑体" panose="02010609060101010101" pitchFamily="2" charset="-122"/>
              <a:ea typeface="黑体" panose="02010609060101010101" pitchFamily="2" charset="-122"/>
            </a:endParaRPr>
          </a:p>
        </p:txBody>
      </p:sp>
      <p:sp>
        <p:nvSpPr>
          <p:cNvPr id="1048707" name="文本占位符 1048706"/>
          <p:cNvSpPr/>
          <p:nvPr>
            <p:ph type="body" idx="1"/>
          </p:nvPr>
        </p:nvSpPr>
        <p:spPr>
          <a:xfrm>
            <a:off x="457200" y="1295400"/>
            <a:ext cx="84582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10000"/>
              </a:lnSpc>
            </a:pPr>
            <a:r>
              <a:rPr lang="zh-CN" altLang="en-US" sz="2800" b="1">
                <a:latin typeface="黑体" panose="02010609060101010101" pitchFamily="2" charset="-122"/>
                <a:ea typeface="黑体" panose="02010609060101010101" pitchFamily="2" charset="-122"/>
              </a:rPr>
              <a:t>长江万里白如练，淮山数点清如淀， </a:t>
            </a:r>
            <a:br>
              <a:rPr lang="zh-CN" altLang="en-US" sz="2800" b="1">
                <a:latin typeface="黑体" panose="02010609060101010101" pitchFamily="2" charset="-122"/>
                <a:ea typeface="黑体" panose="02010609060101010101" pitchFamily="2" charset="-122"/>
              </a:rPr>
            </a:br>
            <a:r>
              <a:rPr lang="zh-CN" altLang="en-US" sz="2800" b="1">
                <a:latin typeface="黑体" panose="02010609060101010101" pitchFamily="2" charset="-122"/>
                <a:ea typeface="黑体" panose="02010609060101010101" pitchFamily="2" charset="-122"/>
              </a:rPr>
              <a:t>江帆几片疾如箭，山泉千尺飞如电。 </a:t>
            </a:r>
            <a:br>
              <a:rPr lang="zh-CN" altLang="en-US" sz="2800" b="1">
                <a:latin typeface="黑体" panose="02010609060101010101" pitchFamily="2" charset="-122"/>
                <a:ea typeface="黑体" panose="02010609060101010101" pitchFamily="2" charset="-122"/>
              </a:rPr>
            </a:br>
            <a:r>
              <a:rPr lang="zh-CN" altLang="en-US" sz="2800" b="1">
                <a:latin typeface="黑体" panose="02010609060101010101" pitchFamily="2" charset="-122"/>
                <a:ea typeface="黑体" panose="02010609060101010101" pitchFamily="2" charset="-122"/>
              </a:rPr>
              <a:t>晚云都变露，新月初学扇，塞鸿一字来如线。</a:t>
            </a:r>
            <a:endParaRPr lang="zh-CN" altLang="en-US" sz="2800" b="1">
              <a:latin typeface="黑体" panose="02010609060101010101" pitchFamily="2" charset="-122"/>
              <a:ea typeface="黑体" panose="02010609060101010101" pitchFamily="2" charset="-122"/>
            </a:endParaRPr>
          </a:p>
          <a:p>
            <a:pPr marL="342900" lvl="0" indent="-342900">
              <a:lnSpc>
                <a:spcPct val="110000"/>
              </a:lnSpc>
            </a:pPr>
            <a:r>
              <a:rPr lang="zh-CN" altLang="en-US" sz="2800" b="1">
                <a:latin typeface="黑体" panose="02010609060101010101" pitchFamily="2" charset="-122"/>
                <a:ea typeface="黑体" panose="02010609060101010101" pitchFamily="2" charset="-122"/>
              </a:rPr>
              <a:t>这首散曲一句一景，合起来构成了一幅色彩绚丽的浔阳山水图。请分别从写景的顺序和动静的角度作简要赏析。</a:t>
            </a:r>
            <a:endParaRPr lang="zh-CN" altLang="en-US" sz="2800" b="1">
              <a:latin typeface="黑体" panose="02010609060101010101" pitchFamily="2" charset="-122"/>
              <a:ea typeface="黑体" panose="02010609060101010101" pitchFamily="2" charset="-122"/>
            </a:endParaRPr>
          </a:p>
          <a:p>
            <a:pPr marL="342900" lvl="0" indent="-342900">
              <a:lnSpc>
                <a:spcPct val="110000"/>
              </a:lnSpc>
            </a:pPr>
            <a:r>
              <a:rPr lang="zh-CN" altLang="en-US" sz="2800" b="1">
                <a:solidFill>
                  <a:schemeClr val="accent2"/>
                </a:solidFill>
                <a:latin typeface="黑体" panose="02010609060101010101" pitchFamily="2" charset="-122"/>
                <a:ea typeface="黑体" panose="02010609060101010101" pitchFamily="2" charset="-122"/>
              </a:rPr>
              <a:t>从写景顺序看：一、二句写长江万里，远山重重，写的是大处、远景；三、四句写江上轻帆，山泉飞流，写的是个体、近景；五、六、七句则是从前四句的白天转到傍晚，又由地面转到天空。 </a:t>
            </a:r>
            <a:endParaRPr lang="zh-CN" altLang="en-US" sz="2800" b="1">
              <a:solidFill>
                <a:schemeClr val="accent2"/>
              </a:solidFill>
              <a:latin typeface="黑体" panose="02010609060101010101" pitchFamily="2" charset="-122"/>
              <a:ea typeface="黑体" panose="02010609060101010101" pitchFamily="2" charset="-122"/>
            </a:endParaRPr>
          </a:p>
        </p:txBody>
      </p:sp>
      <p:sp>
        <p:nvSpPr>
          <p:cNvPr id="1048708" name="文本框 1048707"/>
          <p:cNvSpPr txBox="1"/>
          <p:nvPr/>
        </p:nvSpPr>
        <p:spPr>
          <a:xfrm>
            <a:off x="838200" y="4343400"/>
            <a:ext cx="7940675" cy="2422525"/>
          </a:xfrm>
          <a:prstGeom prst="rect">
            <a:avLst/>
          </a:prstGeom>
          <a:solidFill>
            <a:schemeClr val="lt1"/>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20000"/>
              </a:lnSpc>
              <a:buFontTx/>
              <a:buNone/>
            </a:pPr>
            <a:r>
              <a:rPr lang="zh-CN" altLang="en-US" sz="3200" b="1">
                <a:solidFill>
                  <a:schemeClr val="accent2"/>
                </a:solidFill>
                <a:ea typeface="黑体" panose="02010609060101010101" pitchFamily="2" charset="-122"/>
              </a:rPr>
              <a:t>从动静的角度看：一、二句侧重写江、山的雄伟，是静态的；三、四句、七句着重写江帆的迅疾、山泉的飞流，大雁列阵成线，是动态的。</a:t>
            </a:r>
            <a:endParaRPr lang="zh-CN" altLang="en-US" sz="3200" b="1">
              <a:solidFill>
                <a:schemeClr val="accent2"/>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707">
                                            <p:txEl>
                                              <p:charRg st="107" end="193"/>
                                            </p:txEl>
                                          </p:spTgt>
                                        </p:tgtEl>
                                        <p:attrNameLst>
                                          <p:attrName>style.visibility</p:attrName>
                                        </p:attrNameLst>
                                      </p:cBhvr>
                                      <p:to>
                                        <p:strVal val="visible"/>
                                      </p:to>
                                    </p:set>
                                    <p:animEffect transition="in" filter="box(in)">
                                      <p:cBhvr>
                                        <p:cTn id="7" dur="500"/>
                                        <p:tgtEl>
                                          <p:spTgt spid="1048707">
                                            <p:txEl>
                                              <p:charRg st="107" end="193"/>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708"/>
                                        </p:tgtEl>
                                        <p:attrNameLst>
                                          <p:attrName>style.visibility</p:attrName>
                                        </p:attrNameLst>
                                      </p:cBhvr>
                                      <p:to>
                                        <p:strVal val="visible"/>
                                      </p:to>
                                    </p:set>
                                    <p:animEffect transition="in" filter="box(in)">
                                      <p:cBhvr>
                                        <p:cTn id="12" dur="500"/>
                                        <p:tgtEl>
                                          <p:spTgt spid="1048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31" name=""/>
        <p:cNvGrpSpPr/>
        <p:nvPr/>
      </p:nvGrpSpPr>
      <p:grpSpPr>
        <a:xfrm rot="0">
          <a:off x="0" y="0"/>
          <a:ext cx="0" cy="0"/>
          <a:chOff x="0" y="0"/>
          <a:chExt cx="0" cy="0"/>
        </a:xfrm>
      </p:grpSpPr>
      <p:pic>
        <p:nvPicPr>
          <p:cNvPr id="2097205" name="图片 2097204"/>
          <p:cNvPicPr/>
          <p:nvPr/>
        </p:nvPicPr>
        <p:blipFill>
          <a:blip r:embed="rId1"/>
          <a:srcRect/>
          <a:stretch>
            <a:fillRect/>
          </a:stretch>
        </p:blipFill>
        <p:spPr>
          <a:xfrm>
            <a:off x="-152400" y="0"/>
            <a:ext cx="9296400" cy="6972300"/>
          </a:xfrm>
          <a:prstGeom prst="rect">
            <a:avLst/>
          </a:prstGeom>
          <a:noFill/>
          <a:ln>
            <a:noFill/>
          </a:ln>
        </p:spPr>
      </p:pic>
      <p:sp>
        <p:nvSpPr>
          <p:cNvPr id="1048709" name="矩形 1048708"/>
          <p:cNvSpPr/>
          <p:nvPr/>
        </p:nvSpPr>
        <p:spPr>
          <a:xfrm>
            <a:off x="304800" y="2438400"/>
            <a:ext cx="8167687" cy="996950"/>
          </a:xfrm>
          <a:prstGeom prst="rect">
            <a:avLst/>
          </a:prstGeom>
          <a:noFill/>
          <a:ln>
            <a:noFill/>
          </a:ln>
        </p:spPr>
        <p:txBody>
          <a:bodyPr vert="horz" wrap="none"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6000" b="1">
                <a:solidFill>
                  <a:srgbClr val="FF0000"/>
                </a:solidFill>
                <a:latin typeface="黑体" panose="02010609060101010101" pitchFamily="2" charset="-122"/>
                <a:ea typeface="黑体" panose="02010609060101010101" pitchFamily="2" charset="-122"/>
              </a:rPr>
              <a:t>4、品味语言，感受特色</a:t>
            </a:r>
            <a:endParaRPr lang="zh-CN" altLang="en-US" sz="6000" b="1">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32" name=""/>
        <p:cNvGrpSpPr/>
        <p:nvPr/>
      </p:nvGrpSpPr>
      <p:grpSpPr>
        <a:xfrm rot="0">
          <a:off x="0" y="0"/>
          <a:ext cx="0" cy="0"/>
          <a:chOff x="0" y="0"/>
          <a:chExt cx="0" cy="0"/>
        </a:xfrm>
      </p:grpSpPr>
      <p:pic>
        <p:nvPicPr>
          <p:cNvPr id="2097206" name="图片 2097205"/>
          <p:cNvPicPr/>
          <p:nvPr/>
        </p:nvPicPr>
        <p:blipFill>
          <a:blip r:embed="rId1"/>
          <a:srcRect/>
          <a:stretch>
            <a:fillRect/>
          </a:stretch>
        </p:blipFill>
        <p:spPr>
          <a:xfrm>
            <a:off x="0" y="0"/>
            <a:ext cx="9144000" cy="6858000"/>
          </a:xfrm>
          <a:prstGeom prst="rect">
            <a:avLst/>
          </a:prstGeom>
          <a:noFill/>
          <a:ln>
            <a:noFill/>
          </a:ln>
        </p:spPr>
      </p:pic>
      <p:sp>
        <p:nvSpPr>
          <p:cNvPr id="1048710" name="文本框 1048709"/>
          <p:cNvSpPr txBox="1"/>
          <p:nvPr/>
        </p:nvSpPr>
        <p:spPr>
          <a:xfrm>
            <a:off x="858837" y="609600"/>
            <a:ext cx="2405062" cy="2743200"/>
          </a:xfrm>
          <a:prstGeom prst="rect">
            <a:avLst/>
          </a:prstGeom>
          <a:noFill/>
          <a:ln>
            <a:noFill/>
          </a:ln>
        </p:spPr>
        <p:txBody>
          <a:bodyPr vert="eaVert"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fontAlgn="ctr">
              <a:spcBef>
                <a:spcPct val="50000"/>
              </a:spcBef>
              <a:buFontTx/>
              <a:buNone/>
            </a:pPr>
            <a:endParaRPr lang="zh-CN" altLang="en-US" sz="8000">
              <a:latin typeface="Times New Roman" panose="02020603050405020304" charset="0"/>
              <a:ea typeface="黑体" panose="02010609060101010101" pitchFamily="2" charset="-122"/>
            </a:endParaRPr>
          </a:p>
          <a:p>
            <a:pPr marL="0" lvl="0" indent="0">
              <a:spcBef>
                <a:spcPct val="50000"/>
              </a:spcBef>
              <a:buFontTx/>
              <a:buNone/>
            </a:pPr>
            <a:endParaRPr lang="zh-CN" altLang="en-US" sz="4800">
              <a:latin typeface="Times New Roman" panose="02020603050405020304" charset="0"/>
              <a:ea typeface="黑体" panose="02010609060101010101" pitchFamily="2" charset="-122"/>
            </a:endParaRPr>
          </a:p>
        </p:txBody>
      </p:sp>
      <p:sp>
        <p:nvSpPr>
          <p:cNvPr id="1048711" name="文本框 1048710"/>
          <p:cNvSpPr txBox="1"/>
          <p:nvPr/>
        </p:nvSpPr>
        <p:spPr>
          <a:xfrm>
            <a:off x="684212" y="2492375"/>
            <a:ext cx="7775575" cy="23018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4400" b="1">
                <a:latin typeface="黑体" panose="02010609060101010101" pitchFamily="2" charset="-122"/>
                <a:ea typeface="黑体" panose="02010609060101010101" pitchFamily="2" charset="-122"/>
              </a:rPr>
              <a:t>⑴评价作品</a:t>
            </a:r>
            <a:r>
              <a:rPr lang="zh-CN" altLang="en-US" sz="4400" b="1">
                <a:solidFill>
                  <a:srgbClr val="CC0000"/>
                </a:solidFill>
                <a:latin typeface="黑体" panose="02010609060101010101" pitchFamily="2" charset="-122"/>
                <a:ea typeface="黑体" panose="02010609060101010101" pitchFamily="2" charset="-122"/>
              </a:rPr>
              <a:t>选词炼句</a:t>
            </a:r>
            <a:r>
              <a:rPr lang="zh-CN" altLang="en-US" sz="4400" b="1">
                <a:latin typeface="黑体" panose="02010609060101010101" pitchFamily="2" charset="-122"/>
                <a:ea typeface="黑体" panose="02010609060101010101" pitchFamily="2" charset="-122"/>
              </a:rPr>
              <a:t>的功夫</a:t>
            </a:r>
            <a:r>
              <a:rPr lang="zh-CN" altLang="en-US" sz="3600" b="1">
                <a:solidFill>
                  <a:srgbClr val="CC0000"/>
                </a:solidFill>
                <a:latin typeface="黑体" panose="02010609060101010101" pitchFamily="2" charset="-122"/>
                <a:ea typeface="黑体" panose="02010609060101010101" pitchFamily="2" charset="-122"/>
              </a:rPr>
              <a:t>（</a:t>
            </a:r>
            <a:r>
              <a:rPr lang="zh-CN" altLang="en-US" sz="3600" b="1">
                <a:solidFill>
                  <a:srgbClr val="CC0000"/>
                </a:solidFill>
                <a:ea typeface="黑体" panose="02010609060101010101" pitchFamily="2" charset="-122"/>
              </a:rPr>
              <a:t>炼字）</a:t>
            </a:r>
            <a:endParaRPr lang="zh-CN" altLang="en-US" sz="3600" b="1">
              <a:solidFill>
                <a:srgbClr val="CC0000"/>
              </a:solidFill>
              <a:ea typeface="黑体" panose="02010609060101010101" pitchFamily="2" charset="-122"/>
            </a:endParaRPr>
          </a:p>
          <a:p>
            <a:pPr marL="0" lvl="0" indent="0">
              <a:spcBef>
                <a:spcPct val="50000"/>
              </a:spcBef>
              <a:buFontTx/>
              <a:buNone/>
            </a:pPr>
            <a:r>
              <a:rPr lang="zh-CN" altLang="en-US" sz="4400" b="1">
                <a:latin typeface="黑体" panose="02010609060101010101" pitchFamily="2" charset="-122"/>
                <a:ea typeface="黑体" panose="02010609060101010101" pitchFamily="2" charset="-122"/>
              </a:rPr>
              <a:t>⑵评价语言的</a:t>
            </a:r>
            <a:r>
              <a:rPr lang="zh-CN" altLang="en-US" sz="4400" b="1">
                <a:solidFill>
                  <a:srgbClr val="CC0000"/>
                </a:solidFill>
                <a:latin typeface="黑体" panose="02010609060101010101" pitchFamily="2" charset="-122"/>
                <a:ea typeface="黑体" panose="02010609060101010101" pitchFamily="2" charset="-122"/>
              </a:rPr>
              <a:t>整体风格</a:t>
            </a:r>
            <a:endParaRPr lang="zh-CN" altLang="en-US" sz="4400" b="1">
              <a:solidFill>
                <a:srgbClr val="CC0000"/>
              </a:solidFill>
              <a:latin typeface="黑体" panose="02010609060101010101" pitchFamily="2" charset="-122"/>
              <a:ea typeface="黑体" panose="02010609060101010101" pitchFamily="2" charset="-122"/>
            </a:endParaRPr>
          </a:p>
        </p:txBody>
      </p:sp>
      <p:sp>
        <p:nvSpPr>
          <p:cNvPr id="1048712" name="矩形 1048711"/>
          <p:cNvSpPr/>
          <p:nvPr/>
        </p:nvSpPr>
        <p:spPr>
          <a:xfrm>
            <a:off x="0" y="908050"/>
            <a:ext cx="77724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4000" b="1">
                <a:solidFill>
                  <a:schemeClr val="dk1"/>
                </a:solidFill>
                <a:ea typeface="黑体" panose="02010609060101010101" pitchFamily="2" charset="-122"/>
              </a:rPr>
              <a:t>诗歌语言题一般出题的方式：</a:t>
            </a:r>
            <a:endParaRPr lang="zh-CN" altLang="en-US" sz="4000" b="1">
              <a:solidFill>
                <a:schemeClr val="dk1"/>
              </a:solidFill>
              <a:ea typeface="黑体" panose="0201060906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33" name=""/>
        <p:cNvGrpSpPr/>
        <p:nvPr/>
      </p:nvGrpSpPr>
      <p:grpSpPr>
        <a:xfrm rot="0">
          <a:off x="0" y="0"/>
          <a:ext cx="0" cy="0"/>
          <a:chOff x="0" y="0"/>
          <a:chExt cx="0" cy="0"/>
        </a:xfrm>
      </p:grpSpPr>
      <p:pic>
        <p:nvPicPr>
          <p:cNvPr id="2097207" name="图片 2097206"/>
          <p:cNvPicPr/>
          <p:nvPr/>
        </p:nvPicPr>
        <p:blipFill>
          <a:blip r:embed="rId1"/>
          <a:srcRect/>
          <a:stretch>
            <a:fillRect/>
          </a:stretch>
        </p:blipFill>
        <p:spPr>
          <a:xfrm>
            <a:off x="0" y="0"/>
            <a:ext cx="9144000" cy="6858000"/>
          </a:xfrm>
          <a:prstGeom prst="rect">
            <a:avLst/>
          </a:prstGeom>
          <a:noFill/>
          <a:ln>
            <a:noFill/>
          </a:ln>
        </p:spPr>
      </p:pic>
      <p:sp>
        <p:nvSpPr>
          <p:cNvPr id="1048713" name="文本框 1048712"/>
          <p:cNvSpPr txBox="1"/>
          <p:nvPr/>
        </p:nvSpPr>
        <p:spPr>
          <a:xfrm>
            <a:off x="250825" y="533400"/>
            <a:ext cx="8893175" cy="19208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spcBef>
                <a:spcPct val="50000"/>
              </a:spcBef>
              <a:buFontTx/>
              <a:buNone/>
            </a:pPr>
            <a:r>
              <a:rPr lang="zh-CN" altLang="en-US" sz="3600" b="1">
                <a:solidFill>
                  <a:srgbClr val="FF0000"/>
                </a:solidFill>
                <a:latin typeface="黑体" panose="02010609060101010101" pitchFamily="2" charset="-122"/>
                <a:ea typeface="黑体" panose="02010609060101010101" pitchFamily="2" charset="-122"/>
              </a:rPr>
              <a:t>如何解答炼字型试题</a:t>
            </a:r>
            <a:endParaRPr lang="zh-CN" altLang="en-US" sz="3600" b="1">
              <a:solidFill>
                <a:srgbClr val="FF0000"/>
              </a:solidFill>
              <a:latin typeface="黑体" panose="02010609060101010101" pitchFamily="2" charset="-122"/>
              <a:ea typeface="黑体" panose="02010609060101010101" pitchFamily="2" charset="-122"/>
            </a:endParaRPr>
          </a:p>
          <a:p>
            <a:pPr marL="0" lvl="0" indent="0" algn="just">
              <a:spcBef>
                <a:spcPct val="50000"/>
              </a:spcBef>
              <a:buFontTx/>
              <a:buNone/>
            </a:pPr>
            <a:r>
              <a:rPr lang="zh-CN" altLang="en-US" sz="2800" b="1">
                <a:solidFill>
                  <a:srgbClr val="FF0000"/>
                </a:solidFill>
                <a:latin typeface="黑体" panose="02010609060101010101" pitchFamily="2" charset="-122"/>
                <a:ea typeface="黑体" panose="02010609060101010101" pitchFamily="2" charset="-122"/>
              </a:rPr>
              <a:t>提问方式</a:t>
            </a:r>
            <a:r>
              <a:rPr lang="zh-CN" altLang="en-US" sz="2800" b="1">
                <a:latin typeface="黑体" panose="02010609060101010101" pitchFamily="2" charset="-122"/>
                <a:ea typeface="黑体" panose="02010609060101010101" pitchFamily="2" charset="-122"/>
              </a:rPr>
              <a:t>：这一联中最生动传神的是什么字？为什么？</a:t>
            </a:r>
            <a:endParaRPr lang="zh-CN" altLang="en-US" sz="2800" b="1">
              <a:latin typeface="黑体" panose="02010609060101010101" pitchFamily="2" charset="-122"/>
              <a:ea typeface="黑体" panose="02010609060101010101" pitchFamily="2" charset="-122"/>
            </a:endParaRPr>
          </a:p>
          <a:p>
            <a:pPr marL="0" lvl="0" indent="0" algn="just">
              <a:spcBef>
                <a:spcPct val="50000"/>
              </a:spcBef>
              <a:buFontTx/>
              <a:buNone/>
            </a:pPr>
            <a:r>
              <a:rPr lang="zh-CN" altLang="en-US" sz="2800" b="1">
                <a:solidFill>
                  <a:srgbClr val="FF0000"/>
                </a:solidFill>
                <a:latin typeface="黑体" panose="02010609060101010101" pitchFamily="2" charset="-122"/>
                <a:ea typeface="黑体" panose="02010609060101010101" pitchFamily="2" charset="-122"/>
              </a:rPr>
              <a:t>提问变体</a:t>
            </a:r>
            <a:r>
              <a:rPr lang="zh-CN" altLang="en-US" sz="2800" b="1">
                <a:latin typeface="黑体" panose="02010609060101010101" pitchFamily="2" charset="-122"/>
                <a:ea typeface="黑体" panose="02010609060101010101" pitchFamily="2" charset="-122"/>
              </a:rPr>
              <a:t>：某字历来为人称道，你认为它好在哪里？</a:t>
            </a:r>
            <a:endParaRPr lang="zh-CN" altLang="en-US" sz="2800" b="1">
              <a:latin typeface="黑体" panose="02010609060101010101" pitchFamily="2" charset="-122"/>
              <a:ea typeface="黑体" panose="02010609060101010101" pitchFamily="2" charset="-122"/>
            </a:endParaRPr>
          </a:p>
        </p:txBody>
      </p:sp>
      <p:sp>
        <p:nvSpPr>
          <p:cNvPr id="1048714" name="文本框 1048713"/>
          <p:cNvSpPr txBox="1"/>
          <p:nvPr/>
        </p:nvSpPr>
        <p:spPr>
          <a:xfrm>
            <a:off x="228600" y="2590800"/>
            <a:ext cx="8713788" cy="34925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just">
              <a:spcBef>
                <a:spcPct val="30000"/>
              </a:spcBef>
              <a:buFontTx/>
              <a:buNone/>
            </a:pPr>
            <a:r>
              <a:rPr lang="zh-CN" altLang="en-US" sz="3200" b="1">
                <a:solidFill>
                  <a:srgbClr val="FF0000"/>
                </a:solidFill>
                <a:latin typeface="黑体" panose="02010609060101010101" pitchFamily="2" charset="-122"/>
                <a:ea typeface="黑体" panose="02010609060101010101" pitchFamily="2" charset="-122"/>
              </a:rPr>
              <a:t>答题步骤</a:t>
            </a:r>
            <a:r>
              <a:rPr lang="zh-CN" altLang="en-US" sz="3200" b="1">
                <a:latin typeface="黑体" panose="02010609060101010101" pitchFamily="2" charset="-122"/>
                <a:ea typeface="黑体" panose="02010609060101010101" pitchFamily="2" charset="-122"/>
              </a:rPr>
              <a:t>：</a:t>
            </a:r>
            <a:endParaRPr lang="zh-CN" altLang="en-US" sz="3200" b="1">
              <a:latin typeface="黑体" panose="02010609060101010101" pitchFamily="2" charset="-122"/>
              <a:ea typeface="黑体" panose="02010609060101010101" pitchFamily="2" charset="-122"/>
            </a:endParaRPr>
          </a:p>
          <a:p>
            <a:pPr marL="0" lvl="0" indent="0">
              <a:buFontTx/>
              <a:buNone/>
            </a:pPr>
            <a:r>
              <a:rPr lang="zh-CN" altLang="en-US" sz="3200" b="1">
                <a:solidFill>
                  <a:srgbClr val="FF0000"/>
                </a:solidFill>
                <a:latin typeface="黑体" panose="02010609060101010101" pitchFamily="2" charset="-122"/>
                <a:ea typeface="黑体" panose="02010609060101010101" pitchFamily="2" charset="-122"/>
              </a:rPr>
              <a:t>第一步，</a:t>
            </a:r>
            <a:r>
              <a:rPr lang="zh-CN" altLang="en-US" sz="3200" b="1">
                <a:latin typeface="黑体" panose="02010609060101010101" pitchFamily="2" charset="-122"/>
                <a:ea typeface="黑体" panose="02010609060101010101" pitchFamily="2" charset="-122"/>
              </a:rPr>
              <a:t>解释该字（词）在诗句中的含义；</a:t>
            </a:r>
            <a:endParaRPr lang="zh-CN" altLang="en-US" sz="3200" b="1">
              <a:latin typeface="黑体" panose="02010609060101010101" pitchFamily="2" charset="-122"/>
              <a:ea typeface="黑体" panose="02010609060101010101" pitchFamily="2" charset="-122"/>
            </a:endParaRPr>
          </a:p>
          <a:p>
            <a:pPr marL="0" lvl="0" indent="0">
              <a:buFontTx/>
              <a:buNone/>
            </a:pPr>
            <a:r>
              <a:rPr lang="zh-CN" altLang="en-US" sz="3200" b="1">
                <a:solidFill>
                  <a:srgbClr val="FF0000"/>
                </a:solidFill>
                <a:latin typeface="黑体" panose="02010609060101010101" pitchFamily="2" charset="-122"/>
                <a:ea typeface="黑体" panose="02010609060101010101" pitchFamily="2" charset="-122"/>
              </a:rPr>
              <a:t>第二步，</a:t>
            </a:r>
            <a:r>
              <a:rPr lang="zh-CN" altLang="en-US" sz="3200" b="1">
                <a:latin typeface="黑体" panose="02010609060101010101" pitchFamily="2" charset="-122"/>
                <a:ea typeface="黑体" panose="02010609060101010101" pitchFamily="2" charset="-122"/>
              </a:rPr>
              <a:t>展开联想把该字（词）放入原句中       描述景象，如果有用到表达技巧的，要指出所用的表达技巧；</a:t>
            </a:r>
            <a:endParaRPr lang="zh-CN" altLang="en-US" sz="3200" b="1">
              <a:latin typeface="黑体" panose="02010609060101010101" pitchFamily="2" charset="-122"/>
              <a:ea typeface="黑体" panose="02010609060101010101" pitchFamily="2" charset="-122"/>
            </a:endParaRPr>
          </a:p>
          <a:p>
            <a:pPr marL="0" lvl="0" indent="0">
              <a:buFontTx/>
              <a:buNone/>
            </a:pPr>
            <a:r>
              <a:rPr lang="zh-CN" altLang="en-US" sz="3200" b="1">
                <a:solidFill>
                  <a:srgbClr val="FF0000"/>
                </a:solidFill>
                <a:latin typeface="黑体" panose="02010609060101010101" pitchFamily="2" charset="-122"/>
                <a:ea typeface="黑体" panose="02010609060101010101" pitchFamily="2" charset="-122"/>
              </a:rPr>
              <a:t>第三步，</a:t>
            </a:r>
            <a:r>
              <a:rPr lang="zh-CN" altLang="en-US" sz="3200" b="1">
                <a:latin typeface="黑体" panose="02010609060101010101" pitchFamily="2" charset="-122"/>
                <a:ea typeface="黑体" panose="02010609060101010101" pitchFamily="2" charset="-122"/>
              </a:rPr>
              <a:t>点出该字（词）烘托了怎样的意境或表达了诗人怎样的情感。</a:t>
            </a:r>
            <a:endParaRPr lang="zh-CN" altLang="en-US" sz="3200" b="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714"/>
                                        </p:tgtEl>
                                        <p:attrNameLst>
                                          <p:attrName>style.visibility</p:attrName>
                                        </p:attrNameLst>
                                      </p:cBhvr>
                                      <p:to>
                                        <p:strVal val="visible"/>
                                      </p:to>
                                    </p:set>
                                    <p:animEffect transition="in" filter="blinds(horizontal)">
                                      <p:cBhvr>
                                        <p:cTn id="7" dur="500"/>
                                        <p:tgtEl>
                                          <p:spTgt spid="1048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34" name=""/>
        <p:cNvGrpSpPr/>
        <p:nvPr/>
      </p:nvGrpSpPr>
      <p:grpSpPr>
        <a:xfrm rot="0">
          <a:off x="0" y="0"/>
          <a:ext cx="0" cy="0"/>
          <a:chOff x="0" y="0"/>
          <a:chExt cx="0" cy="0"/>
        </a:xfrm>
      </p:grpSpPr>
      <p:pic>
        <p:nvPicPr>
          <p:cNvPr id="2097208" name="图片 2097207"/>
          <p:cNvPicPr/>
          <p:nvPr/>
        </p:nvPicPr>
        <p:blipFill>
          <a:blip r:embed="rId1"/>
          <a:srcRect/>
          <a:stretch>
            <a:fillRect/>
          </a:stretch>
        </p:blipFill>
        <p:spPr>
          <a:xfrm>
            <a:off x="0" y="0"/>
            <a:ext cx="9144000" cy="6858000"/>
          </a:xfrm>
          <a:prstGeom prst="rect">
            <a:avLst/>
          </a:prstGeom>
          <a:noFill/>
          <a:ln>
            <a:noFill/>
          </a:ln>
        </p:spPr>
      </p:pic>
      <p:sp>
        <p:nvSpPr>
          <p:cNvPr id="1048715" name="标题 1048714"/>
          <p:cNvSpPr/>
          <p:nvPr>
            <p:ph type="title"/>
          </p:nvPr>
        </p:nvSpPr>
        <p:spPr>
          <a:xfrm>
            <a:off x="381000" y="990600"/>
            <a:ext cx="8229600" cy="1143000"/>
          </a:xfrm>
          <a:prstGeom prst="rect">
            <a:avLst/>
          </a:prstGeom>
          <a:noFill/>
          <a:ln>
            <a:noFill/>
          </a:ln>
        </p:spPr>
        <p:txBody>
          <a:bodyPr vert="horz" lIns="91440" tIns="45720" rIns="91440" bIns="45720" anchor="ctr"/>
          <a:lstStyle>
            <a:lvl1pPr marL="0" indent="0" algn="ctr" rtl="0" eaLnBrk="1" fontAlgn="base" latinLnBrk="1" hangingPunct="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buFontTx/>
              <a:buNone/>
            </a:pPr>
            <a:r>
              <a:rPr lang="zh-CN" altLang="en-US" sz="4000" b="1">
                <a:solidFill>
                  <a:srgbClr val="CC6600"/>
                </a:solidFill>
                <a:latin typeface="黑体" panose="02010609060101010101" pitchFamily="2" charset="-122"/>
                <a:ea typeface="黑体" panose="02010609060101010101" pitchFamily="2" charset="-122"/>
              </a:rPr>
              <a:t>山水田园诗的语言风格 </a:t>
            </a:r>
            <a:br>
              <a:rPr lang="zh-CN" altLang="en-US" sz="4000" b="1">
                <a:solidFill>
                  <a:srgbClr val="CC6600"/>
                </a:solidFill>
                <a:latin typeface="黑体" panose="02010609060101010101" pitchFamily="2" charset="-122"/>
                <a:ea typeface="黑体" panose="02010609060101010101" pitchFamily="2" charset="-122"/>
              </a:rPr>
            </a:br>
            <a:endParaRPr lang="zh-CN" altLang="en-US" sz="4000" b="1">
              <a:solidFill>
                <a:srgbClr val="CC6600"/>
              </a:solidFill>
              <a:latin typeface="黑体" panose="02010609060101010101" pitchFamily="2" charset="-122"/>
              <a:ea typeface="黑体" panose="02010609060101010101" pitchFamily="2" charset="-122"/>
            </a:endParaRPr>
          </a:p>
        </p:txBody>
      </p:sp>
      <p:sp>
        <p:nvSpPr>
          <p:cNvPr id="1048716" name="文本占位符 1048715"/>
          <p:cNvSpPr txBox="1"/>
          <p:nvPr>
            <p:ph type="body" idx="1"/>
          </p:nvPr>
        </p:nvSpPr>
        <p:spPr>
          <a:xfrm>
            <a:off x="457200" y="1600200"/>
            <a:ext cx="8229600" cy="4525962"/>
          </a:xfrm>
          <a:prstGeom prst="rect">
            <a:avLst/>
          </a:prstGeom>
          <a:noFill/>
          <a:ln>
            <a:noFill/>
          </a:ln>
        </p:spPr>
        <p:txBody>
          <a:bodyPr vert="horz" lIns="91440" tIns="45720" rIns="91440" bIns="45720" anchor="t"/>
          <a:lstStyle>
            <a:lvl1pPr marL="342900" indent="-342900" algn="l" rtl="0" eaLnBrk="1" fontAlgn="base" latinLnBrk="1" hangingPunct="1">
              <a:lnSpc>
                <a:spcPct val="100000"/>
              </a:lnSpc>
              <a:spcBef>
                <a:spcPct val="20000"/>
              </a:spcBef>
              <a:spcAft>
                <a:spcPct val="0"/>
              </a:spcAft>
              <a:buSzPct val="100000"/>
              <a:buFont typeface="Times New Roman" panose="02020603050405020304" charset="0"/>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eaLnBrk="1" fontAlgn="base" latinLnBrk="1" hangingPunct="1">
              <a:lnSpc>
                <a:spcPct val="100000"/>
              </a:lnSpc>
              <a:spcBef>
                <a:spcPct val="20000"/>
              </a:spcBef>
              <a:spcAft>
                <a:spcPct val="0"/>
              </a:spcAft>
              <a:buSzPct val="100000"/>
              <a:buFont typeface="Times New Roman" panose="02020603050405020304" charset="0"/>
              <a:buChar char="–"/>
              <a:defRPr sz="2800" u="none" baseline="0">
                <a:solidFill>
                  <a:schemeClr val="dk1"/>
                </a:solidFill>
                <a:latin typeface="Arial" panose="020B0604020202020204" pitchFamily="34" charset="0"/>
                <a:ea typeface="宋体" panose="02010600030101010101" pitchFamily="2" charset="-122"/>
              </a:defRPr>
            </a:lvl2pPr>
            <a:lvl3pPr marL="11430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eaLnBrk="1" fontAlgn="base" latinLnBrk="1" hangingPunct="1">
              <a:lnSpc>
                <a:spcPct val="100000"/>
              </a:lnSpc>
              <a:spcBef>
                <a:spcPct val="20000"/>
              </a:spcBef>
              <a:spcAft>
                <a:spcPct val="0"/>
              </a:spcAft>
              <a:buSzPct val="100000"/>
              <a:buFont typeface="Times New Roman" panose="02020603050405020304" charset="0"/>
              <a:buChar char="–"/>
              <a:defRPr sz="2000" u="none" baseline="0">
                <a:solidFill>
                  <a:schemeClr val="dk1"/>
                </a:solidFill>
                <a:latin typeface="Arial" panose="020B0604020202020204" pitchFamily="34" charset="0"/>
                <a:ea typeface="宋体" panose="02010600030101010101" pitchFamily="2" charset="-122"/>
              </a:defRPr>
            </a:lvl4pPr>
            <a:lvl5pPr marL="2057400" indent="-228600" algn="l" rtl="0" eaLnBrk="1" fontAlgn="base" latinLnBrk="1" hangingPunct="1">
              <a:lnSpc>
                <a:spcPct val="100000"/>
              </a:lnSpc>
              <a:spcBef>
                <a:spcPct val="20000"/>
              </a:spcBef>
              <a:spcAft>
                <a:spcPct val="0"/>
              </a:spcAft>
              <a:buSzPct val="100000"/>
              <a:buFontTx/>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40000"/>
              </a:lnSpc>
            </a:pPr>
            <a:r>
              <a:rPr lang="zh-CN" altLang="en-US" sz="3600" b="1">
                <a:solidFill>
                  <a:srgbClr val="0000FF"/>
                </a:solidFill>
                <a:latin typeface="黑体" panose="02010609060101010101" pitchFamily="2" charset="-122"/>
                <a:ea typeface="黑体" panose="02010609060101010101" pitchFamily="2" charset="-122"/>
              </a:rPr>
              <a:t>质朴   绚丽   洗练   浅显   明快     </a:t>
            </a:r>
            <a:endParaRPr lang="zh-CN" altLang="en-US" sz="3600" b="1">
              <a:solidFill>
                <a:srgbClr val="0000FF"/>
              </a:solidFill>
              <a:latin typeface="黑体" panose="02010609060101010101" pitchFamily="2" charset="-122"/>
              <a:ea typeface="黑体" panose="02010609060101010101" pitchFamily="2" charset="-122"/>
            </a:endParaRPr>
          </a:p>
          <a:p>
            <a:pPr marL="342900" lvl="0" indent="-342900">
              <a:lnSpc>
                <a:spcPct val="140000"/>
              </a:lnSpc>
            </a:pPr>
            <a:r>
              <a:rPr lang="zh-CN" altLang="en-US" sz="3600" b="1">
                <a:solidFill>
                  <a:srgbClr val="0000FF"/>
                </a:solidFill>
                <a:latin typeface="黑体" panose="02010609060101010101" pitchFamily="2" charset="-122"/>
                <a:ea typeface="黑体" panose="02010609060101010101" pitchFamily="2" charset="-122"/>
              </a:rPr>
              <a:t>清新自然  朴实无华  华美绚丽    明白晓畅  多用口语  委婉含蓄    笔调婉约  简练生动  简洁淡雅    不加雕饰等</a:t>
            </a:r>
            <a:endParaRPr lang="zh-CN" altLang="en-US" sz="3600" b="1">
              <a:solidFill>
                <a:srgbClr val="00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48716"/>
                                        </p:tgtEl>
                                        <p:attrNameLst>
                                          <p:attrName>style.visibility</p:attrName>
                                        </p:attrNameLst>
                                      </p:cBhvr>
                                      <p:to>
                                        <p:strVal val="visible"/>
                                      </p:to>
                                    </p:set>
                                    <p:animEffect transition="in" filter="diamond(in)">
                                      <p:cBhvr>
                                        <p:cTn id="7" dur="2000"/>
                                        <p:tgtEl>
                                          <p:spTgt spid="1048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77" name=""/>
        <p:cNvGrpSpPr/>
        <p:nvPr/>
      </p:nvGrpSpPr>
      <p:grpSpPr>
        <a:xfrm rot="0">
          <a:off x="0" y="0"/>
          <a:ext cx="0" cy="0"/>
          <a:chOff x="0" y="0"/>
          <a:chExt cx="0" cy="0"/>
        </a:xfrm>
      </p:grpSpPr>
      <p:sp>
        <p:nvSpPr>
          <p:cNvPr id="1048590" name="文本框 1048589"/>
          <p:cNvSpPr txBox="1"/>
          <p:nvPr/>
        </p:nvSpPr>
        <p:spPr>
          <a:xfrm>
            <a:off x="990600" y="2819400"/>
            <a:ext cx="7391400" cy="204628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20000"/>
              </a:lnSpc>
              <a:buFontTx/>
              <a:buNone/>
            </a:pPr>
            <a:r>
              <a:rPr lang="zh-CN" altLang="en-US" sz="3600" b="1">
                <a:solidFill>
                  <a:srgbClr val="FF0000"/>
                </a:solidFill>
                <a:latin typeface="黑体" panose="02010609060101010101" pitchFamily="2" charset="-122"/>
                <a:ea typeface="黑体" panose="02010609060101010101" pitchFamily="2" charset="-122"/>
              </a:rPr>
              <a:t>学习目标：</a:t>
            </a:r>
            <a:endParaRPr lang="zh-CN" altLang="en-US" sz="3600" b="1">
              <a:solidFill>
                <a:srgbClr val="FF0000"/>
              </a:solidFill>
              <a:latin typeface="黑体" panose="02010609060101010101" pitchFamily="2" charset="-122"/>
              <a:ea typeface="黑体" panose="02010609060101010101" pitchFamily="2" charset="-122"/>
            </a:endParaRPr>
          </a:p>
          <a:p>
            <a:pPr marL="0" lvl="0" indent="0">
              <a:lnSpc>
                <a:spcPct val="120000"/>
              </a:lnSpc>
              <a:buFontTx/>
              <a:buNone/>
            </a:pPr>
            <a:r>
              <a:rPr lang="zh-CN" altLang="en-US" sz="3600" b="1">
                <a:solidFill>
                  <a:srgbClr val="FF0000"/>
                </a:solidFill>
                <a:latin typeface="黑体" panose="02010609060101010101" pitchFamily="2" charset="-122"/>
                <a:ea typeface="黑体" panose="02010609060101010101" pitchFamily="2" charset="-122"/>
              </a:rPr>
              <a:t>1、了解山水田园诗的写作特点。</a:t>
            </a:r>
            <a:endParaRPr lang="zh-CN" altLang="en-US" sz="3600" b="1">
              <a:solidFill>
                <a:srgbClr val="FF0000"/>
              </a:solidFill>
              <a:latin typeface="黑体" panose="02010609060101010101" pitchFamily="2" charset="-122"/>
              <a:ea typeface="黑体" panose="02010609060101010101" pitchFamily="2" charset="-122"/>
            </a:endParaRPr>
          </a:p>
          <a:p>
            <a:pPr marL="0" lvl="0" indent="0">
              <a:lnSpc>
                <a:spcPct val="120000"/>
              </a:lnSpc>
              <a:buFontTx/>
              <a:buNone/>
            </a:pPr>
            <a:r>
              <a:rPr lang="zh-CN" altLang="en-US" sz="3600" b="1">
                <a:solidFill>
                  <a:srgbClr val="FF0000"/>
                </a:solidFill>
                <a:latin typeface="黑体" panose="02010609060101010101" pitchFamily="2" charset="-122"/>
                <a:ea typeface="黑体" panose="02010609060101010101" pitchFamily="2" charset="-122"/>
              </a:rPr>
              <a:t>2、明确山水田园诗的鉴赏角度。</a:t>
            </a:r>
            <a:endParaRPr lang="zh-CN" altLang="en-US" sz="3600" b="1">
              <a:solidFill>
                <a:srgbClr val="FF0000"/>
              </a:solidFill>
              <a:latin typeface="黑体" panose="02010609060101010101" pitchFamily="2" charset="-122"/>
              <a:ea typeface="黑体" panose="02010609060101010101" pitchFamily="2" charset="-122"/>
            </a:endParaRPr>
          </a:p>
        </p:txBody>
      </p:sp>
      <p:sp>
        <p:nvSpPr>
          <p:cNvPr id="1048591" name="矩形 1048590"/>
          <p:cNvSpPr/>
          <p:nvPr/>
        </p:nvSpPr>
        <p:spPr>
          <a:xfrm>
            <a:off x="2514600" y="381000"/>
            <a:ext cx="3733800" cy="2190750"/>
          </a:xfrm>
          <a:prstGeom prst="rect">
            <a:avLst/>
          </a:prstGeom>
        </p:spPr>
        <p:txBody>
          <a:bodyPr vert="horz" wrap="none" lIns="91440" tIns="45720" rIns="91440" bIns="45720" fromWordArt="1" anchor="t">
            <a:prstTxWarp prst="textSlantUp">
              <a:avLst>
                <a:gd name="adj" fmla="val 32058"/>
              </a:avLst>
            </a:prstTxWarp>
          </a:bodyPr>
          <a:p>
            <a:pPr algn="ctr"/>
            <a:r>
              <a:rPr sz="3600" b="1" i="0" kern="10" spc="0" normalizeH="0">
                <a:ln w="9525" cap="flat" cmpd="sng">
                  <a:solidFill>
                    <a:srgbClr val="CC99FF">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华文行楷"/>
                <a:ea typeface="华文行楷"/>
              </a:rPr>
              <a:t>第一课时</a:t>
            </a:r>
            <a:endParaRPr sz="3600" b="1" i="0" kern="10" spc="0" normalizeH="0">
              <a:ln w="9525" cap="flat" cmpd="sng">
                <a:solidFill>
                  <a:srgbClr val="CC99FF">
                    <a:alpha val="100000"/>
                  </a:srgbClr>
                </a:solidFill>
                <a:prstDash val="solid"/>
                <a:round/>
              </a:ln>
              <a:gradFill rotWithShape="0">
                <a:gsLst>
                  <a:gs pos="0">
                    <a:srgbClr val="6600CC">
                      <a:alpha val="100000"/>
                    </a:srgbClr>
                  </a:gs>
                  <a:gs pos="100000">
                    <a:srgbClr val="CC00CC">
                      <a:alpha val="100000"/>
                    </a:srgbClr>
                  </a:gs>
                </a:gsLst>
                <a:lin ang="5400000" scaled="1"/>
              </a:gradFill>
              <a:effectLst>
                <a:outerShdw dist="53881" dir="2699999" algn="ctr">
                  <a:srgbClr val="9999FF">
                    <a:alpha val="50000"/>
                  </a:srgbClr>
                </a:outerShdw>
              </a:effectLst>
              <a:latin typeface="华文行楷"/>
              <a:ea typeface="华文行楷"/>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590"/>
                                        </p:tgtEl>
                                        <p:attrNameLst>
                                          <p:attrName>style.visibility</p:attrName>
                                        </p:attrNameLst>
                                      </p:cBhvr>
                                      <p:to>
                                        <p:strVal val="visible"/>
                                      </p:to>
                                    </p:set>
                                    <p:animEffect transition="in" filter="blinds(horizontal)">
                                      <p:cBhvr>
                                        <p:cTn id="7" dur="500"/>
                                        <p:tgtEl>
                                          <p:spTgt spid="10485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35" name=""/>
        <p:cNvGrpSpPr/>
        <p:nvPr/>
      </p:nvGrpSpPr>
      <p:grpSpPr>
        <a:xfrm rot="0">
          <a:off x="0" y="0"/>
          <a:ext cx="0" cy="0"/>
          <a:chOff x="0" y="0"/>
          <a:chExt cx="0" cy="0"/>
        </a:xfrm>
      </p:grpSpPr>
      <p:pic>
        <p:nvPicPr>
          <p:cNvPr id="2097209" name="图片 2097208"/>
          <p:cNvPicPr/>
          <p:nvPr/>
        </p:nvPicPr>
        <p:blipFill>
          <a:blip r:embed="rId1"/>
          <a:srcRect/>
          <a:stretch>
            <a:fillRect/>
          </a:stretch>
        </p:blipFill>
        <p:spPr>
          <a:xfrm>
            <a:off x="0" y="0"/>
            <a:ext cx="9144000" cy="6858000"/>
          </a:xfrm>
          <a:prstGeom prst="rect">
            <a:avLst/>
          </a:prstGeom>
          <a:noFill/>
          <a:ln>
            <a:noFill/>
          </a:ln>
        </p:spPr>
      </p:pic>
      <p:sp>
        <p:nvSpPr>
          <p:cNvPr id="1048717" name="文本框 1048716"/>
          <p:cNvSpPr txBox="1"/>
          <p:nvPr/>
        </p:nvSpPr>
        <p:spPr>
          <a:xfrm>
            <a:off x="381000" y="1447800"/>
            <a:ext cx="8443912" cy="1630362"/>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just">
              <a:lnSpc>
                <a:spcPct val="120000"/>
              </a:lnSpc>
              <a:buFontTx/>
              <a:buNone/>
            </a:pPr>
            <a:r>
              <a:rPr lang="zh-CN" altLang="en-US" sz="2800" b="1">
                <a:solidFill>
                  <a:srgbClr val="FF0000"/>
                </a:solidFill>
                <a:latin typeface="黑体" panose="02010609060101010101" pitchFamily="2" charset="-122"/>
                <a:ea typeface="黑体" panose="02010609060101010101" pitchFamily="2" charset="-122"/>
              </a:rPr>
              <a:t>提问方式</a:t>
            </a:r>
            <a:r>
              <a:rPr lang="zh-CN" altLang="en-US" sz="2800" b="1">
                <a:latin typeface="黑体" panose="02010609060101010101" pitchFamily="2" charset="-122"/>
                <a:ea typeface="黑体" panose="02010609060101010101" pitchFamily="2" charset="-122"/>
              </a:rPr>
              <a:t>：这首诗在语言上有何特色？</a:t>
            </a:r>
            <a:endParaRPr lang="zh-CN" altLang="en-US" sz="2800" b="1">
              <a:latin typeface="黑体" panose="02010609060101010101" pitchFamily="2" charset="-122"/>
              <a:ea typeface="黑体" panose="02010609060101010101" pitchFamily="2" charset="-122"/>
            </a:endParaRPr>
          </a:p>
          <a:p>
            <a:pPr marL="0" lvl="0" indent="0" algn="just">
              <a:lnSpc>
                <a:spcPct val="120000"/>
              </a:lnSpc>
              <a:buFontTx/>
              <a:buNone/>
            </a:pPr>
            <a:r>
              <a:rPr lang="zh-CN" altLang="en-US" sz="2800" b="1">
                <a:solidFill>
                  <a:srgbClr val="FF0000"/>
                </a:solidFill>
                <a:latin typeface="黑体" panose="02010609060101010101" pitchFamily="2" charset="-122"/>
                <a:ea typeface="黑体" panose="02010609060101010101" pitchFamily="2" charset="-122"/>
              </a:rPr>
              <a:t>提问变体</a:t>
            </a:r>
            <a:r>
              <a:rPr lang="zh-CN" altLang="en-US" sz="2800" b="1">
                <a:latin typeface="黑体" panose="02010609060101010101" pitchFamily="2" charset="-122"/>
                <a:ea typeface="黑体" panose="02010609060101010101" pitchFamily="2" charset="-122"/>
              </a:rPr>
              <a:t>：请分析这首诗的语言风格。谈谈此诗的</a:t>
            </a:r>
            <a:endParaRPr lang="zh-CN" altLang="en-US" sz="2800" b="1">
              <a:latin typeface="黑体" panose="02010609060101010101" pitchFamily="2" charset="-122"/>
              <a:ea typeface="黑体" panose="02010609060101010101" pitchFamily="2" charset="-122"/>
            </a:endParaRPr>
          </a:p>
          <a:p>
            <a:pPr marL="0" lvl="0" indent="0" algn="just">
              <a:lnSpc>
                <a:spcPct val="120000"/>
              </a:lnSpc>
              <a:buFontTx/>
              <a:buNone/>
            </a:pPr>
            <a:r>
              <a:rPr lang="zh-CN" altLang="en-US" sz="2800" b="1">
                <a:latin typeface="黑体" panose="02010609060101010101" pitchFamily="2" charset="-122"/>
                <a:ea typeface="黑体" panose="02010609060101010101" pitchFamily="2" charset="-122"/>
              </a:rPr>
              <a:t>          语言艺术</a:t>
            </a:r>
            <a:r>
              <a:rPr lang="en-US" altLang="en-US" sz="2400">
                <a:latin typeface="Times New Roman" panose="02020603050405020304" charset="0"/>
              </a:rPr>
              <a:t>。</a:t>
            </a:r>
            <a:endParaRPr lang="en-US" altLang="en-US" sz="2400">
              <a:latin typeface="Times New Roman" panose="02020603050405020304" charset="0"/>
            </a:endParaRPr>
          </a:p>
        </p:txBody>
      </p:sp>
      <p:sp>
        <p:nvSpPr>
          <p:cNvPr id="1048718" name="文本框 1048717"/>
          <p:cNvSpPr txBox="1"/>
          <p:nvPr/>
        </p:nvSpPr>
        <p:spPr>
          <a:xfrm>
            <a:off x="457200" y="3276600"/>
            <a:ext cx="8229600" cy="23145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just">
              <a:lnSpc>
                <a:spcPct val="130000"/>
              </a:lnSpc>
              <a:buFontTx/>
              <a:buNone/>
            </a:pPr>
            <a:r>
              <a:rPr lang="zh-CN" altLang="en-US" sz="2800" b="1">
                <a:solidFill>
                  <a:srgbClr val="FF0000"/>
                </a:solidFill>
                <a:latin typeface="黑体" panose="02010609060101010101" pitchFamily="2" charset="-122"/>
                <a:ea typeface="黑体" panose="02010609060101010101" pitchFamily="2" charset="-122"/>
              </a:rPr>
              <a:t>答题步骤：</a:t>
            </a:r>
            <a:endParaRPr lang="zh-CN" altLang="en-US" sz="2800" b="1">
              <a:solidFill>
                <a:srgbClr val="FF0000"/>
              </a:solidFill>
              <a:latin typeface="黑体" panose="02010609060101010101" pitchFamily="2" charset="-122"/>
              <a:ea typeface="黑体" panose="02010609060101010101" pitchFamily="2" charset="-122"/>
            </a:endParaRPr>
          </a:p>
          <a:p>
            <a:pPr marL="0" lvl="0" indent="0" algn="just">
              <a:lnSpc>
                <a:spcPct val="130000"/>
              </a:lnSpc>
              <a:buFontTx/>
              <a:buNone/>
            </a:pPr>
            <a:r>
              <a:rPr lang="zh-CN" altLang="en-US" sz="2800" b="1">
                <a:latin typeface="黑体" panose="02010609060101010101" pitchFamily="2" charset="-122"/>
                <a:ea typeface="黑体" panose="02010609060101010101" pitchFamily="2" charset="-122"/>
              </a:rPr>
              <a:t>(1)用一两个词准确</a:t>
            </a:r>
            <a:r>
              <a:rPr lang="zh-CN" altLang="en-US" sz="2800" b="1">
                <a:solidFill>
                  <a:srgbClr val="FF0000"/>
                </a:solidFill>
                <a:latin typeface="黑体" panose="02010609060101010101" pitchFamily="2" charset="-122"/>
                <a:ea typeface="黑体" panose="02010609060101010101" pitchFamily="2" charset="-122"/>
              </a:rPr>
              <a:t>点明语言特色</a:t>
            </a:r>
            <a:r>
              <a:rPr lang="zh-CN" altLang="en-US" sz="2800" b="1">
                <a:latin typeface="黑体" panose="02010609060101010101" pitchFamily="2" charset="-122"/>
                <a:ea typeface="黑体" panose="02010609060101010101" pitchFamily="2" charset="-122"/>
              </a:rPr>
              <a:t>。</a:t>
            </a:r>
            <a:endParaRPr lang="zh-CN" altLang="en-US" sz="2800" b="1">
              <a:latin typeface="黑体" panose="02010609060101010101" pitchFamily="2" charset="-122"/>
              <a:ea typeface="黑体" panose="02010609060101010101" pitchFamily="2" charset="-122"/>
            </a:endParaRPr>
          </a:p>
          <a:p>
            <a:pPr marL="0" lvl="0" indent="0" algn="just">
              <a:lnSpc>
                <a:spcPct val="130000"/>
              </a:lnSpc>
              <a:buFontTx/>
              <a:buNone/>
            </a:pPr>
            <a:r>
              <a:rPr lang="zh-CN" altLang="en-US" sz="2800" b="1">
                <a:latin typeface="黑体" panose="02010609060101010101" pitchFamily="2" charset="-122"/>
                <a:ea typeface="黑体" panose="02010609060101010101" pitchFamily="2" charset="-122"/>
              </a:rPr>
              <a:t>(2)用诗中有关语句具体</a:t>
            </a:r>
            <a:r>
              <a:rPr lang="zh-CN" altLang="en-US" sz="2800" b="1">
                <a:solidFill>
                  <a:srgbClr val="FF0000"/>
                </a:solidFill>
                <a:latin typeface="黑体" panose="02010609060101010101" pitchFamily="2" charset="-122"/>
                <a:ea typeface="黑体" panose="02010609060101010101" pitchFamily="2" charset="-122"/>
              </a:rPr>
              <a:t>分析这种特色</a:t>
            </a:r>
            <a:r>
              <a:rPr lang="zh-CN" altLang="en-US" sz="2800" b="1">
                <a:latin typeface="黑体" panose="02010609060101010101" pitchFamily="2" charset="-122"/>
                <a:ea typeface="黑体" panose="02010609060101010101" pitchFamily="2" charset="-122"/>
              </a:rPr>
              <a:t>。</a:t>
            </a:r>
            <a:endParaRPr lang="zh-CN" altLang="en-US" sz="2800" b="1">
              <a:latin typeface="黑体" panose="02010609060101010101" pitchFamily="2" charset="-122"/>
              <a:ea typeface="黑体" panose="02010609060101010101" pitchFamily="2" charset="-122"/>
            </a:endParaRPr>
          </a:p>
          <a:p>
            <a:pPr marL="0" lvl="0" indent="0" algn="just">
              <a:lnSpc>
                <a:spcPct val="130000"/>
              </a:lnSpc>
              <a:buFontTx/>
              <a:buNone/>
            </a:pPr>
            <a:r>
              <a:rPr lang="zh-CN" altLang="en-US" sz="2800" b="1">
                <a:latin typeface="黑体" panose="02010609060101010101" pitchFamily="2" charset="-122"/>
                <a:ea typeface="黑体" panose="02010609060101010101" pitchFamily="2" charset="-122"/>
              </a:rPr>
              <a:t>(3)最后点出意境或表现了作者怎样的</a:t>
            </a:r>
            <a:r>
              <a:rPr lang="zh-CN" altLang="en-US" sz="2800" b="1">
                <a:solidFill>
                  <a:srgbClr val="FF0000"/>
                </a:solidFill>
                <a:latin typeface="黑体" panose="02010609060101010101" pitchFamily="2" charset="-122"/>
                <a:ea typeface="黑体" panose="02010609060101010101" pitchFamily="2" charset="-122"/>
              </a:rPr>
              <a:t>思想感情</a:t>
            </a:r>
            <a:r>
              <a:rPr lang="zh-CN" altLang="en-US" sz="2800" b="1">
                <a:latin typeface="黑体" panose="02010609060101010101" pitchFamily="2" charset="-122"/>
                <a:ea typeface="黑体" panose="02010609060101010101" pitchFamily="2" charset="-122"/>
              </a:rPr>
              <a:t>。</a:t>
            </a:r>
            <a:r>
              <a:rPr lang="zh-CN" altLang="en-US" sz="2800">
                <a:latin typeface="黑体" panose="02010609060101010101" pitchFamily="2" charset="-122"/>
                <a:ea typeface="黑体" panose="02010609060101010101" pitchFamily="2" charset="-122"/>
              </a:rPr>
              <a:t>　　</a:t>
            </a:r>
            <a:endParaRPr lang="zh-CN" altLang="en-US" sz="2800">
              <a:latin typeface="黑体" panose="02010609060101010101" pitchFamily="2" charset="-122"/>
              <a:ea typeface="黑体" panose="02010609060101010101" pitchFamily="2" charset="-122"/>
            </a:endParaRPr>
          </a:p>
        </p:txBody>
      </p:sp>
      <p:sp>
        <p:nvSpPr>
          <p:cNvPr id="1048719" name="矩形 1048718"/>
          <p:cNvSpPr/>
          <p:nvPr/>
        </p:nvSpPr>
        <p:spPr>
          <a:xfrm>
            <a:off x="2438400" y="381000"/>
            <a:ext cx="4248150" cy="692150"/>
          </a:xfrm>
          <a:prstGeom prst="rect">
            <a:avLst/>
          </a:prstGeom>
          <a:noFill/>
          <a:ln>
            <a:noFill/>
          </a:ln>
        </p:spPr>
        <p:txBody>
          <a:bodyPr vert="horz" lIns="91440" tIns="45720" rIns="91440" bIns="45720" anchor="ctr">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4000" b="1">
                <a:solidFill>
                  <a:srgbClr val="0000FF"/>
                </a:solidFill>
                <a:latin typeface="黑体" panose="02010609060101010101" pitchFamily="2" charset="-122"/>
                <a:ea typeface="黑体" panose="02010609060101010101" pitchFamily="2" charset="-122"/>
              </a:rPr>
              <a:t>品味语言风格 </a:t>
            </a:r>
            <a:endParaRPr lang="zh-CN" altLang="en-US" sz="4000" b="1">
              <a:solidFill>
                <a:srgbClr val="00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8718">
                                            <p:txEl>
                                              <p:charRg st="0"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48718">
                                            <p:txEl>
                                              <p:charRg st="6" end="2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48718">
                                            <p:txEl>
                                              <p:charRg st="24" end="4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48718">
                                            <p:txEl>
                                              <p:charRg st="44" end="7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8"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36" name=""/>
        <p:cNvGrpSpPr/>
        <p:nvPr/>
      </p:nvGrpSpPr>
      <p:grpSpPr>
        <a:xfrm rot="0">
          <a:off x="0" y="0"/>
          <a:ext cx="0" cy="0"/>
          <a:chOff x="0" y="0"/>
          <a:chExt cx="0" cy="0"/>
        </a:xfrm>
      </p:grpSpPr>
      <p:pic>
        <p:nvPicPr>
          <p:cNvPr id="2097210" name="图片 2097209"/>
          <p:cNvPicPr/>
          <p:nvPr/>
        </p:nvPicPr>
        <p:blipFill>
          <a:blip r:embed="rId1"/>
          <a:srcRect/>
          <a:stretch>
            <a:fillRect/>
          </a:stretch>
        </p:blipFill>
        <p:spPr>
          <a:xfrm>
            <a:off x="0" y="0"/>
            <a:ext cx="9144000" cy="6858000"/>
          </a:xfrm>
          <a:prstGeom prst="rect">
            <a:avLst/>
          </a:prstGeom>
          <a:noFill/>
          <a:ln>
            <a:noFill/>
          </a:ln>
        </p:spPr>
      </p:pic>
      <p:sp>
        <p:nvSpPr>
          <p:cNvPr id="1048720" name="矩形 1048719"/>
          <p:cNvSpPr/>
          <p:nvPr/>
        </p:nvSpPr>
        <p:spPr>
          <a:xfrm>
            <a:off x="0" y="152400"/>
            <a:ext cx="9144000" cy="27638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266700">
              <a:spcBef>
                <a:spcPct val="50000"/>
              </a:spcBef>
              <a:buFontTx/>
              <a:buNone/>
            </a:pPr>
            <a:r>
              <a:rPr lang="zh-CN" altLang="en-US" sz="3200" b="1">
                <a:solidFill>
                  <a:schemeClr val="lt2"/>
                </a:solidFill>
                <a:latin typeface="黑体" panose="02010609060101010101" pitchFamily="2" charset="-122"/>
                <a:ea typeface="黑体" panose="02010609060101010101" pitchFamily="2" charset="-122"/>
              </a:rPr>
              <a:t>     示例：《寻隐者不遇》贾岛</a:t>
            </a:r>
            <a:endParaRPr lang="zh-CN" altLang="en-US" sz="3200" b="1">
              <a:solidFill>
                <a:schemeClr val="lt2"/>
              </a:solidFill>
              <a:latin typeface="黑体" panose="02010609060101010101" pitchFamily="2" charset="-122"/>
              <a:ea typeface="黑体" panose="02010609060101010101" pitchFamily="2" charset="-122"/>
            </a:endParaRPr>
          </a:p>
          <a:p>
            <a:pPr marL="0" lvl="0" indent="266700" algn="ctr">
              <a:spcBef>
                <a:spcPct val="50000"/>
              </a:spcBef>
              <a:buFontTx/>
              <a:buNone/>
            </a:pPr>
            <a:r>
              <a:rPr lang="zh-CN" altLang="en-US" sz="3200" b="1">
                <a:latin typeface="黑体" panose="02010609060101010101" pitchFamily="2" charset="-122"/>
                <a:ea typeface="黑体" panose="02010609060101010101" pitchFamily="2" charset="-122"/>
              </a:rPr>
              <a:t>松下问童子，言师采药去。</a:t>
            </a:r>
            <a:endParaRPr lang="zh-CN" altLang="en-US" sz="3200" b="1">
              <a:latin typeface="黑体" panose="02010609060101010101" pitchFamily="2" charset="-122"/>
              <a:ea typeface="黑体" panose="02010609060101010101" pitchFamily="2" charset="-122"/>
            </a:endParaRPr>
          </a:p>
          <a:p>
            <a:pPr marL="0" lvl="0" indent="266700" algn="ctr">
              <a:spcBef>
                <a:spcPct val="50000"/>
              </a:spcBef>
              <a:buFontTx/>
              <a:buNone/>
            </a:pPr>
            <a:r>
              <a:rPr lang="zh-CN" altLang="en-US" sz="3200" b="1">
                <a:latin typeface="黑体" panose="02010609060101010101" pitchFamily="2" charset="-122"/>
                <a:ea typeface="黑体" panose="02010609060101010101" pitchFamily="2" charset="-122"/>
              </a:rPr>
              <a:t>只在此山中，云深不知处。</a:t>
            </a:r>
            <a:r>
              <a:rPr lang="zh-CN" altLang="en-US" sz="3200" b="1">
                <a:solidFill>
                  <a:schemeClr val="lt2"/>
                </a:solidFill>
                <a:latin typeface="黑体" panose="02010609060101010101" pitchFamily="2" charset="-122"/>
                <a:ea typeface="黑体" panose="02010609060101010101" pitchFamily="2" charset="-122"/>
              </a:rPr>
              <a:t>” </a:t>
            </a:r>
            <a:endParaRPr lang="zh-CN" altLang="en-US" sz="3200" b="1">
              <a:solidFill>
                <a:schemeClr val="lt2"/>
              </a:solidFill>
              <a:latin typeface="黑体" panose="02010609060101010101" pitchFamily="2" charset="-122"/>
              <a:ea typeface="黑体" panose="02010609060101010101" pitchFamily="2" charset="-122"/>
            </a:endParaRPr>
          </a:p>
          <a:p>
            <a:pPr marL="0" lvl="0" indent="266700" algn="ctr">
              <a:spcBef>
                <a:spcPct val="50000"/>
              </a:spcBef>
              <a:buFontTx/>
              <a:buNone/>
            </a:pPr>
            <a:r>
              <a:rPr lang="zh-CN" altLang="en-US" sz="3200" b="1">
                <a:solidFill>
                  <a:srgbClr val="008000"/>
                </a:solidFill>
                <a:latin typeface="黑体" panose="02010609060101010101" pitchFamily="2" charset="-122"/>
                <a:ea typeface="黑体" panose="02010609060101010101" pitchFamily="2" charset="-122"/>
              </a:rPr>
              <a:t>问：这首诗的语言有何特点？</a:t>
            </a:r>
            <a:endParaRPr lang="zh-CN" altLang="en-US" sz="3200" b="1">
              <a:solidFill>
                <a:srgbClr val="008000"/>
              </a:solidFill>
              <a:latin typeface="黑体" panose="02010609060101010101" pitchFamily="2" charset="-122"/>
              <a:ea typeface="黑体" panose="02010609060101010101" pitchFamily="2" charset="-122"/>
            </a:endParaRPr>
          </a:p>
        </p:txBody>
      </p:sp>
      <p:sp>
        <p:nvSpPr>
          <p:cNvPr id="1048721" name="矩形 1048720"/>
          <p:cNvSpPr/>
          <p:nvPr/>
        </p:nvSpPr>
        <p:spPr>
          <a:xfrm>
            <a:off x="304800" y="3124200"/>
            <a:ext cx="8229600" cy="3297237"/>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266700" latinLnBrk="1">
              <a:lnSpc>
                <a:spcPct val="110000"/>
              </a:lnSpc>
              <a:buFontTx/>
              <a:buNone/>
            </a:pPr>
            <a:r>
              <a:rPr lang="zh-CN" altLang="en-US" sz="3200" b="1">
                <a:solidFill>
                  <a:srgbClr val="0000FF"/>
                </a:solidFill>
                <a:latin typeface="黑体" panose="02010609060101010101" pitchFamily="2" charset="-122"/>
                <a:ea typeface="黑体" panose="02010609060101010101" pitchFamily="2" charset="-122"/>
              </a:rPr>
              <a:t>参考：本诗语言清新自然、朴实无华。</a:t>
            </a:r>
            <a:r>
              <a:rPr lang="zh-CN" altLang="en-US" sz="3200" b="1">
                <a:solidFill>
                  <a:srgbClr val="FF0000"/>
                </a:solidFill>
                <a:latin typeface="黑体" panose="02010609060101010101" pitchFamily="2" charset="-122"/>
                <a:ea typeface="黑体" panose="02010609060101010101" pitchFamily="2" charset="-122"/>
              </a:rPr>
              <a:t>（第一步）</a:t>
            </a:r>
            <a:r>
              <a:rPr lang="zh-CN" altLang="en-US" sz="3200" b="1">
                <a:solidFill>
                  <a:srgbClr val="0000FF"/>
                </a:solidFill>
                <a:latin typeface="黑体" panose="02010609060101010101" pitchFamily="2" charset="-122"/>
                <a:ea typeface="黑体" panose="02010609060101010101" pitchFamily="2" charset="-122"/>
              </a:rPr>
              <a:t>这首小诗，无华丽的词藻，以平常用语入诗，不着一色，寓问于答，简炼而自然，寓深沉于平淡之中。</a:t>
            </a:r>
            <a:r>
              <a:rPr lang="zh-CN" altLang="en-US" sz="3200" b="1">
                <a:solidFill>
                  <a:srgbClr val="FF0000"/>
                </a:solidFill>
                <a:latin typeface="黑体" panose="02010609060101010101" pitchFamily="2" charset="-122"/>
                <a:ea typeface="黑体" panose="02010609060101010101" pitchFamily="2" charset="-122"/>
              </a:rPr>
              <a:t>（第二步）</a:t>
            </a:r>
            <a:r>
              <a:rPr lang="zh-CN" altLang="en-US" sz="3200" b="1">
                <a:solidFill>
                  <a:srgbClr val="0000FF"/>
                </a:solidFill>
                <a:latin typeface="黑体" panose="02010609060101010101" pitchFamily="2" charset="-122"/>
                <a:ea typeface="黑体" panose="02010609060101010101" pitchFamily="2" charset="-122"/>
              </a:rPr>
              <a:t>全诗景中寓情，表现了诗人对隐者钦慕而不遇的惆怅之情。</a:t>
            </a:r>
            <a:r>
              <a:rPr lang="zh-CN" altLang="en-US" sz="3200" b="1">
                <a:solidFill>
                  <a:srgbClr val="FF0000"/>
                </a:solidFill>
                <a:latin typeface="黑体" panose="02010609060101010101" pitchFamily="2" charset="-122"/>
                <a:ea typeface="黑体" panose="02010609060101010101" pitchFamily="2" charset="-122"/>
              </a:rPr>
              <a:t>（第三步）</a:t>
            </a:r>
            <a:endParaRPr lang="zh-CN" altLang="en-US" sz="32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48720"/>
                                        </p:tgtEl>
                                        <p:attrNameLst>
                                          <p:attrName>style.visibility</p:attrName>
                                        </p:attrNameLst>
                                      </p:cBhvr>
                                      <p:to>
                                        <p:strVal val="visible"/>
                                      </p:to>
                                    </p:set>
                                    <p:anim calcmode="lin" valueType="num">
                                      <p:cBhvr additive="base">
                                        <p:cTn id="7" dur="500" fill="hold"/>
                                        <p:tgtEl>
                                          <p:spTgt spid="1048720"/>
                                        </p:tgtEl>
                                        <p:attrNameLst>
                                          <p:attrName>ppt_w</p:attrName>
                                        </p:attrNameLst>
                                      </p:cBhvr>
                                      <p:tavLst>
                                        <p:tav tm="0">
                                          <p:val>
                                            <p:fltVal val="0.0"/>
                                          </p:val>
                                        </p:tav>
                                        <p:tav tm="100000">
                                          <p:val>
                                            <p:strVal val="#ppt_w"/>
                                          </p:val>
                                        </p:tav>
                                      </p:tavLst>
                                    </p:anim>
                                    <p:anim calcmode="lin" valueType="num">
                                      <p:cBhvr additive="base">
                                        <p:cTn id="8" dur="500" fill="hold"/>
                                        <p:tgtEl>
                                          <p:spTgt spid="1048720"/>
                                        </p:tgtEl>
                                        <p:attrNameLst>
                                          <p:attrName>ppt_h</p:attrName>
                                        </p:attrNameLst>
                                      </p:cBhvr>
                                      <p:tavLst>
                                        <p:tav tm="0">
                                          <p:val>
                                            <p:fltVal val="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8" presetClass="entr" presetSubtype="12" fill="hold" grpId="0" nodeType="clickEffect">
                                  <p:stCondLst>
                                    <p:cond delay="0"/>
                                  </p:stCondLst>
                                  <p:childTnLst>
                                    <p:set>
                                      <p:cBhvr>
                                        <p:cTn id="12" dur="1" fill="hold">
                                          <p:stCondLst>
                                            <p:cond delay="0"/>
                                          </p:stCondLst>
                                        </p:cTn>
                                        <p:tgtEl>
                                          <p:spTgt spid="1048721"/>
                                        </p:tgtEl>
                                        <p:attrNameLst>
                                          <p:attrName>style.visibility</p:attrName>
                                        </p:attrNameLst>
                                      </p:cBhvr>
                                      <p:to>
                                        <p:strVal val="visible"/>
                                      </p:to>
                                    </p:set>
                                    <p:animEffect transition="in" filter="strips(downLeft)">
                                      <p:cBhvr>
                                        <p:cTn id="13" dur="500"/>
                                        <p:tgtEl>
                                          <p:spTgt spid="1048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20" grpId="0" animBg="1"/>
      <p:bldP spid="1048721"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bwMode="white">
      <p:bgPr>
        <a:blipFill rotWithShape="0">
          <a:blip r:embed="rId1">
            <a:alphaModFix amt="100000"/>
          </a:blip>
          <a:srcRect/>
          <a:stretch>
            <a:fillRect/>
          </a:stretch>
        </a:blipFill>
        <a:effectLst/>
      </p:bgPr>
    </p:bg>
    <p:spTree>
      <p:nvGrpSpPr>
        <p:cNvPr id="172" name=""/>
        <p:cNvGrpSpPr/>
        <p:nvPr/>
      </p:nvGrpSpPr>
      <p:grpSpPr>
        <a:xfrm rot="0">
          <a:off x="0" y="0"/>
          <a:ext cx="0" cy="0"/>
          <a:chOff x="0" y="0"/>
          <a:chExt cx="0" cy="0"/>
        </a:xfrm>
      </p:grpSpPr>
      <p:sp>
        <p:nvSpPr>
          <p:cNvPr id="1048990" name="矩形 1048989"/>
          <p:cNvSpPr/>
          <p:nvPr/>
        </p:nvSpPr>
        <p:spPr>
          <a:xfrm>
            <a:off x="33337" y="4656137"/>
            <a:ext cx="8210550" cy="18732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11700" b="1">
                <a:solidFill>
                  <a:srgbClr val="FF0000"/>
                </a:solidFill>
                <a:latin typeface="华文隶书" charset="-122"/>
                <a:ea typeface="华文隶书" charset="-122"/>
              </a:rPr>
              <a:t>边塞征战诗</a:t>
            </a:r>
            <a:endParaRPr lang="zh-CN" altLang="en-US" sz="11700" b="1">
              <a:solidFill>
                <a:srgbClr val="FF0000"/>
              </a:solidFill>
              <a:latin typeface="华文隶书" charset="-122"/>
              <a:ea typeface="华文隶书" charset="-122"/>
            </a:endParaRPr>
          </a:p>
        </p:txBody>
      </p:sp>
      <p:sp>
        <p:nvSpPr>
          <p:cNvPr id="1048991" name="矩形 1048990"/>
          <p:cNvSpPr/>
          <p:nvPr/>
        </p:nvSpPr>
        <p:spPr>
          <a:xfrm>
            <a:off x="36512" y="187325"/>
            <a:ext cx="6911975" cy="1730375"/>
          </a:xfrm>
          <a:prstGeom prst="rect">
            <a:avLst/>
          </a:prstGeom>
          <a:noFill/>
          <a:ln>
            <a:noFill/>
          </a:ln>
        </p:spPr>
        <p:txBody>
          <a:bodyPr vert="horz" lIns="91440" tIns="45720" rIns="91440" bIns="45720" anchor="ctr">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5400" b="1">
                <a:solidFill>
                  <a:srgbClr val="000000"/>
                </a:solidFill>
                <a:latin typeface="华文新魏" pitchFamily="2" charset="-122"/>
                <a:ea typeface="华文新魏" pitchFamily="2" charset="-122"/>
              </a:rPr>
              <a:t>金戈铁马征战事</a:t>
            </a:r>
            <a:endParaRPr lang="en-US" altLang="en-US" sz="5400" b="1">
              <a:solidFill>
                <a:srgbClr val="000000"/>
              </a:solidFill>
              <a:latin typeface="华文新魏" pitchFamily="2" charset="-122"/>
              <a:ea typeface="华文新魏" pitchFamily="2" charset="-122"/>
            </a:endParaRPr>
          </a:p>
          <a:p>
            <a:pPr marL="0" lvl="0" indent="0" algn="r">
              <a:buFontTx/>
              <a:buNone/>
            </a:pPr>
            <a:r>
              <a:rPr lang="en-US" altLang="en-US" sz="5400" b="1">
                <a:solidFill>
                  <a:srgbClr val="000000"/>
                </a:solidFill>
                <a:latin typeface="华文新魏" pitchFamily="2" charset="-122"/>
                <a:ea typeface="华文新魏" pitchFamily="2" charset="-122"/>
              </a:rPr>
              <a:t>大漠秋风慷慨情</a:t>
            </a:r>
            <a:endParaRPr lang="en-US" altLang="en-US" sz="5400" b="1">
              <a:solidFill>
                <a:srgbClr val="000000"/>
              </a:solidFill>
              <a:latin typeface="华文新魏" pitchFamily="2" charset="-122"/>
              <a:ea typeface="华文新魏"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202" name=""/>
        <p:cNvGrpSpPr/>
        <p:nvPr/>
      </p:nvGrpSpPr>
      <p:grpSpPr>
        <a:xfrm rot="0">
          <a:off x="0" y="0"/>
          <a:ext cx="0" cy="0"/>
          <a:chOff x="0" y="0"/>
          <a:chExt cx="0" cy="0"/>
        </a:xfrm>
      </p:grpSpPr>
      <p:sp>
        <p:nvSpPr>
          <p:cNvPr id="1048994" name="标题 1048993"/>
          <p:cNvSpPr/>
          <p:nvPr>
            <p:ph type="title" idx="4294967295"/>
          </p:nvPr>
        </p:nvSpPr>
        <p:spPr>
          <a:xfrm>
            <a:off x="298450" y="228600"/>
            <a:ext cx="854075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zh-CN" altLang="en-US" sz="5400"/>
              <a:t>教学目标</a:t>
            </a:r>
            <a:endParaRPr lang="zh-CN" altLang="en-US" sz="5400"/>
          </a:p>
        </p:txBody>
      </p:sp>
      <p:sp>
        <p:nvSpPr>
          <p:cNvPr id="1048995" name="文本占位符 1048994"/>
          <p:cNvSpPr/>
          <p:nvPr>
            <p:ph type="body" idx="4294967295"/>
          </p:nvPr>
        </p:nvSpPr>
        <p:spPr>
          <a:xfrm>
            <a:off x="468312" y="1916112"/>
            <a:ext cx="822960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120000"/>
              </a:lnSpc>
              <a:buFontTx/>
              <a:buNone/>
            </a:pPr>
            <a:r>
              <a:rPr lang="zh-CN" altLang="en-US" sz="4400"/>
              <a:t>1.了解边塞征战诗的常见意象、情感、手法 ;</a:t>
            </a:r>
            <a:endParaRPr lang="zh-CN" altLang="en-US" sz="4400"/>
          </a:p>
          <a:p>
            <a:pPr marL="342900" lvl="0" indent="-342900" eaLnBrk="1" latinLnBrk="1" hangingPunct="1">
              <a:lnSpc>
                <a:spcPct val="120000"/>
              </a:lnSpc>
              <a:buFontTx/>
              <a:buNone/>
            </a:pPr>
            <a:r>
              <a:rPr lang="zh-CN" altLang="en-US" sz="4400"/>
              <a:t>2.提高诗歌鉴赏能力</a:t>
            </a:r>
            <a:r>
              <a:rPr lang="zh-CN" altLang="en-US" sz="4000"/>
              <a:t> 。</a:t>
            </a:r>
            <a:endParaRPr lang="zh-CN" altLang="en-US" sz="4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994"/>
                                        </p:tgtEl>
                                        <p:attrNameLst>
                                          <p:attrName>style.visibility</p:attrName>
                                        </p:attrNameLst>
                                      </p:cBhvr>
                                      <p:to>
                                        <p:strVal val="visible"/>
                                      </p:to>
                                    </p:set>
                                    <p:anim calcmode="lin" valueType="num">
                                      <p:cBhvr additive="base">
                                        <p:cTn id="7" dur="500" fill="hold"/>
                                        <p:tgtEl>
                                          <p:spTgt spid="1048994"/>
                                        </p:tgtEl>
                                        <p:attrNameLst>
                                          <p:attrName>ppt_x</p:attrName>
                                        </p:attrNameLst>
                                      </p:cBhvr>
                                      <p:tavLst>
                                        <p:tav tm="0">
                                          <p:val>
                                            <p:strVal val="ppt_x"/>
                                          </p:val>
                                        </p:tav>
                                        <p:tav tm="100000">
                                          <p:val>
                                            <p:strVal val="ppt_x"/>
                                          </p:val>
                                        </p:tav>
                                      </p:tavLst>
                                    </p:anim>
                                    <p:anim calcmode="lin" valueType="num">
                                      <p:cBhvr additive="base">
                                        <p:cTn id="8" dur="500" fill="hold"/>
                                        <p:tgtEl>
                                          <p:spTgt spid="104899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1048995">
                                            <p:txEl>
                                              <p:charRg st="0" end="23"/>
                                            </p:txEl>
                                          </p:spTgt>
                                        </p:tgtEl>
                                        <p:attrNameLst>
                                          <p:attrName>style.visibility</p:attrName>
                                        </p:attrNameLst>
                                      </p:cBhvr>
                                      <p:to>
                                        <p:strVal val="visible"/>
                                      </p:to>
                                    </p:set>
                                    <p:anim calcmode="lin" valueType="num">
                                      <p:cBhvr additive="base">
                                        <p:cTn id="13" dur="1000" fill="hold"/>
                                        <p:tgtEl>
                                          <p:spTgt spid="1048995">
                                            <p:txEl>
                                              <p:charRg st="0" end="23"/>
                                            </p:txEl>
                                          </p:spTgt>
                                        </p:tgtEl>
                                        <p:attrNameLst>
                                          <p:attrName>ppt_w</p:attrName>
                                        </p:attrNameLst>
                                      </p:cBhvr>
                                      <p:tavLst>
                                        <p:tav tm="0">
                                          <p:val>
                                            <p:fltVal val="0.0"/>
                                          </p:val>
                                        </p:tav>
                                        <p:tav tm="100000">
                                          <p:val>
                                            <p:strVal val="#ppt_w"/>
                                          </p:val>
                                        </p:tav>
                                      </p:tavLst>
                                    </p:anim>
                                    <p:anim calcmode="lin" valueType="num">
                                      <p:cBhvr additive="base">
                                        <p:cTn id="14" dur="1000" fill="hold"/>
                                        <p:tgtEl>
                                          <p:spTgt spid="1048995">
                                            <p:txEl>
                                              <p:charRg st="0" end="23"/>
                                            </p:txEl>
                                          </p:spTgt>
                                        </p:tgtEl>
                                        <p:attrNameLst>
                                          <p:attrName>ppt_h</p:attrName>
                                        </p:attrNameLst>
                                      </p:cBhvr>
                                      <p:tavLst>
                                        <p:tav tm="0">
                                          <p:val>
                                            <p:fltVal val="0.0"/>
                                          </p:val>
                                        </p:tav>
                                        <p:tav tm="100000">
                                          <p:val>
                                            <p:strVal val="#ppt_h"/>
                                          </p:val>
                                        </p:tav>
                                      </p:tavLst>
                                    </p:anim>
                                    <p:anim calcmode="lin" valueType="num">
                                      <p:cBhvr>
                                        <p:cTn id="15" dur="1000" fill="hold"/>
                                        <p:tgtEl>
                                          <p:spTgt spid="1048995">
                                            <p:txEl>
                                              <p:charRg st="0" end="23"/>
                                            </p:txEl>
                                          </p:spTgt>
                                        </p:tgtEl>
                                        <p:attrNameLst>
                                          <p:attrName>ppt_x</p:attrName>
                                        </p:attrNameLst>
                                      </p:cBhvr>
                                      <p:tavLst>
                                        <p:tav tm="0" fmla="#ppt_x+(cos(-2*pi*(1-$))*-#ppt_x-sin(-2*pi*(1-$))*(1-#ppt_y))*(1-$)">
                                          <p:val>
                                            <p:fltVal val="0.0"/>
                                          </p:val>
                                        </p:tav>
                                        <p:tav tm="100000">
                                          <p:val>
                                            <p:fltVal val="1.0"/>
                                          </p:val>
                                        </p:tav>
                                      </p:tavLst>
                                    </p:anim>
                                    <p:anim calcmode="lin" valueType="num">
                                      <p:cBhvr>
                                        <p:cTn id="16" dur="1000" fill="hold"/>
                                        <p:tgtEl>
                                          <p:spTgt spid="1048995">
                                            <p:txEl>
                                              <p:charRg st="0" end="23"/>
                                            </p:txEl>
                                          </p:spTgt>
                                        </p:tgtEl>
                                        <p:attrNameLst>
                                          <p:attrName>ppt_y</p:attrName>
                                        </p:attrNameLst>
                                      </p:cBhvr>
                                      <p:tavLst>
                                        <p:tav tm="0" fmla="#ppt_y+(sin(-2*pi*(1-$))*-#ppt_x+cos(-2*pi*(1-$))*(1-#ppt_y))*(1-$)">
                                          <p:val>
                                            <p:fltVal val="0.0"/>
                                          </p:val>
                                        </p:tav>
                                        <p:tav tm="100000">
                                          <p:val>
                                            <p:fltVal val="1.0"/>
                                          </p:val>
                                        </p:tav>
                                      </p:tavLst>
                                    </p:anim>
                                  </p:childTnLst>
                                </p:cTn>
                              </p:par>
                              <p:par>
                                <p:cTn id="17" presetID="15" presetClass="entr" presetSubtype="0" fill="hold" grpId="1" nodeType="withEffect">
                                  <p:stCondLst>
                                    <p:cond delay="0"/>
                                  </p:stCondLst>
                                  <p:childTnLst>
                                    <p:set>
                                      <p:cBhvr>
                                        <p:cTn id="18" dur="1" fill="hold">
                                          <p:stCondLst>
                                            <p:cond delay="0"/>
                                          </p:stCondLst>
                                        </p:cTn>
                                        <p:tgtEl>
                                          <p:spTgt spid="1048995">
                                            <p:txEl>
                                              <p:charRg st="23" end="36"/>
                                            </p:txEl>
                                          </p:spTgt>
                                        </p:tgtEl>
                                        <p:attrNameLst>
                                          <p:attrName>style.visibility</p:attrName>
                                        </p:attrNameLst>
                                      </p:cBhvr>
                                      <p:to>
                                        <p:strVal val="visible"/>
                                      </p:to>
                                    </p:set>
                                    <p:anim calcmode="lin" valueType="num">
                                      <p:cBhvr additive="base">
                                        <p:cTn id="19" dur="1000" fill="hold"/>
                                        <p:tgtEl>
                                          <p:spTgt spid="1048995">
                                            <p:txEl>
                                              <p:charRg st="23" end="36"/>
                                            </p:txEl>
                                          </p:spTgt>
                                        </p:tgtEl>
                                        <p:attrNameLst>
                                          <p:attrName>ppt_w</p:attrName>
                                        </p:attrNameLst>
                                      </p:cBhvr>
                                      <p:tavLst>
                                        <p:tav tm="0">
                                          <p:val>
                                            <p:fltVal val="0.0"/>
                                          </p:val>
                                        </p:tav>
                                        <p:tav tm="100000">
                                          <p:val>
                                            <p:strVal val="#ppt_w"/>
                                          </p:val>
                                        </p:tav>
                                      </p:tavLst>
                                    </p:anim>
                                    <p:anim calcmode="lin" valueType="num">
                                      <p:cBhvr additive="base">
                                        <p:cTn id="20" dur="1000" fill="hold"/>
                                        <p:tgtEl>
                                          <p:spTgt spid="1048995">
                                            <p:txEl>
                                              <p:charRg st="23" end="36"/>
                                            </p:txEl>
                                          </p:spTgt>
                                        </p:tgtEl>
                                        <p:attrNameLst>
                                          <p:attrName>ppt_h</p:attrName>
                                        </p:attrNameLst>
                                      </p:cBhvr>
                                      <p:tavLst>
                                        <p:tav tm="0">
                                          <p:val>
                                            <p:fltVal val="0.0"/>
                                          </p:val>
                                        </p:tav>
                                        <p:tav tm="100000">
                                          <p:val>
                                            <p:strVal val="#ppt_h"/>
                                          </p:val>
                                        </p:tav>
                                      </p:tavLst>
                                    </p:anim>
                                    <p:anim calcmode="lin" valueType="num">
                                      <p:cBhvr>
                                        <p:cTn id="21" dur="1000" fill="hold"/>
                                        <p:tgtEl>
                                          <p:spTgt spid="1048995">
                                            <p:txEl>
                                              <p:charRg st="23" end="36"/>
                                            </p:txEl>
                                          </p:spTgt>
                                        </p:tgtEl>
                                        <p:attrNameLst>
                                          <p:attrName>ppt_x</p:attrName>
                                        </p:attrNameLst>
                                      </p:cBhvr>
                                      <p:tavLst>
                                        <p:tav tm="0" fmla="#ppt_x+(cos(-2*pi*(1-$))*-#ppt_x-sin(-2*pi*(1-$))*(1-#ppt_y))*(1-$)">
                                          <p:val>
                                            <p:fltVal val="0.0"/>
                                          </p:val>
                                        </p:tav>
                                        <p:tav tm="100000">
                                          <p:val>
                                            <p:fltVal val="1.0"/>
                                          </p:val>
                                        </p:tav>
                                      </p:tavLst>
                                    </p:anim>
                                    <p:anim calcmode="lin" valueType="num">
                                      <p:cBhvr>
                                        <p:cTn id="22" dur="1000" fill="hold"/>
                                        <p:tgtEl>
                                          <p:spTgt spid="1048995">
                                            <p:txEl>
                                              <p:charRg st="23" end="36"/>
                                            </p:txEl>
                                          </p:spTgt>
                                        </p:tgtEl>
                                        <p:attrNameLst>
                                          <p:attrName>ppt_y</p:attrName>
                                        </p:attrNameLst>
                                      </p:cBhvr>
                                      <p:tavLst>
                                        <p:tav tm="0" fmla="#ppt_y+(sin(-2*pi*(1-$))*-#ppt_x+cos(-2*pi*(1-$))*(1-#ppt_y))*(1-$)">
                                          <p:val>
                                            <p:fltVal val="0.0"/>
                                          </p:val>
                                        </p:tav>
                                        <p:tav tm="100000">
                                          <p:val>
                                            <p:fltVal val="1.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94"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209" name=""/>
        <p:cNvGrpSpPr/>
        <p:nvPr/>
      </p:nvGrpSpPr>
      <p:grpSpPr>
        <a:xfrm rot="0">
          <a:off x="0" y="0"/>
          <a:ext cx="0" cy="0"/>
          <a:chOff x="0" y="0"/>
          <a:chExt cx="0" cy="0"/>
        </a:xfrm>
      </p:grpSpPr>
      <p:sp>
        <p:nvSpPr>
          <p:cNvPr id="1048996" name="文本框 1048995"/>
          <p:cNvSpPr txBox="1"/>
          <p:nvPr/>
        </p:nvSpPr>
        <p:spPr>
          <a:xfrm>
            <a:off x="1295400" y="685800"/>
            <a:ext cx="7467600" cy="51911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endParaRPr lang="en-US" altLang="en-US" sz="2800" b="1">
              <a:solidFill>
                <a:srgbClr val="FF0000"/>
              </a:solidFill>
              <a:effectLst>
                <a:outerShdw blurRad="38100" dist="38100" dir="2700000" algn="tl">
                  <a:srgbClr val="C0C0C0"/>
                </a:outerShdw>
              </a:effectLst>
              <a:latin typeface="Times New Roman" panose="02020603050405020304" charset="0"/>
            </a:endParaRPr>
          </a:p>
        </p:txBody>
      </p:sp>
      <p:sp>
        <p:nvSpPr>
          <p:cNvPr id="1048997" name="文本框 1048996"/>
          <p:cNvSpPr txBox="1"/>
          <p:nvPr/>
        </p:nvSpPr>
        <p:spPr>
          <a:xfrm>
            <a:off x="323850" y="1412875"/>
            <a:ext cx="7935912" cy="38925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600" b="1">
                <a:effectLst>
                  <a:outerShdw blurRad="38100" dist="38100" dir="2700000" algn="tl">
                    <a:srgbClr val="C0C0C0"/>
                  </a:outerShdw>
                </a:effectLst>
                <a:latin typeface="Times New Roman" panose="02020603050405020304" charset="0"/>
              </a:rPr>
              <a:t>        唐代，有一批诗人（如</a:t>
            </a:r>
            <a:r>
              <a:rPr lang="en-US" altLang="en-US" sz="3600" b="1">
                <a:solidFill>
                  <a:schemeClr val="lt2"/>
                </a:solidFill>
                <a:effectLst>
                  <a:outerShdw blurRad="38100" dist="38100" dir="2700000" algn="tl">
                    <a:srgbClr val="C0C0C0"/>
                  </a:outerShdw>
                </a:effectLst>
                <a:latin typeface="Times New Roman" panose="02020603050405020304" charset="0"/>
              </a:rPr>
              <a:t>高适、岑参、王昌龄、王维、李益</a:t>
            </a:r>
            <a:r>
              <a:rPr lang="en-US" altLang="en-US" sz="3600" b="1">
                <a:effectLst>
                  <a:outerShdw blurRad="38100" dist="38100" dir="2700000" algn="tl">
                    <a:srgbClr val="C0C0C0"/>
                  </a:outerShdw>
                </a:effectLst>
                <a:latin typeface="Times New Roman" panose="02020603050405020304" charset="0"/>
              </a:rPr>
              <a:t>等）十分擅长</a:t>
            </a:r>
            <a:r>
              <a:rPr lang="en-US" altLang="en-US" sz="3600" b="1">
                <a:solidFill>
                  <a:schemeClr val="lt2"/>
                </a:solidFill>
                <a:effectLst>
                  <a:outerShdw blurRad="38100" dist="38100" dir="2700000" algn="tl">
                    <a:srgbClr val="C0C0C0"/>
                  </a:outerShdw>
                </a:effectLst>
                <a:latin typeface="Times New Roman" panose="02020603050405020304" charset="0"/>
              </a:rPr>
              <a:t>描写边塞征战生活</a:t>
            </a:r>
            <a:r>
              <a:rPr lang="en-US" altLang="en-US" sz="3600" b="1">
                <a:effectLst>
                  <a:outerShdw blurRad="38100" dist="38100" dir="2700000" algn="tl">
                    <a:srgbClr val="C0C0C0"/>
                  </a:outerShdw>
                </a:effectLst>
                <a:latin typeface="Times New Roman" panose="02020603050405020304" charset="0"/>
              </a:rPr>
              <a:t>，后人称他们为“边塞诗人”，形成了所谓的“边塞诗派”，反映边塞征战生活的诗作逐渐蔚为大观。所以说边塞诗是唐代这个诗歌时代的一束奇葩。</a:t>
            </a:r>
            <a:endParaRPr lang="en-US" altLang="en-US" sz="3600" b="1">
              <a:effectLst>
                <a:outerShdw blurRad="38100" dist="38100" dir="2700000" algn="tl">
                  <a:srgbClr val="C0C0C0"/>
                </a:outerShdw>
              </a:effectLst>
              <a:latin typeface="Times New Roman" panose="02020603050405020304" charset="0"/>
            </a:endParaRPr>
          </a:p>
        </p:txBody>
      </p:sp>
      <p:pic>
        <p:nvPicPr>
          <p:cNvPr id="2097211" name="图片 2097210" descr="060400011"/>
          <p:cNvPicPr/>
          <p:nvPr/>
        </p:nvPicPr>
        <p:blipFill>
          <a:blip r:embed="rId1"/>
          <a:srcRect/>
          <a:stretch>
            <a:fillRect/>
          </a:stretch>
        </p:blipFill>
        <p:spPr>
          <a:xfrm>
            <a:off x="0" y="5516562"/>
            <a:ext cx="9144000" cy="1341437"/>
          </a:xfrm>
          <a:prstGeom prst="rect">
            <a:avLst/>
          </a:prstGeom>
          <a:noFill/>
          <a:ln>
            <a:noFill/>
          </a:ln>
        </p:spPr>
      </p:pic>
      <p:sp>
        <p:nvSpPr>
          <p:cNvPr id="1048998" name="文本框 1048997"/>
          <p:cNvSpPr txBox="1"/>
          <p:nvPr/>
        </p:nvSpPr>
        <p:spPr>
          <a:xfrm>
            <a:off x="0" y="152400"/>
            <a:ext cx="4787900" cy="758825"/>
          </a:xfrm>
          <a:prstGeom prst="rect">
            <a:avLst/>
          </a:prstGeom>
          <a:solidFill>
            <a:srgbClr val="000099"/>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4000" b="1">
                <a:solidFill>
                  <a:schemeClr val="lt1"/>
                </a:solidFill>
                <a:ea typeface="黑体" panose="02010609060101010101" pitchFamily="2" charset="-122"/>
              </a:rPr>
              <a:t>一、</a:t>
            </a:r>
            <a:r>
              <a:rPr lang="zh-CN" altLang="en-US" sz="4000" b="1">
                <a:solidFill>
                  <a:schemeClr val="lt1"/>
                </a:solidFill>
                <a:effectLst>
                  <a:outerShdw blurRad="38100" dist="38100" dir="2700000" algn="tl">
                    <a:srgbClr val="C0C0C0"/>
                  </a:outerShdw>
                </a:effectLst>
              </a:rPr>
              <a:t>边塞诗的产生</a:t>
            </a:r>
            <a:r>
              <a:rPr lang="zh-CN" altLang="en-US" sz="4400">
                <a:solidFill>
                  <a:schemeClr val="lt1"/>
                </a:solidFill>
              </a:rPr>
              <a:t> </a:t>
            </a:r>
            <a:endParaRPr lang="zh-CN" altLang="en-US" sz="4400">
              <a:solidFill>
                <a:schemeClr val="l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998"/>
                                        </p:tgtEl>
                                        <p:attrNameLst>
                                          <p:attrName>style.visibility</p:attrName>
                                        </p:attrNameLst>
                                      </p:cBhvr>
                                      <p:to>
                                        <p:strVal val="visible"/>
                                      </p:to>
                                    </p:set>
                                    <p:anim calcmode="lin" valueType="num">
                                      <p:cBhvr additive="base">
                                        <p:cTn id="7" dur="500" fill="hold"/>
                                        <p:tgtEl>
                                          <p:spTgt spid="1048998"/>
                                        </p:tgtEl>
                                        <p:attrNameLst>
                                          <p:attrName>ppt_x</p:attrName>
                                        </p:attrNameLst>
                                      </p:cBhvr>
                                      <p:tavLst>
                                        <p:tav tm="0">
                                          <p:val>
                                            <p:strVal val="ppt_x"/>
                                          </p:val>
                                        </p:tav>
                                        <p:tav tm="100000">
                                          <p:val>
                                            <p:strVal val="ppt_x"/>
                                          </p:val>
                                        </p:tav>
                                      </p:tavLst>
                                    </p:anim>
                                    <p:anim calcmode="lin" valueType="num">
                                      <p:cBhvr additive="base">
                                        <p:cTn id="8" dur="500" fill="hold"/>
                                        <p:tgtEl>
                                          <p:spTgt spid="10489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998"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210" name=""/>
        <p:cNvGrpSpPr/>
        <p:nvPr/>
      </p:nvGrpSpPr>
      <p:grpSpPr>
        <a:xfrm rot="0">
          <a:off x="0" y="0"/>
          <a:ext cx="0" cy="0"/>
          <a:chOff x="0" y="0"/>
          <a:chExt cx="0" cy="0"/>
        </a:xfrm>
      </p:grpSpPr>
      <p:sp>
        <p:nvSpPr>
          <p:cNvPr id="1048999" name="文本占位符 1048998"/>
          <p:cNvSpPr/>
          <p:nvPr>
            <p:ph type="body" idx="4294967295"/>
          </p:nvPr>
        </p:nvSpPr>
        <p:spPr>
          <a:xfrm>
            <a:off x="457200" y="1052512"/>
            <a:ext cx="8229600" cy="597693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pPr>
            <a:r>
              <a:rPr lang="zh-CN" altLang="en-US" b="1">
                <a:solidFill>
                  <a:srgbClr val="FF0000"/>
                </a:solidFill>
              </a:rPr>
              <a:t>北风</a:t>
            </a:r>
            <a:r>
              <a:rPr lang="zh-CN" altLang="en-US" b="1"/>
              <a:t>卷地</a:t>
            </a:r>
            <a:r>
              <a:rPr lang="zh-CN" altLang="en-US" b="1">
                <a:solidFill>
                  <a:srgbClr val="FF0000"/>
                </a:solidFill>
              </a:rPr>
              <a:t>白草</a:t>
            </a:r>
            <a:r>
              <a:rPr lang="zh-CN" altLang="en-US" b="1"/>
              <a:t>折，胡天八月即</a:t>
            </a:r>
            <a:r>
              <a:rPr lang="zh-CN" altLang="en-US" b="1">
                <a:solidFill>
                  <a:srgbClr val="FF0000"/>
                </a:solidFill>
              </a:rPr>
              <a:t>飞雪</a:t>
            </a:r>
            <a:r>
              <a:rPr lang="zh-CN" altLang="en-US" b="1"/>
              <a:t>。（唐）岑参《白雪歌送武判官归京》</a:t>
            </a:r>
            <a:endParaRPr lang="zh-CN" altLang="en-US" b="1"/>
          </a:p>
          <a:p>
            <a:pPr marL="342900" lvl="0" indent="-342900" eaLnBrk="1" latinLnBrk="1" hangingPunct="1">
              <a:lnSpc>
                <a:spcPct val="90000"/>
              </a:lnSpc>
            </a:pPr>
            <a:r>
              <a:rPr lang="zh-CN" altLang="en-US" b="1">
                <a:solidFill>
                  <a:srgbClr val="FF0000"/>
                </a:solidFill>
              </a:rPr>
              <a:t>黄沙</a:t>
            </a:r>
            <a:r>
              <a:rPr lang="zh-CN" altLang="en-US" b="1"/>
              <a:t>百战穿</a:t>
            </a:r>
            <a:r>
              <a:rPr lang="zh-CN" altLang="en-US" b="1">
                <a:solidFill>
                  <a:srgbClr val="FF0000"/>
                </a:solidFill>
              </a:rPr>
              <a:t>金甲</a:t>
            </a:r>
            <a:r>
              <a:rPr lang="zh-CN" altLang="en-US" b="1"/>
              <a:t>，不破</a:t>
            </a:r>
            <a:r>
              <a:rPr lang="zh-CN" altLang="en-US" b="1">
                <a:solidFill>
                  <a:srgbClr val="FF0000"/>
                </a:solidFill>
              </a:rPr>
              <a:t>楼兰</a:t>
            </a:r>
            <a:r>
              <a:rPr lang="zh-CN" altLang="en-US" b="1"/>
              <a:t>终不还。（唐）王昌龄《从军行七首》（其四）</a:t>
            </a:r>
            <a:endParaRPr lang="zh-CN" altLang="en-US" b="1"/>
          </a:p>
          <a:p>
            <a:pPr marL="342900" lvl="0" indent="-342900" eaLnBrk="1" latinLnBrk="1" hangingPunct="1">
              <a:lnSpc>
                <a:spcPct val="90000"/>
              </a:lnSpc>
            </a:pPr>
            <a:r>
              <a:rPr lang="zh-CN" altLang="en-US" b="1"/>
              <a:t>但使</a:t>
            </a:r>
            <a:r>
              <a:rPr lang="zh-CN" altLang="en-US" b="1">
                <a:solidFill>
                  <a:srgbClr val="FF0000"/>
                </a:solidFill>
              </a:rPr>
              <a:t>龙城飞将</a:t>
            </a:r>
            <a:r>
              <a:rPr lang="zh-CN" altLang="en-US" b="1"/>
              <a:t>在，不教</a:t>
            </a:r>
            <a:r>
              <a:rPr lang="zh-CN" altLang="en-US" b="1">
                <a:solidFill>
                  <a:srgbClr val="FF0000"/>
                </a:solidFill>
              </a:rPr>
              <a:t>胡马</a:t>
            </a:r>
            <a:r>
              <a:rPr lang="zh-CN" altLang="en-US" b="1"/>
              <a:t>度</a:t>
            </a:r>
            <a:r>
              <a:rPr lang="zh-CN" altLang="en-US" b="1">
                <a:solidFill>
                  <a:srgbClr val="FF0000"/>
                </a:solidFill>
              </a:rPr>
              <a:t>阴山</a:t>
            </a:r>
            <a:r>
              <a:rPr lang="zh-CN" altLang="en-US" b="1"/>
              <a:t>。（唐）王昌龄《出塞》</a:t>
            </a:r>
            <a:endParaRPr lang="zh-CN" altLang="en-US" b="1"/>
          </a:p>
          <a:p>
            <a:pPr marL="342900" lvl="0" indent="-342900" eaLnBrk="1" latinLnBrk="1" hangingPunct="1">
              <a:lnSpc>
                <a:spcPct val="90000"/>
              </a:lnSpc>
            </a:pPr>
            <a:r>
              <a:rPr lang="zh-CN" altLang="en-US" b="1">
                <a:solidFill>
                  <a:srgbClr val="FF0000"/>
                </a:solidFill>
              </a:rPr>
              <a:t>战士</a:t>
            </a:r>
            <a:r>
              <a:rPr lang="zh-CN" altLang="en-US" b="1"/>
              <a:t>军前半</a:t>
            </a:r>
            <a:r>
              <a:rPr lang="zh-CN" altLang="en-US" b="1">
                <a:solidFill>
                  <a:srgbClr val="FF0000"/>
                </a:solidFill>
              </a:rPr>
              <a:t>生死</a:t>
            </a:r>
            <a:r>
              <a:rPr lang="zh-CN" altLang="en-US" b="1"/>
              <a:t>，美人帐下犹歌舞。（唐）高适《燕歌行》</a:t>
            </a:r>
            <a:endParaRPr lang="zh-CN" altLang="en-US" b="1"/>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211" name=""/>
        <p:cNvGrpSpPr/>
        <p:nvPr/>
      </p:nvGrpSpPr>
      <p:grpSpPr>
        <a:xfrm rot="0">
          <a:off x="0" y="0"/>
          <a:ext cx="0" cy="0"/>
          <a:chOff x="0" y="0"/>
          <a:chExt cx="0" cy="0"/>
        </a:xfrm>
      </p:grpSpPr>
      <p:sp>
        <p:nvSpPr>
          <p:cNvPr id="1049000" name="文本占位符 1048999"/>
          <p:cNvSpPr/>
          <p:nvPr>
            <p:ph type="body" idx="4294967295"/>
          </p:nvPr>
        </p:nvSpPr>
        <p:spPr>
          <a:xfrm>
            <a:off x="179387" y="476250"/>
            <a:ext cx="8856662" cy="63817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buFontTx/>
              <a:buNone/>
            </a:pPr>
            <a:r>
              <a:rPr lang="zh-CN" altLang="en-US" sz="2800" b="1"/>
              <a:t>年年</a:t>
            </a:r>
            <a:r>
              <a:rPr lang="zh-CN" altLang="en-US" sz="2800" b="1">
                <a:solidFill>
                  <a:srgbClr val="FF0000"/>
                </a:solidFill>
              </a:rPr>
              <a:t>战骨</a:t>
            </a:r>
            <a:r>
              <a:rPr lang="zh-CN" altLang="en-US" sz="2800" b="1"/>
              <a:t>埋荒外，空见蒲桃入</a:t>
            </a:r>
            <a:r>
              <a:rPr lang="zh-CN" altLang="en-US" sz="2800" b="1">
                <a:solidFill>
                  <a:srgbClr val="FF0000"/>
                </a:solidFill>
              </a:rPr>
              <a:t>汉家</a:t>
            </a:r>
            <a:r>
              <a:rPr lang="zh-CN" altLang="en-US" sz="2800" b="1"/>
              <a:t>。</a:t>
            </a:r>
            <a:endParaRPr lang="zh-CN" altLang="en-US" sz="2800" b="1"/>
          </a:p>
          <a:p>
            <a:pPr marL="342900" lvl="0" indent="-342900" algn="ctr" eaLnBrk="1" latinLnBrk="1" hangingPunct="1">
              <a:buFontTx/>
              <a:buNone/>
            </a:pPr>
            <a:r>
              <a:rPr lang="zh-CN" altLang="en-US" sz="2800" b="1"/>
              <a:t>（唐）李颀《古从军行》</a:t>
            </a:r>
            <a:endParaRPr lang="zh-CN" altLang="en-US" sz="2800" b="1"/>
          </a:p>
          <a:p>
            <a:pPr marL="342900" lvl="0" indent="-342900" eaLnBrk="1" latinLnBrk="1" hangingPunct="1">
              <a:buFontTx/>
              <a:buNone/>
            </a:pPr>
            <a:r>
              <a:rPr lang="zh-CN" altLang="en-US" sz="2800" b="1"/>
              <a:t>醉卧</a:t>
            </a:r>
            <a:r>
              <a:rPr lang="zh-CN" altLang="en-US" sz="2800" b="1">
                <a:solidFill>
                  <a:srgbClr val="FF0000"/>
                </a:solidFill>
              </a:rPr>
              <a:t>沙场</a:t>
            </a:r>
            <a:r>
              <a:rPr lang="zh-CN" altLang="en-US" sz="2800" b="1"/>
              <a:t>君莫笑，古来征战几人回。</a:t>
            </a:r>
            <a:endParaRPr lang="zh-CN" altLang="en-US" sz="2800" b="1"/>
          </a:p>
          <a:p>
            <a:pPr marL="342900" lvl="0" indent="-342900" algn="ctr" eaLnBrk="1" latinLnBrk="1" hangingPunct="1">
              <a:buFontTx/>
              <a:buNone/>
            </a:pPr>
            <a:r>
              <a:rPr lang="zh-CN" altLang="en-US" sz="2800" b="1"/>
              <a:t>（唐）  王翰《凉州词》</a:t>
            </a:r>
            <a:endParaRPr lang="zh-CN" altLang="en-US" sz="2800" b="1"/>
          </a:p>
          <a:p>
            <a:pPr marL="342900" lvl="0" indent="-342900" eaLnBrk="1" latinLnBrk="1" hangingPunct="1">
              <a:buFontTx/>
              <a:buNone/>
            </a:pPr>
            <a:r>
              <a:rPr lang="zh-CN" altLang="en-US" sz="2800" b="1"/>
              <a:t>不知何处吹</a:t>
            </a:r>
            <a:r>
              <a:rPr lang="zh-CN" altLang="en-US" sz="2800" b="1">
                <a:solidFill>
                  <a:srgbClr val="FF0000"/>
                </a:solidFill>
              </a:rPr>
              <a:t>芦管</a:t>
            </a:r>
            <a:r>
              <a:rPr lang="zh-CN" altLang="en-US" sz="2800" b="1"/>
              <a:t>，一夜</a:t>
            </a:r>
            <a:r>
              <a:rPr lang="zh-CN" altLang="en-US" sz="2800" b="1">
                <a:solidFill>
                  <a:srgbClr val="FF0000"/>
                </a:solidFill>
              </a:rPr>
              <a:t>征人</a:t>
            </a:r>
            <a:r>
              <a:rPr lang="zh-CN" altLang="en-US" sz="2800" b="1"/>
              <a:t>尽望乡。</a:t>
            </a:r>
            <a:endParaRPr lang="zh-CN" altLang="en-US" sz="2800" b="1"/>
          </a:p>
          <a:p>
            <a:pPr marL="342900" lvl="0" indent="-342900" algn="ctr" eaLnBrk="1" latinLnBrk="1" hangingPunct="1">
              <a:buFontTx/>
              <a:buNone/>
            </a:pPr>
            <a:r>
              <a:rPr lang="zh-CN" altLang="en-US" sz="2800" b="1"/>
              <a:t>（唐）李益《夜上受降城》</a:t>
            </a:r>
            <a:endParaRPr lang="zh-CN" altLang="en-US" sz="2800" b="1"/>
          </a:p>
          <a:p>
            <a:pPr marL="342900" lvl="0" indent="-342900" eaLnBrk="1" latinLnBrk="1" hangingPunct="1">
              <a:buFontTx/>
              <a:buNone/>
            </a:pPr>
            <a:r>
              <a:rPr lang="zh-CN" altLang="en-US" sz="2800" b="1">
                <a:solidFill>
                  <a:srgbClr val="FF0000"/>
                </a:solidFill>
              </a:rPr>
              <a:t>塞上长城</a:t>
            </a:r>
            <a:r>
              <a:rPr lang="zh-CN" altLang="en-US" sz="2800" b="1"/>
              <a:t>空自许，镜中衰鬓已先斑。</a:t>
            </a:r>
            <a:endParaRPr lang="zh-CN" altLang="en-US" sz="2800" b="1"/>
          </a:p>
          <a:p>
            <a:pPr marL="342900" lvl="0" indent="-342900" algn="ctr" eaLnBrk="1" latinLnBrk="1" hangingPunct="1">
              <a:buFontTx/>
              <a:buNone/>
            </a:pPr>
            <a:r>
              <a:rPr lang="zh-CN" altLang="en-US" sz="2800" b="1"/>
              <a:t>（宋）     陆游《书愤》</a:t>
            </a:r>
            <a:endParaRPr lang="zh-CN" altLang="en-US" sz="2800" b="1"/>
          </a:p>
          <a:p>
            <a:pPr marL="342900" lvl="0" indent="-342900" eaLnBrk="1" latinLnBrk="1" hangingPunct="1">
              <a:buFontTx/>
              <a:buNone/>
            </a:pPr>
            <a:r>
              <a:rPr lang="zh-CN" altLang="en-US" sz="2800" b="1">
                <a:solidFill>
                  <a:srgbClr val="FF0000"/>
                </a:solidFill>
              </a:rPr>
              <a:t>燕然</a:t>
            </a:r>
            <a:r>
              <a:rPr lang="zh-CN" altLang="en-US" sz="2800" b="1"/>
              <a:t>未勒归无计，</a:t>
            </a:r>
            <a:r>
              <a:rPr lang="zh-CN" altLang="en-US" sz="2800" b="1">
                <a:solidFill>
                  <a:srgbClr val="FF0000"/>
                </a:solidFill>
              </a:rPr>
              <a:t>羌管</a:t>
            </a:r>
            <a:r>
              <a:rPr lang="zh-CN" altLang="en-US" sz="2800" b="1"/>
              <a:t>悠悠霜满地。</a:t>
            </a:r>
            <a:endParaRPr lang="zh-CN" altLang="en-US" sz="2800" b="1"/>
          </a:p>
          <a:p>
            <a:pPr marL="342900" lvl="0" indent="-342900" algn="ctr" eaLnBrk="1" latinLnBrk="1" hangingPunct="1">
              <a:buFontTx/>
              <a:buNone/>
            </a:pPr>
            <a:r>
              <a:rPr lang="zh-CN" altLang="en-US" sz="2800" b="1"/>
              <a:t>（宋）范仲淹《渔家傲》</a:t>
            </a:r>
            <a:endParaRPr lang="zh-CN" altLang="en-US" sz="2800" b="1"/>
          </a:p>
          <a:p>
            <a:pPr marL="342900" lvl="0" indent="-342900" eaLnBrk="1" latinLnBrk="1" hangingPunct="1">
              <a:buFontTx/>
              <a:buNone/>
            </a:pPr>
            <a:endParaRPr lang="zh-CN" altLang="en-US" sz="2400" b="1"/>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212" name=""/>
        <p:cNvGrpSpPr/>
        <p:nvPr/>
      </p:nvGrpSpPr>
      <p:grpSpPr>
        <a:xfrm rot="0">
          <a:off x="0" y="0"/>
          <a:ext cx="0" cy="0"/>
          <a:chOff x="0" y="0"/>
          <a:chExt cx="0" cy="0"/>
        </a:xfrm>
      </p:grpSpPr>
      <p:sp>
        <p:nvSpPr>
          <p:cNvPr id="1049001" name="文本占位符 1049000"/>
          <p:cNvSpPr/>
          <p:nvPr>
            <p:ph type="body" idx="4294967295"/>
          </p:nvPr>
        </p:nvSpPr>
        <p:spPr>
          <a:xfrm>
            <a:off x="468312" y="836612"/>
            <a:ext cx="8229600" cy="58324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buFontTx/>
              <a:buNone/>
            </a:pPr>
            <a:r>
              <a:rPr lang="zh-CN" altLang="en-US" sz="2800" b="1">
                <a:solidFill>
                  <a:schemeClr val="lt2"/>
                </a:solidFill>
              </a:rPr>
              <a:t>人物</a:t>
            </a:r>
            <a:r>
              <a:rPr lang="zh-CN" altLang="en-US" sz="2800" b="1">
                <a:solidFill>
                  <a:srgbClr val="000099"/>
                </a:solidFill>
              </a:rPr>
              <a:t>：</a:t>
            </a:r>
            <a:r>
              <a:rPr lang="zh-CN" altLang="en-US" sz="2800" b="1"/>
              <a:t>单于、都护、将军、征人、胡儿</a:t>
            </a:r>
            <a:endParaRPr lang="zh-CN" altLang="en-US" sz="2800" b="1"/>
          </a:p>
          <a:p>
            <a:pPr marL="342900" lvl="0" indent="-342900" eaLnBrk="1" latinLnBrk="1" hangingPunct="1">
              <a:buFontTx/>
              <a:buNone/>
            </a:pPr>
            <a:r>
              <a:rPr lang="zh-CN" altLang="en-US" sz="2800" b="1">
                <a:solidFill>
                  <a:schemeClr val="lt2"/>
                </a:solidFill>
              </a:rPr>
              <a:t>景物</a:t>
            </a:r>
            <a:r>
              <a:rPr lang="zh-CN" altLang="en-US" sz="2800" b="1"/>
              <a:t>：秋月、雪山、大漠、孤城、边关、黄河、长云、雨雪、风沙；</a:t>
            </a:r>
            <a:endParaRPr lang="zh-CN" altLang="en-US" sz="2800" b="1"/>
          </a:p>
          <a:p>
            <a:pPr marL="342900" lvl="0" indent="-342900" eaLnBrk="1" latinLnBrk="1" hangingPunct="1">
              <a:buFontTx/>
              <a:buNone/>
            </a:pPr>
            <a:r>
              <a:rPr lang="zh-CN" altLang="en-US" sz="2800" b="1">
                <a:solidFill>
                  <a:schemeClr val="lt2"/>
                </a:solidFill>
              </a:rPr>
              <a:t>器物</a:t>
            </a:r>
            <a:r>
              <a:rPr lang="zh-CN" altLang="en-US" sz="2800" b="1"/>
              <a:t>：金鼓、旌旗、烽火、长云、戈矛剑戟、 斧钺刀铩、刁斗、雁飞鹰扬 、箭飞马走 ；</a:t>
            </a:r>
            <a:endParaRPr lang="zh-CN" altLang="en-US" sz="2800" b="1"/>
          </a:p>
          <a:p>
            <a:pPr marL="342900" lvl="0" indent="-342900" eaLnBrk="1" latinLnBrk="1" hangingPunct="1">
              <a:buFontTx/>
              <a:buNone/>
            </a:pPr>
            <a:r>
              <a:rPr lang="zh-CN" altLang="en-US" sz="2800" b="1">
                <a:solidFill>
                  <a:schemeClr val="lt2"/>
                </a:solidFill>
              </a:rPr>
              <a:t>地名</a:t>
            </a:r>
            <a:r>
              <a:rPr lang="zh-CN" altLang="en-US" sz="2800" b="1"/>
              <a:t>：（胡  羌  羯  夷指少数民族）  碛西  轮台 龟兹  夜郎；天山、阴山、受降城、玉门关、关山、阳关、凉州、楼兰。</a:t>
            </a:r>
            <a:endParaRPr lang="zh-CN" altLang="en-US" sz="2800" b="1"/>
          </a:p>
          <a:p>
            <a:pPr marL="342900" lvl="0" indent="-342900" eaLnBrk="1" latinLnBrk="1" hangingPunct="1">
              <a:buFontTx/>
              <a:buNone/>
            </a:pPr>
            <a:r>
              <a:rPr lang="zh-CN" altLang="en-US" sz="2800" b="1">
                <a:solidFill>
                  <a:schemeClr val="lt2"/>
                </a:solidFill>
              </a:rPr>
              <a:t>乐器</a:t>
            </a:r>
            <a:r>
              <a:rPr lang="zh-CN" altLang="en-US" sz="2800" b="1"/>
              <a:t>：羌笛、琵琶、胡笳、芦管、角、鼓</a:t>
            </a:r>
            <a:endParaRPr lang="zh-CN" altLang="en-US" sz="2800" b="1"/>
          </a:p>
          <a:p>
            <a:pPr marL="342900" lvl="0" indent="-342900" eaLnBrk="1" latinLnBrk="1" hangingPunct="1">
              <a:buFontTx/>
              <a:buNone/>
            </a:pPr>
            <a:r>
              <a:rPr lang="zh-CN" altLang="en-US" sz="2800" b="1">
                <a:solidFill>
                  <a:schemeClr val="lt2"/>
                </a:solidFill>
              </a:rPr>
              <a:t>音乐</a:t>
            </a:r>
            <a:r>
              <a:rPr lang="zh-CN" altLang="en-US" sz="2800" b="1"/>
              <a:t>：《折杨柳》、《梅花落》、《关山月》。</a:t>
            </a:r>
            <a:endParaRPr lang="zh-CN" altLang="en-US" sz="2800" b="1"/>
          </a:p>
          <a:p>
            <a:pPr marL="342900" lvl="0" indent="-342900" eaLnBrk="1" latinLnBrk="1" hangingPunct="1">
              <a:buFontTx/>
              <a:buNone/>
            </a:pPr>
            <a:r>
              <a:rPr lang="zh-CN" altLang="en-US" sz="2800" b="1">
                <a:solidFill>
                  <a:schemeClr val="hlink"/>
                </a:solidFill>
              </a:rPr>
              <a:t>这些意象的特点：荒凉、单调、旷远、开阔。</a:t>
            </a:r>
            <a:endParaRPr lang="zh-CN" altLang="en-US" sz="2800" b="1">
              <a:solidFill>
                <a:schemeClr val="hlink"/>
              </a:solidFill>
            </a:endParaRPr>
          </a:p>
          <a:p>
            <a:pPr marL="342900" lvl="0" indent="-342900" eaLnBrk="1" latinLnBrk="1" hangingPunct="1"/>
            <a:endParaRPr lang="zh-CN" altLang="en-US" sz="2800" b="1">
              <a:solidFill>
                <a:schemeClr val="hlink"/>
              </a:solidFill>
            </a:endParaRPr>
          </a:p>
        </p:txBody>
      </p:sp>
      <p:sp>
        <p:nvSpPr>
          <p:cNvPr id="1049002" name="文本框 1049001"/>
          <p:cNvSpPr txBox="1"/>
          <p:nvPr/>
        </p:nvSpPr>
        <p:spPr>
          <a:xfrm>
            <a:off x="0" y="0"/>
            <a:ext cx="3995737" cy="796925"/>
          </a:xfrm>
          <a:prstGeom prst="rect">
            <a:avLst/>
          </a:prstGeom>
          <a:solidFill>
            <a:srgbClr val="FFFF00"/>
          </a:solidFill>
          <a:ln w="38100" cap="flat" cmpd="sng">
            <a:solidFill>
              <a:srgbClr val="FF0000">
                <a:alpha val="100000"/>
              </a:srgbClr>
            </a:solidFill>
            <a:prstDash val="solid"/>
            <a:round/>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4400" b="1">
                <a:solidFill>
                  <a:schemeClr val="lt2"/>
                </a:solidFill>
              </a:rPr>
              <a:t>二、常见意象</a:t>
            </a:r>
            <a:endParaRPr lang="zh-CN" altLang="en-US" sz="4400" b="1">
              <a:solidFill>
                <a:schemeClr val="lt2"/>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213" name=""/>
        <p:cNvGrpSpPr/>
        <p:nvPr/>
      </p:nvGrpSpPr>
      <p:grpSpPr>
        <a:xfrm rot="0">
          <a:off x="0" y="0"/>
          <a:ext cx="0" cy="0"/>
          <a:chOff x="0" y="0"/>
          <a:chExt cx="0" cy="0"/>
        </a:xfrm>
      </p:grpSpPr>
      <p:sp>
        <p:nvSpPr>
          <p:cNvPr id="1049003" name="文本框 1049002"/>
          <p:cNvSpPr txBox="1"/>
          <p:nvPr/>
        </p:nvSpPr>
        <p:spPr>
          <a:xfrm>
            <a:off x="609600" y="1773237"/>
            <a:ext cx="914400" cy="27590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4400" b="1">
                <a:solidFill>
                  <a:srgbClr val="FF0000"/>
                </a:solidFill>
                <a:effectLst>
                  <a:outerShdw blurRad="38100" dist="38100" dir="2700000" algn="tl">
                    <a:srgbClr val="C0C0C0"/>
                  </a:outerShdw>
                </a:effectLst>
                <a:latin typeface="Times New Roman" panose="02020603050405020304" charset="0"/>
              </a:rPr>
              <a:t>内容主旨 </a:t>
            </a:r>
            <a:endParaRPr lang="en-US" altLang="en-US" sz="4400" b="1">
              <a:solidFill>
                <a:srgbClr val="FF0000"/>
              </a:solidFill>
              <a:effectLst>
                <a:outerShdw blurRad="38100" dist="38100" dir="2700000" algn="tl">
                  <a:srgbClr val="C0C0C0"/>
                </a:outerShdw>
              </a:effectLst>
              <a:latin typeface="Times New Roman" panose="02020603050405020304" charset="0"/>
            </a:endParaRPr>
          </a:p>
        </p:txBody>
      </p:sp>
      <p:sp>
        <p:nvSpPr>
          <p:cNvPr id="1049004" name="左大括号 1049003"/>
          <p:cNvSpPr/>
          <p:nvPr/>
        </p:nvSpPr>
        <p:spPr>
          <a:xfrm>
            <a:off x="1835150" y="2060575"/>
            <a:ext cx="360362" cy="2160587"/>
          </a:xfrm>
          <a:prstGeom prst="leftBrace">
            <a:avLst>
              <a:gd name="adj1" fmla="val 49963"/>
              <a:gd name="adj2" fmla="val 50000"/>
            </a:avLst>
          </a:prstGeom>
          <a:noFill/>
          <a:ln w="38100" cap="flat" cmpd="sng">
            <a:solidFill>
              <a:srgbClr val="CC6600">
                <a:alpha val="100000"/>
              </a:srgb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005" name="文本框 1049004"/>
          <p:cNvSpPr txBox="1"/>
          <p:nvPr/>
        </p:nvSpPr>
        <p:spPr>
          <a:xfrm>
            <a:off x="1908175" y="765175"/>
            <a:ext cx="7235825" cy="1811337"/>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6000" b="1">
                <a:solidFill>
                  <a:schemeClr val="lt2"/>
                </a:solidFill>
                <a:effectLst>
                  <a:outerShdw blurRad="38100" dist="38100" dir="2700000" algn="tl">
                    <a:srgbClr val="C0C0C0"/>
                  </a:outerShdw>
                </a:effectLst>
                <a:latin typeface="华文琥珀" pitchFamily="2" charset="-122"/>
                <a:ea typeface="华文琥珀" pitchFamily="2" charset="-122"/>
              </a:rPr>
              <a:t>景</a:t>
            </a:r>
            <a:r>
              <a:rPr lang="en-US" altLang="en-US" sz="3600" b="1">
                <a:solidFill>
                  <a:srgbClr val="FF0000"/>
                </a:solidFill>
                <a:effectLst>
                  <a:outerShdw blurRad="38100" dist="38100" dir="2700000" algn="tl">
                    <a:srgbClr val="C0C0C0"/>
                  </a:outerShdw>
                </a:effectLst>
                <a:latin typeface="Times New Roman" panose="02020603050405020304" charset="0"/>
              </a:rPr>
              <a:t>      </a:t>
            </a:r>
            <a:r>
              <a:rPr lang="en-US" altLang="en-US" sz="3600" b="1">
                <a:solidFill>
                  <a:srgbClr val="FF0000"/>
                </a:solidFill>
                <a:effectLst>
                  <a:outerShdw blurRad="38100" dist="38100" dir="2700000" algn="tl">
                    <a:srgbClr val="C0C0C0"/>
                  </a:outerShdw>
                </a:effectLst>
                <a:latin typeface="Times New Roman" panose="02020603050405020304" charset="0"/>
                <a:hlinkClick r:id="rId1" action="ppaction://hlinksldjump"/>
              </a:rPr>
              <a:t>边塞风光</a:t>
            </a:r>
            <a:endParaRPr lang="en-US" altLang="en-US" sz="3600" b="1">
              <a:solidFill>
                <a:srgbClr val="FF0000"/>
              </a:solidFill>
              <a:effectLst>
                <a:outerShdw blurRad="38100" dist="38100" dir="2700000" algn="tl">
                  <a:srgbClr val="C0C0C0"/>
                </a:outerShdw>
              </a:effectLst>
              <a:latin typeface="Times New Roman" panose="02020603050405020304" charset="0"/>
            </a:endParaRPr>
          </a:p>
          <a:p>
            <a:pPr marL="0" lvl="0" indent="0" eaLnBrk="1" latinLnBrk="1" hangingPunct="1">
              <a:spcBef>
                <a:spcPct val="50000"/>
              </a:spcBef>
              <a:buFontTx/>
              <a:buNone/>
            </a:pPr>
            <a:r>
              <a:rPr lang="en-US" altLang="en-US" sz="3600" b="1">
                <a:solidFill>
                  <a:srgbClr val="FF0000"/>
                </a:solidFill>
                <a:effectLst>
                  <a:outerShdw blurRad="38100" dist="38100" dir="2700000" algn="tl">
                    <a:srgbClr val="C0C0C0"/>
                  </a:outerShdw>
                </a:effectLst>
                <a:latin typeface="Times New Roman" panose="02020603050405020304" charset="0"/>
              </a:rPr>
              <a:t>      （</a:t>
            </a:r>
            <a:r>
              <a:rPr lang="zh-CN" altLang="en-US" sz="3600" b="1">
                <a:solidFill>
                  <a:schemeClr val="lt2"/>
                </a:solidFill>
              </a:rPr>
              <a:t>雄奇、壮丽、</a:t>
            </a:r>
            <a:r>
              <a:rPr lang="en-US" altLang="en-US" sz="3600" b="1">
                <a:solidFill>
                  <a:srgbClr val="FF0000"/>
                </a:solidFill>
                <a:effectLst>
                  <a:outerShdw blurRad="38100" dist="38100" dir="2700000" algn="tl">
                    <a:srgbClr val="C0C0C0"/>
                  </a:outerShdw>
                </a:effectLst>
                <a:latin typeface="Times New Roman" panose="02020603050405020304" charset="0"/>
              </a:rPr>
              <a:t>奇丽、壮阔）</a:t>
            </a:r>
            <a:endParaRPr lang="en-US" altLang="en-US" sz="3600" b="1">
              <a:solidFill>
                <a:srgbClr val="FF0000"/>
              </a:solidFill>
              <a:effectLst>
                <a:outerShdw blurRad="38100" dist="38100" dir="2700000" algn="tl">
                  <a:srgbClr val="C0C0C0"/>
                </a:outerShdw>
              </a:effectLst>
              <a:latin typeface="Times New Roman" panose="02020603050405020304" charset="0"/>
            </a:endParaRPr>
          </a:p>
        </p:txBody>
      </p:sp>
      <p:sp>
        <p:nvSpPr>
          <p:cNvPr id="1049006" name="文本框 1049005"/>
          <p:cNvSpPr txBox="1"/>
          <p:nvPr/>
        </p:nvSpPr>
        <p:spPr>
          <a:xfrm>
            <a:off x="1979612" y="3500437"/>
            <a:ext cx="936625" cy="9969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6000" b="1">
                <a:solidFill>
                  <a:srgbClr val="FF0000"/>
                </a:solidFill>
                <a:effectLst>
                  <a:outerShdw blurRad="38100" dist="38100" dir="2700000" algn="tl">
                    <a:srgbClr val="C0C0C0"/>
                  </a:outerShdw>
                </a:effectLst>
                <a:latin typeface="华文琥珀" pitchFamily="2" charset="-122"/>
                <a:ea typeface="华文琥珀" pitchFamily="2" charset="-122"/>
              </a:rPr>
              <a:t>人</a:t>
            </a:r>
            <a:endParaRPr lang="en-US" altLang="en-US" sz="6000" b="1">
              <a:solidFill>
                <a:srgbClr val="FF0000"/>
              </a:solidFill>
              <a:effectLst>
                <a:outerShdw blurRad="38100" dist="38100" dir="2700000" algn="tl">
                  <a:srgbClr val="C0C0C0"/>
                </a:outerShdw>
              </a:effectLst>
              <a:latin typeface="华文琥珀" pitchFamily="2" charset="-122"/>
              <a:ea typeface="华文琥珀" pitchFamily="2" charset="-122"/>
            </a:endParaRPr>
          </a:p>
        </p:txBody>
      </p:sp>
      <p:sp>
        <p:nvSpPr>
          <p:cNvPr id="1049007" name="左大括号 1049006"/>
          <p:cNvSpPr/>
          <p:nvPr/>
        </p:nvSpPr>
        <p:spPr>
          <a:xfrm>
            <a:off x="2771775" y="2852737"/>
            <a:ext cx="360362" cy="2808287"/>
          </a:xfrm>
          <a:prstGeom prst="leftBrace">
            <a:avLst>
              <a:gd name="adj1" fmla="val 64941"/>
              <a:gd name="adj2" fmla="val 50000"/>
            </a:avLst>
          </a:prstGeom>
          <a:noFill/>
          <a:ln w="38100" cap="flat" cmpd="sng">
            <a:solidFill>
              <a:srgbClr val="CC6600">
                <a:alpha val="100000"/>
              </a:srgb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008" name="文本框 1049007"/>
          <p:cNvSpPr txBox="1"/>
          <p:nvPr/>
        </p:nvSpPr>
        <p:spPr>
          <a:xfrm>
            <a:off x="3132137" y="2565400"/>
            <a:ext cx="6011862" cy="8159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4800" b="1">
                <a:solidFill>
                  <a:srgbClr val="FF0000"/>
                </a:solidFill>
                <a:effectLst>
                  <a:outerShdw blurRad="38100" dist="38100" dir="2700000" algn="tl">
                    <a:srgbClr val="C0C0C0"/>
                  </a:outerShdw>
                </a:effectLst>
                <a:latin typeface="华文琥珀" pitchFamily="2" charset="-122"/>
                <a:ea typeface="华文琥珀" pitchFamily="2" charset="-122"/>
              </a:rPr>
              <a:t>统治者</a:t>
            </a:r>
            <a:r>
              <a:rPr lang="en-US" altLang="en-US" sz="4000" b="1">
                <a:solidFill>
                  <a:srgbClr val="FF0000"/>
                </a:solidFill>
                <a:effectLst>
                  <a:outerShdw blurRad="38100" dist="38100" dir="2700000" algn="tl">
                    <a:srgbClr val="C0C0C0"/>
                  </a:outerShdw>
                </a:effectLst>
                <a:latin typeface="Times New Roman" panose="02020603050405020304" charset="0"/>
              </a:rPr>
              <a:t>—— </a:t>
            </a:r>
            <a:r>
              <a:rPr lang="en-US" altLang="en-US" sz="4000" b="1">
                <a:solidFill>
                  <a:srgbClr val="FF0000"/>
                </a:solidFill>
                <a:effectLst>
                  <a:outerShdw blurRad="38100" dist="38100" dir="2700000" algn="tl">
                    <a:srgbClr val="C0C0C0"/>
                  </a:outerShdw>
                </a:effectLst>
                <a:latin typeface="Times New Roman" panose="02020603050405020304" charset="0"/>
                <a:hlinkClick r:id="rId2" action="ppaction://hlinksldjump"/>
              </a:rPr>
              <a:t>穷兵黩武</a:t>
            </a:r>
            <a:endParaRPr lang="en-US" altLang="en-US" sz="4000" b="1">
              <a:solidFill>
                <a:srgbClr val="FF0000"/>
              </a:solidFill>
              <a:effectLst>
                <a:outerShdw blurRad="38100" dist="38100" dir="2700000" algn="tl">
                  <a:srgbClr val="C0C0C0"/>
                </a:outerShdw>
              </a:effectLst>
              <a:latin typeface="Times New Roman" panose="02020603050405020304" charset="0"/>
              <a:hlinkClick r:id="rId2" action="ppaction://hlinksldjump"/>
            </a:endParaRPr>
          </a:p>
        </p:txBody>
      </p:sp>
      <p:sp>
        <p:nvSpPr>
          <p:cNvPr id="1049009" name="文本框 1049008"/>
          <p:cNvSpPr txBox="1"/>
          <p:nvPr/>
        </p:nvSpPr>
        <p:spPr>
          <a:xfrm>
            <a:off x="3132137" y="3500437"/>
            <a:ext cx="2232025" cy="9112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5400" b="1">
                <a:solidFill>
                  <a:srgbClr val="FF0000"/>
                </a:solidFill>
                <a:effectLst>
                  <a:outerShdw blurRad="38100" dist="38100" dir="2700000" algn="tl">
                    <a:srgbClr val="C0C0C0"/>
                  </a:outerShdw>
                </a:effectLst>
                <a:latin typeface="华文琥珀" pitchFamily="2" charset="-122"/>
                <a:ea typeface="华文琥珀" pitchFamily="2" charset="-122"/>
              </a:rPr>
              <a:t>将士</a:t>
            </a:r>
            <a:r>
              <a:rPr lang="en-US" altLang="en-US" sz="2800" b="1">
                <a:solidFill>
                  <a:srgbClr val="FF0000"/>
                </a:solidFill>
                <a:effectLst>
                  <a:outerShdw blurRad="38100" dist="38100" dir="2700000" algn="tl">
                    <a:srgbClr val="C0C0C0"/>
                  </a:outerShdw>
                </a:effectLst>
                <a:latin typeface="Times New Roman" panose="02020603050405020304" charset="0"/>
              </a:rPr>
              <a:t> </a:t>
            </a:r>
            <a:endParaRPr lang="en-US" altLang="en-US" sz="2800" b="1">
              <a:solidFill>
                <a:srgbClr val="FF0000"/>
              </a:solidFill>
              <a:effectLst>
                <a:outerShdw blurRad="38100" dist="38100" dir="2700000" algn="tl">
                  <a:srgbClr val="C0C0C0"/>
                </a:outerShdw>
              </a:effectLst>
              <a:latin typeface="Times New Roman" panose="02020603050405020304" charset="0"/>
            </a:endParaRPr>
          </a:p>
        </p:txBody>
      </p:sp>
      <p:sp>
        <p:nvSpPr>
          <p:cNvPr id="1049010" name="左大括号 1049009"/>
          <p:cNvSpPr/>
          <p:nvPr/>
        </p:nvSpPr>
        <p:spPr>
          <a:xfrm>
            <a:off x="4716462" y="3573462"/>
            <a:ext cx="215900" cy="1441450"/>
          </a:xfrm>
          <a:prstGeom prst="leftBrace">
            <a:avLst>
              <a:gd name="adj1" fmla="val 55637"/>
              <a:gd name="adj2" fmla="val 50000"/>
            </a:avLst>
          </a:prstGeom>
          <a:noFill/>
          <a:ln w="38100" cap="flat" cmpd="sng">
            <a:solidFill>
              <a:srgbClr val="CC6600">
                <a:alpha val="100000"/>
              </a:srgb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011" name="文本框 1049010"/>
          <p:cNvSpPr txBox="1"/>
          <p:nvPr/>
        </p:nvSpPr>
        <p:spPr>
          <a:xfrm>
            <a:off x="5076825" y="3284537"/>
            <a:ext cx="5040312" cy="130651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200" b="1">
                <a:solidFill>
                  <a:srgbClr val="FF0000"/>
                </a:solidFill>
                <a:effectLst>
                  <a:outerShdw blurRad="38100" dist="38100" dir="2700000" algn="tl">
                    <a:srgbClr val="C0C0C0"/>
                  </a:outerShdw>
                </a:effectLst>
                <a:latin typeface="Times New Roman" panose="02020603050405020304" charset="0"/>
              </a:rPr>
              <a:t>艰苦</a:t>
            </a:r>
            <a:r>
              <a:rPr lang="en-US" altLang="en-US" sz="3200" b="1">
                <a:solidFill>
                  <a:srgbClr val="FF0000"/>
                </a:solidFill>
                <a:effectLst>
                  <a:outerShdw blurRad="38100" dist="38100" dir="2700000" algn="tl">
                    <a:srgbClr val="C0C0C0"/>
                  </a:outerShdw>
                </a:effectLst>
                <a:latin typeface="Times New Roman" panose="02020603050405020304" charset="0"/>
                <a:hlinkClick r:id="rId3" action="ppaction://hlinksldjump"/>
              </a:rPr>
              <a:t>生活</a:t>
            </a:r>
            <a:endParaRPr lang="en-US" altLang="en-US" sz="3200" b="1">
              <a:solidFill>
                <a:srgbClr val="FF0000"/>
              </a:solidFill>
              <a:effectLst>
                <a:outerShdw blurRad="38100" dist="38100" dir="2700000" algn="tl">
                  <a:srgbClr val="C0C0C0"/>
                </a:outerShdw>
              </a:effectLst>
              <a:latin typeface="Times New Roman" panose="02020603050405020304" charset="0"/>
            </a:endParaRPr>
          </a:p>
          <a:p>
            <a:pPr marL="0" lvl="0" indent="0" eaLnBrk="1" latinLnBrk="1" hangingPunct="1">
              <a:spcBef>
                <a:spcPct val="50000"/>
              </a:spcBef>
              <a:buFontTx/>
              <a:buNone/>
            </a:pPr>
            <a:r>
              <a:rPr lang="en-US" altLang="en-US" sz="3200" b="1">
                <a:solidFill>
                  <a:srgbClr val="FF0000"/>
                </a:solidFill>
                <a:effectLst>
                  <a:outerShdw blurRad="38100" dist="38100" dir="2700000" algn="tl">
                    <a:srgbClr val="C0C0C0"/>
                  </a:outerShdw>
                </a:effectLst>
                <a:latin typeface="Times New Roman" panose="02020603050405020304" charset="0"/>
              </a:rPr>
              <a:t> </a:t>
            </a:r>
            <a:endParaRPr lang="en-US" altLang="en-US" sz="3200" b="1">
              <a:solidFill>
                <a:srgbClr val="FF0000"/>
              </a:solidFill>
              <a:effectLst>
                <a:outerShdw blurRad="38100" dist="38100" dir="2700000" algn="tl">
                  <a:srgbClr val="C0C0C0"/>
                </a:outerShdw>
              </a:effectLst>
              <a:latin typeface="Times New Roman" panose="02020603050405020304" charset="0"/>
            </a:endParaRPr>
          </a:p>
        </p:txBody>
      </p:sp>
      <p:sp>
        <p:nvSpPr>
          <p:cNvPr id="1049012" name="文本框 1049011"/>
          <p:cNvSpPr txBox="1"/>
          <p:nvPr/>
        </p:nvSpPr>
        <p:spPr>
          <a:xfrm>
            <a:off x="3276600" y="5373687"/>
            <a:ext cx="1871662" cy="7588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4400" b="1">
                <a:solidFill>
                  <a:srgbClr val="FF0000"/>
                </a:solidFill>
                <a:effectLst>
                  <a:outerShdw blurRad="38100" dist="38100" dir="2700000" algn="tl">
                    <a:srgbClr val="C0C0C0"/>
                  </a:outerShdw>
                </a:effectLst>
                <a:latin typeface="华文琥珀" pitchFamily="2" charset="-122"/>
                <a:ea typeface="华文琥珀" pitchFamily="2" charset="-122"/>
              </a:rPr>
              <a:t>友人 </a:t>
            </a:r>
            <a:endParaRPr lang="en-US" altLang="en-US" sz="4400" b="1">
              <a:solidFill>
                <a:srgbClr val="FF0000"/>
              </a:solidFill>
              <a:effectLst>
                <a:outerShdw blurRad="38100" dist="38100" dir="2700000" algn="tl">
                  <a:srgbClr val="C0C0C0"/>
                </a:outerShdw>
              </a:effectLst>
              <a:latin typeface="华文琥珀" pitchFamily="2" charset="-122"/>
              <a:ea typeface="华文琥珀" pitchFamily="2" charset="-122"/>
            </a:endParaRPr>
          </a:p>
        </p:txBody>
      </p:sp>
      <p:sp>
        <p:nvSpPr>
          <p:cNvPr id="1049013" name="左大括号 1049012"/>
          <p:cNvSpPr/>
          <p:nvPr/>
        </p:nvSpPr>
        <p:spPr>
          <a:xfrm>
            <a:off x="4932362" y="5516562"/>
            <a:ext cx="431800" cy="1008062"/>
          </a:xfrm>
          <a:prstGeom prst="leftBrace">
            <a:avLst>
              <a:gd name="adj1" fmla="val 58147"/>
              <a:gd name="adj2" fmla="val 50000"/>
            </a:avLst>
          </a:prstGeom>
          <a:noFill/>
          <a:ln w="38100" cap="flat" cmpd="sng">
            <a:solidFill>
              <a:srgbClr val="CC6600">
                <a:alpha val="100000"/>
              </a:srgbClr>
            </a:solidFill>
            <a:prstDash val="solid"/>
            <a:round/>
          </a:ln>
        </p:spPr>
        <p:txBody>
          <a:bodyPr vert="horz" wrap="none" lIns="91440" tIns="45720" rIns="91440" bIns="45720" anchor="ct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a:p>
        </p:txBody>
      </p:sp>
      <p:sp>
        <p:nvSpPr>
          <p:cNvPr id="1049014" name="文本框 1049013"/>
          <p:cNvSpPr txBox="1"/>
          <p:nvPr/>
        </p:nvSpPr>
        <p:spPr>
          <a:xfrm>
            <a:off x="5364162" y="5373687"/>
            <a:ext cx="2808287" cy="6350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600" b="1">
                <a:solidFill>
                  <a:srgbClr val="FF0000"/>
                </a:solidFill>
                <a:effectLst>
                  <a:outerShdw blurRad="38100" dist="38100" dir="2700000" algn="tl">
                    <a:srgbClr val="C0C0C0"/>
                  </a:outerShdw>
                </a:effectLst>
                <a:latin typeface="Times New Roman" panose="02020603050405020304" charset="0"/>
              </a:rPr>
              <a:t>惜别感伤 </a:t>
            </a:r>
            <a:endParaRPr lang="en-US" altLang="en-US" sz="3600" b="1">
              <a:solidFill>
                <a:srgbClr val="FF0000"/>
              </a:solidFill>
              <a:effectLst>
                <a:outerShdw blurRad="38100" dist="38100" dir="2700000" algn="tl">
                  <a:srgbClr val="C0C0C0"/>
                </a:outerShdw>
              </a:effectLst>
              <a:latin typeface="Times New Roman" panose="02020603050405020304" charset="0"/>
            </a:endParaRPr>
          </a:p>
        </p:txBody>
      </p:sp>
      <p:sp>
        <p:nvSpPr>
          <p:cNvPr id="1049015" name="文本框 1049014"/>
          <p:cNvSpPr txBox="1"/>
          <p:nvPr/>
        </p:nvSpPr>
        <p:spPr>
          <a:xfrm>
            <a:off x="5292725" y="6092825"/>
            <a:ext cx="2663825" cy="6350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2800" b="1">
                <a:solidFill>
                  <a:srgbClr val="FF0000"/>
                </a:solidFill>
                <a:effectLst>
                  <a:outerShdw blurRad="38100" dist="38100" dir="2700000" algn="tl">
                    <a:srgbClr val="C0C0C0"/>
                  </a:outerShdw>
                </a:effectLst>
                <a:latin typeface="Times New Roman" panose="02020603050405020304" charset="0"/>
              </a:rPr>
              <a:t> </a:t>
            </a:r>
            <a:r>
              <a:rPr lang="en-US" altLang="en-US" sz="3600" b="1">
                <a:solidFill>
                  <a:srgbClr val="FF0000"/>
                </a:solidFill>
                <a:effectLst>
                  <a:outerShdw blurRad="38100" dist="38100" dir="2700000" algn="tl">
                    <a:srgbClr val="C0C0C0"/>
                  </a:outerShdw>
                </a:effectLst>
                <a:latin typeface="Times New Roman" panose="02020603050405020304" charset="0"/>
              </a:rPr>
              <a:t>壮别</a:t>
            </a:r>
            <a:r>
              <a:rPr lang="en-US" altLang="en-US" sz="3600" b="1">
                <a:solidFill>
                  <a:srgbClr val="FF0000"/>
                </a:solidFill>
                <a:effectLst>
                  <a:outerShdw blurRad="38100" dist="38100" dir="2700000" algn="tl">
                    <a:srgbClr val="C0C0C0"/>
                  </a:outerShdw>
                </a:effectLst>
                <a:latin typeface="Times New Roman" panose="02020603050405020304" charset="0"/>
                <a:hlinkClick r:id="rId4" action="ppaction://hlinksldjump"/>
              </a:rPr>
              <a:t>感奋</a:t>
            </a:r>
            <a:r>
              <a:rPr lang="en-US" altLang="en-US" sz="3600" b="1">
                <a:solidFill>
                  <a:srgbClr val="FF0000"/>
                </a:solidFill>
                <a:effectLst>
                  <a:outerShdw blurRad="38100" dist="38100" dir="2700000" algn="tl">
                    <a:srgbClr val="C0C0C0"/>
                  </a:outerShdw>
                </a:effectLst>
                <a:latin typeface="Times New Roman" panose="02020603050405020304" charset="0"/>
              </a:rPr>
              <a:t> </a:t>
            </a:r>
            <a:endParaRPr lang="en-US" altLang="en-US" sz="3600" b="1">
              <a:solidFill>
                <a:srgbClr val="FF0000"/>
              </a:solidFill>
              <a:effectLst>
                <a:outerShdw blurRad="38100" dist="38100" dir="2700000" algn="tl">
                  <a:srgbClr val="C0C0C0"/>
                </a:outerShdw>
              </a:effectLst>
              <a:latin typeface="Times New Roman" panose="02020603050405020304" charset="0"/>
            </a:endParaRPr>
          </a:p>
        </p:txBody>
      </p:sp>
      <p:sp>
        <p:nvSpPr>
          <p:cNvPr id="1049016" name="文本框 1049015"/>
          <p:cNvSpPr txBox="1"/>
          <p:nvPr/>
        </p:nvSpPr>
        <p:spPr>
          <a:xfrm>
            <a:off x="0" y="0"/>
            <a:ext cx="3708400" cy="692150"/>
          </a:xfrm>
          <a:prstGeom prst="rect">
            <a:avLst/>
          </a:prstGeom>
          <a:solidFill>
            <a:srgbClr val="FFFF00"/>
          </a:solidFill>
          <a:ln w="38100" cap="flat" cmpd="sng">
            <a:solidFill>
              <a:srgbClr val="FF0000">
                <a:alpha val="100000"/>
              </a:srgbClr>
            </a:solidFill>
            <a:prstDash val="solid"/>
            <a:round/>
          </a:ln>
        </p:spPr>
        <p:txBody>
          <a:bodyPr vert="horz" lIns="91440" tIns="45720" rIns="91440" bIns="45720" anchor="t"/>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4400" b="1">
                <a:solidFill>
                  <a:schemeClr val="lt2"/>
                </a:solidFill>
              </a:rPr>
              <a:t>三、思想情感</a:t>
            </a:r>
            <a:endParaRPr lang="zh-CN" altLang="en-US" sz="4400" b="1">
              <a:solidFill>
                <a:schemeClr val="lt2"/>
              </a:solidFill>
            </a:endParaRPr>
          </a:p>
        </p:txBody>
      </p:sp>
      <p:sp>
        <p:nvSpPr>
          <p:cNvPr id="1049017" name="矩形 1049016"/>
          <p:cNvSpPr/>
          <p:nvPr/>
        </p:nvSpPr>
        <p:spPr>
          <a:xfrm>
            <a:off x="4932362" y="4005262"/>
            <a:ext cx="4824412" cy="5778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200" b="1">
                <a:solidFill>
                  <a:srgbClr val="FF0000"/>
                </a:solidFill>
                <a:effectLst>
                  <a:outerShdw blurRad="38100" dist="38100" dir="2700000" algn="tl">
                    <a:srgbClr val="C0C0C0"/>
                  </a:outerShdw>
                </a:effectLst>
                <a:latin typeface="Times New Roman" panose="02020603050405020304" charset="0"/>
                <a:hlinkClick r:id="rId5" action="ppaction://hlinksldjump"/>
              </a:rPr>
              <a:t>报国豪情（杀敌豪情）</a:t>
            </a:r>
            <a:endParaRPr lang="en-US" altLang="en-US" sz="3200" b="1">
              <a:solidFill>
                <a:srgbClr val="FF0000"/>
              </a:solidFill>
              <a:effectLst>
                <a:outerShdw blurRad="38100" dist="38100" dir="2700000" algn="tl">
                  <a:srgbClr val="C0C0C0"/>
                </a:outerShdw>
              </a:effectLst>
              <a:latin typeface="Times New Roman" panose="02020603050405020304" charset="0"/>
              <a:hlinkClick r:id="rId5" action="ppaction://hlinksldjump"/>
            </a:endParaRPr>
          </a:p>
        </p:txBody>
      </p:sp>
      <p:sp>
        <p:nvSpPr>
          <p:cNvPr id="1049018" name="矩形 1049017"/>
          <p:cNvSpPr/>
          <p:nvPr/>
        </p:nvSpPr>
        <p:spPr>
          <a:xfrm>
            <a:off x="5364162" y="4724400"/>
            <a:ext cx="3311525" cy="5778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200" b="1">
                <a:solidFill>
                  <a:srgbClr val="FF0000"/>
                </a:solidFill>
                <a:effectLst>
                  <a:outerShdw blurRad="38100" dist="38100" dir="2700000" algn="tl">
                    <a:srgbClr val="C0C0C0"/>
                  </a:outerShdw>
                </a:effectLst>
                <a:latin typeface="Times New Roman" panose="02020603050405020304" charset="0"/>
                <a:hlinkClick r:id="rId6" action="ppaction://hlinksldjump"/>
              </a:rPr>
              <a:t>思乡念亲</a:t>
            </a:r>
            <a:endParaRPr lang="en-US" altLang="en-US" sz="3200" b="1">
              <a:solidFill>
                <a:srgbClr val="FF0000"/>
              </a:solidFill>
              <a:effectLst>
                <a:outerShdw blurRad="38100" dist="38100" dir="2700000" algn="tl">
                  <a:srgbClr val="C0C0C0"/>
                </a:outerShdw>
              </a:effectLst>
              <a:latin typeface="Times New Roman" panose="02020603050405020304" charset="0"/>
              <a:hlinkClick r:id="rId6" action="ppaction://hlinksldjump"/>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214" name=""/>
        <p:cNvGrpSpPr/>
        <p:nvPr/>
      </p:nvGrpSpPr>
      <p:grpSpPr>
        <a:xfrm rot="0">
          <a:off x="0" y="0"/>
          <a:ext cx="0" cy="0"/>
          <a:chOff x="0" y="0"/>
          <a:chExt cx="0" cy="0"/>
        </a:xfrm>
      </p:grpSpPr>
      <p:sp>
        <p:nvSpPr>
          <p:cNvPr id="1049019" name="文本占位符 1049018"/>
          <p:cNvSpPr/>
          <p:nvPr>
            <p:ph type="body" idx="4294967295"/>
          </p:nvPr>
        </p:nvSpPr>
        <p:spPr>
          <a:xfrm>
            <a:off x="323850" y="1557337"/>
            <a:ext cx="8686800" cy="593248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buFontTx/>
              <a:buNone/>
            </a:pPr>
            <a:r>
              <a:rPr lang="zh-CN" altLang="en-US" sz="3600" b="1">
                <a:solidFill>
                  <a:schemeClr val="lt2"/>
                </a:solidFill>
              </a:rPr>
              <a:t>1、 描绘边塞雄奇壮丽的独特景观。</a:t>
            </a:r>
            <a:r>
              <a:rPr lang="zh-CN" altLang="en-US" sz="3600" b="1"/>
              <a:t> </a:t>
            </a:r>
            <a:endParaRPr lang="zh-CN" altLang="en-US" sz="3600" b="1"/>
          </a:p>
          <a:p>
            <a:pPr marL="342900" lvl="0" indent="-342900" eaLnBrk="1" latinLnBrk="1" hangingPunct="1">
              <a:buFontTx/>
              <a:buNone/>
            </a:pPr>
            <a:r>
              <a:rPr lang="zh-CN" altLang="en-US" sz="3600" b="1"/>
              <a:t> 大漠孤烟直，长河落日圆。</a:t>
            </a:r>
            <a:endParaRPr lang="zh-CN" altLang="en-US" sz="3600" b="1"/>
          </a:p>
          <a:p>
            <a:pPr marL="342900" lvl="0" indent="-342900" eaLnBrk="1" latinLnBrk="1" hangingPunct="1">
              <a:buFontTx/>
              <a:buNone/>
            </a:pPr>
            <a:r>
              <a:rPr lang="zh-CN" altLang="en-US" b="1"/>
              <a:t>                           ——</a:t>
            </a:r>
            <a:r>
              <a:rPr lang="zh-CN" altLang="en-US" sz="3600" b="1"/>
              <a:t>王维《使至塞上》 </a:t>
            </a:r>
            <a:endParaRPr lang="zh-CN" altLang="en-US" sz="3600" b="1"/>
          </a:p>
          <a:p>
            <a:pPr marL="342900" lvl="0" indent="-342900" eaLnBrk="1" latinLnBrk="1" hangingPunct="1">
              <a:buFontTx/>
              <a:buNone/>
            </a:pPr>
            <a:r>
              <a:rPr lang="zh-CN" altLang="en-US" sz="3600" b="1"/>
              <a:t> 大漠沙如雪，燕山月似钩。</a:t>
            </a:r>
            <a:endParaRPr lang="zh-CN" altLang="en-US" sz="3600" b="1"/>
          </a:p>
          <a:p>
            <a:pPr marL="342900" lvl="0" indent="-342900" eaLnBrk="1" latinLnBrk="1" hangingPunct="1">
              <a:buFontTx/>
              <a:buNone/>
            </a:pPr>
            <a:r>
              <a:rPr lang="zh-CN" altLang="en-US" sz="3600" b="1"/>
              <a:t>                        ——李贺《马诗》 </a:t>
            </a:r>
            <a:endParaRPr lang="zh-CN" altLang="en-US" sz="3600" b="1"/>
          </a:p>
          <a:p>
            <a:pPr marL="342900" lvl="0" indent="-342900" eaLnBrk="1" latinLnBrk="1" hangingPunct="1">
              <a:buFontTx/>
              <a:buNone/>
            </a:pPr>
            <a:r>
              <a:rPr lang="zh-CN" altLang="en-US" sz="3600" b="1"/>
              <a:t>  </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49019">
                                            <p:txEl>
                                              <p:charRg st="0" end="19"/>
                                            </p:txEl>
                                          </p:spTgt>
                                        </p:tgtEl>
                                        <p:attrNameLst>
                                          <p:attrName>style.visibility</p:attrName>
                                        </p:attrNameLst>
                                      </p:cBhvr>
                                      <p:to>
                                        <p:strVal val="visible"/>
                                      </p:to>
                                    </p:set>
                                    <p:anim calcmode="lin" valueType="num">
                                      <p:cBhvr additive="base">
                                        <p:cTn id="7" dur="1000" fill="hold"/>
                                        <p:tgtEl>
                                          <p:spTgt spid="1049019">
                                            <p:txEl>
                                              <p:charRg st="0" end="19"/>
                                            </p:txEl>
                                          </p:spTgt>
                                        </p:tgtEl>
                                        <p:attrNameLst>
                                          <p:attrName>ppt_w</p:attrName>
                                        </p:attrNameLst>
                                      </p:cBhvr>
                                      <p:tavLst>
                                        <p:tav tm="0">
                                          <p:val>
                                            <p:fltVal val="0.0"/>
                                          </p:val>
                                        </p:tav>
                                        <p:tav tm="100000">
                                          <p:val>
                                            <p:strVal val="#ppt_w"/>
                                          </p:val>
                                        </p:tav>
                                      </p:tavLst>
                                    </p:anim>
                                    <p:anim calcmode="lin" valueType="num">
                                      <p:cBhvr additive="base">
                                        <p:cTn id="8" dur="1000" fill="hold"/>
                                        <p:tgtEl>
                                          <p:spTgt spid="1049019">
                                            <p:txEl>
                                              <p:charRg st="0" end="19"/>
                                            </p:txEl>
                                          </p:spTgt>
                                        </p:tgtEl>
                                        <p:attrNameLst>
                                          <p:attrName>ppt_h</p:attrName>
                                        </p:attrNameLst>
                                      </p:cBhvr>
                                      <p:tavLst>
                                        <p:tav tm="0">
                                          <p:val>
                                            <p:fltVal val="0.0"/>
                                          </p:val>
                                        </p:tav>
                                        <p:tav tm="100000">
                                          <p:val>
                                            <p:strVal val="#ppt_h"/>
                                          </p:val>
                                        </p:tav>
                                      </p:tavLst>
                                    </p:anim>
                                    <p:anim calcmode="lin" valueType="num">
                                      <p:cBhvr>
                                        <p:cTn id="9" dur="1000" fill="hold"/>
                                        <p:tgtEl>
                                          <p:spTgt spid="1049019">
                                            <p:txEl>
                                              <p:charRg st="0" end="19"/>
                                            </p:txEl>
                                          </p:spTgt>
                                        </p:tgtEl>
                                        <p:attrNameLst>
                                          <p:attrName>ppt_x</p:attrName>
                                        </p:attrNameLst>
                                      </p:cBhvr>
                                      <p:tavLst>
                                        <p:tav tm="0" fmla="#ppt_x+(cos(-2*pi*(1-$))*-#ppt_x-sin(-2*pi*(1-$))*(1-#ppt_y))*(1-$)">
                                          <p:val>
                                            <p:fltVal val="0.0"/>
                                          </p:val>
                                        </p:tav>
                                        <p:tav tm="100000">
                                          <p:val>
                                            <p:fltVal val="1.0"/>
                                          </p:val>
                                        </p:tav>
                                      </p:tavLst>
                                    </p:anim>
                                    <p:anim calcmode="lin" valueType="num">
                                      <p:cBhvr>
                                        <p:cTn id="10" dur="1000" fill="hold"/>
                                        <p:tgtEl>
                                          <p:spTgt spid="1049019">
                                            <p:txEl>
                                              <p:charRg st="0" end="19"/>
                                            </p:txEl>
                                          </p:spTgt>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049019">
                                            <p:txEl>
                                              <p:charRg st="19" end="33"/>
                                            </p:txEl>
                                          </p:spTgt>
                                        </p:tgtEl>
                                        <p:attrNameLst>
                                          <p:attrName>style.visibility</p:attrName>
                                        </p:attrNameLst>
                                      </p:cBhvr>
                                      <p:to>
                                        <p:strVal val="visible"/>
                                      </p:to>
                                    </p:set>
                                    <p:anim calcmode="lin" valueType="num">
                                      <p:cBhvr additive="base">
                                        <p:cTn id="15" dur="1000" fill="hold"/>
                                        <p:tgtEl>
                                          <p:spTgt spid="1049019">
                                            <p:txEl>
                                              <p:charRg st="19" end="33"/>
                                            </p:txEl>
                                          </p:spTgt>
                                        </p:tgtEl>
                                        <p:attrNameLst>
                                          <p:attrName>ppt_w</p:attrName>
                                        </p:attrNameLst>
                                      </p:cBhvr>
                                      <p:tavLst>
                                        <p:tav tm="0">
                                          <p:val>
                                            <p:fltVal val="0.0"/>
                                          </p:val>
                                        </p:tav>
                                        <p:tav tm="100000">
                                          <p:val>
                                            <p:strVal val="#ppt_w"/>
                                          </p:val>
                                        </p:tav>
                                      </p:tavLst>
                                    </p:anim>
                                    <p:anim calcmode="lin" valueType="num">
                                      <p:cBhvr additive="base">
                                        <p:cTn id="16" dur="1000" fill="hold"/>
                                        <p:tgtEl>
                                          <p:spTgt spid="1049019">
                                            <p:txEl>
                                              <p:charRg st="19" end="33"/>
                                            </p:txEl>
                                          </p:spTgt>
                                        </p:tgtEl>
                                        <p:attrNameLst>
                                          <p:attrName>ppt_h</p:attrName>
                                        </p:attrNameLst>
                                      </p:cBhvr>
                                      <p:tavLst>
                                        <p:tav tm="0">
                                          <p:val>
                                            <p:fltVal val="0.0"/>
                                          </p:val>
                                        </p:tav>
                                        <p:tav tm="100000">
                                          <p:val>
                                            <p:strVal val="#ppt_h"/>
                                          </p:val>
                                        </p:tav>
                                      </p:tavLst>
                                    </p:anim>
                                    <p:anim calcmode="lin" valueType="num">
                                      <p:cBhvr>
                                        <p:cTn id="17" dur="1000" fill="hold"/>
                                        <p:tgtEl>
                                          <p:spTgt spid="1049019">
                                            <p:txEl>
                                              <p:charRg st="19" end="33"/>
                                            </p:txEl>
                                          </p:spTgt>
                                        </p:tgtEl>
                                        <p:attrNameLst>
                                          <p:attrName>ppt_x</p:attrName>
                                        </p:attrNameLst>
                                      </p:cBhvr>
                                      <p:tavLst>
                                        <p:tav tm="0" fmla="#ppt_x+(cos(-2*pi*(1-$))*-#ppt_x-sin(-2*pi*(1-$))*(1-#ppt_y))*(1-$)">
                                          <p:val>
                                            <p:fltVal val="0.0"/>
                                          </p:val>
                                        </p:tav>
                                        <p:tav tm="100000">
                                          <p:val>
                                            <p:fltVal val="1.0"/>
                                          </p:val>
                                        </p:tav>
                                      </p:tavLst>
                                    </p:anim>
                                    <p:anim calcmode="lin" valueType="num">
                                      <p:cBhvr>
                                        <p:cTn id="18" dur="1000" fill="hold"/>
                                        <p:tgtEl>
                                          <p:spTgt spid="1049019">
                                            <p:txEl>
                                              <p:charRg st="19" end="33"/>
                                            </p:txEl>
                                          </p:spTgt>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grpId="0" nodeType="clickEffect">
                                  <p:stCondLst>
                                    <p:cond delay="0"/>
                                  </p:stCondLst>
                                  <p:childTnLst>
                                    <p:set>
                                      <p:cBhvr>
                                        <p:cTn id="22" dur="1" fill="hold">
                                          <p:stCondLst>
                                            <p:cond delay="0"/>
                                          </p:stCondLst>
                                        </p:cTn>
                                        <p:tgtEl>
                                          <p:spTgt spid="1049019">
                                            <p:txEl>
                                              <p:charRg st="33" end="72"/>
                                            </p:txEl>
                                          </p:spTgt>
                                        </p:tgtEl>
                                        <p:attrNameLst>
                                          <p:attrName>style.visibility</p:attrName>
                                        </p:attrNameLst>
                                      </p:cBhvr>
                                      <p:to>
                                        <p:strVal val="visible"/>
                                      </p:to>
                                    </p:set>
                                    <p:anim calcmode="lin" valueType="num">
                                      <p:cBhvr additive="base">
                                        <p:cTn id="23" dur="1000" fill="hold"/>
                                        <p:tgtEl>
                                          <p:spTgt spid="1049019">
                                            <p:txEl>
                                              <p:charRg st="33" end="72"/>
                                            </p:txEl>
                                          </p:spTgt>
                                        </p:tgtEl>
                                        <p:attrNameLst>
                                          <p:attrName>ppt_w</p:attrName>
                                        </p:attrNameLst>
                                      </p:cBhvr>
                                      <p:tavLst>
                                        <p:tav tm="0">
                                          <p:val>
                                            <p:fltVal val="0.0"/>
                                          </p:val>
                                        </p:tav>
                                        <p:tav tm="100000">
                                          <p:val>
                                            <p:strVal val="#ppt_w"/>
                                          </p:val>
                                        </p:tav>
                                      </p:tavLst>
                                    </p:anim>
                                    <p:anim calcmode="lin" valueType="num">
                                      <p:cBhvr additive="base">
                                        <p:cTn id="24" dur="1000" fill="hold"/>
                                        <p:tgtEl>
                                          <p:spTgt spid="1049019">
                                            <p:txEl>
                                              <p:charRg st="33" end="72"/>
                                            </p:txEl>
                                          </p:spTgt>
                                        </p:tgtEl>
                                        <p:attrNameLst>
                                          <p:attrName>ppt_h</p:attrName>
                                        </p:attrNameLst>
                                      </p:cBhvr>
                                      <p:tavLst>
                                        <p:tav tm="0">
                                          <p:val>
                                            <p:fltVal val="0.0"/>
                                          </p:val>
                                        </p:tav>
                                        <p:tav tm="100000">
                                          <p:val>
                                            <p:strVal val="#ppt_h"/>
                                          </p:val>
                                        </p:tav>
                                      </p:tavLst>
                                    </p:anim>
                                    <p:anim calcmode="lin" valueType="num">
                                      <p:cBhvr>
                                        <p:cTn id="25" dur="1000" fill="hold"/>
                                        <p:tgtEl>
                                          <p:spTgt spid="1049019">
                                            <p:txEl>
                                              <p:charRg st="33" end="72"/>
                                            </p:txEl>
                                          </p:spTgt>
                                        </p:tgtEl>
                                        <p:attrNameLst>
                                          <p:attrName>ppt_x</p:attrName>
                                        </p:attrNameLst>
                                      </p:cBhvr>
                                      <p:tavLst>
                                        <p:tav tm="0" fmla="#ppt_x+(cos(-2*pi*(1-$))*-#ppt_x-sin(-2*pi*(1-$))*(1-#ppt_y))*(1-$)">
                                          <p:val>
                                            <p:fltVal val="0.0"/>
                                          </p:val>
                                        </p:tav>
                                        <p:tav tm="100000">
                                          <p:val>
                                            <p:fltVal val="1.0"/>
                                          </p:val>
                                        </p:tav>
                                      </p:tavLst>
                                    </p:anim>
                                    <p:anim calcmode="lin" valueType="num">
                                      <p:cBhvr>
                                        <p:cTn id="26" dur="1000" fill="hold"/>
                                        <p:tgtEl>
                                          <p:spTgt spid="1049019">
                                            <p:txEl>
                                              <p:charRg st="33" end="72"/>
                                            </p:txEl>
                                          </p:spTgt>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1049019">
                                            <p:txEl>
                                              <p:charRg st="72" end="86"/>
                                            </p:txEl>
                                          </p:spTgt>
                                        </p:tgtEl>
                                        <p:attrNameLst>
                                          <p:attrName>style.visibility</p:attrName>
                                        </p:attrNameLst>
                                      </p:cBhvr>
                                      <p:to>
                                        <p:strVal val="visible"/>
                                      </p:to>
                                    </p:set>
                                    <p:anim calcmode="lin" valueType="num">
                                      <p:cBhvr additive="base">
                                        <p:cTn id="31" dur="1000" fill="hold"/>
                                        <p:tgtEl>
                                          <p:spTgt spid="1049019">
                                            <p:txEl>
                                              <p:charRg st="72" end="86"/>
                                            </p:txEl>
                                          </p:spTgt>
                                        </p:tgtEl>
                                        <p:attrNameLst>
                                          <p:attrName>ppt_w</p:attrName>
                                        </p:attrNameLst>
                                      </p:cBhvr>
                                      <p:tavLst>
                                        <p:tav tm="0">
                                          <p:val>
                                            <p:fltVal val="0.0"/>
                                          </p:val>
                                        </p:tav>
                                        <p:tav tm="100000">
                                          <p:val>
                                            <p:strVal val="#ppt_w"/>
                                          </p:val>
                                        </p:tav>
                                      </p:tavLst>
                                    </p:anim>
                                    <p:anim calcmode="lin" valueType="num">
                                      <p:cBhvr additive="base">
                                        <p:cTn id="32" dur="1000" fill="hold"/>
                                        <p:tgtEl>
                                          <p:spTgt spid="1049019">
                                            <p:txEl>
                                              <p:charRg st="72" end="86"/>
                                            </p:txEl>
                                          </p:spTgt>
                                        </p:tgtEl>
                                        <p:attrNameLst>
                                          <p:attrName>ppt_h</p:attrName>
                                        </p:attrNameLst>
                                      </p:cBhvr>
                                      <p:tavLst>
                                        <p:tav tm="0">
                                          <p:val>
                                            <p:fltVal val="0.0"/>
                                          </p:val>
                                        </p:tav>
                                        <p:tav tm="100000">
                                          <p:val>
                                            <p:strVal val="#ppt_h"/>
                                          </p:val>
                                        </p:tav>
                                      </p:tavLst>
                                    </p:anim>
                                    <p:anim calcmode="lin" valueType="num">
                                      <p:cBhvr>
                                        <p:cTn id="33" dur="1000" fill="hold"/>
                                        <p:tgtEl>
                                          <p:spTgt spid="1049019">
                                            <p:txEl>
                                              <p:charRg st="72" end="86"/>
                                            </p:txEl>
                                          </p:spTgt>
                                        </p:tgtEl>
                                        <p:attrNameLst>
                                          <p:attrName>ppt_x</p:attrName>
                                        </p:attrNameLst>
                                      </p:cBhvr>
                                      <p:tavLst>
                                        <p:tav tm="0" fmla="#ppt_x+(cos(-2*pi*(1-$))*-#ppt_x-sin(-2*pi*(1-$))*(1-#ppt_y))*(1-$)">
                                          <p:val>
                                            <p:fltVal val="0.0"/>
                                          </p:val>
                                        </p:tav>
                                        <p:tav tm="100000">
                                          <p:val>
                                            <p:fltVal val="1.0"/>
                                          </p:val>
                                        </p:tav>
                                      </p:tavLst>
                                    </p:anim>
                                    <p:anim calcmode="lin" valueType="num">
                                      <p:cBhvr>
                                        <p:cTn id="34" dur="1000" fill="hold"/>
                                        <p:tgtEl>
                                          <p:spTgt spid="1049019">
                                            <p:txEl>
                                              <p:charRg st="72" end="86"/>
                                            </p:txEl>
                                          </p:spTgt>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35" fill="hold">
                      <p:stCondLst>
                        <p:cond delay="indefinite"/>
                      </p:stCondLst>
                      <p:childTnLst>
                        <p:par>
                          <p:cTn id="36" fill="hold">
                            <p:stCondLst>
                              <p:cond delay="0"/>
                            </p:stCondLst>
                            <p:childTnLst>
                              <p:par>
                                <p:cTn id="37" presetID="15" presetClass="entr" presetSubtype="0" fill="hold" grpId="0" nodeType="clickEffect">
                                  <p:stCondLst>
                                    <p:cond delay="0"/>
                                  </p:stCondLst>
                                  <p:childTnLst>
                                    <p:set>
                                      <p:cBhvr>
                                        <p:cTn id="38" dur="1" fill="hold">
                                          <p:stCondLst>
                                            <p:cond delay="0"/>
                                          </p:stCondLst>
                                        </p:cTn>
                                        <p:tgtEl>
                                          <p:spTgt spid="1049019">
                                            <p:txEl>
                                              <p:charRg st="86" end="120"/>
                                            </p:txEl>
                                          </p:spTgt>
                                        </p:tgtEl>
                                        <p:attrNameLst>
                                          <p:attrName>style.visibility</p:attrName>
                                        </p:attrNameLst>
                                      </p:cBhvr>
                                      <p:to>
                                        <p:strVal val="visible"/>
                                      </p:to>
                                    </p:set>
                                    <p:anim calcmode="lin" valueType="num">
                                      <p:cBhvr additive="base">
                                        <p:cTn id="39" dur="1000" fill="hold"/>
                                        <p:tgtEl>
                                          <p:spTgt spid="1049019">
                                            <p:txEl>
                                              <p:charRg st="86" end="120"/>
                                            </p:txEl>
                                          </p:spTgt>
                                        </p:tgtEl>
                                        <p:attrNameLst>
                                          <p:attrName>ppt_w</p:attrName>
                                        </p:attrNameLst>
                                      </p:cBhvr>
                                      <p:tavLst>
                                        <p:tav tm="0">
                                          <p:val>
                                            <p:fltVal val="0.0"/>
                                          </p:val>
                                        </p:tav>
                                        <p:tav tm="100000">
                                          <p:val>
                                            <p:strVal val="#ppt_w"/>
                                          </p:val>
                                        </p:tav>
                                      </p:tavLst>
                                    </p:anim>
                                    <p:anim calcmode="lin" valueType="num">
                                      <p:cBhvr additive="base">
                                        <p:cTn id="40" dur="1000" fill="hold"/>
                                        <p:tgtEl>
                                          <p:spTgt spid="1049019">
                                            <p:txEl>
                                              <p:charRg st="86" end="120"/>
                                            </p:txEl>
                                          </p:spTgt>
                                        </p:tgtEl>
                                        <p:attrNameLst>
                                          <p:attrName>ppt_h</p:attrName>
                                        </p:attrNameLst>
                                      </p:cBhvr>
                                      <p:tavLst>
                                        <p:tav tm="0">
                                          <p:val>
                                            <p:fltVal val="0.0"/>
                                          </p:val>
                                        </p:tav>
                                        <p:tav tm="100000">
                                          <p:val>
                                            <p:strVal val="#ppt_h"/>
                                          </p:val>
                                        </p:tav>
                                      </p:tavLst>
                                    </p:anim>
                                    <p:anim calcmode="lin" valueType="num">
                                      <p:cBhvr>
                                        <p:cTn id="41" dur="1000" fill="hold"/>
                                        <p:tgtEl>
                                          <p:spTgt spid="1049019">
                                            <p:txEl>
                                              <p:charRg st="86" end="120"/>
                                            </p:txEl>
                                          </p:spTgt>
                                        </p:tgtEl>
                                        <p:attrNameLst>
                                          <p:attrName>ppt_x</p:attrName>
                                        </p:attrNameLst>
                                      </p:cBhvr>
                                      <p:tavLst>
                                        <p:tav tm="0" fmla="#ppt_x+(cos(-2*pi*(1-$))*-#ppt_x-sin(-2*pi*(1-$))*(1-#ppt_y))*(1-$)">
                                          <p:val>
                                            <p:fltVal val="0.0"/>
                                          </p:val>
                                        </p:tav>
                                        <p:tav tm="100000">
                                          <p:val>
                                            <p:fltVal val="1.0"/>
                                          </p:val>
                                        </p:tav>
                                      </p:tavLst>
                                    </p:anim>
                                    <p:anim calcmode="lin" valueType="num">
                                      <p:cBhvr>
                                        <p:cTn id="42" dur="1000" fill="hold"/>
                                        <p:tgtEl>
                                          <p:spTgt spid="1049019">
                                            <p:txEl>
                                              <p:charRg st="86" end="120"/>
                                            </p:txEl>
                                          </p:spTgt>
                                        </p:tgtEl>
                                        <p:attrNameLst>
                                          <p:attrName>ppt_y</p:attrName>
                                        </p:attrNameLst>
                                      </p:cBhvr>
                                      <p:tavLst>
                                        <p:tav tm="0" fmla="#ppt_y+(sin(-2*pi*(1-$))*-#ppt_x+cos(-2*pi*(1-$))*(1-#ppt_y))*(1-$)">
                                          <p:val>
                                            <p:fltVal val="0.0"/>
                                          </p:val>
                                        </p:tav>
                                        <p:tav tm="100000">
                                          <p:val>
                                            <p:fltVal val="1.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1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78" name=""/>
        <p:cNvGrpSpPr/>
        <p:nvPr/>
      </p:nvGrpSpPr>
      <p:grpSpPr>
        <a:xfrm rot="0">
          <a:off x="0" y="0"/>
          <a:ext cx="0" cy="0"/>
          <a:chOff x="0" y="0"/>
          <a:chExt cx="0" cy="0"/>
        </a:xfrm>
      </p:grpSpPr>
      <p:pic>
        <p:nvPicPr>
          <p:cNvPr id="2097153" name="图片 2097152"/>
          <p:cNvPicPr/>
          <p:nvPr/>
        </p:nvPicPr>
        <p:blipFill>
          <a:blip r:embed="rId1"/>
          <a:srcRect/>
          <a:stretch>
            <a:fillRect/>
          </a:stretch>
        </p:blipFill>
        <p:spPr>
          <a:xfrm>
            <a:off x="0" y="152400"/>
            <a:ext cx="3810000" cy="2597150"/>
          </a:xfrm>
          <a:prstGeom prst="rect">
            <a:avLst/>
          </a:prstGeom>
          <a:noFill/>
          <a:ln>
            <a:noFill/>
          </a:ln>
        </p:spPr>
      </p:pic>
      <p:pic>
        <p:nvPicPr>
          <p:cNvPr id="2097154" name="图片 2097153"/>
          <p:cNvPicPr/>
          <p:nvPr/>
        </p:nvPicPr>
        <p:blipFill>
          <a:blip r:embed="rId2"/>
          <a:srcRect/>
          <a:stretch>
            <a:fillRect/>
          </a:stretch>
        </p:blipFill>
        <p:spPr>
          <a:xfrm>
            <a:off x="5834062" y="3276600"/>
            <a:ext cx="3309937" cy="3581400"/>
          </a:xfrm>
          <a:prstGeom prst="rect">
            <a:avLst/>
          </a:prstGeom>
          <a:noFill/>
          <a:ln>
            <a:noFill/>
          </a:ln>
        </p:spPr>
      </p:pic>
      <p:sp>
        <p:nvSpPr>
          <p:cNvPr id="1048592" name="文本框 1048591"/>
          <p:cNvSpPr txBox="1"/>
          <p:nvPr/>
        </p:nvSpPr>
        <p:spPr>
          <a:xfrm>
            <a:off x="3962400" y="685800"/>
            <a:ext cx="5029200" cy="15494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solidFill>
                  <a:srgbClr val="003300"/>
                </a:solidFill>
                <a:latin typeface="黑体" panose="02010609060101010101" pitchFamily="2" charset="-122"/>
                <a:ea typeface="黑体" panose="02010609060101010101" pitchFamily="2" charset="-122"/>
              </a:rPr>
              <a:t>    </a:t>
            </a:r>
            <a:r>
              <a:rPr lang="zh-CN" altLang="en-US" sz="3200" b="1">
                <a:solidFill>
                  <a:srgbClr val="FF0000"/>
                </a:solidFill>
                <a:latin typeface="黑体" panose="02010609060101010101" pitchFamily="2" charset="-122"/>
                <a:ea typeface="黑体" panose="02010609060101010101" pitchFamily="2" charset="-122"/>
              </a:rPr>
              <a:t>山水诗</a:t>
            </a:r>
            <a:r>
              <a:rPr lang="zh-CN" altLang="en-US" sz="3200" b="1">
                <a:solidFill>
                  <a:srgbClr val="003300"/>
                </a:solidFill>
                <a:latin typeface="黑体" panose="02010609060101010101" pitchFamily="2" charset="-122"/>
                <a:ea typeface="黑体" panose="02010609060101010101" pitchFamily="2" charset="-122"/>
              </a:rPr>
              <a:t>主要以山水作为描写和抒发感情的对象。描写自然风光为主。</a:t>
            </a:r>
            <a:endParaRPr lang="zh-CN" altLang="en-US" sz="3200" b="1">
              <a:solidFill>
                <a:srgbClr val="003300"/>
              </a:solidFill>
              <a:latin typeface="黑体" panose="02010609060101010101" pitchFamily="2" charset="-122"/>
              <a:ea typeface="黑体" panose="02010609060101010101" pitchFamily="2" charset="-122"/>
            </a:endParaRPr>
          </a:p>
        </p:txBody>
      </p:sp>
      <p:sp>
        <p:nvSpPr>
          <p:cNvPr id="1048593" name="文本框 1048592"/>
          <p:cNvSpPr txBox="1"/>
          <p:nvPr/>
        </p:nvSpPr>
        <p:spPr>
          <a:xfrm>
            <a:off x="381000" y="3733800"/>
            <a:ext cx="5715000" cy="154940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solidFill>
                  <a:srgbClr val="003300"/>
                </a:solidFill>
                <a:latin typeface="黑体" panose="02010609060101010101" pitchFamily="2" charset="-122"/>
                <a:ea typeface="黑体" panose="02010609060101010101" pitchFamily="2" charset="-122"/>
              </a:rPr>
              <a:t>    </a:t>
            </a:r>
            <a:r>
              <a:rPr lang="zh-CN" altLang="en-US" sz="3200" b="1">
                <a:solidFill>
                  <a:srgbClr val="FF0000"/>
                </a:solidFill>
                <a:latin typeface="黑体" panose="02010609060101010101" pitchFamily="2" charset="-122"/>
                <a:ea typeface="黑体" panose="02010609060101010101" pitchFamily="2" charset="-122"/>
              </a:rPr>
              <a:t>田园诗</a:t>
            </a:r>
            <a:r>
              <a:rPr lang="zh-CN" altLang="en-US" sz="3200" b="1">
                <a:solidFill>
                  <a:srgbClr val="003300"/>
                </a:solidFill>
                <a:latin typeface="黑体" panose="02010609060101010101" pitchFamily="2" charset="-122"/>
                <a:ea typeface="黑体" panose="02010609060101010101" pitchFamily="2" charset="-122"/>
              </a:rPr>
              <a:t>多以田园风光为题材。主要是描写农村生活、农夫和农耕。 </a:t>
            </a:r>
            <a:endParaRPr lang="zh-CN" altLang="en-US" sz="3200" b="1">
              <a:solidFill>
                <a:srgbClr val="0033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8592"/>
                                        </p:tgtEl>
                                        <p:attrNameLst>
                                          <p:attrName>style.visibility</p:attrName>
                                        </p:attrNameLst>
                                      </p:cBhvr>
                                      <p:to>
                                        <p:strVal val="visible"/>
                                      </p:to>
                                    </p:set>
                                    <p:animEffect transition="in" filter="box(in)">
                                      <p:cBhvr>
                                        <p:cTn id="7" dur="500"/>
                                        <p:tgtEl>
                                          <p:spTgt spid="104859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8593"/>
                                        </p:tgtEl>
                                        <p:attrNameLst>
                                          <p:attrName>style.visibility</p:attrName>
                                        </p:attrNameLst>
                                      </p:cBhvr>
                                      <p:to>
                                        <p:strVal val="visible"/>
                                      </p:to>
                                    </p:set>
                                    <p:animEffect transition="in" filter="box(in)">
                                      <p:cBhvr>
                                        <p:cTn id="12" dur="500"/>
                                        <p:tgtEl>
                                          <p:spTgt spid="10485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2" grpId="0" animBg="1"/>
      <p:bldP spid="1048593"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215" name=""/>
        <p:cNvGrpSpPr/>
        <p:nvPr/>
      </p:nvGrpSpPr>
      <p:grpSpPr>
        <a:xfrm rot="0">
          <a:off x="0" y="0"/>
          <a:ext cx="0" cy="0"/>
          <a:chOff x="0" y="0"/>
          <a:chExt cx="0" cy="0"/>
        </a:xfrm>
      </p:grpSpPr>
      <p:pic>
        <p:nvPicPr>
          <p:cNvPr id="2097212" name="图片 2097211" descr="06091119003314"/>
          <p:cNvPicPr/>
          <p:nvPr/>
        </p:nvPicPr>
        <p:blipFill>
          <a:blip r:embed="rId1">
            <a:lum bright="36000"/>
          </a:blip>
          <a:srcRect/>
          <a:stretch>
            <a:fillRect/>
          </a:stretch>
        </p:blipFill>
        <p:spPr>
          <a:xfrm>
            <a:off x="-36512" y="-26987"/>
            <a:ext cx="9145588" cy="6911975"/>
          </a:xfrm>
          <a:prstGeom prst="rect">
            <a:avLst/>
          </a:prstGeom>
          <a:noFill/>
          <a:ln>
            <a:noFill/>
          </a:ln>
        </p:spPr>
      </p:pic>
      <p:sp>
        <p:nvSpPr>
          <p:cNvPr id="1049020" name="文本框 1049019"/>
          <p:cNvSpPr txBox="1"/>
          <p:nvPr/>
        </p:nvSpPr>
        <p:spPr>
          <a:xfrm>
            <a:off x="107950" y="115887"/>
            <a:ext cx="4103687" cy="543560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a:t>
            </a:r>
            <a:r>
              <a:rPr lang="en-US" altLang="en-US" sz="3200" b="1">
                <a:solidFill>
                  <a:schemeClr val="lt2"/>
                </a:solidFill>
                <a:latin typeface="华文新魏" pitchFamily="2" charset="-122"/>
                <a:ea typeface="华文新魏" pitchFamily="2" charset="-122"/>
              </a:rPr>
              <a:t>万里寒光</a:t>
            </a:r>
            <a:r>
              <a:rPr lang="en-US" altLang="en-US" sz="3200" b="1">
                <a:latin typeface="华文新魏" pitchFamily="2" charset="-122"/>
                <a:ea typeface="华文新魏" pitchFamily="2" charset="-122"/>
              </a:rPr>
              <a:t>生积雪，</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三边曙色动危旌。 </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沙场烽火</a:t>
            </a:r>
            <a:r>
              <a:rPr lang="en-US" altLang="en-US" sz="3200" b="1">
                <a:solidFill>
                  <a:schemeClr val="lt2"/>
                </a:solidFill>
                <a:latin typeface="华文新魏" pitchFamily="2" charset="-122"/>
                <a:ea typeface="华文新魏" pitchFamily="2" charset="-122"/>
              </a:rPr>
              <a:t>连胡月</a:t>
            </a:r>
            <a:r>
              <a:rPr lang="en-US" altLang="en-US" sz="3200" b="1">
                <a:latin typeface="华文新魏" pitchFamily="2" charset="-122"/>
                <a:ea typeface="华文新魏" pitchFamily="2" charset="-122"/>
              </a:rPr>
              <a:t>，</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a:t>
            </a:r>
            <a:r>
              <a:rPr lang="en-US" altLang="en-US" sz="3200" b="1">
                <a:solidFill>
                  <a:schemeClr val="lt2"/>
                </a:solidFill>
                <a:latin typeface="华文新魏" pitchFamily="2" charset="-122"/>
                <a:ea typeface="华文新魏" pitchFamily="2" charset="-122"/>
              </a:rPr>
              <a:t>海畔云山拥蓟城</a:t>
            </a:r>
            <a:r>
              <a:rPr lang="en-US" altLang="en-US" sz="3200" b="1">
                <a:latin typeface="华文新魏" pitchFamily="2" charset="-122"/>
                <a:ea typeface="华文新魏" pitchFamily="2" charset="-122"/>
              </a:rPr>
              <a:t>。 </a:t>
            </a:r>
            <a:endParaRPr lang="en-US" altLang="en-US" sz="3200" b="1">
              <a:latin typeface="华文新魏" pitchFamily="2" charset="-122"/>
              <a:ea typeface="华文新魏" pitchFamily="2" charset="-122"/>
            </a:endParaRPr>
          </a:p>
          <a:p>
            <a:pPr marL="0" lvl="0" indent="0" eaLnBrk="1" latinLnBrk="1" hangingPunct="1">
              <a:buFontTx/>
              <a:buNone/>
            </a:pP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昨夜秋风入汉关， </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a:t>
            </a:r>
            <a:r>
              <a:rPr lang="en-US" altLang="en-US" sz="3200" b="1">
                <a:solidFill>
                  <a:schemeClr val="lt2"/>
                </a:solidFill>
                <a:latin typeface="华文新魏" pitchFamily="2" charset="-122"/>
                <a:ea typeface="华文新魏" pitchFamily="2" charset="-122"/>
              </a:rPr>
              <a:t>朔云边月满西山</a:t>
            </a:r>
            <a:r>
              <a:rPr lang="en-US" altLang="en-US" sz="3200" b="1">
                <a:latin typeface="华文新魏" pitchFamily="2" charset="-122"/>
                <a:ea typeface="华文新魏" pitchFamily="2" charset="-122"/>
              </a:rPr>
              <a:t>。 </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黄河</a:t>
            </a:r>
            <a:r>
              <a:rPr lang="en-US" altLang="en-US" sz="3200" b="1">
                <a:solidFill>
                  <a:schemeClr val="lt2"/>
                </a:solidFill>
                <a:latin typeface="华文新魏" pitchFamily="2" charset="-122"/>
                <a:ea typeface="华文新魏" pitchFamily="2" charset="-122"/>
              </a:rPr>
              <a:t>远上白云间</a:t>
            </a:r>
            <a:r>
              <a:rPr lang="en-US" altLang="en-US" sz="3200" b="1">
                <a:latin typeface="华文新魏" pitchFamily="2" charset="-122"/>
                <a:ea typeface="华文新魏" pitchFamily="2" charset="-122"/>
              </a:rPr>
              <a:t>，</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一片孤城</a:t>
            </a:r>
            <a:r>
              <a:rPr lang="en-US" altLang="en-US" sz="3200" b="1">
                <a:solidFill>
                  <a:schemeClr val="lt2"/>
                </a:solidFill>
                <a:latin typeface="华文新魏" pitchFamily="2" charset="-122"/>
                <a:ea typeface="华文新魏" pitchFamily="2" charset="-122"/>
              </a:rPr>
              <a:t>万仞山</a:t>
            </a:r>
            <a:r>
              <a:rPr lang="en-US" altLang="en-US" sz="3200" b="1">
                <a:latin typeface="华文新魏" pitchFamily="2" charset="-122"/>
                <a:ea typeface="华文新魏" pitchFamily="2" charset="-122"/>
              </a:rPr>
              <a:t>。</a:t>
            </a:r>
            <a:endParaRPr lang="en-US" altLang="en-US" sz="3200" b="1">
              <a:latin typeface="华文新魏" pitchFamily="2" charset="-122"/>
              <a:ea typeface="华文新魏" pitchFamily="2" charset="-122"/>
            </a:endParaRPr>
          </a:p>
        </p:txBody>
      </p:sp>
      <p:sp>
        <p:nvSpPr>
          <p:cNvPr id="1049021" name="文本框 1049020"/>
          <p:cNvSpPr txBox="1"/>
          <p:nvPr/>
        </p:nvSpPr>
        <p:spPr>
          <a:xfrm>
            <a:off x="5292725" y="44450"/>
            <a:ext cx="3816350" cy="543560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3200" b="1">
                <a:latin typeface="隶书" pitchFamily="49" charset="-122"/>
                <a:ea typeface="隶书" pitchFamily="49" charset="-122"/>
              </a:rPr>
              <a:t>边塞壮丽的风光。</a:t>
            </a:r>
            <a:endParaRPr lang="en-US" altLang="en-US" sz="3200" b="1">
              <a:latin typeface="隶书" pitchFamily="49" charset="-122"/>
              <a:ea typeface="隶书" pitchFamily="49" charset="-122"/>
            </a:endParaRPr>
          </a:p>
          <a:p>
            <a:pPr marL="0" lvl="0" indent="0" eaLnBrk="1" latinLnBrk="1" hangingPunct="1">
              <a:buFontTx/>
              <a:buNone/>
            </a:pPr>
            <a:r>
              <a:rPr lang="en-US" altLang="en-US" sz="3200" b="1">
                <a:latin typeface="隶书" pitchFamily="49" charset="-122"/>
                <a:ea typeface="隶书" pitchFamily="49" charset="-122"/>
              </a:rPr>
              <a:t>  边塞</a:t>
            </a:r>
            <a:r>
              <a:rPr lang="en-US" altLang="en-US" sz="3200" b="1">
                <a:solidFill>
                  <a:schemeClr val="lt2"/>
                </a:solidFill>
                <a:latin typeface="隶书" pitchFamily="49" charset="-122"/>
                <a:ea typeface="隶书" pitchFamily="49" charset="-122"/>
              </a:rPr>
              <a:t>开阔、高远，</a:t>
            </a:r>
            <a:r>
              <a:rPr lang="en-US" altLang="en-US" sz="3200" b="1">
                <a:latin typeface="隶书" pitchFamily="49" charset="-122"/>
                <a:ea typeface="隶书" pitchFamily="49" charset="-122"/>
              </a:rPr>
              <a:t>让人心情振奋，顿生满腔豪情。正是这壮丽的河山，激起戍边将士们拼死杀敌、报效国家的壮志豪情。</a:t>
            </a:r>
            <a:r>
              <a:rPr lang="en-US" altLang="en-US" sz="3200" b="1">
                <a:solidFill>
                  <a:schemeClr val="lt2"/>
                </a:solidFill>
                <a:latin typeface="隶书" pitchFamily="49" charset="-122"/>
                <a:ea typeface="隶书" pitchFamily="49" charset="-122"/>
              </a:rPr>
              <a:t>常用的意象有：月，山，风，雪，大漠，烽烟，骏马，红旗等。</a:t>
            </a:r>
            <a:r>
              <a:rPr lang="en-US" altLang="en-US" sz="3200">
                <a:latin typeface="隶书" pitchFamily="49" charset="-122"/>
                <a:ea typeface="隶书" pitchFamily="49" charset="-122"/>
              </a:rPr>
              <a:t> </a:t>
            </a:r>
            <a:endParaRPr lang="en-US" altLang="en-US" sz="3200">
              <a:latin typeface="隶书" pitchFamily="49" charset="-122"/>
              <a:ea typeface="隶书" pitchFamily="49" charset="-122"/>
            </a:endParaRPr>
          </a:p>
        </p:txBody>
      </p:sp>
      <p:sp>
        <p:nvSpPr>
          <p:cNvPr id="1049022" name="任意多边形 1049021">
            <a:hlinkClick r:id="rId2" action="ppaction://hlinksldjump"/>
          </p:cNvPr>
          <p:cNvSpPr/>
          <p:nvPr/>
        </p:nvSpPr>
        <p:spPr>
          <a:xfrm>
            <a:off x="3779837" y="188912"/>
            <a:ext cx="1512887" cy="5905500"/>
          </a:xfrm>
          <a:custGeom>
            <a:avLst/>
            <a:gdLst/>
            <a:ahLst/>
            <a:cxnLst/>
            <a:rect l="0" t="0" r="r" b="b"/>
            <a:pathLst>
              <a:path w="2382" h="9299">
                <a:moveTo>
                  <a:pt x="311" y="690"/>
                </a:moveTo>
                <a:cubicBezTo>
                  <a:pt x="480" y="1158"/>
                  <a:pt x="769" y="3141"/>
                  <a:pt x="1033" y="3722"/>
                </a:cubicBezTo>
                <a:cubicBezTo>
                  <a:pt x="1297" y="4304"/>
                  <a:pt x="1778" y="4156"/>
                  <a:pt x="1899" y="4173"/>
                </a:cubicBezTo>
                <a:cubicBezTo>
                  <a:pt x="2019" y="4190"/>
                  <a:pt x="1682" y="3834"/>
                  <a:pt x="1755" y="3834"/>
                </a:cubicBezTo>
                <a:cubicBezTo>
                  <a:pt x="1829" y="3834"/>
                  <a:pt x="2287" y="3985"/>
                  <a:pt x="2334" y="4173"/>
                </a:cubicBezTo>
                <a:cubicBezTo>
                  <a:pt x="2382" y="4361"/>
                  <a:pt x="2093" y="4901"/>
                  <a:pt x="2045" y="4958"/>
                </a:cubicBezTo>
                <a:cubicBezTo>
                  <a:pt x="1997" y="5015"/>
                  <a:pt x="2140" y="4547"/>
                  <a:pt x="2045" y="4510"/>
                </a:cubicBezTo>
                <a:cubicBezTo>
                  <a:pt x="1949" y="4473"/>
                  <a:pt x="1682" y="4039"/>
                  <a:pt x="1466" y="4732"/>
                </a:cubicBezTo>
                <a:cubicBezTo>
                  <a:pt x="1250" y="5426"/>
                  <a:pt x="938" y="8027"/>
                  <a:pt x="747" y="8663"/>
                </a:cubicBezTo>
                <a:cubicBezTo>
                  <a:pt x="556" y="9299"/>
                  <a:pt x="359" y="8983"/>
                  <a:pt x="311" y="8552"/>
                </a:cubicBezTo>
                <a:cubicBezTo>
                  <a:pt x="264" y="8121"/>
                  <a:pt x="505" y="7354"/>
                  <a:pt x="458" y="6082"/>
                </a:cubicBezTo>
                <a:cubicBezTo>
                  <a:pt x="410" y="4809"/>
                  <a:pt x="50" y="1831"/>
                  <a:pt x="25" y="915"/>
                </a:cubicBezTo>
                <a:cubicBezTo>
                  <a:pt x="0" y="0"/>
                  <a:pt x="143" y="222"/>
                  <a:pt x="311" y="690"/>
                </a:cubicBezTo>
                <a:lnTo>
                  <a:pt x="311" y="690"/>
                </a:lnTo>
              </a:path>
            </a:pathLst>
          </a:custGeom>
          <a:gradFill rotWithShape="1">
            <a:gsLst>
              <a:gs pos="0">
                <a:srgbClr val="000000">
                  <a:alpha val="100000"/>
                </a:srgbClr>
              </a:gs>
              <a:gs pos="0">
                <a:srgbClr val="000000">
                  <a:alpha val="100000"/>
                </a:srgbClr>
              </a:gs>
              <a:gs pos="20000">
                <a:srgbClr val="000040">
                  <a:alpha val="100000"/>
                </a:srgbClr>
              </a:gs>
              <a:gs pos="50000">
                <a:srgbClr val="400040">
                  <a:alpha val="100000"/>
                </a:srgbClr>
              </a:gs>
              <a:gs pos="75000">
                <a:srgbClr val="8F0040">
                  <a:alpha val="100000"/>
                </a:srgbClr>
              </a:gs>
              <a:gs pos="89999">
                <a:srgbClr val="F27300">
                  <a:alpha val="100000"/>
                </a:srgbClr>
              </a:gs>
              <a:gs pos="100000">
                <a:srgbClr val="FFBF00">
                  <a:alpha val="100000"/>
                </a:srgbClr>
              </a:gs>
              <a:gs pos="100000">
                <a:srgbClr val="FFBF00">
                  <a:alpha val="100000"/>
                </a:srgbClr>
              </a:gs>
            </a:gsLst>
            <a:path path="rect">
              <a:fillToRect r="100000" b="100000"/>
            </a:path>
          </a:gradFill>
          <a:ln w="28575" cap="flat" cmpd="sng">
            <a:solidFill>
              <a:schemeClr val="dk1">
                <a:alpha val="100000"/>
              </a:schemeClr>
            </a:solidFill>
            <a:prstDash val="solid"/>
            <a:roun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childTnLst>
                                    <p:set>
                                      <p:cBhvr>
                                        <p:cTn id="6" dur="1" fill="hold">
                                          <p:stCondLst>
                                            <p:cond delay="0"/>
                                          </p:stCondLst>
                                        </p:cTn>
                                        <p:tgtEl>
                                          <p:spTgt spid="1049020"/>
                                        </p:tgtEl>
                                        <p:attrNameLst>
                                          <p:attrName>style.visibility</p:attrName>
                                        </p:attrNameLst>
                                      </p:cBhvr>
                                      <p:to>
                                        <p:strVal val="visible"/>
                                      </p:to>
                                    </p:set>
                                    <p:animEffect transition="in" filter="fade">
                                      <p:cBhvr>
                                        <p:cTn id="7" dur="1000"/>
                                        <p:tgtEl>
                                          <p:spTgt spid="1049020"/>
                                        </p:tgtEl>
                                      </p:cBhvr>
                                    </p:animEffect>
                                    <p:anim calcmode="lin" valueType="num">
                                      <p:cBhvr additive="base">
                                        <p:cTn id="8" dur="1000" fill="hold"/>
                                        <p:tgtEl>
                                          <p:spTgt spid="1049020"/>
                                        </p:tgtEl>
                                        <p:attrNameLst>
                                          <p:attrName>ppt_x</p:attrName>
                                        </p:attrNameLst>
                                      </p:cBhvr>
                                      <p:tavLst>
                                        <p:tav tm="0">
                                          <p:val>
                                            <p:strVal val="#ppt_x-.1"/>
                                          </p:val>
                                        </p:tav>
                                        <p:tav tm="100000">
                                          <p:val>
                                            <p:strVal val="#ppt_x"/>
                                          </p:val>
                                        </p:tav>
                                      </p:tavLst>
                                    </p:anim>
                                    <p:anim calcmode="lin" valueType="num">
                                      <p:cBhvr additive="base">
                                        <p:cTn id="9" dur="1000" fill="hold"/>
                                        <p:tgtEl>
                                          <p:spTgt spid="1049020"/>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7" presetClass="entr" presetSubtype="8" fill="hold" grpId="0" nodeType="clickEffect">
                                  <p:stCondLst>
                                    <p:cond delay="0"/>
                                  </p:stCondLst>
                                  <p:childTnLst>
                                    <p:set>
                                      <p:cBhvr>
                                        <p:cTn id="13" dur="1" fill="hold">
                                          <p:stCondLst>
                                            <p:cond delay="0"/>
                                          </p:stCondLst>
                                        </p:cTn>
                                        <p:tgtEl>
                                          <p:spTgt spid="1049022"/>
                                        </p:tgtEl>
                                        <p:attrNameLst>
                                          <p:attrName>style.visibility</p:attrName>
                                        </p:attrNameLst>
                                      </p:cBhvr>
                                      <p:to>
                                        <p:strVal val="visible"/>
                                      </p:to>
                                    </p:set>
                                    <p:anim calcmode="lin" valueType="num">
                                      <p:cBhvr additive="base">
                                        <p:cTn id="14" dur="2000" fill="hold"/>
                                        <p:tgtEl>
                                          <p:spTgt spid="1049022"/>
                                        </p:tgtEl>
                                        <p:attrNameLst>
                                          <p:attrName>ppt_x</p:attrName>
                                        </p:attrNameLst>
                                      </p:cBhvr>
                                      <p:tavLst>
                                        <p:tav tm="0">
                                          <p:val>
                                            <p:strVal val="0-#ppt_w/2"/>
                                          </p:val>
                                        </p:tav>
                                        <p:tav tm="100000">
                                          <p:val>
                                            <p:strVal val="ppt_x"/>
                                          </p:val>
                                        </p:tav>
                                      </p:tavLst>
                                    </p:anim>
                                    <p:anim calcmode="lin" valueType="num">
                                      <p:cBhvr additive="base">
                                        <p:cTn id="15" dur="2000" fill="hold"/>
                                        <p:tgtEl>
                                          <p:spTgt spid="1049022"/>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0" presetClass="entr" presetSubtype="0" fill="hold" grpId="0" nodeType="clickEffect">
                                  <p:stCondLst>
                                    <p:cond delay="0"/>
                                  </p:stCondLst>
                                  <p:childTnLst>
                                    <p:set>
                                      <p:cBhvr>
                                        <p:cTn id="19" dur="1" fill="hold">
                                          <p:stCondLst>
                                            <p:cond delay="0"/>
                                          </p:stCondLst>
                                        </p:cTn>
                                        <p:tgtEl>
                                          <p:spTgt spid="1049021"/>
                                        </p:tgtEl>
                                        <p:attrNameLst>
                                          <p:attrName>style.visibility</p:attrName>
                                        </p:attrNameLst>
                                      </p:cBhvr>
                                      <p:to>
                                        <p:strVal val="visible"/>
                                      </p:to>
                                    </p:set>
                                    <p:animEffect transition="in" filter="fade">
                                      <p:cBhvr>
                                        <p:cTn id="20" dur="1000"/>
                                        <p:tgtEl>
                                          <p:spTgt spid="1049021"/>
                                        </p:tgtEl>
                                      </p:cBhvr>
                                    </p:animEffect>
                                    <p:anim calcmode="lin" valueType="num">
                                      <p:cBhvr additive="base">
                                        <p:cTn id="21" dur="1000" fill="hold"/>
                                        <p:tgtEl>
                                          <p:spTgt spid="1049021"/>
                                        </p:tgtEl>
                                        <p:attrNameLst>
                                          <p:attrName>ppt_x</p:attrName>
                                        </p:attrNameLst>
                                      </p:cBhvr>
                                      <p:tavLst>
                                        <p:tav tm="0">
                                          <p:val>
                                            <p:strVal val="#ppt_x-.1"/>
                                          </p:val>
                                        </p:tav>
                                        <p:tav tm="100000">
                                          <p:val>
                                            <p:strVal val="#ppt_x"/>
                                          </p:val>
                                        </p:tav>
                                      </p:tavLst>
                                    </p:anim>
                                    <p:anim calcmode="lin" valueType="num">
                                      <p:cBhvr additive="base">
                                        <p:cTn id="22" dur="1000" fill="hold"/>
                                        <p:tgtEl>
                                          <p:spTgt spid="10490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20" grpId="0" animBg="1"/>
      <p:bldP spid="1049021"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216" name=""/>
        <p:cNvGrpSpPr/>
        <p:nvPr/>
      </p:nvGrpSpPr>
      <p:grpSpPr>
        <a:xfrm rot="0">
          <a:off x="0" y="0"/>
          <a:ext cx="0" cy="0"/>
          <a:chOff x="0" y="0"/>
          <a:chExt cx="0" cy="0"/>
        </a:xfrm>
      </p:grpSpPr>
      <p:sp>
        <p:nvSpPr>
          <p:cNvPr id="1049023" name="标题 1049022"/>
          <p:cNvSpPr/>
          <p:nvPr>
            <p:ph type="title" idx="4294967295"/>
          </p:nvPr>
        </p:nvSpPr>
        <p:spPr>
          <a:xfrm>
            <a:off x="298450" y="228600"/>
            <a:ext cx="8377237"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zh-CN" altLang="en-US" sz="4000"/>
              <a:t>2、</a:t>
            </a:r>
            <a:r>
              <a:rPr lang="zh-CN" altLang="en-US" sz="4000">
                <a:hlinkClick r:id="rId1" action="ppaction://hlinksldjump"/>
              </a:rPr>
              <a:t>厌恶连年战事，批评边将无能，反对统治者的穷兵黩武。 </a:t>
            </a:r>
            <a:endParaRPr lang="zh-CN" altLang="en-US" sz="4000">
              <a:hlinkClick r:id="rId1" action="ppaction://hlinksldjump"/>
            </a:endParaRPr>
          </a:p>
        </p:txBody>
      </p:sp>
      <p:sp>
        <p:nvSpPr>
          <p:cNvPr id="1049024" name="文本占位符 1049023"/>
          <p:cNvSpPr/>
          <p:nvPr>
            <p:ph type="body" idx="4294967295"/>
          </p:nvPr>
        </p:nvSpPr>
        <p:spPr>
          <a:xfrm>
            <a:off x="36512" y="2032000"/>
            <a:ext cx="9070975" cy="49974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l" eaLnBrk="1" fontAlgn="base" latinLnBrk="1" hangingPunct="1">
              <a:lnSpc>
                <a:spcPct val="100000"/>
              </a:lnSpc>
              <a:spcBef>
                <a:spcPct val="20000"/>
              </a:spcBef>
              <a:spcAft>
                <a:spcPct val="0"/>
              </a:spcAft>
              <a:buSzPct val="100000"/>
              <a:buFont typeface="Times New Roman" panose="02020603050405020304" charset="0"/>
              <a:buChar char="•"/>
            </a:pPr>
            <a:r>
              <a:rPr lang="zh-CN" altLang="en-US" b="1"/>
              <a:t> </a:t>
            </a:r>
            <a:r>
              <a:rPr lang="zh-CN" altLang="en-US" sz="3200" b="1">
                <a:solidFill>
                  <a:srgbClr val="000099"/>
                </a:solidFill>
                <a:latin typeface="Arial" panose="020B0604020202020204" pitchFamily="34" charset="0"/>
                <a:ea typeface="宋体" panose="02010600030101010101" pitchFamily="2" charset="-122"/>
              </a:rPr>
              <a:t>“凭君莫话封侯事， 一将功成万骨枯。”</a:t>
            </a:r>
            <a:r>
              <a:rPr lang="zh-CN" altLang="en-US" sz="3200" b="1">
                <a:solidFill>
                  <a:schemeClr val="dk1"/>
                </a:solidFill>
                <a:latin typeface="Arial" panose="020B0604020202020204" pitchFamily="34" charset="0"/>
                <a:ea typeface="宋体" panose="02010600030101010101" pitchFamily="2" charset="-122"/>
              </a:rPr>
              <a:t>曹松</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algn="l" eaLnBrk="1" fontAlgn="base" latinLnBrk="1" hangingPunct="1">
              <a:lnSpc>
                <a:spcPct val="100000"/>
              </a:lnSpc>
              <a:spcBef>
                <a:spcPct val="20000"/>
              </a:spcBef>
              <a:spcAft>
                <a:spcPct val="0"/>
              </a:spcAft>
              <a:buSzPct val="100000"/>
              <a:buFont typeface="Times New Roman" panose="02020603050405020304" charset="0"/>
              <a:buChar char="•"/>
            </a:pPr>
            <a:r>
              <a:rPr lang="zh-CN" altLang="en-US" sz="3200" b="1">
                <a:solidFill>
                  <a:srgbClr val="000099"/>
                </a:solidFill>
                <a:latin typeface="Arial" panose="020B0604020202020204" pitchFamily="34" charset="0"/>
                <a:ea typeface="宋体" panose="02010600030101010101" pitchFamily="2" charset="-122"/>
              </a:rPr>
              <a:t>“可怜无定河边骨，犹是春闺梦里人。”</a:t>
            </a:r>
            <a:r>
              <a:rPr lang="zh-CN" altLang="en-US" sz="3200" b="1">
                <a:solidFill>
                  <a:schemeClr val="dk1"/>
                </a:solidFill>
                <a:latin typeface="Arial" panose="020B0604020202020204" pitchFamily="34" charset="0"/>
                <a:ea typeface="宋体" panose="02010600030101010101" pitchFamily="2" charset="-122"/>
              </a:rPr>
              <a:t>陈陶 </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eaLnBrk="1" fontAlgn="base" latinLnBrk="1" hangingPunct="1">
              <a:lnSpc>
                <a:spcPct val="100000"/>
              </a:lnSpc>
              <a:spcBef>
                <a:spcPct val="20000"/>
              </a:spcBef>
              <a:spcAft>
                <a:spcPct val="0"/>
              </a:spcAft>
              <a:buSzPct val="100000"/>
              <a:buFont typeface="Times New Roman" panose="02020603050405020304" charset="0"/>
              <a:buChar char="•"/>
            </a:pPr>
            <a:r>
              <a:rPr lang="zh-CN" altLang="en-US" sz="3200" b="1">
                <a:solidFill>
                  <a:srgbClr val="000099"/>
                </a:solidFill>
                <a:latin typeface="Arial" panose="020B0604020202020204" pitchFamily="34" charset="0"/>
                <a:ea typeface="宋体" panose="02010600030101010101" pitchFamily="2" charset="-122"/>
              </a:rPr>
              <a:t>“但使龙城飞将在，不教胡马度阴山。”</a:t>
            </a:r>
            <a:r>
              <a:rPr lang="zh-CN" altLang="en-US" sz="3200" b="1">
                <a:solidFill>
                  <a:schemeClr val="dk1"/>
                </a:solidFill>
                <a:latin typeface="Arial" panose="020B0604020202020204" pitchFamily="34" charset="0"/>
                <a:ea typeface="宋体" panose="02010600030101010101" pitchFamily="2" charset="-122"/>
              </a:rPr>
              <a:t>王昌龄 </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algn="l" eaLnBrk="1" fontAlgn="base" latinLnBrk="1" hangingPunct="1">
              <a:lnSpc>
                <a:spcPct val="100000"/>
              </a:lnSpc>
              <a:spcBef>
                <a:spcPct val="20000"/>
              </a:spcBef>
              <a:spcAft>
                <a:spcPct val="0"/>
              </a:spcAft>
              <a:buSzPct val="100000"/>
              <a:buFont typeface="Times New Roman" panose="02020603050405020304" charset="0"/>
              <a:buChar char="•"/>
            </a:pPr>
            <a:r>
              <a:rPr lang="zh-CN" altLang="en-US" sz="3200" b="1">
                <a:solidFill>
                  <a:srgbClr val="000099"/>
                </a:solidFill>
                <a:latin typeface="Arial" panose="020B0604020202020204" pitchFamily="34" charset="0"/>
                <a:ea typeface="宋体" panose="02010600030101010101" pitchFamily="2" charset="-122"/>
              </a:rPr>
              <a:t>“战士军前半生死，美人帐下犹歌舞。”</a:t>
            </a:r>
            <a:r>
              <a:rPr lang="zh-CN" altLang="en-US" sz="3200" b="1">
                <a:solidFill>
                  <a:schemeClr val="dk1"/>
                </a:solidFill>
                <a:latin typeface="Arial" panose="020B0604020202020204" pitchFamily="34" charset="0"/>
                <a:ea typeface="宋体" panose="02010600030101010101" pitchFamily="2" charset="-122"/>
              </a:rPr>
              <a:t> 高适 </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eaLnBrk="1" latinLnBrk="1" hangingPunct="1">
              <a:buFontTx/>
              <a:buNone/>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023"/>
                                        </p:tgtEl>
                                        <p:attrNameLst>
                                          <p:attrName>style.visibility</p:attrName>
                                        </p:attrNameLst>
                                      </p:cBhvr>
                                      <p:to>
                                        <p:strVal val="visible"/>
                                      </p:to>
                                    </p:set>
                                    <p:animEffect transition="in" filter="blinds(horizontal)">
                                      <p:cBhvr>
                                        <p:cTn id="7" dur="500"/>
                                        <p:tgtEl>
                                          <p:spTgt spid="10490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024">
                                            <p:txEl>
                                              <p:charRg st="0" end="23"/>
                                            </p:txEl>
                                          </p:spTgt>
                                        </p:tgtEl>
                                        <p:attrNameLst>
                                          <p:attrName>style.visibility</p:attrName>
                                        </p:attrNameLst>
                                      </p:cBhvr>
                                      <p:to>
                                        <p:strVal val="visible"/>
                                      </p:to>
                                    </p:set>
                                    <p:animEffect transition="in" filter="blinds(horizontal)">
                                      <p:cBhvr>
                                        <p:cTn id="12" dur="500"/>
                                        <p:tgtEl>
                                          <p:spTgt spid="1049024">
                                            <p:txEl>
                                              <p:charRg st="0" end="2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1049024">
                                            <p:txEl>
                                              <p:charRg st="23" end="45"/>
                                            </p:txEl>
                                          </p:spTgt>
                                        </p:tgtEl>
                                        <p:attrNameLst>
                                          <p:attrName>style.visibility</p:attrName>
                                        </p:attrNameLst>
                                      </p:cBhvr>
                                      <p:to>
                                        <p:strVal val="visible"/>
                                      </p:to>
                                    </p:set>
                                    <p:animEffect transition="in" filter="blinds(horizontal)">
                                      <p:cBhvr>
                                        <p:cTn id="17" dur="500"/>
                                        <p:tgtEl>
                                          <p:spTgt spid="1049024">
                                            <p:txEl>
                                              <p:charRg st="23" end="45"/>
                                            </p:txEl>
                                          </p:spTgt>
                                        </p:tgtEl>
                                      </p:cBhvr>
                                    </p:animEffect>
                                  </p:childTnLst>
                                </p:cTn>
                              </p:par>
                              <p:par>
                                <p:cTn id="18" presetID="3" presetClass="entr" presetSubtype="10" fill="hold" grpId="2" nodeType="withEffect">
                                  <p:stCondLst>
                                    <p:cond delay="0"/>
                                  </p:stCondLst>
                                  <p:childTnLst>
                                    <p:set>
                                      <p:cBhvr>
                                        <p:cTn id="19" dur="1" fill="hold">
                                          <p:stCondLst>
                                            <p:cond delay="0"/>
                                          </p:stCondLst>
                                        </p:cTn>
                                        <p:tgtEl>
                                          <p:spTgt spid="1049024">
                                            <p:txEl>
                                              <p:charRg st="45" end="68"/>
                                            </p:txEl>
                                          </p:spTgt>
                                        </p:tgtEl>
                                        <p:attrNameLst>
                                          <p:attrName>style.visibility</p:attrName>
                                        </p:attrNameLst>
                                      </p:cBhvr>
                                      <p:to>
                                        <p:strVal val="visible"/>
                                      </p:to>
                                    </p:set>
                                    <p:animEffect transition="in" filter="blinds(horizontal)">
                                      <p:cBhvr>
                                        <p:cTn id="20" dur="500"/>
                                        <p:tgtEl>
                                          <p:spTgt spid="1049024">
                                            <p:txEl>
                                              <p:charRg st="45" end="68"/>
                                            </p:txEl>
                                          </p:spTgt>
                                        </p:tgtEl>
                                      </p:cBhvr>
                                    </p:animEffect>
                                  </p:childTnLst>
                                </p:cTn>
                              </p:par>
                              <p:par>
                                <p:cTn id="21" presetID="3" presetClass="entr" presetSubtype="10" fill="hold" grpId="3" nodeType="withEffect">
                                  <p:stCondLst>
                                    <p:cond delay="0"/>
                                  </p:stCondLst>
                                  <p:childTnLst>
                                    <p:set>
                                      <p:cBhvr>
                                        <p:cTn id="22" dur="1" fill="hold">
                                          <p:stCondLst>
                                            <p:cond delay="0"/>
                                          </p:stCondLst>
                                        </p:cTn>
                                        <p:tgtEl>
                                          <p:spTgt spid="1049024">
                                            <p:txEl>
                                              <p:charRg st="68" end="91"/>
                                            </p:txEl>
                                          </p:spTgt>
                                        </p:tgtEl>
                                        <p:attrNameLst>
                                          <p:attrName>style.visibility</p:attrName>
                                        </p:attrNameLst>
                                      </p:cBhvr>
                                      <p:to>
                                        <p:strVal val="visible"/>
                                      </p:to>
                                    </p:set>
                                    <p:animEffect transition="in" filter="blinds(horizontal)">
                                      <p:cBhvr>
                                        <p:cTn id="23" dur="500"/>
                                        <p:tgtEl>
                                          <p:spTgt spid="1049024">
                                            <p:txEl>
                                              <p:charRg st="68"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23"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217" name=""/>
        <p:cNvGrpSpPr/>
        <p:nvPr/>
      </p:nvGrpSpPr>
      <p:grpSpPr>
        <a:xfrm rot="0">
          <a:off x="0" y="0"/>
          <a:ext cx="0" cy="0"/>
          <a:chOff x="0" y="0"/>
          <a:chExt cx="0" cy="0"/>
        </a:xfrm>
      </p:grpSpPr>
      <p:sp>
        <p:nvSpPr>
          <p:cNvPr id="1049025" name="标题 1049024"/>
          <p:cNvSpPr/>
          <p:nvPr>
            <p:ph type="title" idx="4294967295"/>
          </p:nvPr>
        </p:nvSpPr>
        <p:spPr>
          <a:xfrm>
            <a:off x="298450" y="228600"/>
            <a:ext cx="854075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r>
              <a:rPr lang="zh-CN" altLang="en-US"/>
              <a:t>3、</a:t>
            </a:r>
            <a:r>
              <a:rPr lang="zh-CN" altLang="en-US">
                <a:solidFill>
                  <a:srgbClr val="000000"/>
                </a:solidFill>
              </a:rPr>
              <a:t>A</a:t>
            </a:r>
            <a:r>
              <a:rPr lang="zh-CN" altLang="en-US">
                <a:solidFill>
                  <a:srgbClr val="333399"/>
                </a:solidFill>
              </a:rPr>
              <a:t>描写艰苦激烈的戍边生活。</a:t>
            </a:r>
            <a:r>
              <a:rPr lang="zh-CN" altLang="en-US"/>
              <a:t> </a:t>
            </a:r>
            <a:endParaRPr lang="zh-CN" altLang="en-US"/>
          </a:p>
        </p:txBody>
      </p:sp>
      <p:sp>
        <p:nvSpPr>
          <p:cNvPr id="1049026" name="矩形 1049025"/>
          <p:cNvSpPr/>
          <p:nvPr/>
        </p:nvSpPr>
        <p:spPr>
          <a:xfrm>
            <a:off x="107950" y="1341437"/>
            <a:ext cx="8999538" cy="549116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b="1">
                <a:solidFill>
                  <a:srgbClr val="000099"/>
                </a:solidFill>
              </a:rPr>
              <a:t> </a:t>
            </a:r>
            <a:r>
              <a:rPr lang="zh-CN" altLang="en-US" b="1">
                <a:solidFill>
                  <a:srgbClr val="FF0000"/>
                </a:solidFill>
              </a:rPr>
              <a:t> 晓战</a:t>
            </a:r>
            <a:r>
              <a:rPr lang="zh-CN" altLang="en-US" b="1">
                <a:solidFill>
                  <a:srgbClr val="000099"/>
                </a:solidFill>
              </a:rPr>
              <a:t>随金鼓，宵</a:t>
            </a:r>
            <a:r>
              <a:rPr lang="zh-CN" altLang="en-US" b="1">
                <a:solidFill>
                  <a:srgbClr val="FF0000"/>
                </a:solidFill>
              </a:rPr>
              <a:t>眠抱玉鞍</a:t>
            </a:r>
            <a:r>
              <a:rPr lang="zh-CN" altLang="en-US" b="1">
                <a:solidFill>
                  <a:srgbClr val="000099"/>
                </a:solidFill>
              </a:rPr>
              <a:t>。</a:t>
            </a:r>
            <a:r>
              <a:rPr lang="zh-CN" altLang="en-US" b="1"/>
              <a:t> </a:t>
            </a:r>
            <a:br>
              <a:rPr lang="zh-CN" altLang="en-US" b="1"/>
            </a:br>
            <a:r>
              <a:rPr lang="zh-CN" altLang="en-US" b="1"/>
              <a:t>  </a:t>
            </a:r>
            <a:r>
              <a:rPr lang="zh-CN" altLang="en-US" b="1">
                <a:solidFill>
                  <a:srgbClr val="000099"/>
                </a:solidFill>
              </a:rPr>
              <a:t>愿将腰下剑，直为斩楼兰。</a:t>
            </a:r>
            <a:r>
              <a:rPr lang="zh-CN" altLang="en-US" b="1"/>
              <a:t> </a:t>
            </a:r>
            <a:endParaRPr lang="zh-CN" altLang="en-US" b="1"/>
          </a:p>
          <a:p>
            <a:pPr marL="0" lvl="0" indent="0" algn="ctr">
              <a:buFontTx/>
              <a:buNone/>
            </a:pPr>
            <a:r>
              <a:rPr lang="zh-CN" altLang="en-US" sz="2800" b="1"/>
              <a:t>                                 ——《塞下曲》 李 白</a:t>
            </a:r>
            <a:r>
              <a:rPr lang="zh-CN" altLang="en-US" b="1"/>
              <a:t> </a:t>
            </a:r>
            <a:endParaRPr lang="zh-CN" altLang="en-US" b="1"/>
          </a:p>
          <a:p>
            <a:pPr marL="0" lvl="0" indent="0">
              <a:buFontTx/>
              <a:buNone/>
            </a:pPr>
            <a:r>
              <a:rPr lang="zh-CN" altLang="en-US" b="1">
                <a:solidFill>
                  <a:srgbClr val="000099"/>
                </a:solidFill>
              </a:rPr>
              <a:t>  </a:t>
            </a:r>
            <a:r>
              <a:rPr lang="zh-CN" altLang="en-US" b="1">
                <a:solidFill>
                  <a:srgbClr val="FF0000"/>
                </a:solidFill>
              </a:rPr>
              <a:t>月黑</a:t>
            </a:r>
            <a:r>
              <a:rPr lang="zh-CN" altLang="en-US" b="1">
                <a:solidFill>
                  <a:srgbClr val="000099"/>
                </a:solidFill>
              </a:rPr>
              <a:t>雁飞高，单于夜遁逃。 </a:t>
            </a:r>
            <a:br>
              <a:rPr lang="zh-CN" altLang="en-US" b="1">
                <a:solidFill>
                  <a:srgbClr val="000099"/>
                </a:solidFill>
              </a:rPr>
            </a:br>
            <a:r>
              <a:rPr lang="zh-CN" altLang="en-US" b="1">
                <a:solidFill>
                  <a:srgbClr val="000099"/>
                </a:solidFill>
              </a:rPr>
              <a:t>  欲将轻骑逐，</a:t>
            </a:r>
            <a:r>
              <a:rPr lang="zh-CN" altLang="en-US" b="1">
                <a:solidFill>
                  <a:srgbClr val="FF0000"/>
                </a:solidFill>
              </a:rPr>
              <a:t>大雪满弓刀</a:t>
            </a:r>
            <a:r>
              <a:rPr lang="zh-CN" altLang="en-US" b="1">
                <a:solidFill>
                  <a:srgbClr val="000099"/>
                </a:solidFill>
              </a:rPr>
              <a:t>。</a:t>
            </a:r>
            <a:endParaRPr lang="zh-CN" altLang="en-US" b="1">
              <a:solidFill>
                <a:srgbClr val="000099"/>
              </a:solidFill>
            </a:endParaRPr>
          </a:p>
          <a:p>
            <a:pPr marL="0" lvl="0" indent="0" algn="ctr">
              <a:buFontTx/>
              <a:buNone/>
            </a:pPr>
            <a:r>
              <a:rPr lang="zh-CN" altLang="en-US" sz="2800" b="1"/>
              <a:t>                                   ——《塞下曲》 卢 纶</a:t>
            </a:r>
            <a:r>
              <a:rPr lang="zh-CN" altLang="en-US" b="1"/>
              <a:t> </a:t>
            </a:r>
            <a:endParaRPr lang="zh-CN" altLang="en-US" b="1"/>
          </a:p>
          <a:p>
            <a:pPr marL="0" lvl="0" indent="0">
              <a:buFontTx/>
              <a:buNone/>
            </a:pPr>
            <a:r>
              <a:rPr lang="zh-CN" altLang="en-US" b="1">
                <a:solidFill>
                  <a:srgbClr val="000099"/>
                </a:solidFill>
              </a:rPr>
              <a:t> </a:t>
            </a:r>
            <a:r>
              <a:rPr lang="zh-CN" altLang="en-US" b="1">
                <a:solidFill>
                  <a:srgbClr val="FF0000"/>
                </a:solidFill>
              </a:rPr>
              <a:t>岁岁</a:t>
            </a:r>
            <a:r>
              <a:rPr lang="zh-CN" altLang="en-US" b="1">
                <a:solidFill>
                  <a:srgbClr val="000099"/>
                </a:solidFill>
              </a:rPr>
              <a:t>金河复玉关，</a:t>
            </a:r>
            <a:r>
              <a:rPr lang="zh-CN" altLang="en-US" b="1">
                <a:solidFill>
                  <a:srgbClr val="FF0000"/>
                </a:solidFill>
              </a:rPr>
              <a:t>朝朝</a:t>
            </a:r>
            <a:r>
              <a:rPr lang="zh-CN" altLang="en-US" b="1">
                <a:solidFill>
                  <a:srgbClr val="000099"/>
                </a:solidFill>
              </a:rPr>
              <a:t>马策与刀环。</a:t>
            </a:r>
            <a:endParaRPr lang="zh-CN" altLang="en-US" b="1">
              <a:solidFill>
                <a:srgbClr val="000099"/>
              </a:solidFill>
            </a:endParaRPr>
          </a:p>
          <a:p>
            <a:pPr marL="0" lvl="0" indent="0">
              <a:buFontTx/>
              <a:buNone/>
            </a:pPr>
            <a:r>
              <a:rPr lang="zh-CN" altLang="en-US" sz="2800" b="1"/>
              <a:t>　　　　　　　　                  ——征人 怨 》柳中庸 </a:t>
            </a:r>
            <a:endParaRPr lang="zh-CN" altLang="en-US" sz="2800" b="1"/>
          </a:p>
          <a:p>
            <a:pPr marL="0" lvl="0" indent="0">
              <a:buFontTx/>
              <a:buNone/>
            </a:pPr>
            <a:r>
              <a:rPr lang="zh-CN" altLang="en-US" b="1">
                <a:solidFill>
                  <a:srgbClr val="000099"/>
                </a:solidFill>
              </a:rPr>
              <a:t> 黄沙</a:t>
            </a:r>
            <a:r>
              <a:rPr lang="zh-CN" altLang="en-US" b="1">
                <a:solidFill>
                  <a:srgbClr val="FF0000"/>
                </a:solidFill>
              </a:rPr>
              <a:t>百战</a:t>
            </a:r>
            <a:r>
              <a:rPr lang="zh-CN" altLang="en-US" b="1">
                <a:solidFill>
                  <a:srgbClr val="000099"/>
                </a:solidFill>
              </a:rPr>
              <a:t>穿金甲，不破楼兰终不还。</a:t>
            </a:r>
            <a:endParaRPr lang="zh-CN" altLang="en-US" b="1">
              <a:solidFill>
                <a:srgbClr val="000099"/>
              </a:solidFill>
            </a:endParaRPr>
          </a:p>
          <a:p>
            <a:pPr marL="0" lvl="0" indent="0">
              <a:buFontTx/>
              <a:buNone/>
            </a:pPr>
            <a:r>
              <a:rPr lang="zh-CN" altLang="en-US" sz="2800" b="1"/>
              <a:t>　　　　　　　                     ——《从军行 》王昌龄 </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025"/>
                                        </p:tgtEl>
                                        <p:attrNameLst>
                                          <p:attrName>style.visibility</p:attrName>
                                        </p:attrNameLst>
                                      </p:cBhvr>
                                      <p:to>
                                        <p:strVal val="visible"/>
                                      </p:to>
                                    </p:set>
                                    <p:anim calcmode="lin" valueType="num">
                                      <p:cBhvr additive="base">
                                        <p:cTn id="7" dur="500" fill="hold"/>
                                        <p:tgtEl>
                                          <p:spTgt spid="1049025"/>
                                        </p:tgtEl>
                                        <p:attrNameLst>
                                          <p:attrName>ppt_x</p:attrName>
                                        </p:attrNameLst>
                                      </p:cBhvr>
                                      <p:tavLst>
                                        <p:tav tm="0">
                                          <p:val>
                                            <p:strVal val="ppt_x"/>
                                          </p:val>
                                        </p:tav>
                                        <p:tav tm="100000">
                                          <p:val>
                                            <p:strVal val="ppt_x"/>
                                          </p:val>
                                        </p:tav>
                                      </p:tavLst>
                                    </p:anim>
                                    <p:anim calcmode="lin" valueType="num">
                                      <p:cBhvr additive="base">
                                        <p:cTn id="8" dur="500" fill="hold"/>
                                        <p:tgtEl>
                                          <p:spTgt spid="10490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25"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218" name=""/>
        <p:cNvGrpSpPr/>
        <p:nvPr/>
      </p:nvGrpSpPr>
      <p:grpSpPr>
        <a:xfrm rot="0">
          <a:off x="0" y="0"/>
          <a:ext cx="0" cy="0"/>
          <a:chOff x="0" y="0"/>
          <a:chExt cx="0" cy="0"/>
        </a:xfrm>
      </p:grpSpPr>
      <p:pic>
        <p:nvPicPr>
          <p:cNvPr id="2097213" name="图片 2097212" descr="06091118563782"/>
          <p:cNvPicPr/>
          <p:nvPr/>
        </p:nvPicPr>
        <p:blipFill>
          <a:blip r:embed="rId1">
            <a:lum bright="12000"/>
          </a:blip>
          <a:srcRect/>
          <a:stretch>
            <a:fillRect/>
          </a:stretch>
        </p:blipFill>
        <p:spPr>
          <a:xfrm>
            <a:off x="-36512" y="-26987"/>
            <a:ext cx="9217025" cy="6911975"/>
          </a:xfrm>
          <a:prstGeom prst="rect">
            <a:avLst/>
          </a:prstGeom>
          <a:noFill/>
          <a:ln>
            <a:noFill/>
          </a:ln>
        </p:spPr>
      </p:pic>
      <p:sp>
        <p:nvSpPr>
          <p:cNvPr id="1049027" name="文本框 1049026"/>
          <p:cNvSpPr txBox="1"/>
          <p:nvPr/>
        </p:nvSpPr>
        <p:spPr>
          <a:xfrm>
            <a:off x="34925" y="476250"/>
            <a:ext cx="3889375" cy="4949825"/>
          </a:xfrm>
          <a:prstGeom prst="rect">
            <a:avLst/>
          </a:prstGeom>
          <a:solidFill>
            <a:srgbClr val="FFCC00">
              <a:alpha val="73000"/>
            </a:srgbClr>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3200" b="1">
                <a:latin typeface="华文新魏" pitchFamily="2" charset="-122"/>
                <a:ea typeface="华文新魏" pitchFamily="2" charset="-122"/>
              </a:rPr>
              <a:t>  五月天山</a:t>
            </a:r>
            <a:r>
              <a:rPr lang="en-US" altLang="en-US" sz="3200" b="1">
                <a:solidFill>
                  <a:srgbClr val="FF0000"/>
                </a:solidFill>
                <a:latin typeface="华文新魏" pitchFamily="2" charset="-122"/>
                <a:ea typeface="华文新魏" pitchFamily="2" charset="-122"/>
              </a:rPr>
              <a:t>雪</a:t>
            </a:r>
            <a:r>
              <a:rPr lang="en-US" altLang="en-US" sz="3200" b="1">
                <a:latin typeface="华文新魏" pitchFamily="2" charset="-122"/>
                <a:ea typeface="华文新魏" pitchFamily="2" charset="-122"/>
              </a:rPr>
              <a:t>，</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a:t>
            </a:r>
            <a:r>
              <a:rPr lang="en-US" altLang="en-US" sz="3200" b="1">
                <a:solidFill>
                  <a:srgbClr val="FF0000"/>
                </a:solidFill>
                <a:latin typeface="华文新魏" pitchFamily="2" charset="-122"/>
                <a:ea typeface="华文新魏" pitchFamily="2" charset="-122"/>
              </a:rPr>
              <a:t>无花</a:t>
            </a:r>
            <a:r>
              <a:rPr lang="en-US" altLang="en-US" sz="3200" b="1">
                <a:latin typeface="华文新魏" pitchFamily="2" charset="-122"/>
                <a:ea typeface="华文新魏" pitchFamily="2" charset="-122"/>
              </a:rPr>
              <a:t>只有</a:t>
            </a:r>
            <a:r>
              <a:rPr lang="en-US" altLang="en-US" sz="3200" b="1">
                <a:solidFill>
                  <a:srgbClr val="FF0000"/>
                </a:solidFill>
                <a:latin typeface="华文新魏" pitchFamily="2" charset="-122"/>
                <a:ea typeface="华文新魏" pitchFamily="2" charset="-122"/>
              </a:rPr>
              <a:t>寒</a:t>
            </a:r>
            <a:r>
              <a:rPr lang="en-US" altLang="en-US" sz="3200" b="1">
                <a:latin typeface="华文新魏" pitchFamily="2" charset="-122"/>
                <a:ea typeface="华文新魏" pitchFamily="2" charset="-122"/>
              </a:rPr>
              <a:t>。 </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笛中闻折柳，</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a:t>
            </a:r>
            <a:r>
              <a:rPr lang="en-US" altLang="en-US" sz="3200" b="1">
                <a:solidFill>
                  <a:srgbClr val="FF0000"/>
                </a:solidFill>
                <a:latin typeface="华文新魏" pitchFamily="2" charset="-122"/>
                <a:ea typeface="华文新魏" pitchFamily="2" charset="-122"/>
              </a:rPr>
              <a:t>春色未曾看</a:t>
            </a:r>
            <a:r>
              <a:rPr lang="en-US" altLang="en-US" sz="3200" b="1">
                <a:latin typeface="华文新魏" pitchFamily="2" charset="-122"/>
                <a:ea typeface="华文新魏" pitchFamily="2" charset="-122"/>
              </a:rPr>
              <a:t>。</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天山</a:t>
            </a:r>
            <a:r>
              <a:rPr lang="en-US" altLang="en-US" sz="3200" b="1">
                <a:solidFill>
                  <a:srgbClr val="FF0000"/>
                </a:solidFill>
                <a:latin typeface="华文新魏" pitchFamily="2" charset="-122"/>
                <a:ea typeface="华文新魏" pitchFamily="2" charset="-122"/>
              </a:rPr>
              <a:t>雪</a:t>
            </a:r>
            <a:r>
              <a:rPr lang="en-US" altLang="en-US" sz="3200" b="1">
                <a:latin typeface="华文新魏" pitchFamily="2" charset="-122"/>
                <a:ea typeface="华文新魏" pitchFamily="2" charset="-122"/>
              </a:rPr>
              <a:t>后海</a:t>
            </a:r>
            <a:r>
              <a:rPr lang="en-US" altLang="en-US" sz="3200" b="1">
                <a:solidFill>
                  <a:srgbClr val="FF0000"/>
                </a:solidFill>
                <a:latin typeface="华文新魏" pitchFamily="2" charset="-122"/>
                <a:ea typeface="华文新魏" pitchFamily="2" charset="-122"/>
              </a:rPr>
              <a:t>风寒</a:t>
            </a:r>
            <a:r>
              <a:rPr lang="en-US" altLang="en-US" sz="3200" b="1">
                <a:latin typeface="华文新魏" pitchFamily="2" charset="-122"/>
                <a:ea typeface="华文新魏" pitchFamily="2" charset="-122"/>
              </a:rPr>
              <a:t>，</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军中</a:t>
            </a:r>
            <a:r>
              <a:rPr lang="en-US" altLang="en-US" sz="3200" b="1">
                <a:solidFill>
                  <a:srgbClr val="FF0000"/>
                </a:solidFill>
                <a:latin typeface="华文新魏" pitchFamily="2" charset="-122"/>
                <a:ea typeface="华文新魏" pitchFamily="2" charset="-122"/>
              </a:rPr>
              <a:t>遍吹</a:t>
            </a:r>
            <a:r>
              <a:rPr lang="en-US" altLang="en-US" sz="3200" b="1">
                <a:latin typeface="华文新魏" pitchFamily="2" charset="-122"/>
                <a:ea typeface="华文新魏" pitchFamily="2" charset="-122"/>
              </a:rPr>
              <a:t>行路</a:t>
            </a:r>
            <a:r>
              <a:rPr lang="en-US" altLang="en-US" sz="3200" b="1">
                <a:solidFill>
                  <a:srgbClr val="FF0000"/>
                </a:solidFill>
                <a:latin typeface="华文新魏" pitchFamily="2" charset="-122"/>
                <a:ea typeface="华文新魏" pitchFamily="2" charset="-122"/>
              </a:rPr>
              <a:t>难</a:t>
            </a:r>
            <a:r>
              <a:rPr lang="en-US" altLang="en-US" sz="3200" b="1">
                <a:latin typeface="华文新魏" pitchFamily="2" charset="-122"/>
                <a:ea typeface="华文新魏" pitchFamily="2" charset="-122"/>
              </a:rPr>
              <a:t>。</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a:t>
            </a:r>
            <a:r>
              <a:rPr lang="en-US" altLang="en-US" sz="3200" b="1">
                <a:solidFill>
                  <a:srgbClr val="FF0000"/>
                </a:solidFill>
                <a:latin typeface="华文新魏" pitchFamily="2" charset="-122"/>
                <a:ea typeface="华文新魏" pitchFamily="2" charset="-122"/>
              </a:rPr>
              <a:t>大漠风尘日色昏</a:t>
            </a:r>
            <a:r>
              <a:rPr lang="en-US" altLang="en-US" sz="3200" b="1">
                <a:latin typeface="华文新魏" pitchFamily="2" charset="-122"/>
                <a:ea typeface="华文新魏" pitchFamily="2" charset="-122"/>
              </a:rPr>
              <a:t>，</a:t>
            </a:r>
            <a:endParaRPr lang="en-US" altLang="en-US" sz="3200" b="1">
              <a:latin typeface="华文新魏" pitchFamily="2" charset="-122"/>
              <a:ea typeface="华文新魏" pitchFamily="2" charset="-122"/>
            </a:endParaRPr>
          </a:p>
          <a:p>
            <a:pPr marL="0" lvl="0" indent="0" eaLnBrk="1" latinLnBrk="1" hangingPunct="1">
              <a:buFontTx/>
              <a:buNone/>
            </a:pPr>
            <a:r>
              <a:rPr lang="en-US" altLang="en-US" sz="3200" b="1">
                <a:latin typeface="华文新魏" pitchFamily="2" charset="-122"/>
                <a:ea typeface="华文新魏" pitchFamily="2" charset="-122"/>
              </a:rPr>
              <a:t>  红旗半卷出辕门。</a:t>
            </a:r>
            <a:endParaRPr lang="en-US" altLang="en-US" sz="3200" b="1">
              <a:latin typeface="华文新魏" pitchFamily="2" charset="-122"/>
              <a:ea typeface="华文新魏" pitchFamily="2" charset="-122"/>
            </a:endParaRPr>
          </a:p>
        </p:txBody>
      </p:sp>
      <p:sp>
        <p:nvSpPr>
          <p:cNvPr id="1049028" name="文本框 1049027"/>
          <p:cNvSpPr txBox="1"/>
          <p:nvPr/>
        </p:nvSpPr>
        <p:spPr>
          <a:xfrm>
            <a:off x="5437187" y="1743075"/>
            <a:ext cx="3598862" cy="2806700"/>
          </a:xfrm>
          <a:prstGeom prst="rect">
            <a:avLst/>
          </a:prstGeom>
          <a:solidFill>
            <a:srgbClr val="FF99CC">
              <a:alpha val="79999"/>
            </a:srgbClr>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3600" b="1">
                <a:ea typeface="隶书" pitchFamily="49" charset="-122"/>
              </a:rPr>
              <a:t>边塞环境恶劣、生活艰苦。以此反衬将士们英勇无畏的爱国主义精神。</a:t>
            </a:r>
            <a:endParaRPr lang="zh-CN" altLang="en-US" sz="3600" b="1">
              <a:ea typeface="隶书" pitchFamily="49" charset="-122"/>
            </a:endParaRPr>
          </a:p>
        </p:txBody>
      </p:sp>
      <p:sp>
        <p:nvSpPr>
          <p:cNvPr id="1049029" name="任意多边形 1049028">
            <a:hlinkClick r:id="rId2" action="ppaction://hlinksldjump"/>
          </p:cNvPr>
          <p:cNvSpPr/>
          <p:nvPr/>
        </p:nvSpPr>
        <p:spPr>
          <a:xfrm>
            <a:off x="3994150" y="477837"/>
            <a:ext cx="1441450" cy="5038725"/>
          </a:xfrm>
          <a:custGeom>
            <a:avLst/>
            <a:gdLst/>
            <a:ahLst/>
            <a:cxnLst/>
            <a:rect l="0" t="0" r="r" b="b"/>
            <a:pathLst>
              <a:path w="2269" h="7935">
                <a:moveTo>
                  <a:pt x="284" y="402"/>
                </a:moveTo>
                <a:cubicBezTo>
                  <a:pt x="397" y="805"/>
                  <a:pt x="665" y="2217"/>
                  <a:pt x="852" y="2722"/>
                </a:cubicBezTo>
                <a:cubicBezTo>
                  <a:pt x="1039" y="3227"/>
                  <a:pt x="1265" y="3310"/>
                  <a:pt x="1417" y="3428"/>
                </a:cubicBezTo>
                <a:cubicBezTo>
                  <a:pt x="1570" y="3545"/>
                  <a:pt x="1740" y="3494"/>
                  <a:pt x="1760" y="3428"/>
                </a:cubicBezTo>
                <a:cubicBezTo>
                  <a:pt x="1779" y="3361"/>
                  <a:pt x="1457" y="3025"/>
                  <a:pt x="1532" y="3025"/>
                </a:cubicBezTo>
                <a:cubicBezTo>
                  <a:pt x="1607" y="3025"/>
                  <a:pt x="2155" y="3258"/>
                  <a:pt x="2212" y="3428"/>
                </a:cubicBezTo>
                <a:cubicBezTo>
                  <a:pt x="2269" y="3597"/>
                  <a:pt x="1930" y="3984"/>
                  <a:pt x="1872" y="4035"/>
                </a:cubicBezTo>
                <a:cubicBezTo>
                  <a:pt x="1814" y="4086"/>
                  <a:pt x="1947" y="3766"/>
                  <a:pt x="1872" y="3732"/>
                </a:cubicBezTo>
                <a:cubicBezTo>
                  <a:pt x="1797" y="3699"/>
                  <a:pt x="1587" y="3361"/>
                  <a:pt x="1417" y="3832"/>
                </a:cubicBezTo>
                <a:cubicBezTo>
                  <a:pt x="1247" y="4304"/>
                  <a:pt x="927" y="6037"/>
                  <a:pt x="852" y="6557"/>
                </a:cubicBezTo>
                <a:cubicBezTo>
                  <a:pt x="777" y="7078"/>
                  <a:pt x="984" y="6793"/>
                  <a:pt x="965" y="6960"/>
                </a:cubicBezTo>
                <a:cubicBezTo>
                  <a:pt x="944" y="7127"/>
                  <a:pt x="794" y="7935"/>
                  <a:pt x="737" y="7565"/>
                </a:cubicBezTo>
                <a:cubicBezTo>
                  <a:pt x="679" y="7196"/>
                  <a:pt x="662" y="5445"/>
                  <a:pt x="624" y="4740"/>
                </a:cubicBezTo>
                <a:cubicBezTo>
                  <a:pt x="587" y="4035"/>
                  <a:pt x="607" y="3899"/>
                  <a:pt x="512" y="3327"/>
                </a:cubicBezTo>
                <a:cubicBezTo>
                  <a:pt x="417" y="2756"/>
                  <a:pt x="114" y="1815"/>
                  <a:pt x="57" y="1310"/>
                </a:cubicBezTo>
                <a:cubicBezTo>
                  <a:pt x="0" y="805"/>
                  <a:pt x="132" y="433"/>
                  <a:pt x="169" y="300"/>
                </a:cubicBezTo>
                <a:cubicBezTo>
                  <a:pt x="207" y="166"/>
                  <a:pt x="172" y="0"/>
                  <a:pt x="284" y="402"/>
                </a:cubicBezTo>
                <a:lnTo>
                  <a:pt x="284" y="402"/>
                </a:lnTo>
              </a:path>
            </a:pathLst>
          </a:custGeom>
          <a:gradFill rotWithShape="1">
            <a:gsLst>
              <a:gs pos="0">
                <a:srgbClr val="FF0066">
                  <a:alpha val="100000"/>
                </a:srgbClr>
              </a:gs>
              <a:gs pos="100000">
                <a:schemeClr val="accent2">
                  <a:alpha val="100000"/>
                </a:schemeClr>
              </a:gs>
            </a:gsLst>
            <a:path path="rect">
              <a:fillToRect l="100000" t="100000"/>
            </a:path>
          </a:gradFill>
          <a:ln w="9525" cap="flat" cmpd="sng">
            <a:solidFill>
              <a:schemeClr val="dk1">
                <a:alpha val="100000"/>
              </a:schemeClr>
            </a:solidFill>
            <a:prstDash val="solid"/>
            <a:round/>
          </a:ln>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childTnLst>
                                    <p:set>
                                      <p:cBhvr>
                                        <p:cTn id="6" dur="1" fill="hold">
                                          <p:stCondLst>
                                            <p:cond delay="0"/>
                                          </p:stCondLst>
                                        </p:cTn>
                                        <p:tgtEl>
                                          <p:spTgt spid="1049027"/>
                                        </p:tgtEl>
                                        <p:attrNameLst>
                                          <p:attrName>style.visibility</p:attrName>
                                        </p:attrNameLst>
                                      </p:cBhvr>
                                      <p:to>
                                        <p:strVal val="visible"/>
                                      </p:to>
                                    </p:set>
                                    <p:animEffect transition="in" filter="fade">
                                      <p:cBhvr>
                                        <p:cTn id="7" dur="1000"/>
                                        <p:tgtEl>
                                          <p:spTgt spid="1049027"/>
                                        </p:tgtEl>
                                      </p:cBhvr>
                                    </p:animEffect>
                                    <p:anim calcmode="lin" valueType="num">
                                      <p:cBhvr additive="base">
                                        <p:cTn id="8" dur="1000" fill="hold"/>
                                        <p:tgtEl>
                                          <p:spTgt spid="1049027"/>
                                        </p:tgtEl>
                                        <p:attrNameLst>
                                          <p:attrName>ppt_x</p:attrName>
                                        </p:attrNameLst>
                                      </p:cBhvr>
                                      <p:tavLst>
                                        <p:tav tm="0">
                                          <p:val>
                                            <p:strVal val="#ppt_x-.1"/>
                                          </p:val>
                                        </p:tav>
                                        <p:tav tm="100000">
                                          <p:val>
                                            <p:strVal val="#ppt_x"/>
                                          </p:val>
                                        </p:tav>
                                      </p:tavLst>
                                    </p:anim>
                                    <p:anim calcmode="lin" valueType="num">
                                      <p:cBhvr additive="base">
                                        <p:cTn id="9" dur="1000" fill="hold"/>
                                        <p:tgtEl>
                                          <p:spTgt spid="1049027"/>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049029"/>
                                        </p:tgtEl>
                                        <p:attrNameLst>
                                          <p:attrName>style.visibility</p:attrName>
                                        </p:attrNameLst>
                                      </p:cBhvr>
                                      <p:to>
                                        <p:strVal val="visible"/>
                                      </p:to>
                                    </p:set>
                                    <p:animEffect transition="in" filter="fade">
                                      <p:cBhvr>
                                        <p:cTn id="14" dur="1000"/>
                                        <p:tgtEl>
                                          <p:spTgt spid="1049029"/>
                                        </p:tgtEl>
                                      </p:cBhvr>
                                    </p:animEffect>
                                    <p:anim calcmode="lin" valueType="num">
                                      <p:cBhvr additive="base">
                                        <p:cTn id="15" dur="1000" fill="hold"/>
                                        <p:tgtEl>
                                          <p:spTgt spid="1049029"/>
                                        </p:tgtEl>
                                        <p:attrNameLst>
                                          <p:attrName>ppt_x</p:attrName>
                                        </p:attrNameLst>
                                      </p:cBhvr>
                                      <p:tavLst>
                                        <p:tav tm="0">
                                          <p:val>
                                            <p:strVal val="#ppt_x"/>
                                          </p:val>
                                        </p:tav>
                                        <p:tav tm="100000">
                                          <p:val>
                                            <p:strVal val="#ppt_x"/>
                                          </p:val>
                                        </p:tav>
                                      </p:tavLst>
                                    </p:anim>
                                    <p:anim calcmode="lin" valueType="num">
                                      <p:cBhvr additive="base">
                                        <p:cTn id="16" dur="1000" fill="hold"/>
                                        <p:tgtEl>
                                          <p:spTgt spid="104902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grpId="0" nodeType="clickEffect">
                                  <p:stCondLst>
                                    <p:cond delay="0"/>
                                  </p:stCondLst>
                                  <p:childTnLst>
                                    <p:set>
                                      <p:cBhvr>
                                        <p:cTn id="20" dur="1" fill="hold">
                                          <p:stCondLst>
                                            <p:cond delay="0"/>
                                          </p:stCondLst>
                                        </p:cTn>
                                        <p:tgtEl>
                                          <p:spTgt spid="1049028"/>
                                        </p:tgtEl>
                                        <p:attrNameLst>
                                          <p:attrName>style.visibility</p:attrName>
                                        </p:attrNameLst>
                                      </p:cBhvr>
                                      <p:to>
                                        <p:strVal val="visible"/>
                                      </p:to>
                                    </p:set>
                                    <p:animEffect transition="in" filter="fade">
                                      <p:cBhvr>
                                        <p:cTn id="21" dur="1000"/>
                                        <p:tgtEl>
                                          <p:spTgt spid="1049028"/>
                                        </p:tgtEl>
                                      </p:cBhvr>
                                    </p:animEffect>
                                    <p:anim calcmode="lin" valueType="num">
                                      <p:cBhvr additive="base">
                                        <p:cTn id="22" dur="1000" fill="hold"/>
                                        <p:tgtEl>
                                          <p:spTgt spid="1049028"/>
                                        </p:tgtEl>
                                        <p:attrNameLst>
                                          <p:attrName>ppt_x</p:attrName>
                                        </p:attrNameLst>
                                      </p:cBhvr>
                                      <p:tavLst>
                                        <p:tav tm="0">
                                          <p:val>
                                            <p:strVal val="#ppt_x-.1"/>
                                          </p:val>
                                        </p:tav>
                                        <p:tav tm="100000">
                                          <p:val>
                                            <p:strVal val="#ppt_x"/>
                                          </p:val>
                                        </p:tav>
                                      </p:tavLst>
                                    </p:anim>
                                    <p:anim calcmode="lin" valueType="num">
                                      <p:cBhvr additive="base">
                                        <p:cTn id="23" dur="1000" fill="hold"/>
                                        <p:tgtEl>
                                          <p:spTgt spid="1049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27" grpId="0" animBg="1"/>
      <p:bldP spid="1049028"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219" name=""/>
        <p:cNvGrpSpPr/>
        <p:nvPr/>
      </p:nvGrpSpPr>
      <p:grpSpPr>
        <a:xfrm rot="0">
          <a:off x="0" y="0"/>
          <a:ext cx="0" cy="0"/>
          <a:chOff x="0" y="0"/>
          <a:chExt cx="0" cy="0"/>
        </a:xfrm>
      </p:grpSpPr>
      <p:sp>
        <p:nvSpPr>
          <p:cNvPr id="1049030" name="标题 1049029"/>
          <p:cNvSpPr/>
          <p:nvPr>
            <p:ph type="title" idx="4294967295"/>
          </p:nvPr>
        </p:nvSpPr>
        <p:spPr>
          <a:xfrm>
            <a:off x="298450" y="228600"/>
            <a:ext cx="854075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zh-CN" altLang="en-US" sz="4000"/>
              <a:t>3、</a:t>
            </a:r>
            <a:r>
              <a:rPr lang="zh-CN" altLang="en-US" sz="4000">
                <a:solidFill>
                  <a:srgbClr val="000000"/>
                </a:solidFill>
              </a:rPr>
              <a:t>B</a:t>
            </a:r>
            <a:r>
              <a:rPr lang="zh-CN" altLang="en-US" sz="4000">
                <a:hlinkClick r:id="rId1" action="ppaction://hlinksldjump"/>
              </a:rPr>
              <a:t>愿意戍守边关、渴望建功立业，不惜为国捐躯的豪情壮志。 </a:t>
            </a:r>
            <a:endParaRPr lang="zh-CN" altLang="en-US" sz="4000">
              <a:hlinkClick r:id="rId1" action="ppaction://hlinksldjump"/>
            </a:endParaRPr>
          </a:p>
        </p:txBody>
      </p:sp>
      <p:sp>
        <p:nvSpPr>
          <p:cNvPr id="1049031" name="文本占位符 1049030"/>
          <p:cNvSpPr/>
          <p:nvPr>
            <p:ph type="body" idx="4294967295"/>
          </p:nvPr>
        </p:nvSpPr>
        <p:spPr>
          <a:xfrm>
            <a:off x="457200" y="1600200"/>
            <a:ext cx="8435975" cy="525780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buFontTx/>
              <a:buNone/>
            </a:pPr>
            <a:r>
              <a:rPr lang="zh-CN" altLang="en-US" b="1"/>
              <a:t>   男儿何不带吴钩，</a:t>
            </a:r>
            <a:r>
              <a:rPr lang="zh-CN" altLang="en-US" b="1">
                <a:solidFill>
                  <a:srgbClr val="FF0000"/>
                </a:solidFill>
              </a:rPr>
              <a:t>收取关山</a:t>
            </a:r>
            <a:r>
              <a:rPr lang="zh-CN" altLang="en-US" b="1"/>
              <a:t>五十州？ </a:t>
            </a:r>
            <a:endParaRPr lang="zh-CN" altLang="en-US" b="1"/>
          </a:p>
          <a:p>
            <a:pPr marL="342900" lvl="0" indent="-342900" algn="ctr" eaLnBrk="1" latinLnBrk="1" hangingPunct="1">
              <a:buFontTx/>
              <a:buNone/>
            </a:pPr>
            <a:r>
              <a:rPr lang="zh-CN" altLang="en-US" b="1"/>
              <a:t>                    ——《南园》李贺 </a:t>
            </a:r>
            <a:endParaRPr lang="zh-CN" altLang="en-US" b="1"/>
          </a:p>
          <a:p>
            <a:pPr marL="342900" lvl="0" indent="-342900" eaLnBrk="1" latinLnBrk="1" hangingPunct="1">
              <a:buFontTx/>
              <a:buNone/>
            </a:pPr>
            <a:r>
              <a:rPr lang="zh-CN" altLang="en-US" b="1"/>
              <a:t>   黄沙百战穿金甲， 不</a:t>
            </a:r>
            <a:r>
              <a:rPr lang="zh-CN" altLang="en-US" b="1">
                <a:solidFill>
                  <a:srgbClr val="FF0000"/>
                </a:solidFill>
              </a:rPr>
              <a:t>破楼兰</a:t>
            </a:r>
            <a:r>
              <a:rPr lang="zh-CN" altLang="en-US" b="1"/>
              <a:t>终不还。</a:t>
            </a:r>
            <a:endParaRPr lang="zh-CN" altLang="en-US" b="1"/>
          </a:p>
          <a:p>
            <a:pPr marL="342900" lvl="0" indent="-342900" eaLnBrk="1" latinLnBrk="1" hangingPunct="1">
              <a:buFontTx/>
              <a:buNone/>
            </a:pPr>
            <a:r>
              <a:rPr lang="zh-CN" altLang="en-US" b="1"/>
              <a:t>                                ——《从军行》 王昌龄 </a:t>
            </a:r>
            <a:endParaRPr lang="zh-CN" altLang="en-US" b="1"/>
          </a:p>
          <a:p>
            <a:pPr marL="342900" lvl="0" indent="-342900" eaLnBrk="1" latinLnBrk="1" hangingPunct="1">
              <a:buFontTx/>
              <a:buNone/>
            </a:pPr>
            <a:r>
              <a:rPr lang="zh-CN" altLang="en-US" b="1"/>
              <a:t>    晓战随金鼓，宵眠抱玉鞍。 </a:t>
            </a:r>
            <a:endParaRPr lang="zh-CN" altLang="en-US" b="1"/>
          </a:p>
          <a:p>
            <a:pPr marL="342900" lvl="0" indent="-342900" eaLnBrk="1" latinLnBrk="1" hangingPunct="1">
              <a:buFontTx/>
              <a:buNone/>
            </a:pPr>
            <a:r>
              <a:rPr lang="zh-CN" altLang="en-US" b="1"/>
              <a:t>    愿将腰下剑，直为</a:t>
            </a:r>
            <a:r>
              <a:rPr lang="zh-CN" altLang="en-US" b="1">
                <a:solidFill>
                  <a:srgbClr val="FF0000"/>
                </a:solidFill>
              </a:rPr>
              <a:t>斩楼兰</a:t>
            </a:r>
            <a:r>
              <a:rPr lang="zh-CN" altLang="en-US" b="1"/>
              <a:t>。</a:t>
            </a:r>
            <a:endParaRPr lang="zh-CN" altLang="en-US" b="1"/>
          </a:p>
          <a:p>
            <a:pPr marL="342900" lvl="0" indent="-342900" eaLnBrk="1" latinLnBrk="1" hangingPunct="1">
              <a:buFontTx/>
              <a:buNone/>
            </a:pPr>
            <a:r>
              <a:rPr lang="zh-CN" altLang="en-US" b="1"/>
              <a:t>                                  ——《塞下曲》李 白 　　　　　　　 </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49030"/>
                                        </p:tgtEl>
                                        <p:attrNameLst>
                                          <p:attrName>style.visibility</p:attrName>
                                        </p:attrNameLst>
                                      </p:cBhvr>
                                      <p:to>
                                        <p:strVal val="visible"/>
                                      </p:to>
                                    </p:set>
                                    <p:anim calcmode="lin" valueType="num">
                                      <p:cBhvr>
                                        <p:cTn id="7" dur="500" decel="50000" fill="hold"/>
                                        <p:tgtEl>
                                          <p:spTgt spid="1049030"/>
                                        </p:tgtEl>
                                        <p:attrNameLst>
                                          <p:attrName>style.rotation</p:attrName>
                                        </p:attrNameLst>
                                      </p:cBhvr>
                                      <p:tavLst>
                                        <p:tav tm="0">
                                          <p:val>
                                            <p:fltVal val="-90.0"/>
                                          </p:val>
                                        </p:tav>
                                        <p:tav tm="100000">
                                          <p:val>
                                            <p:fltVal val="0.0"/>
                                          </p:val>
                                        </p:tav>
                                      </p:tavLst>
                                    </p:anim>
                                    <p:anim calcmode="lin" valueType="num">
                                      <p:cBhvr additive="base">
                                        <p:cTn id="8" dur="500" decel="50000" fill="hold"/>
                                        <p:tgtEl>
                                          <p:spTgt spid="1049030"/>
                                        </p:tgtEl>
                                        <p:attrNameLst>
                                          <p:attrName>ppt_w</p:attrName>
                                        </p:attrNameLst>
                                      </p:cBhvr>
                                      <p:tavLst>
                                        <p:tav tm="0">
                                          <p:val>
                                            <p:strVal val="#ppt_w"/>
                                          </p:val>
                                        </p:tav>
                                        <p:tav tm="100000">
                                          <p:val>
                                            <p:strVal val="#ppt_w*.05"/>
                                          </p:val>
                                        </p:tav>
                                      </p:tavLst>
                                    </p:anim>
                                    <p:anim calcmode="lin" valueType="num">
                                      <p:cBhvr additive="base">
                                        <p:cTn id="9" dur="500" accel="50000" fill="hold">
                                          <p:stCondLst>
                                            <p:cond delay="500"/>
                                          </p:stCondLst>
                                        </p:cTn>
                                        <p:tgtEl>
                                          <p:spTgt spid="1049030"/>
                                        </p:tgtEl>
                                        <p:attrNameLst>
                                          <p:attrName>ppt_w</p:attrName>
                                        </p:attrNameLst>
                                      </p:cBhvr>
                                      <p:tavLst>
                                        <p:tav tm="0">
                                          <p:val>
                                            <p:strVal val="#ppt_w*.05"/>
                                          </p:val>
                                        </p:tav>
                                        <p:tav tm="100000">
                                          <p:val>
                                            <p:strVal val="#ppt_w"/>
                                          </p:val>
                                        </p:tav>
                                      </p:tavLst>
                                    </p:anim>
                                    <p:anim calcmode="lin" valueType="num">
                                      <p:cBhvr additive="base">
                                        <p:cTn id="10" dur="1000" fill="hold"/>
                                        <p:tgtEl>
                                          <p:spTgt spid="1049030"/>
                                        </p:tgtEl>
                                        <p:attrNameLst>
                                          <p:attrName>ppt_h</p:attrName>
                                        </p:attrNameLst>
                                      </p:cBhvr>
                                      <p:tavLst>
                                        <p:tav tm="0">
                                          <p:val>
                                            <p:strVal val="#ppt_h"/>
                                          </p:val>
                                        </p:tav>
                                        <p:tav tm="100000">
                                          <p:val>
                                            <p:strVal val="#ppt_h"/>
                                          </p:val>
                                        </p:tav>
                                      </p:tavLst>
                                    </p:anim>
                                    <p:anim calcmode="lin" valueType="num">
                                      <p:cBhvr additive="base">
                                        <p:cTn id="11" dur="500" decel="50000" fill="hold"/>
                                        <p:tgtEl>
                                          <p:spTgt spid="1049030"/>
                                        </p:tgtEl>
                                        <p:attrNameLst>
                                          <p:attrName>ppt_x</p:attrName>
                                        </p:attrNameLst>
                                      </p:cBhvr>
                                      <p:tavLst>
                                        <p:tav tm="0">
                                          <p:val>
                                            <p:strVal val="#ppt_x+.4"/>
                                          </p:val>
                                        </p:tav>
                                        <p:tav tm="100000">
                                          <p:val>
                                            <p:strVal val="#ppt_x"/>
                                          </p:val>
                                        </p:tav>
                                      </p:tavLst>
                                    </p:anim>
                                    <p:anim calcmode="lin" valueType="num">
                                      <p:cBhvr additive="base">
                                        <p:cTn id="12" dur="500" decel="50000" fill="hold"/>
                                        <p:tgtEl>
                                          <p:spTgt spid="1049030"/>
                                        </p:tgtEl>
                                        <p:attrNameLst>
                                          <p:attrName>ppt_y</p:attrName>
                                        </p:attrNameLst>
                                      </p:cBhvr>
                                      <p:tavLst>
                                        <p:tav tm="0">
                                          <p:val>
                                            <p:strVal val="#ppt_y-.2"/>
                                          </p:val>
                                        </p:tav>
                                        <p:tav tm="100000">
                                          <p:val>
                                            <p:strVal val="#ppt_y+.1"/>
                                          </p:val>
                                        </p:tav>
                                      </p:tavLst>
                                    </p:anim>
                                    <p:anim calcmode="lin" valueType="num">
                                      <p:cBhvr additive="base">
                                        <p:cTn id="13" dur="500" accel="50000" fill="hold">
                                          <p:stCondLst>
                                            <p:cond delay="500"/>
                                          </p:stCondLst>
                                        </p:cTn>
                                        <p:tgtEl>
                                          <p:spTgt spid="1049030"/>
                                        </p:tgtEl>
                                        <p:attrNameLst>
                                          <p:attrName>ppt_y</p:attrName>
                                        </p:attrNameLst>
                                      </p:cBhvr>
                                      <p:tavLst>
                                        <p:tav tm="0">
                                          <p:val>
                                            <p:strVal val="#ppt_y+.1"/>
                                          </p:val>
                                        </p:tav>
                                        <p:tav tm="100000">
                                          <p:val>
                                            <p:strVal val="#ppt_y"/>
                                          </p:val>
                                        </p:tav>
                                      </p:tavLst>
                                    </p:anim>
                                    <p:animEffect transition="in" filter="fade">
                                      <p:cBhvr>
                                        <p:cTn id="14" dur="1000" decel="50000"/>
                                        <p:tgtEl>
                                          <p:spTgt spid="104903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9031">
                                            <p:txEl>
                                              <p:charRg st="0" end="21"/>
                                            </p:txEl>
                                          </p:spTgt>
                                        </p:tgtEl>
                                        <p:attrNameLst>
                                          <p:attrName>style.visibility</p:attrName>
                                        </p:attrNameLst>
                                      </p:cBhvr>
                                      <p:to>
                                        <p:strVal val="visible"/>
                                      </p:to>
                                    </p:set>
                                    <p:anim calcmode="lin" valueType="num">
                                      <p:cBhvr additive="base">
                                        <p:cTn id="19" dur="500" fill="hold"/>
                                        <p:tgtEl>
                                          <p:spTgt spid="1049031">
                                            <p:txEl>
                                              <p:charRg st="0" end="2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9031">
                                            <p:txEl>
                                              <p:charRg st="0" end="21"/>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1" nodeType="withEffect">
                                  <p:stCondLst>
                                    <p:cond delay="0"/>
                                  </p:stCondLst>
                                  <p:childTnLst>
                                    <p:set>
                                      <p:cBhvr>
                                        <p:cTn id="22" dur="1" fill="hold">
                                          <p:stCondLst>
                                            <p:cond delay="0"/>
                                          </p:stCondLst>
                                        </p:cTn>
                                        <p:tgtEl>
                                          <p:spTgt spid="1049031">
                                            <p:txEl>
                                              <p:charRg st="21" end="51"/>
                                            </p:txEl>
                                          </p:spTgt>
                                        </p:tgtEl>
                                        <p:attrNameLst>
                                          <p:attrName>style.visibility</p:attrName>
                                        </p:attrNameLst>
                                      </p:cBhvr>
                                      <p:to>
                                        <p:strVal val="visible"/>
                                      </p:to>
                                    </p:set>
                                    <p:anim calcmode="lin" valueType="num">
                                      <p:cBhvr additive="base">
                                        <p:cTn id="23" dur="500" fill="hold"/>
                                        <p:tgtEl>
                                          <p:spTgt spid="1049031">
                                            <p:txEl>
                                              <p:charRg st="21" end="5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49031">
                                            <p:txEl>
                                              <p:charRg st="21" end="51"/>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2" nodeType="withEffect">
                                  <p:stCondLst>
                                    <p:cond delay="0"/>
                                  </p:stCondLst>
                                  <p:childTnLst>
                                    <p:set>
                                      <p:cBhvr>
                                        <p:cTn id="26" dur="1" fill="hold">
                                          <p:stCondLst>
                                            <p:cond delay="0"/>
                                          </p:stCondLst>
                                        </p:cTn>
                                        <p:tgtEl>
                                          <p:spTgt spid="1049031">
                                            <p:txEl>
                                              <p:charRg st="51" end="72"/>
                                            </p:txEl>
                                          </p:spTgt>
                                        </p:tgtEl>
                                        <p:attrNameLst>
                                          <p:attrName>style.visibility</p:attrName>
                                        </p:attrNameLst>
                                      </p:cBhvr>
                                      <p:to>
                                        <p:strVal val="visible"/>
                                      </p:to>
                                    </p:set>
                                    <p:anim calcmode="lin" valueType="num">
                                      <p:cBhvr additive="base">
                                        <p:cTn id="27" dur="500" fill="hold"/>
                                        <p:tgtEl>
                                          <p:spTgt spid="1049031">
                                            <p:txEl>
                                              <p:charRg st="51" end="7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49031">
                                            <p:txEl>
                                              <p:charRg st="51" end="72"/>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3" nodeType="withEffect">
                                  <p:stCondLst>
                                    <p:cond delay="0"/>
                                  </p:stCondLst>
                                  <p:childTnLst>
                                    <p:set>
                                      <p:cBhvr>
                                        <p:cTn id="30" dur="1" fill="hold">
                                          <p:stCondLst>
                                            <p:cond delay="0"/>
                                          </p:stCondLst>
                                        </p:cTn>
                                        <p:tgtEl>
                                          <p:spTgt spid="1049031">
                                            <p:txEl>
                                              <p:charRg st="72" end="117"/>
                                            </p:txEl>
                                          </p:spTgt>
                                        </p:tgtEl>
                                        <p:attrNameLst>
                                          <p:attrName>style.visibility</p:attrName>
                                        </p:attrNameLst>
                                      </p:cBhvr>
                                      <p:to>
                                        <p:strVal val="visible"/>
                                      </p:to>
                                    </p:set>
                                    <p:anim calcmode="lin" valueType="num">
                                      <p:cBhvr additive="base">
                                        <p:cTn id="31" dur="500" fill="hold"/>
                                        <p:tgtEl>
                                          <p:spTgt spid="1049031">
                                            <p:txEl>
                                              <p:charRg st="72" end="11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49031">
                                            <p:txEl>
                                              <p:charRg st="72" end="117"/>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4" nodeType="withEffect">
                                  <p:stCondLst>
                                    <p:cond delay="0"/>
                                  </p:stCondLst>
                                  <p:childTnLst>
                                    <p:set>
                                      <p:cBhvr>
                                        <p:cTn id="34" dur="1" fill="hold">
                                          <p:stCondLst>
                                            <p:cond delay="0"/>
                                          </p:stCondLst>
                                        </p:cTn>
                                        <p:tgtEl>
                                          <p:spTgt spid="1049031">
                                            <p:txEl>
                                              <p:charRg st="117" end="135"/>
                                            </p:txEl>
                                          </p:spTgt>
                                        </p:tgtEl>
                                        <p:attrNameLst>
                                          <p:attrName>style.visibility</p:attrName>
                                        </p:attrNameLst>
                                      </p:cBhvr>
                                      <p:to>
                                        <p:strVal val="visible"/>
                                      </p:to>
                                    </p:set>
                                    <p:anim calcmode="lin" valueType="num">
                                      <p:cBhvr additive="base">
                                        <p:cTn id="35" dur="500" fill="hold"/>
                                        <p:tgtEl>
                                          <p:spTgt spid="1049031">
                                            <p:txEl>
                                              <p:charRg st="117" end="13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49031">
                                            <p:txEl>
                                              <p:charRg st="117" end="135"/>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5" nodeType="withEffect">
                                  <p:stCondLst>
                                    <p:cond delay="0"/>
                                  </p:stCondLst>
                                  <p:childTnLst>
                                    <p:set>
                                      <p:cBhvr>
                                        <p:cTn id="38" dur="1" fill="hold">
                                          <p:stCondLst>
                                            <p:cond delay="0"/>
                                          </p:stCondLst>
                                        </p:cTn>
                                        <p:tgtEl>
                                          <p:spTgt spid="1049031">
                                            <p:txEl>
                                              <p:charRg st="135" end="152"/>
                                            </p:txEl>
                                          </p:spTgt>
                                        </p:tgtEl>
                                        <p:attrNameLst>
                                          <p:attrName>style.visibility</p:attrName>
                                        </p:attrNameLst>
                                      </p:cBhvr>
                                      <p:to>
                                        <p:strVal val="visible"/>
                                      </p:to>
                                    </p:set>
                                    <p:anim calcmode="lin" valueType="num">
                                      <p:cBhvr additive="base">
                                        <p:cTn id="39" dur="500" fill="hold"/>
                                        <p:tgtEl>
                                          <p:spTgt spid="1049031">
                                            <p:txEl>
                                              <p:charRg st="135" end="15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049031">
                                            <p:txEl>
                                              <p:charRg st="135" end="15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30"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220" name=""/>
        <p:cNvGrpSpPr/>
        <p:nvPr/>
      </p:nvGrpSpPr>
      <p:grpSpPr>
        <a:xfrm rot="0">
          <a:off x="0" y="0"/>
          <a:ext cx="0" cy="0"/>
          <a:chOff x="0" y="0"/>
          <a:chExt cx="0" cy="0"/>
        </a:xfrm>
      </p:grpSpPr>
      <p:sp>
        <p:nvSpPr>
          <p:cNvPr id="1049032" name="标题 1049031"/>
          <p:cNvSpPr/>
          <p:nvPr>
            <p:ph type="title" idx="4294967295"/>
          </p:nvPr>
        </p:nvSpPr>
        <p:spPr>
          <a:xfrm>
            <a:off x="298450" y="228600"/>
            <a:ext cx="854075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zh-CN" altLang="en-US"/>
              <a:t>3、C</a:t>
            </a:r>
            <a:r>
              <a:rPr lang="zh-CN" altLang="en-US" u="sng">
                <a:solidFill>
                  <a:srgbClr val="333399"/>
                </a:solidFill>
              </a:rPr>
              <a:t>表达对家</a:t>
            </a:r>
            <a:r>
              <a:rPr lang="zh-CN" altLang="en-US" u="sng">
                <a:solidFill>
                  <a:srgbClr val="333399"/>
                </a:solidFill>
                <a:hlinkClick r:id="rId1" action="ppaction://hlinksldjump"/>
              </a:rPr>
              <a:t>乡亲人的思念。 </a:t>
            </a:r>
            <a:endParaRPr lang="zh-CN" altLang="en-US" u="sng">
              <a:solidFill>
                <a:srgbClr val="333399"/>
              </a:solidFill>
              <a:hlinkClick r:id="rId1" action="ppaction://hlinksldjump"/>
            </a:endParaRPr>
          </a:p>
        </p:txBody>
      </p:sp>
      <p:sp>
        <p:nvSpPr>
          <p:cNvPr id="1049033" name="文本占位符 1049032"/>
          <p:cNvSpPr/>
          <p:nvPr>
            <p:ph type="body" idx="4294967295"/>
          </p:nvPr>
        </p:nvSpPr>
        <p:spPr>
          <a:xfrm>
            <a:off x="430212" y="1524000"/>
            <a:ext cx="9253538" cy="558958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lnSpc>
                <a:spcPct val="90000"/>
              </a:lnSpc>
              <a:buFontTx/>
              <a:buNone/>
            </a:pPr>
            <a:r>
              <a:rPr lang="zh-CN" altLang="en-US" b="1"/>
              <a:t>不知何处吹芦管， 一夜征人尽</a:t>
            </a:r>
            <a:r>
              <a:rPr lang="zh-CN" altLang="en-US" b="1">
                <a:solidFill>
                  <a:srgbClr val="FF0000"/>
                </a:solidFill>
              </a:rPr>
              <a:t>望乡</a:t>
            </a:r>
            <a:r>
              <a:rPr lang="zh-CN" altLang="en-US" b="1"/>
              <a:t>。（李益）</a:t>
            </a:r>
            <a:endParaRPr lang="zh-CN" altLang="en-US" b="1"/>
          </a:p>
          <a:p>
            <a:pPr marL="0" lvl="0" indent="0" eaLnBrk="1" latinLnBrk="1" hangingPunct="1">
              <a:lnSpc>
                <a:spcPct val="90000"/>
              </a:lnSpc>
              <a:buFontTx/>
              <a:buNone/>
            </a:pPr>
            <a:r>
              <a:rPr lang="zh-CN" altLang="en-US" b="1"/>
              <a:t>“碛里征人三十万，一时回首</a:t>
            </a:r>
            <a:r>
              <a:rPr lang="zh-CN" altLang="en-US" b="1">
                <a:solidFill>
                  <a:srgbClr val="FF0000"/>
                </a:solidFill>
              </a:rPr>
              <a:t>月中看</a:t>
            </a:r>
            <a:r>
              <a:rPr lang="zh-CN" altLang="en-US" b="1"/>
              <a:t>”（李益）</a:t>
            </a:r>
            <a:endParaRPr lang="zh-CN" altLang="en-US" b="1"/>
          </a:p>
          <a:p>
            <a:pPr marL="0" lvl="0" indent="0" eaLnBrk="1" latinLnBrk="1" hangingPunct="1">
              <a:lnSpc>
                <a:spcPct val="90000"/>
              </a:lnSpc>
              <a:buFontTx/>
              <a:buNone/>
            </a:pPr>
            <a:r>
              <a:rPr lang="zh-CN" altLang="en-US" b="1"/>
              <a:t>琵琶起舞换新声，总是关山</a:t>
            </a:r>
            <a:r>
              <a:rPr lang="zh-CN" altLang="en-US" b="1">
                <a:solidFill>
                  <a:srgbClr val="FF0000"/>
                </a:solidFill>
              </a:rPr>
              <a:t>离别情</a:t>
            </a:r>
            <a:r>
              <a:rPr lang="zh-CN" altLang="en-US" b="1"/>
              <a:t>。 </a:t>
            </a:r>
            <a:endParaRPr lang="zh-CN" altLang="en-US" b="1"/>
          </a:p>
          <a:p>
            <a:pPr marL="0" lvl="0" indent="0" eaLnBrk="1" latinLnBrk="1" hangingPunct="1">
              <a:lnSpc>
                <a:spcPct val="90000"/>
              </a:lnSpc>
              <a:buFontTx/>
              <a:buNone/>
            </a:pPr>
            <a:r>
              <a:rPr lang="zh-CN" altLang="en-US" b="1"/>
              <a:t>缭乱</a:t>
            </a:r>
            <a:r>
              <a:rPr lang="zh-CN" altLang="en-US" b="1">
                <a:solidFill>
                  <a:srgbClr val="FF0000"/>
                </a:solidFill>
              </a:rPr>
              <a:t>边愁</a:t>
            </a:r>
            <a:r>
              <a:rPr lang="zh-CN" altLang="en-US" b="1"/>
              <a:t>听不尽，高高</a:t>
            </a:r>
            <a:r>
              <a:rPr lang="zh-CN" altLang="en-US" b="1">
                <a:solidFill>
                  <a:srgbClr val="FF0000"/>
                </a:solidFill>
              </a:rPr>
              <a:t>秋月</a:t>
            </a:r>
            <a:r>
              <a:rPr lang="zh-CN" altLang="en-US" b="1"/>
              <a:t>照长城。（王昌龄）</a:t>
            </a:r>
            <a:endParaRPr lang="zh-CN" altLang="en-US" b="1"/>
          </a:p>
          <a:p>
            <a:pPr marL="0" lvl="0" indent="0" eaLnBrk="1" latinLnBrk="1" hangingPunct="1">
              <a:lnSpc>
                <a:spcPct val="90000"/>
              </a:lnSpc>
              <a:buFontTx/>
              <a:buNone/>
            </a:pPr>
            <a:r>
              <a:rPr lang="zh-CN" altLang="en-US" b="1"/>
              <a:t>燕然未勒</a:t>
            </a:r>
            <a:r>
              <a:rPr lang="zh-CN" altLang="en-US" b="1">
                <a:solidFill>
                  <a:srgbClr val="FF0000"/>
                </a:solidFill>
              </a:rPr>
              <a:t>归无计</a:t>
            </a:r>
            <a:r>
              <a:rPr lang="zh-CN" altLang="en-US" b="1"/>
              <a:t>，羌管</a:t>
            </a:r>
            <a:r>
              <a:rPr lang="zh-CN" altLang="en-US" b="1">
                <a:solidFill>
                  <a:srgbClr val="FF0000"/>
                </a:solidFill>
              </a:rPr>
              <a:t>悠悠</a:t>
            </a:r>
            <a:r>
              <a:rPr lang="zh-CN" altLang="en-US" b="1"/>
              <a:t>霜满地。（范仲淹） </a:t>
            </a:r>
            <a:endParaRPr lang="zh-CN" altLang="en-US" b="1"/>
          </a:p>
          <a:p>
            <a:pPr marL="0" lvl="0" indent="0" eaLnBrk="1" latinLnBrk="1" hangingPunct="1">
              <a:lnSpc>
                <a:spcPct val="90000"/>
              </a:lnSpc>
              <a:buFontTx/>
              <a:buNone/>
            </a:pP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032"/>
                                        </p:tgtEl>
                                        <p:attrNameLst>
                                          <p:attrName>style.visibility</p:attrName>
                                        </p:attrNameLst>
                                      </p:cBhvr>
                                      <p:to>
                                        <p:strVal val="visible"/>
                                      </p:to>
                                    </p:set>
                                    <p:animEffect transition="in" filter="blinds(horizontal)">
                                      <p:cBhvr>
                                        <p:cTn id="7" dur="500"/>
                                        <p:tgtEl>
                                          <p:spTgt spid="1049032"/>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1049033">
                                            <p:txEl>
                                              <p:charRg st="0" end="22"/>
                                            </p:txEl>
                                          </p:spTgt>
                                        </p:tgtEl>
                                        <p:attrNameLst>
                                          <p:attrName>style.visibility</p:attrName>
                                        </p:attrNameLst>
                                      </p:cBhvr>
                                      <p:to>
                                        <p:strVal val="visible"/>
                                      </p:to>
                                    </p:set>
                                    <p:anim calcmode="lin" valueType="num">
                                      <p:cBhvr>
                                        <p:cTn id="12" dur="500" decel="50000" fill="hold"/>
                                        <p:tgtEl>
                                          <p:spTgt spid="1049033">
                                            <p:txEl>
                                              <p:charRg st="0" end="22"/>
                                            </p:txEl>
                                          </p:spTgt>
                                        </p:tgtEl>
                                        <p:attrNameLst>
                                          <p:attrName>style.rotation</p:attrName>
                                        </p:attrNameLst>
                                      </p:cBhvr>
                                      <p:tavLst>
                                        <p:tav tm="0">
                                          <p:val>
                                            <p:fltVal val="-90.0"/>
                                          </p:val>
                                        </p:tav>
                                        <p:tav tm="100000">
                                          <p:val>
                                            <p:fltVal val="0.0"/>
                                          </p:val>
                                        </p:tav>
                                      </p:tavLst>
                                    </p:anim>
                                    <p:anim calcmode="lin" valueType="num">
                                      <p:cBhvr additive="base">
                                        <p:cTn id="13" dur="500" decel="50000" fill="hold"/>
                                        <p:tgtEl>
                                          <p:spTgt spid="1049033">
                                            <p:txEl>
                                              <p:charRg st="0" end="22"/>
                                            </p:txEl>
                                          </p:spTgt>
                                        </p:tgtEl>
                                        <p:attrNameLst>
                                          <p:attrName>ppt_w</p:attrName>
                                        </p:attrNameLst>
                                      </p:cBhvr>
                                      <p:tavLst>
                                        <p:tav tm="0">
                                          <p:val>
                                            <p:strVal val="#ppt_w"/>
                                          </p:val>
                                        </p:tav>
                                        <p:tav tm="100000">
                                          <p:val>
                                            <p:strVal val="#ppt_w*.05"/>
                                          </p:val>
                                        </p:tav>
                                      </p:tavLst>
                                    </p:anim>
                                    <p:anim calcmode="lin" valueType="num">
                                      <p:cBhvr additive="base">
                                        <p:cTn id="14" dur="500" accel="50000" fill="hold">
                                          <p:stCondLst>
                                            <p:cond delay="500"/>
                                          </p:stCondLst>
                                        </p:cTn>
                                        <p:tgtEl>
                                          <p:spTgt spid="1049033">
                                            <p:txEl>
                                              <p:charRg st="0" end="22"/>
                                            </p:txEl>
                                          </p:spTgt>
                                        </p:tgtEl>
                                        <p:attrNameLst>
                                          <p:attrName>ppt_w</p:attrName>
                                        </p:attrNameLst>
                                      </p:cBhvr>
                                      <p:tavLst>
                                        <p:tav tm="0">
                                          <p:val>
                                            <p:strVal val="#ppt_w*.05"/>
                                          </p:val>
                                        </p:tav>
                                        <p:tav tm="100000">
                                          <p:val>
                                            <p:strVal val="#ppt_w"/>
                                          </p:val>
                                        </p:tav>
                                      </p:tavLst>
                                    </p:anim>
                                    <p:anim calcmode="lin" valueType="num">
                                      <p:cBhvr additive="base">
                                        <p:cTn id="15" dur="1000" fill="hold"/>
                                        <p:tgtEl>
                                          <p:spTgt spid="1049033">
                                            <p:txEl>
                                              <p:charRg st="0" end="22"/>
                                            </p:txEl>
                                          </p:spTgt>
                                        </p:tgtEl>
                                        <p:attrNameLst>
                                          <p:attrName>ppt_h</p:attrName>
                                        </p:attrNameLst>
                                      </p:cBhvr>
                                      <p:tavLst>
                                        <p:tav tm="0">
                                          <p:val>
                                            <p:strVal val="#ppt_h"/>
                                          </p:val>
                                        </p:tav>
                                        <p:tav tm="100000">
                                          <p:val>
                                            <p:strVal val="#ppt_h"/>
                                          </p:val>
                                        </p:tav>
                                      </p:tavLst>
                                    </p:anim>
                                    <p:anim calcmode="lin" valueType="num">
                                      <p:cBhvr additive="base">
                                        <p:cTn id="16" dur="500" decel="50000" fill="hold"/>
                                        <p:tgtEl>
                                          <p:spTgt spid="1049033">
                                            <p:txEl>
                                              <p:charRg st="0" end="22"/>
                                            </p:txEl>
                                          </p:spTgt>
                                        </p:tgtEl>
                                        <p:attrNameLst>
                                          <p:attrName>ppt_x</p:attrName>
                                        </p:attrNameLst>
                                      </p:cBhvr>
                                      <p:tavLst>
                                        <p:tav tm="0">
                                          <p:val>
                                            <p:strVal val="#ppt_x+.4"/>
                                          </p:val>
                                        </p:tav>
                                        <p:tav tm="100000">
                                          <p:val>
                                            <p:strVal val="#ppt_x"/>
                                          </p:val>
                                        </p:tav>
                                      </p:tavLst>
                                    </p:anim>
                                    <p:anim calcmode="lin" valueType="num">
                                      <p:cBhvr additive="base">
                                        <p:cTn id="17" dur="500" decel="50000" fill="hold"/>
                                        <p:tgtEl>
                                          <p:spTgt spid="1049033">
                                            <p:txEl>
                                              <p:charRg st="0" end="22"/>
                                            </p:txEl>
                                          </p:spTgt>
                                        </p:tgtEl>
                                        <p:attrNameLst>
                                          <p:attrName>ppt_y</p:attrName>
                                        </p:attrNameLst>
                                      </p:cBhvr>
                                      <p:tavLst>
                                        <p:tav tm="0">
                                          <p:val>
                                            <p:strVal val="#ppt_y-.2"/>
                                          </p:val>
                                        </p:tav>
                                        <p:tav tm="100000">
                                          <p:val>
                                            <p:strVal val="#ppt_y+.1"/>
                                          </p:val>
                                        </p:tav>
                                      </p:tavLst>
                                    </p:anim>
                                    <p:anim calcmode="lin" valueType="num">
                                      <p:cBhvr additive="base">
                                        <p:cTn id="18" dur="500" accel="50000" fill="hold">
                                          <p:stCondLst>
                                            <p:cond delay="500"/>
                                          </p:stCondLst>
                                        </p:cTn>
                                        <p:tgtEl>
                                          <p:spTgt spid="1049033">
                                            <p:txEl>
                                              <p:charRg st="0" end="22"/>
                                            </p:txEl>
                                          </p:spTgt>
                                        </p:tgtEl>
                                        <p:attrNameLst>
                                          <p:attrName>ppt_y</p:attrName>
                                        </p:attrNameLst>
                                      </p:cBhvr>
                                      <p:tavLst>
                                        <p:tav tm="0">
                                          <p:val>
                                            <p:strVal val="#ppt_y+.1"/>
                                          </p:val>
                                        </p:tav>
                                        <p:tav tm="100000">
                                          <p:val>
                                            <p:strVal val="#ppt_y"/>
                                          </p:val>
                                        </p:tav>
                                      </p:tavLst>
                                    </p:anim>
                                    <p:animEffect transition="in" filter="fade">
                                      <p:cBhvr>
                                        <p:cTn id="19" dur="1000" decel="50000"/>
                                        <p:tgtEl>
                                          <p:spTgt spid="1049033">
                                            <p:txEl>
                                              <p:charRg st="0" end="2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grpId="0" nodeType="clickEffect">
                                  <p:stCondLst>
                                    <p:cond delay="0"/>
                                  </p:stCondLst>
                                  <p:childTnLst>
                                    <p:set>
                                      <p:cBhvr>
                                        <p:cTn id="23" dur="1" fill="hold">
                                          <p:stCondLst>
                                            <p:cond delay="0"/>
                                          </p:stCondLst>
                                        </p:cTn>
                                        <p:tgtEl>
                                          <p:spTgt spid="1049033">
                                            <p:txEl>
                                              <p:charRg st="22" end="44"/>
                                            </p:txEl>
                                          </p:spTgt>
                                        </p:tgtEl>
                                        <p:attrNameLst>
                                          <p:attrName>style.visibility</p:attrName>
                                        </p:attrNameLst>
                                      </p:cBhvr>
                                      <p:to>
                                        <p:strVal val="visible"/>
                                      </p:to>
                                    </p:set>
                                    <p:anim calcmode="lin" valueType="num">
                                      <p:cBhvr>
                                        <p:cTn id="24" dur="500" decel="50000" fill="hold"/>
                                        <p:tgtEl>
                                          <p:spTgt spid="1049033">
                                            <p:txEl>
                                              <p:charRg st="22" end="44"/>
                                            </p:txEl>
                                          </p:spTgt>
                                        </p:tgtEl>
                                        <p:attrNameLst>
                                          <p:attrName>style.rotation</p:attrName>
                                        </p:attrNameLst>
                                      </p:cBhvr>
                                      <p:tavLst>
                                        <p:tav tm="0">
                                          <p:val>
                                            <p:fltVal val="-90.0"/>
                                          </p:val>
                                        </p:tav>
                                        <p:tav tm="100000">
                                          <p:val>
                                            <p:fltVal val="0.0"/>
                                          </p:val>
                                        </p:tav>
                                      </p:tavLst>
                                    </p:anim>
                                    <p:anim calcmode="lin" valueType="num">
                                      <p:cBhvr additive="base">
                                        <p:cTn id="25" dur="500" decel="50000" fill="hold"/>
                                        <p:tgtEl>
                                          <p:spTgt spid="1049033">
                                            <p:txEl>
                                              <p:charRg st="22" end="44"/>
                                            </p:txEl>
                                          </p:spTgt>
                                        </p:tgtEl>
                                        <p:attrNameLst>
                                          <p:attrName>ppt_w</p:attrName>
                                        </p:attrNameLst>
                                      </p:cBhvr>
                                      <p:tavLst>
                                        <p:tav tm="0">
                                          <p:val>
                                            <p:strVal val="#ppt_w"/>
                                          </p:val>
                                        </p:tav>
                                        <p:tav tm="100000">
                                          <p:val>
                                            <p:strVal val="#ppt_w*.05"/>
                                          </p:val>
                                        </p:tav>
                                      </p:tavLst>
                                    </p:anim>
                                    <p:anim calcmode="lin" valueType="num">
                                      <p:cBhvr additive="base">
                                        <p:cTn id="26" dur="500" accel="50000" fill="hold">
                                          <p:stCondLst>
                                            <p:cond delay="500"/>
                                          </p:stCondLst>
                                        </p:cTn>
                                        <p:tgtEl>
                                          <p:spTgt spid="1049033">
                                            <p:txEl>
                                              <p:charRg st="22" end="44"/>
                                            </p:txEl>
                                          </p:spTgt>
                                        </p:tgtEl>
                                        <p:attrNameLst>
                                          <p:attrName>ppt_w</p:attrName>
                                        </p:attrNameLst>
                                      </p:cBhvr>
                                      <p:tavLst>
                                        <p:tav tm="0">
                                          <p:val>
                                            <p:strVal val="#ppt_w*.05"/>
                                          </p:val>
                                        </p:tav>
                                        <p:tav tm="100000">
                                          <p:val>
                                            <p:strVal val="#ppt_w"/>
                                          </p:val>
                                        </p:tav>
                                      </p:tavLst>
                                    </p:anim>
                                    <p:anim calcmode="lin" valueType="num">
                                      <p:cBhvr additive="base">
                                        <p:cTn id="27" dur="1000" fill="hold"/>
                                        <p:tgtEl>
                                          <p:spTgt spid="1049033">
                                            <p:txEl>
                                              <p:charRg st="22" end="44"/>
                                            </p:txEl>
                                          </p:spTgt>
                                        </p:tgtEl>
                                        <p:attrNameLst>
                                          <p:attrName>ppt_h</p:attrName>
                                        </p:attrNameLst>
                                      </p:cBhvr>
                                      <p:tavLst>
                                        <p:tav tm="0">
                                          <p:val>
                                            <p:strVal val="#ppt_h"/>
                                          </p:val>
                                        </p:tav>
                                        <p:tav tm="100000">
                                          <p:val>
                                            <p:strVal val="#ppt_h"/>
                                          </p:val>
                                        </p:tav>
                                      </p:tavLst>
                                    </p:anim>
                                    <p:anim calcmode="lin" valueType="num">
                                      <p:cBhvr additive="base">
                                        <p:cTn id="28" dur="500" decel="50000" fill="hold"/>
                                        <p:tgtEl>
                                          <p:spTgt spid="1049033">
                                            <p:txEl>
                                              <p:charRg st="22" end="44"/>
                                            </p:txEl>
                                          </p:spTgt>
                                        </p:tgtEl>
                                        <p:attrNameLst>
                                          <p:attrName>ppt_x</p:attrName>
                                        </p:attrNameLst>
                                      </p:cBhvr>
                                      <p:tavLst>
                                        <p:tav tm="0">
                                          <p:val>
                                            <p:strVal val="#ppt_x+.4"/>
                                          </p:val>
                                        </p:tav>
                                        <p:tav tm="100000">
                                          <p:val>
                                            <p:strVal val="#ppt_x"/>
                                          </p:val>
                                        </p:tav>
                                      </p:tavLst>
                                    </p:anim>
                                    <p:anim calcmode="lin" valueType="num">
                                      <p:cBhvr additive="base">
                                        <p:cTn id="29" dur="500" decel="50000" fill="hold"/>
                                        <p:tgtEl>
                                          <p:spTgt spid="1049033">
                                            <p:txEl>
                                              <p:charRg st="22" end="44"/>
                                            </p:txEl>
                                          </p:spTgt>
                                        </p:tgtEl>
                                        <p:attrNameLst>
                                          <p:attrName>ppt_y</p:attrName>
                                        </p:attrNameLst>
                                      </p:cBhvr>
                                      <p:tavLst>
                                        <p:tav tm="0">
                                          <p:val>
                                            <p:strVal val="#ppt_y-.2"/>
                                          </p:val>
                                        </p:tav>
                                        <p:tav tm="100000">
                                          <p:val>
                                            <p:strVal val="#ppt_y+.1"/>
                                          </p:val>
                                        </p:tav>
                                      </p:tavLst>
                                    </p:anim>
                                    <p:anim calcmode="lin" valueType="num">
                                      <p:cBhvr additive="base">
                                        <p:cTn id="30" dur="500" accel="50000" fill="hold">
                                          <p:stCondLst>
                                            <p:cond delay="500"/>
                                          </p:stCondLst>
                                        </p:cTn>
                                        <p:tgtEl>
                                          <p:spTgt spid="1049033">
                                            <p:txEl>
                                              <p:charRg st="22" end="44"/>
                                            </p:txEl>
                                          </p:spTgt>
                                        </p:tgtEl>
                                        <p:attrNameLst>
                                          <p:attrName>ppt_y</p:attrName>
                                        </p:attrNameLst>
                                      </p:cBhvr>
                                      <p:tavLst>
                                        <p:tav tm="0">
                                          <p:val>
                                            <p:strVal val="#ppt_y+.1"/>
                                          </p:val>
                                        </p:tav>
                                        <p:tav tm="100000">
                                          <p:val>
                                            <p:strVal val="#ppt_y"/>
                                          </p:val>
                                        </p:tav>
                                      </p:tavLst>
                                    </p:anim>
                                    <p:animEffect transition="in" filter="fade">
                                      <p:cBhvr>
                                        <p:cTn id="31" dur="1000" decel="50000"/>
                                        <p:tgtEl>
                                          <p:spTgt spid="1049033">
                                            <p:txEl>
                                              <p:charRg st="22" end="4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5" presetClass="entr" presetSubtype="0" fill="hold" grpId="0" nodeType="clickEffect">
                                  <p:stCondLst>
                                    <p:cond delay="0"/>
                                  </p:stCondLst>
                                  <p:childTnLst>
                                    <p:set>
                                      <p:cBhvr>
                                        <p:cTn id="35" dur="1" fill="hold">
                                          <p:stCondLst>
                                            <p:cond delay="0"/>
                                          </p:stCondLst>
                                        </p:cTn>
                                        <p:tgtEl>
                                          <p:spTgt spid="1049033">
                                            <p:txEl>
                                              <p:charRg st="44" end="62"/>
                                            </p:txEl>
                                          </p:spTgt>
                                        </p:tgtEl>
                                        <p:attrNameLst>
                                          <p:attrName>style.visibility</p:attrName>
                                        </p:attrNameLst>
                                      </p:cBhvr>
                                      <p:to>
                                        <p:strVal val="visible"/>
                                      </p:to>
                                    </p:set>
                                    <p:anim calcmode="lin" valueType="num">
                                      <p:cBhvr>
                                        <p:cTn id="36" dur="500" decel="50000" fill="hold"/>
                                        <p:tgtEl>
                                          <p:spTgt spid="1049033">
                                            <p:txEl>
                                              <p:charRg st="44" end="62"/>
                                            </p:txEl>
                                          </p:spTgt>
                                        </p:tgtEl>
                                        <p:attrNameLst>
                                          <p:attrName>style.rotation</p:attrName>
                                        </p:attrNameLst>
                                      </p:cBhvr>
                                      <p:tavLst>
                                        <p:tav tm="0">
                                          <p:val>
                                            <p:fltVal val="-90.0"/>
                                          </p:val>
                                        </p:tav>
                                        <p:tav tm="100000">
                                          <p:val>
                                            <p:fltVal val="0.0"/>
                                          </p:val>
                                        </p:tav>
                                      </p:tavLst>
                                    </p:anim>
                                    <p:anim calcmode="lin" valueType="num">
                                      <p:cBhvr additive="base">
                                        <p:cTn id="37" dur="500" decel="50000" fill="hold"/>
                                        <p:tgtEl>
                                          <p:spTgt spid="1049033">
                                            <p:txEl>
                                              <p:charRg st="44" end="62"/>
                                            </p:txEl>
                                          </p:spTgt>
                                        </p:tgtEl>
                                        <p:attrNameLst>
                                          <p:attrName>ppt_w</p:attrName>
                                        </p:attrNameLst>
                                      </p:cBhvr>
                                      <p:tavLst>
                                        <p:tav tm="0">
                                          <p:val>
                                            <p:strVal val="#ppt_w"/>
                                          </p:val>
                                        </p:tav>
                                        <p:tav tm="100000">
                                          <p:val>
                                            <p:strVal val="#ppt_w*.05"/>
                                          </p:val>
                                        </p:tav>
                                      </p:tavLst>
                                    </p:anim>
                                    <p:anim calcmode="lin" valueType="num">
                                      <p:cBhvr additive="base">
                                        <p:cTn id="38" dur="500" accel="50000" fill="hold">
                                          <p:stCondLst>
                                            <p:cond delay="500"/>
                                          </p:stCondLst>
                                        </p:cTn>
                                        <p:tgtEl>
                                          <p:spTgt spid="1049033">
                                            <p:txEl>
                                              <p:charRg st="44" end="62"/>
                                            </p:txEl>
                                          </p:spTgt>
                                        </p:tgtEl>
                                        <p:attrNameLst>
                                          <p:attrName>ppt_w</p:attrName>
                                        </p:attrNameLst>
                                      </p:cBhvr>
                                      <p:tavLst>
                                        <p:tav tm="0">
                                          <p:val>
                                            <p:strVal val="#ppt_w*.05"/>
                                          </p:val>
                                        </p:tav>
                                        <p:tav tm="100000">
                                          <p:val>
                                            <p:strVal val="#ppt_w"/>
                                          </p:val>
                                        </p:tav>
                                      </p:tavLst>
                                    </p:anim>
                                    <p:anim calcmode="lin" valueType="num">
                                      <p:cBhvr additive="base">
                                        <p:cTn id="39" dur="1000" fill="hold"/>
                                        <p:tgtEl>
                                          <p:spTgt spid="1049033">
                                            <p:txEl>
                                              <p:charRg st="44" end="62"/>
                                            </p:txEl>
                                          </p:spTgt>
                                        </p:tgtEl>
                                        <p:attrNameLst>
                                          <p:attrName>ppt_h</p:attrName>
                                        </p:attrNameLst>
                                      </p:cBhvr>
                                      <p:tavLst>
                                        <p:tav tm="0">
                                          <p:val>
                                            <p:strVal val="#ppt_h"/>
                                          </p:val>
                                        </p:tav>
                                        <p:tav tm="100000">
                                          <p:val>
                                            <p:strVal val="#ppt_h"/>
                                          </p:val>
                                        </p:tav>
                                      </p:tavLst>
                                    </p:anim>
                                    <p:anim calcmode="lin" valueType="num">
                                      <p:cBhvr additive="base">
                                        <p:cTn id="40" dur="500" decel="50000" fill="hold"/>
                                        <p:tgtEl>
                                          <p:spTgt spid="1049033">
                                            <p:txEl>
                                              <p:charRg st="44" end="62"/>
                                            </p:txEl>
                                          </p:spTgt>
                                        </p:tgtEl>
                                        <p:attrNameLst>
                                          <p:attrName>ppt_x</p:attrName>
                                        </p:attrNameLst>
                                      </p:cBhvr>
                                      <p:tavLst>
                                        <p:tav tm="0">
                                          <p:val>
                                            <p:strVal val="#ppt_x+.4"/>
                                          </p:val>
                                        </p:tav>
                                        <p:tav tm="100000">
                                          <p:val>
                                            <p:strVal val="#ppt_x"/>
                                          </p:val>
                                        </p:tav>
                                      </p:tavLst>
                                    </p:anim>
                                    <p:anim calcmode="lin" valueType="num">
                                      <p:cBhvr additive="base">
                                        <p:cTn id="41" dur="500" decel="50000" fill="hold"/>
                                        <p:tgtEl>
                                          <p:spTgt spid="1049033">
                                            <p:txEl>
                                              <p:charRg st="44" end="62"/>
                                            </p:txEl>
                                          </p:spTgt>
                                        </p:tgtEl>
                                        <p:attrNameLst>
                                          <p:attrName>ppt_y</p:attrName>
                                        </p:attrNameLst>
                                      </p:cBhvr>
                                      <p:tavLst>
                                        <p:tav tm="0">
                                          <p:val>
                                            <p:strVal val="#ppt_y-.2"/>
                                          </p:val>
                                        </p:tav>
                                        <p:tav tm="100000">
                                          <p:val>
                                            <p:strVal val="#ppt_y+.1"/>
                                          </p:val>
                                        </p:tav>
                                      </p:tavLst>
                                    </p:anim>
                                    <p:anim calcmode="lin" valueType="num">
                                      <p:cBhvr additive="base">
                                        <p:cTn id="42" dur="500" accel="50000" fill="hold">
                                          <p:stCondLst>
                                            <p:cond delay="500"/>
                                          </p:stCondLst>
                                        </p:cTn>
                                        <p:tgtEl>
                                          <p:spTgt spid="1049033">
                                            <p:txEl>
                                              <p:charRg st="44" end="62"/>
                                            </p:txEl>
                                          </p:spTgt>
                                        </p:tgtEl>
                                        <p:attrNameLst>
                                          <p:attrName>ppt_y</p:attrName>
                                        </p:attrNameLst>
                                      </p:cBhvr>
                                      <p:tavLst>
                                        <p:tav tm="0">
                                          <p:val>
                                            <p:strVal val="#ppt_y+.1"/>
                                          </p:val>
                                        </p:tav>
                                        <p:tav tm="100000">
                                          <p:val>
                                            <p:strVal val="#ppt_y"/>
                                          </p:val>
                                        </p:tav>
                                      </p:tavLst>
                                    </p:anim>
                                    <p:animEffect transition="in" filter="fade">
                                      <p:cBhvr>
                                        <p:cTn id="43" dur="1000" decel="50000"/>
                                        <p:tgtEl>
                                          <p:spTgt spid="1049033">
                                            <p:txEl>
                                              <p:charRg st="44" end="6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5" presetClass="entr" presetSubtype="0" fill="hold" grpId="0" nodeType="clickEffect">
                                  <p:stCondLst>
                                    <p:cond delay="0"/>
                                  </p:stCondLst>
                                  <p:childTnLst>
                                    <p:set>
                                      <p:cBhvr>
                                        <p:cTn id="47" dur="1" fill="hold">
                                          <p:stCondLst>
                                            <p:cond delay="0"/>
                                          </p:stCondLst>
                                        </p:cTn>
                                        <p:tgtEl>
                                          <p:spTgt spid="1049033">
                                            <p:txEl>
                                              <p:charRg st="62" end="84"/>
                                            </p:txEl>
                                          </p:spTgt>
                                        </p:tgtEl>
                                        <p:attrNameLst>
                                          <p:attrName>style.visibility</p:attrName>
                                        </p:attrNameLst>
                                      </p:cBhvr>
                                      <p:to>
                                        <p:strVal val="visible"/>
                                      </p:to>
                                    </p:set>
                                    <p:anim calcmode="lin" valueType="num">
                                      <p:cBhvr>
                                        <p:cTn id="48" dur="500" decel="50000" fill="hold"/>
                                        <p:tgtEl>
                                          <p:spTgt spid="1049033">
                                            <p:txEl>
                                              <p:charRg st="62" end="84"/>
                                            </p:txEl>
                                          </p:spTgt>
                                        </p:tgtEl>
                                        <p:attrNameLst>
                                          <p:attrName>style.rotation</p:attrName>
                                        </p:attrNameLst>
                                      </p:cBhvr>
                                      <p:tavLst>
                                        <p:tav tm="0">
                                          <p:val>
                                            <p:fltVal val="-90.0"/>
                                          </p:val>
                                        </p:tav>
                                        <p:tav tm="100000">
                                          <p:val>
                                            <p:fltVal val="0.0"/>
                                          </p:val>
                                        </p:tav>
                                      </p:tavLst>
                                    </p:anim>
                                    <p:anim calcmode="lin" valueType="num">
                                      <p:cBhvr additive="base">
                                        <p:cTn id="49" dur="500" decel="50000" fill="hold"/>
                                        <p:tgtEl>
                                          <p:spTgt spid="1049033">
                                            <p:txEl>
                                              <p:charRg st="62" end="84"/>
                                            </p:txEl>
                                          </p:spTgt>
                                        </p:tgtEl>
                                        <p:attrNameLst>
                                          <p:attrName>ppt_w</p:attrName>
                                        </p:attrNameLst>
                                      </p:cBhvr>
                                      <p:tavLst>
                                        <p:tav tm="0">
                                          <p:val>
                                            <p:strVal val="#ppt_w"/>
                                          </p:val>
                                        </p:tav>
                                        <p:tav tm="100000">
                                          <p:val>
                                            <p:strVal val="#ppt_w*.05"/>
                                          </p:val>
                                        </p:tav>
                                      </p:tavLst>
                                    </p:anim>
                                    <p:anim calcmode="lin" valueType="num">
                                      <p:cBhvr additive="base">
                                        <p:cTn id="50" dur="500" accel="50000" fill="hold">
                                          <p:stCondLst>
                                            <p:cond delay="500"/>
                                          </p:stCondLst>
                                        </p:cTn>
                                        <p:tgtEl>
                                          <p:spTgt spid="1049033">
                                            <p:txEl>
                                              <p:charRg st="62" end="84"/>
                                            </p:txEl>
                                          </p:spTgt>
                                        </p:tgtEl>
                                        <p:attrNameLst>
                                          <p:attrName>ppt_w</p:attrName>
                                        </p:attrNameLst>
                                      </p:cBhvr>
                                      <p:tavLst>
                                        <p:tav tm="0">
                                          <p:val>
                                            <p:strVal val="#ppt_w*.05"/>
                                          </p:val>
                                        </p:tav>
                                        <p:tav tm="100000">
                                          <p:val>
                                            <p:strVal val="#ppt_w"/>
                                          </p:val>
                                        </p:tav>
                                      </p:tavLst>
                                    </p:anim>
                                    <p:anim calcmode="lin" valueType="num">
                                      <p:cBhvr additive="base">
                                        <p:cTn id="51" dur="1000" fill="hold"/>
                                        <p:tgtEl>
                                          <p:spTgt spid="1049033">
                                            <p:txEl>
                                              <p:charRg st="62" end="84"/>
                                            </p:txEl>
                                          </p:spTgt>
                                        </p:tgtEl>
                                        <p:attrNameLst>
                                          <p:attrName>ppt_h</p:attrName>
                                        </p:attrNameLst>
                                      </p:cBhvr>
                                      <p:tavLst>
                                        <p:tav tm="0">
                                          <p:val>
                                            <p:strVal val="#ppt_h"/>
                                          </p:val>
                                        </p:tav>
                                        <p:tav tm="100000">
                                          <p:val>
                                            <p:strVal val="#ppt_h"/>
                                          </p:val>
                                        </p:tav>
                                      </p:tavLst>
                                    </p:anim>
                                    <p:anim calcmode="lin" valueType="num">
                                      <p:cBhvr additive="base">
                                        <p:cTn id="52" dur="500" decel="50000" fill="hold"/>
                                        <p:tgtEl>
                                          <p:spTgt spid="1049033">
                                            <p:txEl>
                                              <p:charRg st="62" end="84"/>
                                            </p:txEl>
                                          </p:spTgt>
                                        </p:tgtEl>
                                        <p:attrNameLst>
                                          <p:attrName>ppt_x</p:attrName>
                                        </p:attrNameLst>
                                      </p:cBhvr>
                                      <p:tavLst>
                                        <p:tav tm="0">
                                          <p:val>
                                            <p:strVal val="#ppt_x+.4"/>
                                          </p:val>
                                        </p:tav>
                                        <p:tav tm="100000">
                                          <p:val>
                                            <p:strVal val="#ppt_x"/>
                                          </p:val>
                                        </p:tav>
                                      </p:tavLst>
                                    </p:anim>
                                    <p:anim calcmode="lin" valueType="num">
                                      <p:cBhvr additive="base">
                                        <p:cTn id="53" dur="500" decel="50000" fill="hold"/>
                                        <p:tgtEl>
                                          <p:spTgt spid="1049033">
                                            <p:txEl>
                                              <p:charRg st="62" end="84"/>
                                            </p:txEl>
                                          </p:spTgt>
                                        </p:tgtEl>
                                        <p:attrNameLst>
                                          <p:attrName>ppt_y</p:attrName>
                                        </p:attrNameLst>
                                      </p:cBhvr>
                                      <p:tavLst>
                                        <p:tav tm="0">
                                          <p:val>
                                            <p:strVal val="#ppt_y-.2"/>
                                          </p:val>
                                        </p:tav>
                                        <p:tav tm="100000">
                                          <p:val>
                                            <p:strVal val="#ppt_y+.1"/>
                                          </p:val>
                                        </p:tav>
                                      </p:tavLst>
                                    </p:anim>
                                    <p:anim calcmode="lin" valueType="num">
                                      <p:cBhvr additive="base">
                                        <p:cTn id="54" dur="500" accel="50000" fill="hold">
                                          <p:stCondLst>
                                            <p:cond delay="500"/>
                                          </p:stCondLst>
                                        </p:cTn>
                                        <p:tgtEl>
                                          <p:spTgt spid="1049033">
                                            <p:txEl>
                                              <p:charRg st="62" end="84"/>
                                            </p:txEl>
                                          </p:spTgt>
                                        </p:tgtEl>
                                        <p:attrNameLst>
                                          <p:attrName>ppt_y</p:attrName>
                                        </p:attrNameLst>
                                      </p:cBhvr>
                                      <p:tavLst>
                                        <p:tav tm="0">
                                          <p:val>
                                            <p:strVal val="#ppt_y+.1"/>
                                          </p:val>
                                        </p:tav>
                                        <p:tav tm="100000">
                                          <p:val>
                                            <p:strVal val="#ppt_y"/>
                                          </p:val>
                                        </p:tav>
                                      </p:tavLst>
                                    </p:anim>
                                    <p:animEffect transition="in" filter="fade">
                                      <p:cBhvr>
                                        <p:cTn id="55" dur="1000" decel="50000"/>
                                        <p:tgtEl>
                                          <p:spTgt spid="1049033">
                                            <p:txEl>
                                              <p:charRg st="62" end="8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25" presetClass="entr" presetSubtype="0" fill="hold" grpId="0" nodeType="clickEffect">
                                  <p:stCondLst>
                                    <p:cond delay="0"/>
                                  </p:stCondLst>
                                  <p:childTnLst>
                                    <p:set>
                                      <p:cBhvr>
                                        <p:cTn id="59" dur="1" fill="hold">
                                          <p:stCondLst>
                                            <p:cond delay="0"/>
                                          </p:stCondLst>
                                        </p:cTn>
                                        <p:tgtEl>
                                          <p:spTgt spid="1049033">
                                            <p:txEl>
                                              <p:charRg st="84" end="107"/>
                                            </p:txEl>
                                          </p:spTgt>
                                        </p:tgtEl>
                                        <p:attrNameLst>
                                          <p:attrName>style.visibility</p:attrName>
                                        </p:attrNameLst>
                                      </p:cBhvr>
                                      <p:to>
                                        <p:strVal val="visible"/>
                                      </p:to>
                                    </p:set>
                                    <p:anim calcmode="lin" valueType="num">
                                      <p:cBhvr>
                                        <p:cTn id="60" dur="500" decel="50000" fill="hold"/>
                                        <p:tgtEl>
                                          <p:spTgt spid="1049033">
                                            <p:txEl>
                                              <p:charRg st="84" end="107"/>
                                            </p:txEl>
                                          </p:spTgt>
                                        </p:tgtEl>
                                        <p:attrNameLst>
                                          <p:attrName>style.rotation</p:attrName>
                                        </p:attrNameLst>
                                      </p:cBhvr>
                                      <p:tavLst>
                                        <p:tav tm="0">
                                          <p:val>
                                            <p:fltVal val="-90.0"/>
                                          </p:val>
                                        </p:tav>
                                        <p:tav tm="100000">
                                          <p:val>
                                            <p:fltVal val="0.0"/>
                                          </p:val>
                                        </p:tav>
                                      </p:tavLst>
                                    </p:anim>
                                    <p:anim calcmode="lin" valueType="num">
                                      <p:cBhvr additive="base">
                                        <p:cTn id="61" dur="500" decel="50000" fill="hold"/>
                                        <p:tgtEl>
                                          <p:spTgt spid="1049033">
                                            <p:txEl>
                                              <p:charRg st="84" end="107"/>
                                            </p:txEl>
                                          </p:spTgt>
                                        </p:tgtEl>
                                        <p:attrNameLst>
                                          <p:attrName>ppt_w</p:attrName>
                                        </p:attrNameLst>
                                      </p:cBhvr>
                                      <p:tavLst>
                                        <p:tav tm="0">
                                          <p:val>
                                            <p:strVal val="#ppt_w"/>
                                          </p:val>
                                        </p:tav>
                                        <p:tav tm="100000">
                                          <p:val>
                                            <p:strVal val="#ppt_w*.05"/>
                                          </p:val>
                                        </p:tav>
                                      </p:tavLst>
                                    </p:anim>
                                    <p:anim calcmode="lin" valueType="num">
                                      <p:cBhvr additive="base">
                                        <p:cTn id="62" dur="500" accel="50000" fill="hold">
                                          <p:stCondLst>
                                            <p:cond delay="500"/>
                                          </p:stCondLst>
                                        </p:cTn>
                                        <p:tgtEl>
                                          <p:spTgt spid="1049033">
                                            <p:txEl>
                                              <p:charRg st="84" end="107"/>
                                            </p:txEl>
                                          </p:spTgt>
                                        </p:tgtEl>
                                        <p:attrNameLst>
                                          <p:attrName>ppt_w</p:attrName>
                                        </p:attrNameLst>
                                      </p:cBhvr>
                                      <p:tavLst>
                                        <p:tav tm="0">
                                          <p:val>
                                            <p:strVal val="#ppt_w*.05"/>
                                          </p:val>
                                        </p:tav>
                                        <p:tav tm="100000">
                                          <p:val>
                                            <p:strVal val="#ppt_w"/>
                                          </p:val>
                                        </p:tav>
                                      </p:tavLst>
                                    </p:anim>
                                    <p:anim calcmode="lin" valueType="num">
                                      <p:cBhvr additive="base">
                                        <p:cTn id="63" dur="1000" fill="hold"/>
                                        <p:tgtEl>
                                          <p:spTgt spid="1049033">
                                            <p:txEl>
                                              <p:charRg st="84" end="107"/>
                                            </p:txEl>
                                          </p:spTgt>
                                        </p:tgtEl>
                                        <p:attrNameLst>
                                          <p:attrName>ppt_h</p:attrName>
                                        </p:attrNameLst>
                                      </p:cBhvr>
                                      <p:tavLst>
                                        <p:tav tm="0">
                                          <p:val>
                                            <p:strVal val="#ppt_h"/>
                                          </p:val>
                                        </p:tav>
                                        <p:tav tm="100000">
                                          <p:val>
                                            <p:strVal val="#ppt_h"/>
                                          </p:val>
                                        </p:tav>
                                      </p:tavLst>
                                    </p:anim>
                                    <p:anim calcmode="lin" valueType="num">
                                      <p:cBhvr additive="base">
                                        <p:cTn id="64" dur="500" decel="50000" fill="hold"/>
                                        <p:tgtEl>
                                          <p:spTgt spid="1049033">
                                            <p:txEl>
                                              <p:charRg st="84" end="107"/>
                                            </p:txEl>
                                          </p:spTgt>
                                        </p:tgtEl>
                                        <p:attrNameLst>
                                          <p:attrName>ppt_x</p:attrName>
                                        </p:attrNameLst>
                                      </p:cBhvr>
                                      <p:tavLst>
                                        <p:tav tm="0">
                                          <p:val>
                                            <p:strVal val="#ppt_x+.4"/>
                                          </p:val>
                                        </p:tav>
                                        <p:tav tm="100000">
                                          <p:val>
                                            <p:strVal val="#ppt_x"/>
                                          </p:val>
                                        </p:tav>
                                      </p:tavLst>
                                    </p:anim>
                                    <p:anim calcmode="lin" valueType="num">
                                      <p:cBhvr additive="base">
                                        <p:cTn id="65" dur="500" decel="50000" fill="hold"/>
                                        <p:tgtEl>
                                          <p:spTgt spid="1049033">
                                            <p:txEl>
                                              <p:charRg st="84" end="107"/>
                                            </p:txEl>
                                          </p:spTgt>
                                        </p:tgtEl>
                                        <p:attrNameLst>
                                          <p:attrName>ppt_y</p:attrName>
                                        </p:attrNameLst>
                                      </p:cBhvr>
                                      <p:tavLst>
                                        <p:tav tm="0">
                                          <p:val>
                                            <p:strVal val="#ppt_y-.2"/>
                                          </p:val>
                                        </p:tav>
                                        <p:tav tm="100000">
                                          <p:val>
                                            <p:strVal val="#ppt_y+.1"/>
                                          </p:val>
                                        </p:tav>
                                      </p:tavLst>
                                    </p:anim>
                                    <p:anim calcmode="lin" valueType="num">
                                      <p:cBhvr additive="base">
                                        <p:cTn id="66" dur="500" accel="50000" fill="hold">
                                          <p:stCondLst>
                                            <p:cond delay="500"/>
                                          </p:stCondLst>
                                        </p:cTn>
                                        <p:tgtEl>
                                          <p:spTgt spid="1049033">
                                            <p:txEl>
                                              <p:charRg st="84" end="107"/>
                                            </p:txEl>
                                          </p:spTgt>
                                        </p:tgtEl>
                                        <p:attrNameLst>
                                          <p:attrName>ppt_y</p:attrName>
                                        </p:attrNameLst>
                                      </p:cBhvr>
                                      <p:tavLst>
                                        <p:tav tm="0">
                                          <p:val>
                                            <p:strVal val="#ppt_y+.1"/>
                                          </p:val>
                                        </p:tav>
                                        <p:tav tm="100000">
                                          <p:val>
                                            <p:strVal val="#ppt_y"/>
                                          </p:val>
                                        </p:tav>
                                      </p:tavLst>
                                    </p:anim>
                                    <p:animEffect transition="in" filter="fade">
                                      <p:cBhvr>
                                        <p:cTn id="67" dur="1000" decel="50000"/>
                                        <p:tgtEl>
                                          <p:spTgt spid="1049033">
                                            <p:txEl>
                                              <p:charRg st="84" end="107"/>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5" presetClass="entr" presetSubtype="0" fill="hold" grpId="0" nodeType="clickEffect">
                                  <p:stCondLst>
                                    <p:cond delay="0"/>
                                  </p:stCondLst>
                                  <p:childTnLst>
                                    <p:set>
                                      <p:cBhvr>
                                        <p:cTn id="71" dur="1" fill="hold">
                                          <p:stCondLst>
                                            <p:cond delay="0"/>
                                          </p:stCondLst>
                                        </p:cTn>
                                        <p:tgtEl>
                                          <p:spTgt spid="1049033">
                                            <p:txEl>
                                              <p:charRg st="107" end="108"/>
                                            </p:txEl>
                                          </p:spTgt>
                                        </p:tgtEl>
                                        <p:attrNameLst>
                                          <p:attrName>style.visibility</p:attrName>
                                        </p:attrNameLst>
                                      </p:cBhvr>
                                      <p:to>
                                        <p:strVal val="visible"/>
                                      </p:to>
                                    </p:set>
                                    <p:anim calcmode="lin" valueType="num">
                                      <p:cBhvr>
                                        <p:cTn id="72" dur="500" decel="50000" fill="hold"/>
                                        <p:tgtEl>
                                          <p:spTgt spid="1049033">
                                            <p:txEl>
                                              <p:charRg st="107" end="108"/>
                                            </p:txEl>
                                          </p:spTgt>
                                        </p:tgtEl>
                                        <p:attrNameLst>
                                          <p:attrName>style.rotation</p:attrName>
                                        </p:attrNameLst>
                                      </p:cBhvr>
                                      <p:tavLst>
                                        <p:tav tm="0">
                                          <p:val>
                                            <p:fltVal val="-90.0"/>
                                          </p:val>
                                        </p:tav>
                                        <p:tav tm="100000">
                                          <p:val>
                                            <p:fltVal val="0.0"/>
                                          </p:val>
                                        </p:tav>
                                      </p:tavLst>
                                    </p:anim>
                                    <p:anim calcmode="lin" valueType="num">
                                      <p:cBhvr additive="base">
                                        <p:cTn id="73" dur="500" decel="50000" fill="hold"/>
                                        <p:tgtEl>
                                          <p:spTgt spid="1049033">
                                            <p:txEl>
                                              <p:charRg st="107" end="108"/>
                                            </p:txEl>
                                          </p:spTgt>
                                        </p:tgtEl>
                                        <p:attrNameLst>
                                          <p:attrName>ppt_w</p:attrName>
                                        </p:attrNameLst>
                                      </p:cBhvr>
                                      <p:tavLst>
                                        <p:tav tm="0">
                                          <p:val>
                                            <p:strVal val="#ppt_w"/>
                                          </p:val>
                                        </p:tav>
                                        <p:tav tm="100000">
                                          <p:val>
                                            <p:strVal val="#ppt_w*.05"/>
                                          </p:val>
                                        </p:tav>
                                      </p:tavLst>
                                    </p:anim>
                                    <p:anim calcmode="lin" valueType="num">
                                      <p:cBhvr additive="base">
                                        <p:cTn id="74" dur="500" accel="50000" fill="hold">
                                          <p:stCondLst>
                                            <p:cond delay="500"/>
                                          </p:stCondLst>
                                        </p:cTn>
                                        <p:tgtEl>
                                          <p:spTgt spid="1049033">
                                            <p:txEl>
                                              <p:charRg st="107" end="108"/>
                                            </p:txEl>
                                          </p:spTgt>
                                        </p:tgtEl>
                                        <p:attrNameLst>
                                          <p:attrName>ppt_w</p:attrName>
                                        </p:attrNameLst>
                                      </p:cBhvr>
                                      <p:tavLst>
                                        <p:tav tm="0">
                                          <p:val>
                                            <p:strVal val="#ppt_w*.05"/>
                                          </p:val>
                                        </p:tav>
                                        <p:tav tm="100000">
                                          <p:val>
                                            <p:strVal val="#ppt_w"/>
                                          </p:val>
                                        </p:tav>
                                      </p:tavLst>
                                    </p:anim>
                                    <p:anim calcmode="lin" valueType="num">
                                      <p:cBhvr additive="base">
                                        <p:cTn id="75" dur="1000" fill="hold"/>
                                        <p:tgtEl>
                                          <p:spTgt spid="1049033">
                                            <p:txEl>
                                              <p:charRg st="107" end="108"/>
                                            </p:txEl>
                                          </p:spTgt>
                                        </p:tgtEl>
                                        <p:attrNameLst>
                                          <p:attrName>ppt_h</p:attrName>
                                        </p:attrNameLst>
                                      </p:cBhvr>
                                      <p:tavLst>
                                        <p:tav tm="0">
                                          <p:val>
                                            <p:strVal val="#ppt_h"/>
                                          </p:val>
                                        </p:tav>
                                        <p:tav tm="100000">
                                          <p:val>
                                            <p:strVal val="#ppt_h"/>
                                          </p:val>
                                        </p:tav>
                                      </p:tavLst>
                                    </p:anim>
                                    <p:anim calcmode="lin" valueType="num">
                                      <p:cBhvr additive="base">
                                        <p:cTn id="76" dur="500" decel="50000" fill="hold"/>
                                        <p:tgtEl>
                                          <p:spTgt spid="1049033">
                                            <p:txEl>
                                              <p:charRg st="107" end="108"/>
                                            </p:txEl>
                                          </p:spTgt>
                                        </p:tgtEl>
                                        <p:attrNameLst>
                                          <p:attrName>ppt_x</p:attrName>
                                        </p:attrNameLst>
                                      </p:cBhvr>
                                      <p:tavLst>
                                        <p:tav tm="0">
                                          <p:val>
                                            <p:strVal val="#ppt_x+.4"/>
                                          </p:val>
                                        </p:tav>
                                        <p:tav tm="100000">
                                          <p:val>
                                            <p:strVal val="#ppt_x"/>
                                          </p:val>
                                        </p:tav>
                                      </p:tavLst>
                                    </p:anim>
                                    <p:anim calcmode="lin" valueType="num">
                                      <p:cBhvr additive="base">
                                        <p:cTn id="77" dur="500" decel="50000" fill="hold"/>
                                        <p:tgtEl>
                                          <p:spTgt spid="1049033">
                                            <p:txEl>
                                              <p:charRg st="107" end="108"/>
                                            </p:txEl>
                                          </p:spTgt>
                                        </p:tgtEl>
                                        <p:attrNameLst>
                                          <p:attrName>ppt_y</p:attrName>
                                        </p:attrNameLst>
                                      </p:cBhvr>
                                      <p:tavLst>
                                        <p:tav tm="0">
                                          <p:val>
                                            <p:strVal val="#ppt_y-.2"/>
                                          </p:val>
                                        </p:tav>
                                        <p:tav tm="100000">
                                          <p:val>
                                            <p:strVal val="#ppt_y+.1"/>
                                          </p:val>
                                        </p:tav>
                                      </p:tavLst>
                                    </p:anim>
                                    <p:anim calcmode="lin" valueType="num">
                                      <p:cBhvr additive="base">
                                        <p:cTn id="78" dur="500" accel="50000" fill="hold">
                                          <p:stCondLst>
                                            <p:cond delay="500"/>
                                          </p:stCondLst>
                                        </p:cTn>
                                        <p:tgtEl>
                                          <p:spTgt spid="1049033">
                                            <p:txEl>
                                              <p:charRg st="107" end="108"/>
                                            </p:txEl>
                                          </p:spTgt>
                                        </p:tgtEl>
                                        <p:attrNameLst>
                                          <p:attrName>ppt_y</p:attrName>
                                        </p:attrNameLst>
                                      </p:cBhvr>
                                      <p:tavLst>
                                        <p:tav tm="0">
                                          <p:val>
                                            <p:strVal val="#ppt_y+.1"/>
                                          </p:val>
                                        </p:tav>
                                        <p:tav tm="100000">
                                          <p:val>
                                            <p:strVal val="#ppt_y"/>
                                          </p:val>
                                        </p:tav>
                                      </p:tavLst>
                                    </p:anim>
                                    <p:animEffect transition="in" filter="fade">
                                      <p:cBhvr>
                                        <p:cTn id="79" dur="1000" decel="50000"/>
                                        <p:tgtEl>
                                          <p:spTgt spid="1049033">
                                            <p:txEl>
                                              <p:charRg st="107" end="10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32" grpId="0" animBg="1"/>
      <p:bldP spid="1049033" grpId="0"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221" name=""/>
        <p:cNvGrpSpPr/>
        <p:nvPr/>
      </p:nvGrpSpPr>
      <p:grpSpPr>
        <a:xfrm rot="0">
          <a:off x="0" y="0"/>
          <a:ext cx="0" cy="0"/>
          <a:chOff x="0" y="0"/>
          <a:chExt cx="0" cy="0"/>
        </a:xfrm>
      </p:grpSpPr>
      <p:sp>
        <p:nvSpPr>
          <p:cNvPr id="1049034" name="标题 1049033"/>
          <p:cNvSpPr/>
          <p:nvPr>
            <p:ph type="title" idx="4294967295"/>
          </p:nvPr>
        </p:nvSpPr>
        <p:spPr>
          <a:xfrm>
            <a:off x="298450" y="228600"/>
            <a:ext cx="8540750" cy="1143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zh-CN" altLang="en-US" sz="4000">
                <a:hlinkClick r:id="rId1" action="ppaction://hlinksldjump"/>
              </a:rPr>
              <a:t>4、送别友人时或惜别感伤，</a:t>
            </a:r>
            <a:br>
              <a:rPr lang="zh-CN" altLang="en-US" sz="4000">
                <a:hlinkClick r:id="rId1" action="ppaction://hlinksldjump"/>
              </a:rPr>
            </a:br>
            <a:r>
              <a:rPr lang="zh-CN" altLang="en-US" sz="4000">
                <a:hlinkClick r:id="rId1" action="ppaction://hlinksldjump"/>
              </a:rPr>
              <a:t>或壮别感奋</a:t>
            </a:r>
            <a:r>
              <a:rPr lang="zh-CN" altLang="en-US" sz="4000"/>
              <a:t>。</a:t>
            </a:r>
            <a:endParaRPr lang="zh-CN" altLang="en-US" sz="4000"/>
          </a:p>
        </p:txBody>
      </p:sp>
      <p:sp>
        <p:nvSpPr>
          <p:cNvPr id="1049035" name="文本占位符 1049034"/>
          <p:cNvSpPr/>
          <p:nvPr>
            <p:ph type="body" idx="4294967295"/>
          </p:nvPr>
        </p:nvSpPr>
        <p:spPr>
          <a:xfrm>
            <a:off x="609600" y="1600200"/>
            <a:ext cx="8153400" cy="44989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742950" lvl="1" indent="-285750" eaLnBrk="1" latinLnBrk="1" hangingPunct="1">
              <a:buFontTx/>
              <a:buNone/>
            </a:pPr>
            <a:r>
              <a:rPr lang="en-US" altLang="en-US" sz="3200" b="1">
                <a:solidFill>
                  <a:srgbClr val="000000"/>
                </a:solidFill>
                <a:latin typeface="_x000B_" charset="0"/>
              </a:rPr>
              <a:t>  渭城朝雨浥轻尘，客舍青青柳色新。</a:t>
            </a:r>
            <a:endParaRPr lang="en-US" altLang="en-US" sz="3200" b="1">
              <a:solidFill>
                <a:srgbClr val="000000"/>
              </a:solidFill>
              <a:latin typeface="_x000B_" charset="0"/>
            </a:endParaRPr>
          </a:p>
          <a:p>
            <a:pPr marL="742950" lvl="1" indent="-285750" eaLnBrk="1" latinLnBrk="1" hangingPunct="1">
              <a:buFontTx/>
              <a:buNone/>
            </a:pPr>
            <a:r>
              <a:rPr lang="en-US" altLang="en-US" sz="3200" b="1">
                <a:solidFill>
                  <a:srgbClr val="000000"/>
                </a:solidFill>
                <a:latin typeface="_x000B_" charset="0"/>
              </a:rPr>
              <a:t>  劝君</a:t>
            </a:r>
            <a:r>
              <a:rPr lang="en-US" altLang="en-US" sz="3200" b="1">
                <a:solidFill>
                  <a:srgbClr val="FF0000"/>
                </a:solidFill>
                <a:latin typeface="宋体" panose="02010600030101010101" pitchFamily="2" charset="-122"/>
              </a:rPr>
              <a:t>更尽</a:t>
            </a:r>
            <a:r>
              <a:rPr lang="en-US" altLang="en-US" sz="3200" b="1">
                <a:solidFill>
                  <a:srgbClr val="000000"/>
                </a:solidFill>
                <a:latin typeface="_x000B_" charset="0"/>
              </a:rPr>
              <a:t>一杯</a:t>
            </a:r>
            <a:r>
              <a:rPr lang="en-US" altLang="en-US" sz="3200" b="1">
                <a:solidFill>
                  <a:srgbClr val="FF0000"/>
                </a:solidFill>
                <a:latin typeface="宋体" panose="02010600030101010101" pitchFamily="2" charset="-122"/>
              </a:rPr>
              <a:t>酒</a:t>
            </a:r>
            <a:r>
              <a:rPr lang="en-US" altLang="en-US" sz="3200" b="1">
                <a:solidFill>
                  <a:srgbClr val="000000"/>
                </a:solidFill>
                <a:latin typeface="_x000B_" charset="0"/>
              </a:rPr>
              <a:t>，西出阳关</a:t>
            </a:r>
            <a:r>
              <a:rPr lang="en-US" altLang="en-US" sz="3200" b="1">
                <a:solidFill>
                  <a:srgbClr val="FF0000"/>
                </a:solidFill>
                <a:latin typeface="宋体" panose="02010600030101010101" pitchFamily="2" charset="-122"/>
              </a:rPr>
              <a:t>无故人</a:t>
            </a:r>
            <a:r>
              <a:rPr lang="en-US" altLang="en-US" sz="3200" b="1">
                <a:solidFill>
                  <a:srgbClr val="000000"/>
                </a:solidFill>
                <a:latin typeface="_x000B_" charset="0"/>
              </a:rPr>
              <a:t>。</a:t>
            </a:r>
            <a:endParaRPr lang="en-US" altLang="en-US" sz="3200" b="1">
              <a:solidFill>
                <a:srgbClr val="000000"/>
              </a:solidFill>
              <a:latin typeface="_x000B_" charset="0"/>
            </a:endParaRPr>
          </a:p>
          <a:p>
            <a:pPr marL="742950" lvl="1" indent="-285750" eaLnBrk="1" latinLnBrk="1" hangingPunct="1">
              <a:buFontTx/>
              <a:buNone/>
            </a:pPr>
            <a:r>
              <a:rPr lang="en-US" altLang="en-US" sz="3200" b="1">
                <a:solidFill>
                  <a:srgbClr val="000000"/>
                </a:solidFill>
                <a:latin typeface="_x000B_" charset="0"/>
              </a:rPr>
              <a:t>                    ——《</a:t>
            </a:r>
            <a:r>
              <a:rPr lang="en-US" altLang="en-US" sz="3200" b="1">
                <a:solidFill>
                  <a:srgbClr val="000000"/>
                </a:solidFill>
                <a:latin typeface="隶书" pitchFamily="49" charset="-122"/>
                <a:ea typeface="隶书" pitchFamily="49" charset="-122"/>
              </a:rPr>
              <a:t>送元二使安西》 王维 </a:t>
            </a:r>
            <a:endParaRPr lang="en-US" altLang="en-US" sz="3200" b="1">
              <a:solidFill>
                <a:srgbClr val="000000"/>
              </a:solidFill>
              <a:latin typeface="隶书" pitchFamily="49" charset="-122"/>
              <a:ea typeface="隶书" pitchFamily="49" charset="-122"/>
            </a:endParaRPr>
          </a:p>
          <a:p>
            <a:pPr marL="742950" lvl="1" indent="-285750" eaLnBrk="1" latinLnBrk="1" hangingPunct="1">
              <a:buFontTx/>
              <a:buNone/>
            </a:pPr>
            <a:endParaRPr lang="en-US" altLang="en-US" sz="3200" b="1">
              <a:solidFill>
                <a:srgbClr val="000000"/>
              </a:solidFill>
              <a:latin typeface="宋体" panose="02010600030101010101" pitchFamily="2" charset="-122"/>
            </a:endParaRPr>
          </a:p>
          <a:p>
            <a:pPr marL="742950" lvl="1" indent="-285750" eaLnBrk="1" latinLnBrk="1" hangingPunct="1">
              <a:buFontTx/>
              <a:buNone/>
            </a:pPr>
            <a:r>
              <a:rPr lang="en-US" altLang="en-US" sz="3200" b="1">
                <a:solidFill>
                  <a:srgbClr val="000000"/>
                </a:solidFill>
                <a:latin typeface="宋体" panose="02010600030101010101" pitchFamily="2" charset="-122"/>
              </a:rPr>
              <a:t>千里黄云白日曛，北风吹雁雪纷纷。</a:t>
            </a:r>
            <a:endParaRPr lang="en-US" altLang="en-US" sz="3200" b="1">
              <a:solidFill>
                <a:srgbClr val="000000"/>
              </a:solidFill>
              <a:latin typeface="宋体" panose="02010600030101010101" pitchFamily="2" charset="-122"/>
            </a:endParaRPr>
          </a:p>
          <a:p>
            <a:pPr marL="742950" lvl="1" indent="-285750" eaLnBrk="1" latinLnBrk="1" hangingPunct="1">
              <a:buFontTx/>
              <a:buNone/>
            </a:pPr>
            <a:r>
              <a:rPr lang="en-US" altLang="en-US" sz="3200" b="1">
                <a:solidFill>
                  <a:srgbClr val="FF0000"/>
                </a:solidFill>
                <a:latin typeface="宋体" panose="02010600030101010101" pitchFamily="2" charset="-122"/>
              </a:rPr>
              <a:t>莫愁</a:t>
            </a:r>
            <a:r>
              <a:rPr lang="en-US" altLang="en-US" sz="3200" b="1">
                <a:solidFill>
                  <a:srgbClr val="000000"/>
                </a:solidFill>
                <a:latin typeface="宋体" panose="02010600030101010101" pitchFamily="2" charset="-122"/>
              </a:rPr>
              <a:t>前路无知己，</a:t>
            </a:r>
            <a:r>
              <a:rPr lang="en-US" altLang="en-US" sz="3200" b="1">
                <a:solidFill>
                  <a:srgbClr val="FF0000"/>
                </a:solidFill>
                <a:latin typeface="宋体" panose="02010600030101010101" pitchFamily="2" charset="-122"/>
              </a:rPr>
              <a:t>天下谁人不识君</a:t>
            </a:r>
            <a:r>
              <a:rPr lang="en-US" altLang="en-US" sz="3200" b="1">
                <a:solidFill>
                  <a:srgbClr val="000000"/>
                </a:solidFill>
                <a:latin typeface="宋体" panose="02010600030101010101" pitchFamily="2" charset="-122"/>
              </a:rPr>
              <a:t>。</a:t>
            </a:r>
            <a:endParaRPr lang="en-US" altLang="en-US" sz="3200" b="1">
              <a:solidFill>
                <a:srgbClr val="000000"/>
              </a:solidFill>
              <a:latin typeface="宋体" panose="02010600030101010101" pitchFamily="2" charset="-122"/>
            </a:endParaRPr>
          </a:p>
          <a:p>
            <a:pPr marL="742950" lvl="1" indent="-285750" eaLnBrk="1" latinLnBrk="1" hangingPunct="1">
              <a:buFontTx/>
              <a:buNone/>
            </a:pPr>
            <a:r>
              <a:rPr lang="en-US" altLang="en-US" sz="3200" b="1">
                <a:solidFill>
                  <a:srgbClr val="000000"/>
                </a:solidFill>
                <a:latin typeface="隶书" pitchFamily="49" charset="-122"/>
                <a:ea typeface="隶书" pitchFamily="49" charset="-122"/>
              </a:rPr>
              <a:t>             ——《别董大》高适</a:t>
            </a:r>
            <a:r>
              <a:rPr lang="en-US" altLang="en-US" sz="3200" b="1">
                <a:solidFill>
                  <a:srgbClr val="000000"/>
                </a:solidFill>
                <a:latin typeface="宋体" panose="02010600030101010101" pitchFamily="2" charset="-122"/>
              </a:rPr>
              <a:t> </a:t>
            </a:r>
            <a:endParaRPr lang="en-US" altLang="en-US" sz="3200" b="1">
              <a:solidFill>
                <a:srgbClr val="000000"/>
              </a:solidFill>
              <a:latin typeface="宋体" panose="02010600030101010101" pitchFamily="2" charset="-122"/>
            </a:endParaRPr>
          </a:p>
          <a:p>
            <a:pPr marL="742950" lvl="1" indent="-285750" eaLnBrk="1" latinLnBrk="1" hangingPunct="1"/>
            <a:endParaRPr lang="zh-CN" altLang="en-US" sz="3200" b="1"/>
          </a:p>
          <a:p>
            <a:pPr marL="742950" lvl="1" indent="-285750" eaLnBrk="1" latinLnBrk="1" hangingPunct="1">
              <a:buFontTx/>
              <a:buNone/>
            </a:pPr>
            <a:endParaRPr lang="en-US" altLang="en-US" sz="3200" b="1">
              <a:latin typeface="隶书" pitchFamily="49" charset="-122"/>
              <a:ea typeface="隶书" pitchFamily="49" charset="-122"/>
            </a:endParaRPr>
          </a:p>
          <a:p>
            <a:pPr marL="742950" lvl="1" indent="-285750" eaLnBrk="1" latinLnBrk="1" hangingPunct="1">
              <a:buFontTx/>
              <a:buNone/>
            </a:pPr>
            <a:endParaRPr lang="en-US" altLang="en-US" b="1">
              <a:solidFill>
                <a:srgbClr val="000000"/>
              </a:solidFill>
              <a:latin typeface="_x000B_"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222" name=""/>
        <p:cNvGrpSpPr/>
        <p:nvPr/>
      </p:nvGrpSpPr>
      <p:grpSpPr>
        <a:xfrm rot="0">
          <a:off x="0" y="0"/>
          <a:ext cx="0" cy="0"/>
          <a:chOff x="0" y="0"/>
          <a:chExt cx="0" cy="0"/>
        </a:xfrm>
      </p:grpSpPr>
      <p:sp>
        <p:nvSpPr>
          <p:cNvPr id="1049036" name="文本框 1049035"/>
          <p:cNvSpPr txBox="1"/>
          <p:nvPr/>
        </p:nvSpPr>
        <p:spPr>
          <a:xfrm>
            <a:off x="-39687" y="42862"/>
            <a:ext cx="9144000" cy="68929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3200" b="1">
                <a:ea typeface="华文新魏" pitchFamily="2" charset="-122"/>
              </a:rPr>
              <a:t>       应该注意的是，边塞诗的思想感情，往往是复杂的，往往是几种</a:t>
            </a:r>
            <a:r>
              <a:rPr lang="zh-CN" altLang="en-US" sz="3200" b="1">
                <a:solidFill>
                  <a:schemeClr val="lt2"/>
                </a:solidFill>
                <a:ea typeface="华文新魏" pitchFamily="2" charset="-122"/>
              </a:rPr>
              <a:t>感情交织</a:t>
            </a:r>
            <a:r>
              <a:rPr lang="zh-CN" altLang="en-US" sz="3200" b="1">
                <a:ea typeface="华文新魏" pitchFamily="2" charset="-122"/>
              </a:rPr>
              <a:t>在一起。</a:t>
            </a:r>
            <a:endParaRPr lang="zh-CN" altLang="en-US" sz="3200" b="1">
              <a:ea typeface="华文新魏" pitchFamily="2" charset="-122"/>
            </a:endParaRPr>
          </a:p>
          <a:p>
            <a:pPr marL="0" lvl="0" indent="0" eaLnBrk="1" latinLnBrk="1" hangingPunct="1">
              <a:buFontTx/>
              <a:buNone/>
            </a:pPr>
            <a:r>
              <a:rPr lang="zh-CN" altLang="en-US" sz="3200" b="1">
                <a:ea typeface="华文新魏" pitchFamily="2" charset="-122"/>
              </a:rPr>
              <a:t>       比如《白雪歌送武判官归京》</a:t>
            </a:r>
            <a:endParaRPr lang="zh-CN" altLang="en-US" sz="3200" b="1">
              <a:ea typeface="华文新魏" pitchFamily="2" charset="-122"/>
            </a:endParaRPr>
          </a:p>
          <a:p>
            <a:pPr marL="0" lvl="0" indent="0" algn="ctr" eaLnBrk="1" latinLnBrk="1" hangingPunct="1">
              <a:buFontTx/>
              <a:buNone/>
            </a:pPr>
            <a:r>
              <a:rPr lang="zh-CN" altLang="en-US" sz="3200" b="1">
                <a:solidFill>
                  <a:srgbClr val="0000FF"/>
                </a:solidFill>
                <a:ea typeface="华文新魏" pitchFamily="2" charset="-122"/>
              </a:rPr>
              <a:t>北风卷地白草折，胡天八月即飞雪。 </a:t>
            </a:r>
            <a:br>
              <a:rPr lang="zh-CN" altLang="en-US" sz="3200" b="1">
                <a:solidFill>
                  <a:srgbClr val="0000FF"/>
                </a:solidFill>
                <a:ea typeface="华文新魏" pitchFamily="2" charset="-122"/>
              </a:rPr>
            </a:br>
            <a:r>
              <a:rPr lang="zh-CN" altLang="en-US" sz="3200" b="1">
                <a:solidFill>
                  <a:srgbClr val="0000FF"/>
                </a:solidFill>
                <a:ea typeface="华文新魏" pitchFamily="2" charset="-122"/>
              </a:rPr>
              <a:t>忽如一夜春风来，千树万树梨花开。 </a:t>
            </a:r>
            <a:br>
              <a:rPr lang="zh-CN" altLang="en-US" sz="3200" b="1">
                <a:solidFill>
                  <a:srgbClr val="0000FF"/>
                </a:solidFill>
                <a:ea typeface="华文新魏" pitchFamily="2" charset="-122"/>
              </a:rPr>
            </a:br>
            <a:r>
              <a:rPr lang="zh-CN" altLang="en-US" sz="3200" b="1">
                <a:solidFill>
                  <a:srgbClr val="0000FF"/>
                </a:solidFill>
                <a:ea typeface="华文新魏" pitchFamily="2" charset="-122"/>
              </a:rPr>
              <a:t>散入珠帘湿罗幕，狐裘不暖锦衾薄。 </a:t>
            </a:r>
            <a:br>
              <a:rPr lang="zh-CN" altLang="en-US" sz="3200" b="1">
                <a:solidFill>
                  <a:srgbClr val="0000FF"/>
                </a:solidFill>
                <a:ea typeface="华文新魏" pitchFamily="2" charset="-122"/>
              </a:rPr>
            </a:br>
            <a:r>
              <a:rPr lang="zh-CN" altLang="en-US" sz="3200" b="1">
                <a:solidFill>
                  <a:srgbClr val="0000FF"/>
                </a:solidFill>
                <a:ea typeface="华文新魏" pitchFamily="2" charset="-122"/>
              </a:rPr>
              <a:t>将军角弓不得控，都护铁衣冷犹著。 </a:t>
            </a:r>
            <a:br>
              <a:rPr lang="zh-CN" altLang="en-US" sz="3200" b="1">
                <a:solidFill>
                  <a:srgbClr val="0000FF"/>
                </a:solidFill>
                <a:ea typeface="华文新魏" pitchFamily="2" charset="-122"/>
              </a:rPr>
            </a:br>
            <a:r>
              <a:rPr lang="zh-CN" altLang="en-US" sz="3200" b="1">
                <a:solidFill>
                  <a:srgbClr val="0000FF"/>
                </a:solidFill>
                <a:ea typeface="华文新魏" pitchFamily="2" charset="-122"/>
              </a:rPr>
              <a:t>瀚海阑干百丈冰，愁云惨淡万里凝。 </a:t>
            </a:r>
            <a:br>
              <a:rPr lang="zh-CN" altLang="en-US" sz="3200" b="1">
                <a:solidFill>
                  <a:srgbClr val="0000FF"/>
                </a:solidFill>
                <a:ea typeface="华文新魏" pitchFamily="2" charset="-122"/>
              </a:rPr>
            </a:br>
            <a:r>
              <a:rPr lang="zh-CN" altLang="en-US" sz="3200" b="1">
                <a:solidFill>
                  <a:srgbClr val="0000FF"/>
                </a:solidFill>
                <a:ea typeface="华文新魏" pitchFamily="2" charset="-122"/>
              </a:rPr>
              <a:t>中军置酒饮归客，胡琴琵琶与羌笛。 </a:t>
            </a:r>
            <a:br>
              <a:rPr lang="zh-CN" altLang="en-US" sz="3200" b="1">
                <a:solidFill>
                  <a:srgbClr val="0000FF"/>
                </a:solidFill>
                <a:ea typeface="华文新魏" pitchFamily="2" charset="-122"/>
              </a:rPr>
            </a:br>
            <a:r>
              <a:rPr lang="zh-CN" altLang="en-US" sz="3200" b="1">
                <a:solidFill>
                  <a:srgbClr val="0000FF"/>
                </a:solidFill>
                <a:ea typeface="华文新魏" pitchFamily="2" charset="-122"/>
              </a:rPr>
              <a:t>纷纷暮雪下辕门，风掣红旗冻不翻。 </a:t>
            </a:r>
            <a:br>
              <a:rPr lang="zh-CN" altLang="en-US" sz="3200" b="1">
                <a:solidFill>
                  <a:srgbClr val="0000FF"/>
                </a:solidFill>
                <a:ea typeface="华文新魏" pitchFamily="2" charset="-122"/>
              </a:rPr>
            </a:br>
            <a:r>
              <a:rPr lang="zh-CN" altLang="en-US" sz="3200" b="1">
                <a:solidFill>
                  <a:srgbClr val="0000FF"/>
                </a:solidFill>
                <a:ea typeface="华文新魏" pitchFamily="2" charset="-122"/>
              </a:rPr>
              <a:t>轮台东门送君去，去时雪满天山路。 </a:t>
            </a:r>
            <a:br>
              <a:rPr lang="zh-CN" altLang="en-US" sz="3200" b="1">
                <a:solidFill>
                  <a:srgbClr val="0000FF"/>
                </a:solidFill>
                <a:ea typeface="华文新魏" pitchFamily="2" charset="-122"/>
              </a:rPr>
            </a:br>
            <a:r>
              <a:rPr lang="zh-CN" altLang="en-US" sz="3200" b="1">
                <a:solidFill>
                  <a:srgbClr val="0000FF"/>
                </a:solidFill>
                <a:ea typeface="华文新魏" pitchFamily="2" charset="-122"/>
              </a:rPr>
              <a:t>山回路转不见君，雪上空留马行处。</a:t>
            </a:r>
            <a:endParaRPr lang="zh-CN" altLang="en-US" sz="3200" b="1">
              <a:solidFill>
                <a:srgbClr val="0000FF"/>
              </a:solidFill>
              <a:ea typeface="华文新魏" pitchFamily="2" charset="-122"/>
            </a:endParaRPr>
          </a:p>
          <a:p>
            <a:pPr marL="0" lvl="0" indent="0" eaLnBrk="1" latinLnBrk="1" hangingPunct="1">
              <a:buFontTx/>
              <a:buNone/>
            </a:pPr>
            <a:r>
              <a:rPr lang="zh-CN" altLang="en-US" sz="3200" b="1"/>
              <a:t> </a:t>
            </a:r>
            <a:r>
              <a:rPr lang="zh-CN" altLang="en-US" sz="3200" b="1">
                <a:ea typeface="华文新魏" pitchFamily="2" charset="-122"/>
              </a:rPr>
              <a:t>就包含了几方面的内容：</a:t>
            </a:r>
            <a:r>
              <a:rPr lang="zh-CN" altLang="en-US" sz="3200" b="1">
                <a:solidFill>
                  <a:schemeClr val="lt2"/>
                </a:solidFill>
                <a:ea typeface="华文新魏" pitchFamily="2" charset="-122"/>
              </a:rPr>
              <a:t>边塞壮丽的风光，边塞环境的艰苦恶劣，和朋友离别的不舍之情。</a:t>
            </a:r>
            <a:endParaRPr lang="zh-CN" altLang="en-US" sz="3200" b="1">
              <a:solidFill>
                <a:schemeClr val="lt2"/>
              </a:solidFill>
              <a:ea typeface="华文新魏" pitchFamily="2"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223" name=""/>
        <p:cNvGrpSpPr/>
        <p:nvPr/>
      </p:nvGrpSpPr>
      <p:grpSpPr>
        <a:xfrm rot="0">
          <a:off x="0" y="0"/>
          <a:ext cx="0" cy="0"/>
          <a:chOff x="0" y="0"/>
          <a:chExt cx="0" cy="0"/>
        </a:xfrm>
      </p:grpSpPr>
      <p:sp>
        <p:nvSpPr>
          <p:cNvPr id="1049037" name="文本框 1049036"/>
          <p:cNvSpPr txBox="1"/>
          <p:nvPr/>
        </p:nvSpPr>
        <p:spPr>
          <a:xfrm>
            <a:off x="852487" y="2708275"/>
            <a:ext cx="7391400" cy="57626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200" b="1">
                <a:solidFill>
                  <a:srgbClr val="FF0000"/>
                </a:solidFill>
                <a:latin typeface="Times New Roman" panose="02020603050405020304" charset="0"/>
              </a:rPr>
              <a:t>慷慨从戎和久戍思乡的矛盾</a:t>
            </a:r>
            <a:endParaRPr lang="en-US" altLang="en-US" sz="3200" b="1">
              <a:solidFill>
                <a:srgbClr val="FF0000"/>
              </a:solidFill>
              <a:latin typeface="Times New Roman" panose="02020603050405020304" charset="0"/>
            </a:endParaRPr>
          </a:p>
        </p:txBody>
      </p:sp>
      <p:sp>
        <p:nvSpPr>
          <p:cNvPr id="1049038" name="文本框 1049037"/>
          <p:cNvSpPr txBox="1"/>
          <p:nvPr/>
        </p:nvSpPr>
        <p:spPr>
          <a:xfrm>
            <a:off x="755650" y="2132012"/>
            <a:ext cx="7010400" cy="57626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200" b="1">
                <a:solidFill>
                  <a:srgbClr val="FF0000"/>
                </a:solidFill>
                <a:latin typeface="Times New Roman" panose="02020603050405020304" charset="0"/>
              </a:rPr>
              <a:t>卫国激情和艰苦生活的矛盾</a:t>
            </a:r>
            <a:endParaRPr lang="en-US" altLang="en-US" sz="3200" b="1">
              <a:solidFill>
                <a:srgbClr val="FF0000"/>
              </a:solidFill>
              <a:latin typeface="Times New Roman" panose="02020603050405020304" charset="0"/>
            </a:endParaRPr>
          </a:p>
        </p:txBody>
      </p:sp>
      <p:sp>
        <p:nvSpPr>
          <p:cNvPr id="1049039" name="文本框 1049038"/>
          <p:cNvSpPr txBox="1"/>
          <p:nvPr/>
        </p:nvSpPr>
        <p:spPr>
          <a:xfrm>
            <a:off x="247650" y="4508500"/>
            <a:ext cx="8001000" cy="8159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4800" b="1">
                <a:solidFill>
                  <a:srgbClr val="FF0000"/>
                </a:solidFill>
                <a:latin typeface="Times New Roman" panose="02020603050405020304" charset="0"/>
              </a:rPr>
              <a:t>但主旋律是：爱国主义。</a:t>
            </a:r>
            <a:endParaRPr lang="en-US" altLang="en-US" sz="4800" b="1">
              <a:solidFill>
                <a:srgbClr val="FF0000"/>
              </a:solidFill>
              <a:latin typeface="Times New Roman" panose="02020603050405020304" charset="0"/>
            </a:endParaRPr>
          </a:p>
        </p:txBody>
      </p:sp>
      <p:sp>
        <p:nvSpPr>
          <p:cNvPr id="1049040" name="矩形 1049039"/>
          <p:cNvSpPr/>
          <p:nvPr/>
        </p:nvSpPr>
        <p:spPr>
          <a:xfrm>
            <a:off x="828675" y="3355975"/>
            <a:ext cx="5127625" cy="57626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3200" b="1">
                <a:solidFill>
                  <a:srgbClr val="FF0000"/>
                </a:solidFill>
                <a:latin typeface="Times New Roman" panose="02020603050405020304" charset="0"/>
              </a:rPr>
              <a:t>痛恨庸将和献身精神的矛盾</a:t>
            </a:r>
            <a:endParaRPr lang="en-US" altLang="en-US" sz="3200" b="1">
              <a:solidFill>
                <a:srgbClr val="FF0000"/>
              </a:solidFill>
              <a:latin typeface="Times New Roman" panose="02020603050405020304" charset="0"/>
            </a:endParaRPr>
          </a:p>
        </p:txBody>
      </p:sp>
      <p:sp>
        <p:nvSpPr>
          <p:cNvPr id="1049041" name="矩形 1049040"/>
          <p:cNvSpPr/>
          <p:nvPr/>
        </p:nvSpPr>
        <p:spPr>
          <a:xfrm>
            <a:off x="36512" y="179387"/>
            <a:ext cx="8675688" cy="13779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endParaRPr lang="zh-CN" altLang="en-US" sz="2800" b="1">
              <a:latin typeface="黑体" panose="02010609060101010101" pitchFamily="2" charset="-122"/>
              <a:ea typeface="黑体" panose="02010609060101010101" pitchFamily="2" charset="-122"/>
            </a:endParaRPr>
          </a:p>
          <a:p>
            <a:pPr marL="0" lvl="0" indent="0" eaLnBrk="1" latinLnBrk="1" hangingPunct="1">
              <a:buFontTx/>
              <a:buNone/>
            </a:pPr>
            <a:r>
              <a:rPr lang="zh-CN" altLang="en-US" sz="2800" b="1">
                <a:latin typeface="黑体" panose="02010609060101010101" pitchFamily="2" charset="-122"/>
                <a:ea typeface="黑体" panose="02010609060101010101" pitchFamily="2" charset="-122"/>
              </a:rPr>
              <a:t>  </a:t>
            </a:r>
            <a:r>
              <a:rPr lang="zh-CN" altLang="en-US" sz="2800" b="1">
                <a:solidFill>
                  <a:srgbClr val="3333FF"/>
                </a:solidFill>
                <a:latin typeface="黑体" panose="02010609060101010101" pitchFamily="2" charset="-122"/>
                <a:ea typeface="黑体" panose="02010609060101010101" pitchFamily="2" charset="-122"/>
              </a:rPr>
              <a:t>总之，边塞诗词以</a:t>
            </a:r>
            <a:r>
              <a:rPr lang="zh-CN" altLang="en-US" sz="2800" b="1">
                <a:solidFill>
                  <a:srgbClr val="E40000"/>
                </a:solidFill>
                <a:latin typeface="黑体" panose="02010609060101010101" pitchFamily="2" charset="-122"/>
                <a:ea typeface="黑体" panose="02010609060101010101" pitchFamily="2" charset="-122"/>
              </a:rPr>
              <a:t>慷慨报国的英雄气概和不畏艰苦的乐观精神</a:t>
            </a:r>
            <a:r>
              <a:rPr lang="zh-CN" altLang="en-US" sz="2800" b="1">
                <a:solidFill>
                  <a:srgbClr val="3333FF"/>
                </a:solidFill>
                <a:latin typeface="黑体" panose="02010609060101010101" pitchFamily="2" charset="-122"/>
                <a:ea typeface="黑体" panose="02010609060101010101" pitchFamily="2" charset="-122"/>
              </a:rPr>
              <a:t>为基本特征，</a:t>
            </a:r>
            <a:endParaRPr lang="zh-CN" altLang="en-US" sz="2800" b="1">
              <a:solidFill>
                <a:srgbClr val="3333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037"/>
                                        </p:tgtEl>
                                        <p:attrNameLst>
                                          <p:attrName>style.visibility</p:attrName>
                                        </p:attrNameLst>
                                      </p:cBhvr>
                                      <p:to>
                                        <p:strVal val="visible"/>
                                      </p:to>
                                    </p:set>
                                    <p:anim calcmode="lin" valueType="num">
                                      <p:cBhvr additive="base">
                                        <p:cTn id="7" dur="500" fill="hold"/>
                                        <p:tgtEl>
                                          <p:spTgt spid="1049037"/>
                                        </p:tgtEl>
                                        <p:attrNameLst>
                                          <p:attrName>ppt_x</p:attrName>
                                        </p:attrNameLst>
                                      </p:cBhvr>
                                      <p:tavLst>
                                        <p:tav tm="0">
                                          <p:val>
                                            <p:strVal val="0-#ppt_w/2"/>
                                          </p:val>
                                        </p:tav>
                                        <p:tav tm="100000">
                                          <p:val>
                                            <p:strVal val="ppt_x"/>
                                          </p:val>
                                        </p:tav>
                                      </p:tavLst>
                                    </p:anim>
                                    <p:anim calcmode="lin" valueType="num">
                                      <p:cBhvr additive="base">
                                        <p:cTn id="8" dur="500" fill="hold"/>
                                        <p:tgtEl>
                                          <p:spTgt spid="10490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038"/>
                                        </p:tgtEl>
                                        <p:attrNameLst>
                                          <p:attrName>style.visibility</p:attrName>
                                        </p:attrNameLst>
                                      </p:cBhvr>
                                      <p:to>
                                        <p:strVal val="visible"/>
                                      </p:to>
                                    </p:set>
                                    <p:anim calcmode="lin" valueType="num">
                                      <p:cBhvr additive="base">
                                        <p:cTn id="13" dur="500" fill="hold"/>
                                        <p:tgtEl>
                                          <p:spTgt spid="1049038"/>
                                        </p:tgtEl>
                                        <p:attrNameLst>
                                          <p:attrName>ppt_x</p:attrName>
                                        </p:attrNameLst>
                                      </p:cBhvr>
                                      <p:tavLst>
                                        <p:tav tm="0">
                                          <p:val>
                                            <p:strVal val="0-#ppt_w/2"/>
                                          </p:val>
                                        </p:tav>
                                        <p:tav tm="100000">
                                          <p:val>
                                            <p:strVal val="ppt_x"/>
                                          </p:val>
                                        </p:tav>
                                      </p:tavLst>
                                    </p:anim>
                                    <p:anim calcmode="lin" valueType="num">
                                      <p:cBhvr additive="base">
                                        <p:cTn id="14" dur="500" fill="hold"/>
                                        <p:tgtEl>
                                          <p:spTgt spid="104903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49039"/>
                                        </p:tgtEl>
                                        <p:attrNameLst>
                                          <p:attrName>style.visibility</p:attrName>
                                        </p:attrNameLst>
                                      </p:cBhvr>
                                      <p:to>
                                        <p:strVal val="visible"/>
                                      </p:to>
                                    </p:set>
                                    <p:anim calcmode="lin" valueType="num">
                                      <p:cBhvr additive="base">
                                        <p:cTn id="19" dur="500" fill="hold"/>
                                        <p:tgtEl>
                                          <p:spTgt spid="1049039"/>
                                        </p:tgtEl>
                                        <p:attrNameLst>
                                          <p:attrName>ppt_x</p:attrName>
                                        </p:attrNameLst>
                                      </p:cBhvr>
                                      <p:tavLst>
                                        <p:tav tm="0">
                                          <p:val>
                                            <p:strVal val="0-#ppt_w/2"/>
                                          </p:val>
                                        </p:tav>
                                        <p:tav tm="100000">
                                          <p:val>
                                            <p:strVal val="ppt_x"/>
                                          </p:val>
                                        </p:tav>
                                      </p:tavLst>
                                    </p:anim>
                                    <p:anim calcmode="lin" valueType="num">
                                      <p:cBhvr additive="base">
                                        <p:cTn id="20" dur="500" fill="hold"/>
                                        <p:tgtEl>
                                          <p:spTgt spid="10490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37" grpId="0" animBg="1"/>
      <p:bldP spid="1049038" grpId="0" animBg="1"/>
      <p:bldP spid="1049039"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224" name=""/>
        <p:cNvGrpSpPr/>
        <p:nvPr/>
      </p:nvGrpSpPr>
      <p:grpSpPr>
        <a:xfrm rot="0">
          <a:off x="0" y="0"/>
          <a:ext cx="0" cy="0"/>
          <a:chOff x="0" y="0"/>
          <a:chExt cx="0" cy="0"/>
        </a:xfrm>
      </p:grpSpPr>
      <p:sp>
        <p:nvSpPr>
          <p:cNvPr id="1049042" name="文本框 1049041"/>
          <p:cNvSpPr txBox="1"/>
          <p:nvPr/>
        </p:nvSpPr>
        <p:spPr>
          <a:xfrm>
            <a:off x="990600" y="304800"/>
            <a:ext cx="7010400" cy="7588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spcBef>
                <a:spcPct val="50000"/>
              </a:spcBef>
              <a:buFontTx/>
              <a:buNone/>
            </a:pPr>
            <a:r>
              <a:rPr lang="en-US" altLang="en-US" sz="4400" b="1">
                <a:solidFill>
                  <a:srgbClr val="000099"/>
                </a:solidFill>
                <a:latin typeface="Times New Roman" panose="02020603050405020304" charset="0"/>
              </a:rPr>
              <a:t>四、艺术风格很不相同</a:t>
            </a:r>
            <a:endParaRPr lang="en-US" altLang="en-US" sz="4400" b="1">
              <a:solidFill>
                <a:srgbClr val="000099"/>
              </a:solidFill>
              <a:latin typeface="Times New Roman" panose="02020603050405020304" charset="0"/>
            </a:endParaRPr>
          </a:p>
        </p:txBody>
      </p:sp>
      <p:sp>
        <p:nvSpPr>
          <p:cNvPr id="1049043" name="文本框 1049042"/>
          <p:cNvSpPr txBox="1"/>
          <p:nvPr/>
        </p:nvSpPr>
        <p:spPr>
          <a:xfrm>
            <a:off x="457200" y="1143000"/>
            <a:ext cx="7991475" cy="86201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65000"/>
              </a:lnSpc>
              <a:spcBef>
                <a:spcPct val="50000"/>
              </a:spcBef>
              <a:buFontTx/>
              <a:buNone/>
            </a:pPr>
            <a:r>
              <a:rPr lang="en-US" altLang="en-US" sz="2800" b="1">
                <a:latin typeface="Times New Roman" panose="02020603050405020304" charset="0"/>
              </a:rPr>
              <a:t>有的豪放旷达</a:t>
            </a:r>
            <a:endParaRPr lang="en-US" altLang="en-US" sz="2800" b="1">
              <a:latin typeface="Times New Roman" panose="02020603050405020304" charset="0"/>
            </a:endParaRPr>
          </a:p>
          <a:p>
            <a:pPr marL="0" lvl="0" indent="0">
              <a:lnSpc>
                <a:spcPct val="65000"/>
              </a:lnSpc>
              <a:spcBef>
                <a:spcPct val="50000"/>
              </a:spcBef>
              <a:buFontTx/>
              <a:buNone/>
            </a:pPr>
            <a:r>
              <a:rPr lang="en-US" altLang="en-US" sz="2800" b="1">
                <a:solidFill>
                  <a:srgbClr val="FF0000"/>
                </a:solidFill>
                <a:latin typeface="Times New Roman" panose="02020603050405020304" charset="0"/>
              </a:rPr>
              <a:t>　醉卧沙场君莫笑，古来征战几人回。</a:t>
            </a:r>
            <a:endParaRPr lang="en-US" altLang="en-US" sz="2800" b="1">
              <a:solidFill>
                <a:srgbClr val="FF0000"/>
              </a:solidFill>
              <a:latin typeface="Times New Roman" panose="02020603050405020304" charset="0"/>
            </a:endParaRPr>
          </a:p>
        </p:txBody>
      </p:sp>
      <p:sp>
        <p:nvSpPr>
          <p:cNvPr id="1049044" name="文本框 1049043"/>
          <p:cNvSpPr txBox="1"/>
          <p:nvPr/>
        </p:nvSpPr>
        <p:spPr>
          <a:xfrm>
            <a:off x="457200" y="2133600"/>
            <a:ext cx="8169275" cy="86201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65000"/>
              </a:lnSpc>
              <a:spcBef>
                <a:spcPct val="50000"/>
              </a:spcBef>
              <a:buFontTx/>
              <a:buNone/>
            </a:pPr>
            <a:r>
              <a:rPr lang="en-US" altLang="en-US" sz="2800" b="1">
                <a:latin typeface="Times New Roman" panose="02020603050405020304" charset="0"/>
              </a:rPr>
              <a:t>有的雄奇壮美</a:t>
            </a:r>
            <a:endParaRPr lang="en-US" altLang="en-US" sz="2800" b="1">
              <a:latin typeface="Times New Roman" panose="02020603050405020304" charset="0"/>
            </a:endParaRPr>
          </a:p>
          <a:p>
            <a:pPr marL="0" lvl="0" indent="0">
              <a:lnSpc>
                <a:spcPct val="65000"/>
              </a:lnSpc>
              <a:spcBef>
                <a:spcPct val="50000"/>
              </a:spcBef>
              <a:buFontTx/>
              <a:buNone/>
            </a:pPr>
            <a:r>
              <a:rPr lang="en-US" altLang="en-US" sz="2800" b="1">
                <a:solidFill>
                  <a:srgbClr val="FF0000"/>
                </a:solidFill>
                <a:latin typeface="Times New Roman" panose="02020603050405020304" charset="0"/>
              </a:rPr>
              <a:t>　大漠孤烟直，长河落日圆。</a:t>
            </a:r>
            <a:endParaRPr lang="en-US" altLang="en-US" sz="2800" b="1">
              <a:solidFill>
                <a:srgbClr val="FF0000"/>
              </a:solidFill>
              <a:latin typeface="Times New Roman" panose="02020603050405020304" charset="0"/>
            </a:endParaRPr>
          </a:p>
        </p:txBody>
      </p:sp>
      <p:sp>
        <p:nvSpPr>
          <p:cNvPr id="1049045" name="文本框 1049044"/>
          <p:cNvSpPr txBox="1"/>
          <p:nvPr/>
        </p:nvSpPr>
        <p:spPr>
          <a:xfrm>
            <a:off x="457200" y="3124200"/>
            <a:ext cx="7546975" cy="8636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65000"/>
              </a:lnSpc>
              <a:spcBef>
                <a:spcPct val="50000"/>
              </a:spcBef>
              <a:buFontTx/>
              <a:buNone/>
            </a:pPr>
            <a:r>
              <a:rPr lang="en-US" altLang="en-US" sz="2800" b="1">
                <a:latin typeface="Times New Roman" panose="02020603050405020304" charset="0"/>
              </a:rPr>
              <a:t>有的豪壮悲慨</a:t>
            </a:r>
            <a:endParaRPr lang="en-US" altLang="en-US" sz="2800" b="1">
              <a:latin typeface="Times New Roman" panose="02020603050405020304" charset="0"/>
            </a:endParaRPr>
          </a:p>
          <a:p>
            <a:pPr marL="0" lvl="0" indent="0">
              <a:lnSpc>
                <a:spcPct val="65000"/>
              </a:lnSpc>
              <a:spcBef>
                <a:spcPct val="50000"/>
              </a:spcBef>
              <a:buFontTx/>
              <a:buNone/>
            </a:pPr>
            <a:r>
              <a:rPr lang="en-US" altLang="en-US" sz="2800" b="1">
                <a:solidFill>
                  <a:srgbClr val="FF0000"/>
                </a:solidFill>
                <a:latin typeface="Times New Roman" panose="02020603050405020304" charset="0"/>
              </a:rPr>
              <a:t>　落日照大旗，马鸣风萧萧。</a:t>
            </a:r>
            <a:endParaRPr lang="en-US" altLang="en-US" sz="2800" b="1">
              <a:solidFill>
                <a:srgbClr val="FF0000"/>
              </a:solidFill>
              <a:latin typeface="Times New Roman" panose="02020603050405020304" charset="0"/>
            </a:endParaRPr>
          </a:p>
        </p:txBody>
      </p:sp>
      <p:sp>
        <p:nvSpPr>
          <p:cNvPr id="1049046" name="文本框 1049045"/>
          <p:cNvSpPr txBox="1"/>
          <p:nvPr/>
        </p:nvSpPr>
        <p:spPr>
          <a:xfrm>
            <a:off x="457200" y="4114800"/>
            <a:ext cx="8347075" cy="86201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65000"/>
              </a:lnSpc>
              <a:spcBef>
                <a:spcPct val="50000"/>
              </a:spcBef>
              <a:buFontTx/>
              <a:buNone/>
            </a:pPr>
            <a:r>
              <a:rPr lang="en-US" altLang="en-US" sz="2800" b="1">
                <a:latin typeface="Times New Roman" panose="02020603050405020304" charset="0"/>
              </a:rPr>
              <a:t>有的委婉清丽</a:t>
            </a:r>
            <a:endParaRPr lang="en-US" altLang="en-US" sz="2800" b="1">
              <a:latin typeface="Times New Roman" panose="02020603050405020304" charset="0"/>
            </a:endParaRPr>
          </a:p>
          <a:p>
            <a:pPr marL="0" lvl="0" indent="0">
              <a:lnSpc>
                <a:spcPct val="65000"/>
              </a:lnSpc>
              <a:spcBef>
                <a:spcPct val="50000"/>
              </a:spcBef>
              <a:buFontTx/>
              <a:buNone/>
            </a:pPr>
            <a:r>
              <a:rPr lang="en-US" altLang="en-US" sz="2800" b="1">
                <a:solidFill>
                  <a:srgbClr val="FF0000"/>
                </a:solidFill>
                <a:latin typeface="Times New Roman" panose="02020603050405020304" charset="0"/>
              </a:rPr>
              <a:t>　何日平胡虏，良人罢远征。</a:t>
            </a:r>
            <a:endParaRPr lang="en-US" altLang="en-US" sz="2800" b="1">
              <a:solidFill>
                <a:srgbClr val="FF0000"/>
              </a:solidFill>
              <a:latin typeface="Times New Roman" panose="02020603050405020304" charset="0"/>
            </a:endParaRPr>
          </a:p>
        </p:txBody>
      </p:sp>
      <p:sp>
        <p:nvSpPr>
          <p:cNvPr id="1049047" name="矩形 1049046"/>
          <p:cNvSpPr/>
          <p:nvPr/>
        </p:nvSpPr>
        <p:spPr>
          <a:xfrm>
            <a:off x="0" y="5029200"/>
            <a:ext cx="8991600" cy="182880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110000"/>
              </a:lnSpc>
            </a:pPr>
            <a:r>
              <a:rPr lang="en-US" altLang="en-US" sz="2400" b="1">
                <a:latin typeface="宋体" panose="02010600030101010101" pitchFamily="2" charset="-122"/>
              </a:rPr>
              <a:t>边塞诗的艺术风格也是异彩纷呈。</a:t>
            </a:r>
            <a:endParaRPr lang="en-US" altLang="en-US" sz="2400" b="1">
              <a:latin typeface="宋体" panose="02010600030101010101" pitchFamily="2" charset="-122"/>
            </a:endParaRPr>
          </a:p>
          <a:p>
            <a:pPr marL="342900" lvl="0" indent="-342900">
              <a:lnSpc>
                <a:spcPct val="110000"/>
              </a:lnSpc>
            </a:pPr>
            <a:r>
              <a:rPr lang="en-US" altLang="en-US" sz="2400" b="1">
                <a:solidFill>
                  <a:srgbClr val="000099"/>
                </a:solidFill>
                <a:latin typeface="宋体" panose="02010600030101010101" pitchFamily="2" charset="-122"/>
              </a:rPr>
              <a:t>只有通过对诗歌字句的细细体会，才能准确地领会到由于不同时代、不同内容、不同诗人的不同艺术素养、不同生活遭遇，反映在边塞征战诗这个大主题下异彩纷呈的艺术风格。</a:t>
            </a:r>
            <a:endParaRPr lang="en-US" altLang="en-US" sz="2400" b="1">
              <a:solidFill>
                <a:srgbClr val="000099"/>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043"/>
                                        </p:tgtEl>
                                        <p:attrNameLst>
                                          <p:attrName>style.visibility</p:attrName>
                                        </p:attrNameLst>
                                      </p:cBhvr>
                                      <p:to>
                                        <p:strVal val="visible"/>
                                      </p:to>
                                    </p:set>
                                    <p:anim calcmode="lin" valueType="num">
                                      <p:cBhvr additive="base">
                                        <p:cTn id="7" dur="500" fill="hold"/>
                                        <p:tgtEl>
                                          <p:spTgt spid="1049043"/>
                                        </p:tgtEl>
                                        <p:attrNameLst>
                                          <p:attrName>ppt_x</p:attrName>
                                        </p:attrNameLst>
                                      </p:cBhvr>
                                      <p:tavLst>
                                        <p:tav tm="0">
                                          <p:val>
                                            <p:strVal val="0-#ppt_w/2"/>
                                          </p:val>
                                        </p:tav>
                                        <p:tav tm="100000">
                                          <p:val>
                                            <p:strVal val="ppt_x"/>
                                          </p:val>
                                        </p:tav>
                                      </p:tavLst>
                                    </p:anim>
                                    <p:anim calcmode="lin" valueType="num">
                                      <p:cBhvr additive="base">
                                        <p:cTn id="8" dur="500" fill="hold"/>
                                        <p:tgtEl>
                                          <p:spTgt spid="10490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044"/>
                                        </p:tgtEl>
                                        <p:attrNameLst>
                                          <p:attrName>style.visibility</p:attrName>
                                        </p:attrNameLst>
                                      </p:cBhvr>
                                      <p:to>
                                        <p:strVal val="visible"/>
                                      </p:to>
                                    </p:set>
                                    <p:anim calcmode="lin" valueType="num">
                                      <p:cBhvr additive="base">
                                        <p:cTn id="13" dur="500" fill="hold"/>
                                        <p:tgtEl>
                                          <p:spTgt spid="1049044"/>
                                        </p:tgtEl>
                                        <p:attrNameLst>
                                          <p:attrName>ppt_x</p:attrName>
                                        </p:attrNameLst>
                                      </p:cBhvr>
                                      <p:tavLst>
                                        <p:tav tm="0">
                                          <p:val>
                                            <p:strVal val="0-#ppt_w/2"/>
                                          </p:val>
                                        </p:tav>
                                        <p:tav tm="100000">
                                          <p:val>
                                            <p:strVal val="ppt_x"/>
                                          </p:val>
                                        </p:tav>
                                      </p:tavLst>
                                    </p:anim>
                                    <p:anim calcmode="lin" valueType="num">
                                      <p:cBhvr additive="base">
                                        <p:cTn id="14" dur="500" fill="hold"/>
                                        <p:tgtEl>
                                          <p:spTgt spid="104904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49045"/>
                                        </p:tgtEl>
                                        <p:attrNameLst>
                                          <p:attrName>style.visibility</p:attrName>
                                        </p:attrNameLst>
                                      </p:cBhvr>
                                      <p:to>
                                        <p:strVal val="visible"/>
                                      </p:to>
                                    </p:set>
                                    <p:anim calcmode="lin" valueType="num">
                                      <p:cBhvr additive="base">
                                        <p:cTn id="19" dur="500" fill="hold"/>
                                        <p:tgtEl>
                                          <p:spTgt spid="1049045"/>
                                        </p:tgtEl>
                                        <p:attrNameLst>
                                          <p:attrName>ppt_x</p:attrName>
                                        </p:attrNameLst>
                                      </p:cBhvr>
                                      <p:tavLst>
                                        <p:tav tm="0">
                                          <p:val>
                                            <p:strVal val="0-#ppt_w/2"/>
                                          </p:val>
                                        </p:tav>
                                        <p:tav tm="100000">
                                          <p:val>
                                            <p:strVal val="ppt_x"/>
                                          </p:val>
                                        </p:tav>
                                      </p:tavLst>
                                    </p:anim>
                                    <p:anim calcmode="lin" valueType="num">
                                      <p:cBhvr additive="base">
                                        <p:cTn id="20" dur="500" fill="hold"/>
                                        <p:tgtEl>
                                          <p:spTgt spid="104904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49046"/>
                                        </p:tgtEl>
                                        <p:attrNameLst>
                                          <p:attrName>style.visibility</p:attrName>
                                        </p:attrNameLst>
                                      </p:cBhvr>
                                      <p:to>
                                        <p:strVal val="visible"/>
                                      </p:to>
                                    </p:set>
                                    <p:anim calcmode="lin" valueType="num">
                                      <p:cBhvr additive="base">
                                        <p:cTn id="25" dur="500" fill="hold"/>
                                        <p:tgtEl>
                                          <p:spTgt spid="1049046"/>
                                        </p:tgtEl>
                                        <p:attrNameLst>
                                          <p:attrName>ppt_x</p:attrName>
                                        </p:attrNameLst>
                                      </p:cBhvr>
                                      <p:tavLst>
                                        <p:tav tm="0">
                                          <p:val>
                                            <p:strVal val="0-#ppt_w/2"/>
                                          </p:val>
                                        </p:tav>
                                        <p:tav tm="100000">
                                          <p:val>
                                            <p:strVal val="ppt_x"/>
                                          </p:val>
                                        </p:tav>
                                      </p:tavLst>
                                    </p:anim>
                                    <p:anim calcmode="lin" valueType="num">
                                      <p:cBhvr additive="base">
                                        <p:cTn id="26" dur="500" fill="hold"/>
                                        <p:tgtEl>
                                          <p:spTgt spid="104904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49047"/>
                                        </p:tgtEl>
                                        <p:attrNameLst>
                                          <p:attrName>style.visibility</p:attrName>
                                        </p:attrNameLst>
                                      </p:cBhvr>
                                      <p:to>
                                        <p:strVal val="visible"/>
                                      </p:to>
                                    </p:set>
                                    <p:anim calcmode="lin" valueType="num">
                                      <p:cBhvr additive="base">
                                        <p:cTn id="31" dur="500" fill="hold"/>
                                        <p:tgtEl>
                                          <p:spTgt spid="1049047"/>
                                        </p:tgtEl>
                                        <p:attrNameLst>
                                          <p:attrName>ppt_x</p:attrName>
                                        </p:attrNameLst>
                                      </p:cBhvr>
                                      <p:tavLst>
                                        <p:tav tm="0">
                                          <p:val>
                                            <p:strVal val="0-#ppt_w/2"/>
                                          </p:val>
                                        </p:tav>
                                        <p:tav tm="100000">
                                          <p:val>
                                            <p:strVal val="ppt_x"/>
                                          </p:val>
                                        </p:tav>
                                      </p:tavLst>
                                    </p:anim>
                                    <p:anim calcmode="lin" valueType="num">
                                      <p:cBhvr additive="base">
                                        <p:cTn id="32" dur="500" fill="hold"/>
                                        <p:tgtEl>
                                          <p:spTgt spid="10490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43" grpId="0" animBg="1"/>
      <p:bldP spid="1049044" grpId="0" animBg="1"/>
      <p:bldP spid="1049045" grpId="0" animBg="1"/>
      <p:bldP spid="1049046" grpId="0" animBg="1"/>
      <p:bldP spid="104904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79" name=""/>
        <p:cNvGrpSpPr/>
        <p:nvPr/>
      </p:nvGrpSpPr>
      <p:grpSpPr>
        <a:xfrm rot="0">
          <a:off x="0" y="0"/>
          <a:ext cx="0" cy="0"/>
          <a:chOff x="0" y="0"/>
          <a:chExt cx="0" cy="0"/>
        </a:xfrm>
      </p:grpSpPr>
      <p:sp>
        <p:nvSpPr>
          <p:cNvPr id="1048594" name="文本框 1048593"/>
          <p:cNvSpPr txBox="1"/>
          <p:nvPr/>
        </p:nvSpPr>
        <p:spPr>
          <a:xfrm>
            <a:off x="685800" y="1219200"/>
            <a:ext cx="7620000" cy="3841750"/>
          </a:xfrm>
          <a:prstGeom prst="rect">
            <a:avLst/>
          </a:prstGeom>
          <a:solidFill>
            <a:srgbClr val="000000"/>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nSpc>
                <a:spcPct val="125000"/>
              </a:lnSpc>
              <a:buFontTx/>
              <a:buNone/>
            </a:pPr>
            <a:r>
              <a:rPr lang="en-US" altLang="en-US" sz="3600" b="1">
                <a:latin typeface="华文新魏" pitchFamily="2" charset="-122"/>
                <a:ea typeface="华文新魏" pitchFamily="2" charset="-122"/>
              </a:rPr>
              <a:t>     </a:t>
            </a:r>
            <a:r>
              <a:rPr lang="zh-CN" altLang="en-US" sz="4000" b="1">
                <a:solidFill>
                  <a:schemeClr val="lt1"/>
                </a:solidFill>
                <a:latin typeface="黑体" panose="02010609060101010101" pitchFamily="2" charset="-122"/>
                <a:ea typeface="黑体" panose="02010609060101010101" pitchFamily="2" charset="-122"/>
              </a:rPr>
              <a:t>陶渊明是田园诗的开山，</a:t>
            </a:r>
            <a:endParaRPr lang="zh-CN" altLang="en-US" sz="4000" b="1">
              <a:solidFill>
                <a:schemeClr val="lt1"/>
              </a:solidFill>
              <a:latin typeface="黑体" panose="02010609060101010101" pitchFamily="2" charset="-122"/>
              <a:ea typeface="黑体" panose="02010609060101010101" pitchFamily="2" charset="-122"/>
            </a:endParaRPr>
          </a:p>
          <a:p>
            <a:pPr marL="0" lvl="0" indent="0">
              <a:lnSpc>
                <a:spcPct val="125000"/>
              </a:lnSpc>
              <a:buFontTx/>
              <a:buNone/>
            </a:pPr>
            <a:r>
              <a:rPr lang="zh-CN" altLang="en-US" sz="4000" b="1">
                <a:solidFill>
                  <a:schemeClr val="lt1"/>
                </a:solidFill>
                <a:latin typeface="黑体" panose="02010609060101010101" pitchFamily="2" charset="-122"/>
                <a:ea typeface="黑体" panose="02010609060101010101" pitchFamily="2" charset="-122"/>
              </a:rPr>
              <a:t>南朝的谢灵运是山水诗的鼻祖。</a:t>
            </a:r>
            <a:endParaRPr lang="zh-CN" altLang="en-US" sz="4000" b="1">
              <a:solidFill>
                <a:schemeClr val="lt1"/>
              </a:solidFill>
              <a:latin typeface="黑体" panose="02010609060101010101" pitchFamily="2" charset="-122"/>
              <a:ea typeface="黑体" panose="02010609060101010101" pitchFamily="2" charset="-122"/>
            </a:endParaRPr>
          </a:p>
          <a:p>
            <a:pPr marL="0" lvl="0" indent="0">
              <a:lnSpc>
                <a:spcPct val="125000"/>
              </a:lnSpc>
              <a:buFontTx/>
              <a:buNone/>
            </a:pPr>
            <a:r>
              <a:rPr lang="zh-CN" altLang="en-US" sz="4000" b="1">
                <a:solidFill>
                  <a:schemeClr val="lt1"/>
                </a:solidFill>
                <a:latin typeface="黑体" panose="02010609060101010101" pitchFamily="2" charset="-122"/>
                <a:ea typeface="黑体" panose="02010609060101010101" pitchFamily="2" charset="-122"/>
              </a:rPr>
              <a:t>    唐代形成了山水田园诗派，    主要有王维、孟浩然、储光羲、常建等。 </a:t>
            </a:r>
            <a:endParaRPr lang="zh-CN" altLang="en-US" sz="4000" b="1">
              <a:solidFill>
                <a:schemeClr val="lt1"/>
              </a:solidFill>
              <a:latin typeface="黑体" panose="02010609060101010101" pitchFamily="2" charset="-122"/>
              <a:ea typeface="黑体" panose="02010609060101010101" pitchFamily="2"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225" name=""/>
        <p:cNvGrpSpPr/>
        <p:nvPr/>
      </p:nvGrpSpPr>
      <p:grpSpPr>
        <a:xfrm rot="0">
          <a:off x="0" y="0"/>
          <a:ext cx="0" cy="0"/>
          <a:chOff x="0" y="0"/>
          <a:chExt cx="0" cy="0"/>
        </a:xfrm>
      </p:grpSpPr>
      <p:sp>
        <p:nvSpPr>
          <p:cNvPr id="1049048" name="标题 1049047"/>
          <p:cNvSpPr/>
          <p:nvPr>
            <p:ph type="title" idx="4294967295"/>
          </p:nvPr>
        </p:nvSpPr>
        <p:spPr>
          <a:xfrm>
            <a:off x="250825" y="188912"/>
            <a:ext cx="8353425" cy="14986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algn="l" eaLnBrk="1" latinLnBrk="1" hangingPunct="1">
              <a:buFontTx/>
              <a:buNone/>
            </a:pPr>
            <a:r>
              <a:rPr lang="zh-CN" altLang="en-US" sz="4000" b="1">
                <a:solidFill>
                  <a:schemeClr val="dk1"/>
                </a:solidFill>
              </a:rPr>
              <a:t>思考：为什么会呈现出不同的主题思想迥异的艺术风格？</a:t>
            </a:r>
            <a:r>
              <a:rPr lang="zh-CN" altLang="en-US" sz="4000" b="1"/>
              <a:t> </a:t>
            </a:r>
            <a:endParaRPr lang="zh-CN" altLang="en-US" sz="4000" b="1"/>
          </a:p>
        </p:txBody>
      </p:sp>
      <p:sp>
        <p:nvSpPr>
          <p:cNvPr id="1049049" name="文本占位符 1049048"/>
          <p:cNvSpPr/>
          <p:nvPr>
            <p:ph type="body" idx="4294967295"/>
          </p:nvPr>
        </p:nvSpPr>
        <p:spPr>
          <a:xfrm>
            <a:off x="0" y="1600200"/>
            <a:ext cx="9144000" cy="525780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pPr>
            <a:r>
              <a:rPr lang="zh-CN" altLang="en-US" sz="2400">
                <a:solidFill>
                  <a:schemeClr val="lt2"/>
                </a:solidFill>
              </a:rPr>
              <a:t> </a:t>
            </a:r>
            <a:r>
              <a:rPr lang="zh-CN" altLang="en-US" sz="2400" b="1">
                <a:solidFill>
                  <a:schemeClr val="lt2"/>
                </a:solidFill>
              </a:rPr>
              <a:t>1．与时代特征密切相关</a:t>
            </a:r>
            <a:endParaRPr lang="zh-CN" altLang="en-US" sz="2400" b="1">
              <a:solidFill>
                <a:schemeClr val="lt2"/>
              </a:solidFill>
            </a:endParaRPr>
          </a:p>
          <a:p>
            <a:pPr marL="342900" lvl="0" indent="-342900" eaLnBrk="1" latinLnBrk="1" hangingPunct="1">
              <a:lnSpc>
                <a:spcPct val="90000"/>
              </a:lnSpc>
            </a:pPr>
            <a:r>
              <a:rPr lang="zh-CN" altLang="en-US" sz="2400" b="1"/>
              <a:t>     边塞诗有鲜明的时代特点。</a:t>
            </a:r>
            <a:r>
              <a:rPr lang="zh-CN" altLang="en-US" sz="2400" b="1">
                <a:solidFill>
                  <a:srgbClr val="E40000"/>
                </a:solidFill>
              </a:rPr>
              <a:t>唐代</a:t>
            </a:r>
            <a:r>
              <a:rPr lang="zh-CN" altLang="en-US" sz="2400" b="1"/>
              <a:t>国力强盛，投笔从戎的知识分子大多精神昂扬，情感豪迈，在他们的诗，尤其是边塞诗，虽有塞外环境的恶劣，也有对故乡、亲人的深切的思念，但更多的是同仇敌忾的愤慨，保家卫国的决心，格调高亢，情绪激昂。而</a:t>
            </a:r>
            <a:r>
              <a:rPr lang="zh-CN" altLang="en-US" sz="2400" b="1">
                <a:solidFill>
                  <a:srgbClr val="E40000"/>
                </a:solidFill>
              </a:rPr>
              <a:t>宋代</a:t>
            </a:r>
            <a:r>
              <a:rPr lang="zh-CN" altLang="en-US" sz="2400" b="1"/>
              <a:t>积贫积弱、国力衰颓，面临北方少数民族的强势入侵，统治者却纸醉金迷，不思进取，这样在知识分子的笔下，多用来表现报国无门的愤懑，归家无望的哀痛，豪迈之气少了，悲凉之气多了，雄伟气魄少了，家国之愁多了。</a:t>
            </a:r>
            <a:endParaRPr lang="zh-CN" altLang="en-US" sz="2400" b="1"/>
          </a:p>
          <a:p>
            <a:pPr marL="342900" lvl="0" indent="-342900" eaLnBrk="1" latinLnBrk="1" hangingPunct="1">
              <a:lnSpc>
                <a:spcPct val="90000"/>
              </a:lnSpc>
            </a:pPr>
            <a:r>
              <a:rPr lang="zh-CN" altLang="en-US" sz="2400" b="1"/>
              <a:t>     即使同为唐诗，但也有较大不同。</a:t>
            </a:r>
            <a:r>
              <a:rPr lang="zh-CN" altLang="en-US" sz="2400" b="1">
                <a:solidFill>
                  <a:srgbClr val="E40000"/>
                </a:solidFill>
              </a:rPr>
              <a:t>盛唐</a:t>
            </a:r>
            <a:r>
              <a:rPr lang="zh-CN" altLang="en-US" sz="2400" b="1"/>
              <a:t>时期，即使是艰苦战争，也壮丽无比；即使是出征远戍，也爽朗明快；即使是壮烈牺牲，也死而无悔。但到了</a:t>
            </a:r>
            <a:r>
              <a:rPr lang="zh-CN" altLang="en-US" sz="2400" b="1">
                <a:solidFill>
                  <a:srgbClr val="E40000"/>
                </a:solidFill>
              </a:rPr>
              <a:t>中晚唐</a:t>
            </a:r>
            <a:r>
              <a:rPr lang="zh-CN" altLang="en-US" sz="2400" b="1"/>
              <a:t>时期，诗人们虽然仍保持昂扬向上的基调，但其中已不免多少悲壮，多少感伤。</a:t>
            </a:r>
            <a:endParaRPr lang="zh-CN" altLang="en-US" sz="24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048"/>
                                        </p:tgtEl>
                                        <p:attrNameLst>
                                          <p:attrName>style.visibility</p:attrName>
                                        </p:attrNameLst>
                                      </p:cBhvr>
                                      <p:to>
                                        <p:strVal val="visible"/>
                                      </p:to>
                                    </p:set>
                                    <p:anim calcmode="lin" valueType="num">
                                      <p:cBhvr additive="base">
                                        <p:cTn id="7" dur="500" fill="hold"/>
                                        <p:tgtEl>
                                          <p:spTgt spid="1049048"/>
                                        </p:tgtEl>
                                        <p:attrNameLst>
                                          <p:attrName>ppt_x</p:attrName>
                                        </p:attrNameLst>
                                      </p:cBhvr>
                                      <p:tavLst>
                                        <p:tav tm="0">
                                          <p:val>
                                            <p:strVal val="ppt_x"/>
                                          </p:val>
                                        </p:tav>
                                        <p:tav tm="100000">
                                          <p:val>
                                            <p:strVal val="ppt_x"/>
                                          </p:val>
                                        </p:tav>
                                      </p:tavLst>
                                    </p:anim>
                                    <p:anim calcmode="lin" valueType="num">
                                      <p:cBhvr additive="base">
                                        <p:cTn id="8" dur="500" fill="hold"/>
                                        <p:tgtEl>
                                          <p:spTgt spid="10490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049049">
                                            <p:txEl>
                                              <p:charRg st="0" end="13"/>
                                            </p:txEl>
                                          </p:spTgt>
                                        </p:tgtEl>
                                        <p:attrNameLst>
                                          <p:attrName>style.visibility</p:attrName>
                                        </p:attrNameLst>
                                      </p:cBhvr>
                                      <p:to>
                                        <p:strVal val="visible"/>
                                      </p:to>
                                    </p:set>
                                    <p:animEffect transition="in" filter="diamond(in)">
                                      <p:cBhvr>
                                        <p:cTn id="13" dur="1000"/>
                                        <p:tgtEl>
                                          <p:spTgt spid="1049049">
                                            <p:txEl>
                                              <p:charRg st="0" end="1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1049049">
                                            <p:txEl>
                                              <p:charRg st="13" end="229"/>
                                            </p:txEl>
                                          </p:spTgt>
                                        </p:tgtEl>
                                        <p:attrNameLst>
                                          <p:attrName>style.visibility</p:attrName>
                                        </p:attrNameLst>
                                      </p:cBhvr>
                                      <p:to>
                                        <p:strVal val="visible"/>
                                      </p:to>
                                    </p:set>
                                    <p:animEffect transition="in" filter="diamond(in)">
                                      <p:cBhvr>
                                        <p:cTn id="18" dur="1000"/>
                                        <p:tgtEl>
                                          <p:spTgt spid="1049049">
                                            <p:txEl>
                                              <p:charRg st="13" end="229"/>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1049049">
                                            <p:txEl>
                                              <p:charRg st="229" end="338"/>
                                            </p:txEl>
                                          </p:spTgt>
                                        </p:tgtEl>
                                        <p:attrNameLst>
                                          <p:attrName>style.visibility</p:attrName>
                                        </p:attrNameLst>
                                      </p:cBhvr>
                                      <p:to>
                                        <p:strVal val="visible"/>
                                      </p:to>
                                    </p:set>
                                    <p:animEffect transition="in" filter="diamond(in)">
                                      <p:cBhvr>
                                        <p:cTn id="23" dur="1000"/>
                                        <p:tgtEl>
                                          <p:spTgt spid="1049049">
                                            <p:txEl>
                                              <p:charRg st="229" end="3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48" grpId="0" animBg="1"/>
      <p:bldP spid="1049049"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226" name=""/>
        <p:cNvGrpSpPr/>
        <p:nvPr/>
      </p:nvGrpSpPr>
      <p:grpSpPr>
        <a:xfrm rot="0">
          <a:off x="0" y="0"/>
          <a:ext cx="0" cy="0"/>
          <a:chOff x="0" y="0"/>
          <a:chExt cx="0" cy="0"/>
        </a:xfrm>
      </p:grpSpPr>
      <p:sp>
        <p:nvSpPr>
          <p:cNvPr id="1049050" name="文本占位符 1049049"/>
          <p:cNvSpPr/>
          <p:nvPr>
            <p:ph type="body" idx="4294967295"/>
          </p:nvPr>
        </p:nvSpPr>
        <p:spPr>
          <a:xfrm>
            <a:off x="0" y="476250"/>
            <a:ext cx="8893175" cy="60483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4000" b="1">
                <a:solidFill>
                  <a:schemeClr val="lt2"/>
                </a:solidFill>
              </a:rPr>
              <a:t>2．与个人际遇密切相关</a:t>
            </a:r>
            <a:endParaRPr lang="zh-CN" altLang="en-US" sz="4000" b="1">
              <a:solidFill>
                <a:schemeClr val="lt2"/>
              </a:solidFill>
            </a:endParaRPr>
          </a:p>
          <a:p>
            <a:pPr marL="342900" lvl="0" indent="-342900" eaLnBrk="1" latinLnBrk="1" hangingPunct="1"/>
            <a:r>
              <a:rPr lang="zh-CN" altLang="en-US" sz="4000" b="1"/>
              <a:t>     边塞诗的主题丰富多彩，边塞诗风格异彩纷呈，或豪放旷达，或雄壮悲慨……除了时代使然，还有一个更重要的原因，便是</a:t>
            </a:r>
            <a:r>
              <a:rPr lang="zh-CN" altLang="en-US" sz="4000" b="1">
                <a:solidFill>
                  <a:srgbClr val="E40000"/>
                </a:solidFill>
              </a:rPr>
              <a:t>诗人自身</a:t>
            </a:r>
            <a:r>
              <a:rPr lang="zh-CN" altLang="en-US" sz="4000" b="1"/>
              <a:t>。即使是同一诗人，同一题材，也会因一时的际遇、一时的情绪不同，而在主题、风格上呈现迥然不同的特色。</a:t>
            </a:r>
            <a:r>
              <a:rPr lang="zh-CN" altLang="en-US" sz="4000" b="1">
                <a:solidFill>
                  <a:srgbClr val="E40000"/>
                </a:solidFill>
              </a:rPr>
              <a:t>鉴赏诗歌不可陷入定势思维。</a:t>
            </a:r>
            <a:endParaRPr lang="zh-CN" altLang="en-US" sz="4000" b="1">
              <a:solidFill>
                <a:srgbClr val="E4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49050">
                                            <p:txEl>
                                              <p:charRg st="0" end="12"/>
                                            </p:txEl>
                                          </p:spTgt>
                                        </p:tgtEl>
                                        <p:attrNameLst>
                                          <p:attrName>style.visibility</p:attrName>
                                        </p:attrNameLst>
                                      </p:cBhvr>
                                      <p:to>
                                        <p:strVal val="visible"/>
                                      </p:to>
                                    </p:set>
                                    <p:anim calcmode="lin" valueType="num">
                                      <p:cBhvr additive="base">
                                        <p:cTn id="7" dur="1000" fill="hold"/>
                                        <p:tgtEl>
                                          <p:spTgt spid="1049050">
                                            <p:txEl>
                                              <p:charRg st="0" end="12"/>
                                            </p:txEl>
                                          </p:spTgt>
                                        </p:tgtEl>
                                        <p:attrNameLst>
                                          <p:attrName>ppt_w</p:attrName>
                                        </p:attrNameLst>
                                      </p:cBhvr>
                                      <p:tavLst>
                                        <p:tav tm="0">
                                          <p:val>
                                            <p:fltVal val="0.0"/>
                                          </p:val>
                                        </p:tav>
                                        <p:tav tm="100000">
                                          <p:val>
                                            <p:strVal val="#ppt_w"/>
                                          </p:val>
                                        </p:tav>
                                      </p:tavLst>
                                    </p:anim>
                                    <p:anim calcmode="lin" valueType="num">
                                      <p:cBhvr additive="base">
                                        <p:cTn id="8" dur="1000" fill="hold"/>
                                        <p:tgtEl>
                                          <p:spTgt spid="1049050">
                                            <p:txEl>
                                              <p:charRg st="0" end="12"/>
                                            </p:txEl>
                                          </p:spTgt>
                                        </p:tgtEl>
                                        <p:attrNameLst>
                                          <p:attrName>ppt_h</p:attrName>
                                        </p:attrNameLst>
                                      </p:cBhvr>
                                      <p:tavLst>
                                        <p:tav tm="0">
                                          <p:val>
                                            <p:fltVal val="0.0"/>
                                          </p:val>
                                        </p:tav>
                                        <p:tav tm="100000">
                                          <p:val>
                                            <p:strVal val="#ppt_h"/>
                                          </p:val>
                                        </p:tav>
                                      </p:tavLst>
                                    </p:anim>
                                    <p:anim calcmode="lin" valueType="num">
                                      <p:cBhvr>
                                        <p:cTn id="9" dur="1000" fill="hold"/>
                                        <p:tgtEl>
                                          <p:spTgt spid="1049050">
                                            <p:txEl>
                                              <p:charRg st="0" end="12"/>
                                            </p:txEl>
                                          </p:spTgt>
                                        </p:tgtEl>
                                        <p:attrNameLst>
                                          <p:attrName>ppt_x</p:attrName>
                                        </p:attrNameLst>
                                      </p:cBhvr>
                                      <p:tavLst>
                                        <p:tav tm="0" fmla="#ppt_x+(cos(-2*pi*(1-$))*-#ppt_x-sin(-2*pi*(1-$))*(1-#ppt_y))*(1-$)">
                                          <p:val>
                                            <p:fltVal val="0.0"/>
                                          </p:val>
                                        </p:tav>
                                        <p:tav tm="100000">
                                          <p:val>
                                            <p:fltVal val="1.0"/>
                                          </p:val>
                                        </p:tav>
                                      </p:tavLst>
                                    </p:anim>
                                    <p:anim calcmode="lin" valueType="num">
                                      <p:cBhvr>
                                        <p:cTn id="10" dur="1000" fill="hold"/>
                                        <p:tgtEl>
                                          <p:spTgt spid="1049050">
                                            <p:txEl>
                                              <p:charRg st="0" end="12"/>
                                            </p:txEl>
                                          </p:spTgt>
                                        </p:tgtEl>
                                        <p:attrNameLst>
                                          <p:attrName>ppt_y</p:attrName>
                                        </p:attrNameLst>
                                      </p:cBhvr>
                                      <p:tavLst>
                                        <p:tav tm="0" fmla="#ppt_y+(sin(-2*pi*(1-$))*-#ppt_x+cos(-2*pi*(1-$))*(1-#ppt_y))*(1-$)">
                                          <p:val>
                                            <p:fltVal val="0.0"/>
                                          </p:val>
                                        </p:tav>
                                        <p:tav tm="100000">
                                          <p:val>
                                            <p:fltVal val="1.0"/>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049050">
                                            <p:txEl>
                                              <p:charRg st="12" end="138"/>
                                            </p:txEl>
                                          </p:spTgt>
                                        </p:tgtEl>
                                        <p:attrNameLst>
                                          <p:attrName>style.visibility</p:attrName>
                                        </p:attrNameLst>
                                      </p:cBhvr>
                                      <p:to>
                                        <p:strVal val="visible"/>
                                      </p:to>
                                    </p:set>
                                    <p:anim calcmode="lin" valueType="num">
                                      <p:cBhvr additive="base">
                                        <p:cTn id="15" dur="1000" fill="hold"/>
                                        <p:tgtEl>
                                          <p:spTgt spid="1049050">
                                            <p:txEl>
                                              <p:charRg st="12" end="138"/>
                                            </p:txEl>
                                          </p:spTgt>
                                        </p:tgtEl>
                                        <p:attrNameLst>
                                          <p:attrName>ppt_w</p:attrName>
                                        </p:attrNameLst>
                                      </p:cBhvr>
                                      <p:tavLst>
                                        <p:tav tm="0">
                                          <p:val>
                                            <p:fltVal val="0.0"/>
                                          </p:val>
                                        </p:tav>
                                        <p:tav tm="100000">
                                          <p:val>
                                            <p:strVal val="#ppt_w"/>
                                          </p:val>
                                        </p:tav>
                                      </p:tavLst>
                                    </p:anim>
                                    <p:anim calcmode="lin" valueType="num">
                                      <p:cBhvr additive="base">
                                        <p:cTn id="16" dur="1000" fill="hold"/>
                                        <p:tgtEl>
                                          <p:spTgt spid="1049050">
                                            <p:txEl>
                                              <p:charRg st="12" end="138"/>
                                            </p:txEl>
                                          </p:spTgt>
                                        </p:tgtEl>
                                        <p:attrNameLst>
                                          <p:attrName>ppt_h</p:attrName>
                                        </p:attrNameLst>
                                      </p:cBhvr>
                                      <p:tavLst>
                                        <p:tav tm="0">
                                          <p:val>
                                            <p:fltVal val="0.0"/>
                                          </p:val>
                                        </p:tav>
                                        <p:tav tm="100000">
                                          <p:val>
                                            <p:strVal val="#ppt_h"/>
                                          </p:val>
                                        </p:tav>
                                      </p:tavLst>
                                    </p:anim>
                                    <p:anim calcmode="lin" valueType="num">
                                      <p:cBhvr>
                                        <p:cTn id="17" dur="1000" fill="hold"/>
                                        <p:tgtEl>
                                          <p:spTgt spid="1049050">
                                            <p:txEl>
                                              <p:charRg st="12" end="138"/>
                                            </p:txEl>
                                          </p:spTgt>
                                        </p:tgtEl>
                                        <p:attrNameLst>
                                          <p:attrName>ppt_x</p:attrName>
                                        </p:attrNameLst>
                                      </p:cBhvr>
                                      <p:tavLst>
                                        <p:tav tm="0" fmla="#ppt_x+(cos(-2*pi*(1-$))*-#ppt_x-sin(-2*pi*(1-$))*(1-#ppt_y))*(1-$)">
                                          <p:val>
                                            <p:fltVal val="0.0"/>
                                          </p:val>
                                        </p:tav>
                                        <p:tav tm="100000">
                                          <p:val>
                                            <p:fltVal val="1.0"/>
                                          </p:val>
                                        </p:tav>
                                      </p:tavLst>
                                    </p:anim>
                                    <p:anim calcmode="lin" valueType="num">
                                      <p:cBhvr>
                                        <p:cTn id="18" dur="1000" fill="hold"/>
                                        <p:tgtEl>
                                          <p:spTgt spid="1049050">
                                            <p:txEl>
                                              <p:charRg st="12" end="138"/>
                                            </p:txEl>
                                          </p:spTgt>
                                        </p:tgtEl>
                                        <p:attrNameLst>
                                          <p:attrName>ppt_y</p:attrName>
                                        </p:attrNameLst>
                                      </p:cBhvr>
                                      <p:tavLst>
                                        <p:tav tm="0" fmla="#ppt_y+(sin(-2*pi*(1-$))*-#ppt_x+cos(-2*pi*(1-$))*(1-#ppt_y))*(1-$)">
                                          <p:val>
                                            <p:fltVal val="0.0"/>
                                          </p:val>
                                        </p:tav>
                                        <p:tav tm="100000">
                                          <p:val>
                                            <p:fltVal val="1.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50"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227" name=""/>
        <p:cNvGrpSpPr/>
        <p:nvPr/>
      </p:nvGrpSpPr>
      <p:grpSpPr>
        <a:xfrm rot="0">
          <a:off x="0" y="0"/>
          <a:ext cx="0" cy="0"/>
          <a:chOff x="0" y="0"/>
          <a:chExt cx="0" cy="0"/>
        </a:xfrm>
      </p:grpSpPr>
      <p:sp>
        <p:nvSpPr>
          <p:cNvPr id="1049051" name="文本框 1049050"/>
          <p:cNvSpPr txBox="1"/>
          <p:nvPr/>
        </p:nvSpPr>
        <p:spPr>
          <a:xfrm>
            <a:off x="684212" y="1268412"/>
            <a:ext cx="8280400" cy="16065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2400" b="1">
                <a:ea typeface="黑体" panose="02010609060101010101" pitchFamily="2" charset="-122"/>
              </a:rPr>
              <a:t>其一　</a:t>
            </a:r>
            <a:r>
              <a:rPr lang="zh-CN" altLang="en-US" sz="2400" b="1"/>
              <a:t>　</a:t>
            </a:r>
            <a:endParaRPr lang="zh-CN" altLang="en-US" sz="2400" b="1"/>
          </a:p>
          <a:p>
            <a:pPr marL="0" lvl="0" indent="0" algn="ctr">
              <a:buFontTx/>
              <a:buNone/>
            </a:pPr>
            <a:r>
              <a:rPr lang="en-US" altLang="en-US" sz="2400" b="1">
                <a:latin typeface="宋体" panose="02010600030101010101" pitchFamily="2" charset="-122"/>
              </a:rPr>
              <a:t>烽火城西百尺楼，黄昏独坐海风秋。 </a:t>
            </a:r>
            <a:endParaRPr lang="en-US" altLang="en-US" sz="2400" b="1">
              <a:latin typeface="宋体" panose="02010600030101010101" pitchFamily="2" charset="-122"/>
            </a:endParaRPr>
          </a:p>
          <a:p>
            <a:pPr marL="0" lvl="0" indent="0" algn="ctr">
              <a:buFontTx/>
              <a:buNone/>
            </a:pPr>
            <a:r>
              <a:rPr lang="en-US" altLang="en-US" sz="2400" b="1">
                <a:latin typeface="宋体" panose="02010600030101010101" pitchFamily="2" charset="-122"/>
              </a:rPr>
              <a:t>更吹羌笛关山月，无那金闺万里愁。</a:t>
            </a:r>
            <a:endParaRPr lang="en-US" altLang="en-US" sz="2400" b="1">
              <a:latin typeface="宋体" panose="02010600030101010101" pitchFamily="2" charset="-122"/>
            </a:endParaRPr>
          </a:p>
          <a:p>
            <a:pPr marL="0" lvl="0" indent="0" algn="ctr">
              <a:buFontTx/>
              <a:buNone/>
            </a:pPr>
            <a:r>
              <a:rPr lang="en-US" altLang="en-US" sz="2800" b="1">
                <a:solidFill>
                  <a:srgbClr val="FF0000"/>
                </a:solidFill>
                <a:latin typeface="宋体" panose="02010600030101010101" pitchFamily="2" charset="-122"/>
              </a:rPr>
              <a:t>刻画了边疆戍卒怀乡思亲的深挚感情</a:t>
            </a:r>
            <a:r>
              <a:rPr lang="en-US" altLang="en-US" sz="2400" b="1">
                <a:solidFill>
                  <a:srgbClr val="FF0000"/>
                </a:solidFill>
                <a:latin typeface="宋体" panose="02010600030101010101" pitchFamily="2" charset="-122"/>
              </a:rPr>
              <a:t> </a:t>
            </a:r>
            <a:endParaRPr lang="en-US" altLang="en-US" sz="2400" b="1">
              <a:solidFill>
                <a:srgbClr val="FF0000"/>
              </a:solidFill>
              <a:latin typeface="宋体" panose="02010600030101010101" pitchFamily="2" charset="-122"/>
            </a:endParaRPr>
          </a:p>
        </p:txBody>
      </p:sp>
      <p:sp>
        <p:nvSpPr>
          <p:cNvPr id="1049052" name="文本框 1049051"/>
          <p:cNvSpPr txBox="1"/>
          <p:nvPr/>
        </p:nvSpPr>
        <p:spPr>
          <a:xfrm>
            <a:off x="1905000" y="457200"/>
            <a:ext cx="6248400" cy="6350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3200" b="1"/>
              <a:t>             </a:t>
            </a:r>
            <a:r>
              <a:rPr lang="en-US" altLang="en-US" sz="3600" b="1">
                <a:latin typeface="宋体" panose="02010600030101010101" pitchFamily="2" charset="-122"/>
              </a:rPr>
              <a:t>从军行 </a:t>
            </a:r>
            <a:r>
              <a:rPr lang="en-US" altLang="en-US" sz="2400" b="1">
                <a:latin typeface="宋体" panose="02010600030101010101" pitchFamily="2" charset="-122"/>
              </a:rPr>
              <a:t>【唐 】王昌龄</a:t>
            </a:r>
            <a:endParaRPr lang="en-US" altLang="en-US" sz="2400" b="1">
              <a:latin typeface="宋体" panose="02010600030101010101" pitchFamily="2" charset="-122"/>
            </a:endParaRPr>
          </a:p>
        </p:txBody>
      </p:sp>
      <p:sp>
        <p:nvSpPr>
          <p:cNvPr id="1049053" name="文本框 1049052"/>
          <p:cNvSpPr txBox="1"/>
          <p:nvPr/>
        </p:nvSpPr>
        <p:spPr>
          <a:xfrm>
            <a:off x="1447800" y="2944812"/>
            <a:ext cx="6781800" cy="16065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2400" b="1">
                <a:ea typeface="黑体" panose="02010609060101010101" pitchFamily="2" charset="-122"/>
              </a:rPr>
              <a:t>其二</a:t>
            </a:r>
            <a:endParaRPr lang="zh-CN" altLang="en-US" sz="2400" b="1">
              <a:ea typeface="黑体" panose="02010609060101010101" pitchFamily="2" charset="-122"/>
            </a:endParaRPr>
          </a:p>
          <a:p>
            <a:pPr marL="0" lvl="0" indent="0" algn="ctr">
              <a:buFontTx/>
              <a:buNone/>
            </a:pPr>
            <a:r>
              <a:rPr lang="en-US" altLang="en-US" sz="2400" b="1">
                <a:latin typeface="宋体" panose="02010600030101010101" pitchFamily="2" charset="-122"/>
              </a:rPr>
              <a:t>琵琶起舞换新声，总是关山旧别情。 </a:t>
            </a:r>
            <a:endParaRPr lang="en-US" altLang="en-US" sz="2400" b="1">
              <a:latin typeface="宋体" panose="02010600030101010101" pitchFamily="2" charset="-122"/>
            </a:endParaRPr>
          </a:p>
          <a:p>
            <a:pPr marL="0" lvl="0" indent="0" algn="ctr">
              <a:buFontTx/>
              <a:buNone/>
            </a:pPr>
            <a:r>
              <a:rPr lang="en-US" altLang="en-US" sz="2400" b="1">
                <a:latin typeface="宋体" panose="02010600030101010101" pitchFamily="2" charset="-122"/>
              </a:rPr>
              <a:t>撩乱边愁听不尽，高高秋月照长城。</a:t>
            </a:r>
            <a:endParaRPr lang="en-US" altLang="en-US" sz="2400" b="1">
              <a:latin typeface="宋体" panose="02010600030101010101" pitchFamily="2" charset="-122"/>
            </a:endParaRPr>
          </a:p>
          <a:p>
            <a:pPr marL="0" lvl="0" indent="0" algn="ctr">
              <a:buFontTx/>
              <a:buNone/>
            </a:pPr>
            <a:r>
              <a:rPr lang="en-US" altLang="en-US" sz="2800" b="1">
                <a:solidFill>
                  <a:srgbClr val="FF0000"/>
                </a:solidFill>
                <a:latin typeface="宋体" panose="02010600030101010101" pitchFamily="2" charset="-122"/>
              </a:rPr>
              <a:t>表现征戍者深沉、复杂的感情 </a:t>
            </a:r>
            <a:endParaRPr lang="en-US" altLang="en-US" sz="2800" b="1">
              <a:solidFill>
                <a:srgbClr val="FF0000"/>
              </a:solidFill>
              <a:latin typeface="宋体" panose="02010600030101010101" pitchFamily="2" charset="-122"/>
            </a:endParaRPr>
          </a:p>
        </p:txBody>
      </p:sp>
      <p:sp>
        <p:nvSpPr>
          <p:cNvPr id="1049054" name="文本框 1049053"/>
          <p:cNvSpPr txBox="1"/>
          <p:nvPr/>
        </p:nvSpPr>
        <p:spPr>
          <a:xfrm>
            <a:off x="971550" y="4600575"/>
            <a:ext cx="7632700" cy="20351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zh-CN" altLang="en-US" sz="2400" b="1">
                <a:ea typeface="黑体" panose="02010609060101010101" pitchFamily="2" charset="-122"/>
              </a:rPr>
              <a:t>其三</a:t>
            </a:r>
            <a:endParaRPr lang="zh-CN" altLang="en-US" sz="2400" b="1">
              <a:ea typeface="黑体" panose="02010609060101010101" pitchFamily="2" charset="-122"/>
            </a:endParaRPr>
          </a:p>
          <a:p>
            <a:pPr marL="0" lvl="0" indent="0">
              <a:buFontTx/>
              <a:buNone/>
            </a:pPr>
            <a:r>
              <a:rPr lang="zh-CN" altLang="en-US" sz="2400" b="1"/>
              <a:t>                </a:t>
            </a:r>
            <a:r>
              <a:rPr lang="en-US" altLang="en-US" sz="2400" b="1">
                <a:latin typeface="宋体" panose="02010600030101010101" pitchFamily="2" charset="-122"/>
              </a:rPr>
              <a:t>关城榆叶早疏黄，日暮云沙古战场。</a:t>
            </a:r>
            <a:endParaRPr lang="en-US" altLang="en-US" sz="2400" b="1">
              <a:latin typeface="宋体" panose="02010600030101010101" pitchFamily="2" charset="-122"/>
            </a:endParaRPr>
          </a:p>
          <a:p>
            <a:pPr marL="0" lvl="0" indent="0">
              <a:buFontTx/>
              <a:buNone/>
            </a:pPr>
            <a:r>
              <a:rPr lang="en-US" altLang="en-US" sz="2400" b="1">
                <a:latin typeface="宋体" panose="02010600030101010101" pitchFamily="2" charset="-122"/>
              </a:rPr>
              <a:t>         表请回军掩尘骨，莫教兵士哭龙荒</a:t>
            </a:r>
            <a:r>
              <a:rPr lang="en-US" altLang="en-US" b="1">
                <a:latin typeface="宋体" panose="02010600030101010101" pitchFamily="2" charset="-122"/>
              </a:rPr>
              <a:t>。</a:t>
            </a:r>
            <a:endParaRPr lang="en-US" altLang="en-US" b="1">
              <a:latin typeface="宋体" panose="02010600030101010101" pitchFamily="2" charset="-122"/>
            </a:endParaRPr>
          </a:p>
          <a:p>
            <a:pPr marL="0" lvl="0" indent="0">
              <a:buFontTx/>
              <a:buNone/>
            </a:pPr>
            <a:r>
              <a:rPr lang="en-US" altLang="en-US" sz="2800" b="1">
                <a:solidFill>
                  <a:srgbClr val="CC0066"/>
                </a:solidFill>
                <a:latin typeface="宋体" panose="02010600030101010101" pitchFamily="2" charset="-122"/>
              </a:rPr>
              <a:t>     </a:t>
            </a:r>
            <a:r>
              <a:rPr lang="en-US" altLang="en-US" sz="2800" b="1">
                <a:solidFill>
                  <a:srgbClr val="FF0000"/>
                </a:solidFill>
                <a:latin typeface="宋体" panose="02010600030101010101" pitchFamily="2" charset="-122"/>
              </a:rPr>
              <a:t>表现了诗人对将士们深切的同情之心</a:t>
            </a:r>
            <a:r>
              <a:rPr lang="en-US" altLang="en-US" sz="2800">
                <a:solidFill>
                  <a:srgbClr val="CC0066"/>
                </a:solidFill>
                <a:latin typeface="宋体" panose="02010600030101010101" pitchFamily="2" charset="-122"/>
              </a:rPr>
              <a:t> </a:t>
            </a:r>
            <a:endParaRPr lang="en-US" altLang="en-US" sz="2800">
              <a:solidFill>
                <a:srgbClr val="CC0066"/>
              </a:solidFill>
              <a:latin typeface="宋体" panose="02010600030101010101" pitchFamily="2" charset="-122"/>
            </a:endParaRPr>
          </a:p>
          <a:p>
            <a:pPr marL="0" lvl="0" indent="0">
              <a:buFontTx/>
              <a:buNone/>
            </a:pPr>
            <a:endParaRPr lang="en-US" altLang="en-US" sz="2800" b="1">
              <a:solidFill>
                <a:srgbClr val="CC0066"/>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052"/>
                                        </p:tgtEl>
                                        <p:attrNameLst>
                                          <p:attrName>style.visibility</p:attrName>
                                        </p:attrNameLst>
                                      </p:cBhvr>
                                      <p:to>
                                        <p:strVal val="visible"/>
                                      </p:to>
                                    </p:set>
                                    <p:anim calcmode="lin" valueType="num">
                                      <p:cBhvr additive="base">
                                        <p:cTn id="7" dur="500" fill="hold"/>
                                        <p:tgtEl>
                                          <p:spTgt spid="1049052"/>
                                        </p:tgtEl>
                                        <p:attrNameLst>
                                          <p:attrName>ppt_x</p:attrName>
                                        </p:attrNameLst>
                                      </p:cBhvr>
                                      <p:tavLst>
                                        <p:tav tm="0">
                                          <p:val>
                                            <p:strVal val="0-#ppt_w/2"/>
                                          </p:val>
                                        </p:tav>
                                        <p:tav tm="100000">
                                          <p:val>
                                            <p:strVal val="ppt_x"/>
                                          </p:val>
                                        </p:tav>
                                      </p:tavLst>
                                    </p:anim>
                                    <p:anim calcmode="lin" valueType="num">
                                      <p:cBhvr additive="base">
                                        <p:cTn id="8" dur="500" fill="hold"/>
                                        <p:tgtEl>
                                          <p:spTgt spid="104905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49051">
                                            <p:txEl>
                                              <p:charRg st="0" end="5"/>
                                            </p:txEl>
                                          </p:spTgt>
                                        </p:tgtEl>
                                        <p:attrNameLst>
                                          <p:attrName>style.visibility</p:attrName>
                                        </p:attrNameLst>
                                      </p:cBhvr>
                                      <p:to>
                                        <p:strVal val="visible"/>
                                      </p:to>
                                    </p:set>
                                    <p:animEffect transition="in" filter="slide(fromBottom)">
                                      <p:cBhvr>
                                        <p:cTn id="13" dur="500"/>
                                        <p:tgtEl>
                                          <p:spTgt spid="1049051">
                                            <p:txEl>
                                              <p:charRg st="0" end="5"/>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049051">
                                            <p:txEl>
                                              <p:charRg st="5" end="23"/>
                                            </p:txEl>
                                          </p:spTgt>
                                        </p:tgtEl>
                                        <p:attrNameLst>
                                          <p:attrName>style.visibility</p:attrName>
                                        </p:attrNameLst>
                                      </p:cBhvr>
                                      <p:to>
                                        <p:strVal val="visible"/>
                                      </p:to>
                                    </p:set>
                                    <p:animEffect transition="in" filter="slide(fromBottom)">
                                      <p:cBhvr>
                                        <p:cTn id="18" dur="500"/>
                                        <p:tgtEl>
                                          <p:spTgt spid="1049051">
                                            <p:txEl>
                                              <p:charRg st="5" end="2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049051">
                                            <p:txEl>
                                              <p:charRg st="23" end="40"/>
                                            </p:txEl>
                                          </p:spTgt>
                                        </p:tgtEl>
                                        <p:attrNameLst>
                                          <p:attrName>style.visibility</p:attrName>
                                        </p:attrNameLst>
                                      </p:cBhvr>
                                      <p:to>
                                        <p:strVal val="visible"/>
                                      </p:to>
                                    </p:set>
                                    <p:animEffect transition="in" filter="slide(fromBottom)">
                                      <p:cBhvr>
                                        <p:cTn id="23" dur="500"/>
                                        <p:tgtEl>
                                          <p:spTgt spid="1049051">
                                            <p:txEl>
                                              <p:charRg st="23" end="4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1049051">
                                            <p:txEl>
                                              <p:charRg st="40" end="58"/>
                                            </p:txEl>
                                          </p:spTgt>
                                        </p:tgtEl>
                                        <p:attrNameLst>
                                          <p:attrName>style.visibility</p:attrName>
                                        </p:attrNameLst>
                                      </p:cBhvr>
                                      <p:to>
                                        <p:strVal val="visible"/>
                                      </p:to>
                                    </p:set>
                                    <p:animEffect transition="in" filter="slide(fromBottom)">
                                      <p:cBhvr>
                                        <p:cTn id="28" dur="500"/>
                                        <p:tgtEl>
                                          <p:spTgt spid="1049051">
                                            <p:txEl>
                                              <p:charRg st="40" end="58"/>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049053">
                                            <p:txEl>
                                              <p:charRg st="0" end="3"/>
                                            </p:txEl>
                                          </p:spTgt>
                                        </p:tgtEl>
                                        <p:attrNameLst>
                                          <p:attrName>style.visibility</p:attrName>
                                        </p:attrNameLst>
                                      </p:cBhvr>
                                      <p:to>
                                        <p:strVal val="visible"/>
                                      </p:to>
                                    </p:set>
                                    <p:anim calcmode="lin" valueType="num">
                                      <p:cBhvr additive="base">
                                        <p:cTn id="33" dur="500" fill="hold"/>
                                        <p:tgtEl>
                                          <p:spTgt spid="1049053">
                                            <p:txEl>
                                              <p:charRg st="0" end="3"/>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1049053">
                                            <p:txEl>
                                              <p:charRg st="0" end="3"/>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049053">
                                            <p:txEl>
                                              <p:charRg st="3" end="21"/>
                                            </p:txEl>
                                          </p:spTgt>
                                        </p:tgtEl>
                                        <p:attrNameLst>
                                          <p:attrName>style.visibility</p:attrName>
                                        </p:attrNameLst>
                                      </p:cBhvr>
                                      <p:to>
                                        <p:strVal val="visible"/>
                                      </p:to>
                                    </p:set>
                                    <p:anim calcmode="lin" valueType="num">
                                      <p:cBhvr additive="base">
                                        <p:cTn id="39" dur="500" fill="hold"/>
                                        <p:tgtEl>
                                          <p:spTgt spid="1049053">
                                            <p:txEl>
                                              <p:charRg st="3" end="2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1049053">
                                            <p:txEl>
                                              <p:charRg st="3" end="21"/>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1049053">
                                            <p:txEl>
                                              <p:charRg st="21" end="38"/>
                                            </p:txEl>
                                          </p:spTgt>
                                        </p:tgtEl>
                                        <p:attrNameLst>
                                          <p:attrName>style.visibility</p:attrName>
                                        </p:attrNameLst>
                                      </p:cBhvr>
                                      <p:to>
                                        <p:strVal val="visible"/>
                                      </p:to>
                                    </p:set>
                                    <p:anim calcmode="lin" valueType="num">
                                      <p:cBhvr additive="base">
                                        <p:cTn id="45" dur="500" fill="hold"/>
                                        <p:tgtEl>
                                          <p:spTgt spid="1049053">
                                            <p:txEl>
                                              <p:charRg st="21" end="3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1049053">
                                            <p:txEl>
                                              <p:charRg st="21" end="38"/>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049053">
                                            <p:txEl>
                                              <p:charRg st="38" end="53"/>
                                            </p:txEl>
                                          </p:spTgt>
                                        </p:tgtEl>
                                        <p:attrNameLst>
                                          <p:attrName>style.visibility</p:attrName>
                                        </p:attrNameLst>
                                      </p:cBhvr>
                                      <p:to>
                                        <p:strVal val="visible"/>
                                      </p:to>
                                    </p:set>
                                    <p:anim calcmode="lin" valueType="num">
                                      <p:cBhvr additive="base">
                                        <p:cTn id="51" dur="500" fill="hold"/>
                                        <p:tgtEl>
                                          <p:spTgt spid="1049053">
                                            <p:txEl>
                                              <p:charRg st="38" end="53"/>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1049053">
                                            <p:txEl>
                                              <p:charRg st="38" end="53"/>
                                            </p:txEl>
                                          </p:spTgt>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1049054">
                                            <p:txEl>
                                              <p:charRg st="0" end="3"/>
                                            </p:txEl>
                                          </p:spTgt>
                                        </p:tgtEl>
                                        <p:attrNameLst>
                                          <p:attrName>style.visibility</p:attrName>
                                        </p:attrNameLst>
                                      </p:cBhvr>
                                      <p:to>
                                        <p:strVal val="visible"/>
                                      </p:to>
                                    </p:set>
                                    <p:animEffect transition="in" filter="slide(fromBottom)">
                                      <p:cBhvr>
                                        <p:cTn id="57" dur="500"/>
                                        <p:tgtEl>
                                          <p:spTgt spid="1049054">
                                            <p:txEl>
                                              <p:charRg st="0"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2" presetClass="entr" presetSubtype="4" fill="hold" grpId="0" nodeType="clickEffect">
                                  <p:stCondLst>
                                    <p:cond delay="0"/>
                                  </p:stCondLst>
                                  <p:childTnLst>
                                    <p:set>
                                      <p:cBhvr>
                                        <p:cTn id="61" dur="1" fill="hold">
                                          <p:stCondLst>
                                            <p:cond delay="0"/>
                                          </p:stCondLst>
                                        </p:cTn>
                                        <p:tgtEl>
                                          <p:spTgt spid="1049054">
                                            <p:txEl>
                                              <p:charRg st="3" end="36"/>
                                            </p:txEl>
                                          </p:spTgt>
                                        </p:tgtEl>
                                        <p:attrNameLst>
                                          <p:attrName>style.visibility</p:attrName>
                                        </p:attrNameLst>
                                      </p:cBhvr>
                                      <p:to>
                                        <p:strVal val="visible"/>
                                      </p:to>
                                    </p:set>
                                    <p:animEffect transition="in" filter="slide(fromBottom)">
                                      <p:cBhvr>
                                        <p:cTn id="62" dur="500"/>
                                        <p:tgtEl>
                                          <p:spTgt spid="1049054">
                                            <p:txEl>
                                              <p:charRg st="3" end="3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1049054">
                                            <p:txEl>
                                              <p:charRg st="36" end="62"/>
                                            </p:txEl>
                                          </p:spTgt>
                                        </p:tgtEl>
                                        <p:attrNameLst>
                                          <p:attrName>style.visibility</p:attrName>
                                        </p:attrNameLst>
                                      </p:cBhvr>
                                      <p:to>
                                        <p:strVal val="visible"/>
                                      </p:to>
                                    </p:set>
                                    <p:animEffect transition="in" filter="slide(fromBottom)">
                                      <p:cBhvr>
                                        <p:cTn id="67" dur="500"/>
                                        <p:tgtEl>
                                          <p:spTgt spid="1049054">
                                            <p:txEl>
                                              <p:charRg st="36" end="6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2" presetClass="entr" presetSubtype="4" fill="hold" grpId="0" nodeType="clickEffect">
                                  <p:stCondLst>
                                    <p:cond delay="0"/>
                                  </p:stCondLst>
                                  <p:childTnLst>
                                    <p:set>
                                      <p:cBhvr>
                                        <p:cTn id="71" dur="1" fill="hold">
                                          <p:stCondLst>
                                            <p:cond delay="0"/>
                                          </p:stCondLst>
                                        </p:cTn>
                                        <p:tgtEl>
                                          <p:spTgt spid="1049054">
                                            <p:txEl>
                                              <p:charRg st="62" end="85"/>
                                            </p:txEl>
                                          </p:spTgt>
                                        </p:tgtEl>
                                        <p:attrNameLst>
                                          <p:attrName>style.visibility</p:attrName>
                                        </p:attrNameLst>
                                      </p:cBhvr>
                                      <p:to>
                                        <p:strVal val="visible"/>
                                      </p:to>
                                    </p:set>
                                    <p:animEffect transition="in" filter="slide(fromBottom)">
                                      <p:cBhvr>
                                        <p:cTn id="72" dur="500"/>
                                        <p:tgtEl>
                                          <p:spTgt spid="1049054">
                                            <p:txEl>
                                              <p:charRg st="62" end="8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52" grpId="0" animBg="1"/>
      <p:bldP spid="1049051" grpId="0" animBg="1" build="p"/>
      <p:bldP spid="1049053" grpId="0" animBg="1" build="p"/>
      <p:bldP spid="1049054"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228" name=""/>
        <p:cNvGrpSpPr/>
        <p:nvPr/>
      </p:nvGrpSpPr>
      <p:grpSpPr>
        <a:xfrm rot="0">
          <a:off x="0" y="0"/>
          <a:ext cx="0" cy="0"/>
          <a:chOff x="0" y="0"/>
          <a:chExt cx="0" cy="0"/>
        </a:xfrm>
      </p:grpSpPr>
      <p:sp>
        <p:nvSpPr>
          <p:cNvPr id="1049055" name="文本框 1049054"/>
          <p:cNvSpPr txBox="1"/>
          <p:nvPr/>
        </p:nvSpPr>
        <p:spPr>
          <a:xfrm>
            <a:off x="1260475" y="1598612"/>
            <a:ext cx="6767512" cy="16065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sz="2400" b="1">
                <a:latin typeface="宋体" panose="02010600030101010101" pitchFamily="2" charset="-122"/>
              </a:rPr>
              <a:t>其四</a:t>
            </a:r>
            <a:endParaRPr lang="en-US" altLang="en-US" sz="2400" b="1">
              <a:latin typeface="宋体" panose="02010600030101010101" pitchFamily="2" charset="-122"/>
            </a:endParaRPr>
          </a:p>
          <a:p>
            <a:pPr marL="0" lvl="0" indent="0" algn="ctr">
              <a:buFontTx/>
              <a:buNone/>
            </a:pPr>
            <a:r>
              <a:rPr lang="en-US" altLang="en-US" sz="2400" b="1">
                <a:latin typeface="宋体" panose="02010600030101010101" pitchFamily="2" charset="-122"/>
              </a:rPr>
              <a:t> 青海长云暗雪山， 孤城遥望玉门关。</a:t>
            </a:r>
            <a:endParaRPr lang="en-US" altLang="en-US" sz="2400" b="1">
              <a:latin typeface="宋体" panose="02010600030101010101" pitchFamily="2" charset="-122"/>
            </a:endParaRPr>
          </a:p>
          <a:p>
            <a:pPr marL="0" lvl="0" indent="0" algn="ctr">
              <a:buFontTx/>
              <a:buNone/>
            </a:pPr>
            <a:r>
              <a:rPr lang="en-US" altLang="en-US" sz="2400" b="1">
                <a:latin typeface="宋体" panose="02010600030101010101" pitchFamily="2" charset="-122"/>
              </a:rPr>
              <a:t>黄沙百战穿金甲，不破楼兰终不还。</a:t>
            </a:r>
            <a:endParaRPr lang="en-US" altLang="en-US" sz="2400" b="1">
              <a:latin typeface="宋体" panose="02010600030101010101" pitchFamily="2" charset="-122"/>
            </a:endParaRPr>
          </a:p>
          <a:p>
            <a:pPr marL="0" lvl="0" indent="0">
              <a:buFontTx/>
              <a:buNone/>
            </a:pPr>
            <a:r>
              <a:rPr lang="en-US" altLang="en-US" sz="2800" b="1">
                <a:solidFill>
                  <a:srgbClr val="FF0000"/>
                </a:solidFill>
                <a:latin typeface="宋体" panose="02010600030101010101" pitchFamily="2" charset="-122"/>
              </a:rPr>
              <a:t>抒写戍边将士的豪情壮志以及战争的艰苦 </a:t>
            </a:r>
            <a:endParaRPr lang="en-US" altLang="en-US" sz="2800" b="1">
              <a:solidFill>
                <a:srgbClr val="FF0000"/>
              </a:solidFill>
              <a:latin typeface="宋体" panose="02010600030101010101" pitchFamily="2" charset="-122"/>
            </a:endParaRPr>
          </a:p>
        </p:txBody>
      </p:sp>
      <p:sp>
        <p:nvSpPr>
          <p:cNvPr id="1049056" name="文本框 1049055"/>
          <p:cNvSpPr txBox="1"/>
          <p:nvPr/>
        </p:nvSpPr>
        <p:spPr>
          <a:xfrm>
            <a:off x="2124075" y="3759200"/>
            <a:ext cx="5572125" cy="16065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lgn="ctr">
              <a:buFontTx/>
              <a:buNone/>
            </a:pPr>
            <a:r>
              <a:rPr lang="en-US" altLang="en-US" sz="2400" b="1">
                <a:latin typeface="宋体" panose="02010600030101010101" pitchFamily="2" charset="-122"/>
              </a:rPr>
              <a:t>其五</a:t>
            </a:r>
            <a:endParaRPr lang="en-US" altLang="en-US" sz="2400" b="1">
              <a:latin typeface="宋体" panose="02010600030101010101" pitchFamily="2" charset="-122"/>
            </a:endParaRPr>
          </a:p>
          <a:p>
            <a:pPr marL="0" lvl="0" indent="0">
              <a:buFontTx/>
              <a:buNone/>
            </a:pPr>
            <a:r>
              <a:rPr lang="en-US" altLang="en-US" sz="2400" b="1">
                <a:latin typeface="宋体" panose="02010600030101010101" pitchFamily="2" charset="-122"/>
              </a:rPr>
              <a:t>大漠风尘日色昏，红旗半卷出辕门。</a:t>
            </a:r>
            <a:endParaRPr lang="en-US" altLang="en-US" sz="2400" b="1">
              <a:latin typeface="宋体" panose="02010600030101010101" pitchFamily="2" charset="-122"/>
            </a:endParaRPr>
          </a:p>
          <a:p>
            <a:pPr marL="0" lvl="0" indent="0">
              <a:buFontTx/>
              <a:buNone/>
            </a:pPr>
            <a:r>
              <a:rPr lang="en-US" altLang="en-US" sz="2400" b="1">
                <a:latin typeface="宋体" panose="02010600030101010101" pitchFamily="2" charset="-122"/>
              </a:rPr>
              <a:t>前军夜战洮河北，已报生擒吐谷浑。</a:t>
            </a:r>
            <a:endParaRPr lang="en-US" altLang="en-US" sz="2400" b="1">
              <a:latin typeface="宋体" panose="02010600030101010101" pitchFamily="2" charset="-122"/>
            </a:endParaRPr>
          </a:p>
          <a:p>
            <a:pPr marL="0" lvl="0" indent="0">
              <a:buFontTx/>
              <a:buNone/>
            </a:pPr>
            <a:r>
              <a:rPr lang="en-US" altLang="en-US" sz="2800" b="1">
                <a:solidFill>
                  <a:srgbClr val="CC0066"/>
                </a:solidFill>
                <a:latin typeface="宋体" panose="02010600030101010101" pitchFamily="2" charset="-122"/>
              </a:rPr>
              <a:t>    </a:t>
            </a:r>
            <a:r>
              <a:rPr lang="en-US" altLang="en-US" sz="2800" b="1">
                <a:solidFill>
                  <a:srgbClr val="FF0000"/>
                </a:solidFill>
                <a:latin typeface="宋体" panose="02010600030101010101" pitchFamily="2" charset="-122"/>
              </a:rPr>
              <a:t>暗示了唐军的士气和威力</a:t>
            </a:r>
            <a:r>
              <a:rPr lang="en-US" altLang="en-US" sz="2800">
                <a:solidFill>
                  <a:srgbClr val="CC0066"/>
                </a:solidFill>
                <a:latin typeface="宋体" panose="02010600030101010101" pitchFamily="2" charset="-122"/>
              </a:rPr>
              <a:t> </a:t>
            </a:r>
            <a:endParaRPr lang="en-US" altLang="en-US" sz="2800">
              <a:solidFill>
                <a:srgbClr val="CC0066"/>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49055">
                                            <p:txEl>
                                              <p:charRg st="39" end="59"/>
                                            </p:txEl>
                                          </p:spTgt>
                                        </p:tgtEl>
                                        <p:attrNameLst>
                                          <p:attrName>style.visibility</p:attrName>
                                        </p:attrNameLst>
                                      </p:cBhvr>
                                      <p:to>
                                        <p:strVal val="visible"/>
                                      </p:to>
                                    </p:set>
                                    <p:animEffect transition="in" filter="slide(fromBottom)">
                                      <p:cBhvr>
                                        <p:cTn id="7" dur="500"/>
                                        <p:tgtEl>
                                          <p:spTgt spid="1049055">
                                            <p:txEl>
                                              <p:charRg st="39" end="59"/>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49056">
                                            <p:txEl>
                                              <p:charRg st="37" end="54"/>
                                            </p:txEl>
                                          </p:spTgt>
                                        </p:tgtEl>
                                        <p:attrNameLst>
                                          <p:attrName>style.visibility</p:attrName>
                                        </p:attrNameLst>
                                      </p:cBhvr>
                                      <p:to>
                                        <p:strVal val="visible"/>
                                      </p:to>
                                    </p:set>
                                    <p:animEffect transition="in" filter="slide(fromBottom)">
                                      <p:cBhvr>
                                        <p:cTn id="12" dur="500"/>
                                        <p:tgtEl>
                                          <p:spTgt spid="1049056">
                                            <p:txEl>
                                              <p:charRg st="37" end="5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229" name=""/>
        <p:cNvGrpSpPr/>
        <p:nvPr/>
      </p:nvGrpSpPr>
      <p:grpSpPr>
        <a:xfrm rot="0">
          <a:off x="0" y="0"/>
          <a:ext cx="0" cy="0"/>
          <a:chOff x="0" y="0"/>
          <a:chExt cx="0" cy="0"/>
        </a:xfrm>
      </p:grpSpPr>
      <p:sp>
        <p:nvSpPr>
          <p:cNvPr id="1049057" name="文本占位符 1049056"/>
          <p:cNvSpPr/>
          <p:nvPr>
            <p:ph type="body" idx="4294967295"/>
          </p:nvPr>
        </p:nvSpPr>
        <p:spPr>
          <a:xfrm>
            <a:off x="250825" y="908050"/>
            <a:ext cx="8229600" cy="532923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80000"/>
              </a:lnSpc>
            </a:pPr>
            <a:r>
              <a:rPr lang="zh-CN" altLang="en-US" sz="2800" b="1">
                <a:solidFill>
                  <a:schemeClr val="lt2"/>
                </a:solidFill>
              </a:rPr>
              <a:t>1.融情入景、以景衬情：</a:t>
            </a:r>
            <a:endParaRPr lang="zh-CN" altLang="en-US" sz="2800" b="1">
              <a:solidFill>
                <a:schemeClr val="lt2"/>
              </a:solidFill>
            </a:endParaRPr>
          </a:p>
          <a:p>
            <a:pPr marL="342900" lvl="0" indent="-342900" eaLnBrk="1" latinLnBrk="1" hangingPunct="1">
              <a:lnSpc>
                <a:spcPct val="80000"/>
              </a:lnSpc>
            </a:pPr>
            <a:endParaRPr lang="zh-CN" altLang="en-US" sz="2800"/>
          </a:p>
          <a:p>
            <a:pPr marL="342900" lvl="0" indent="-342900" eaLnBrk="1" latinLnBrk="1" hangingPunct="1">
              <a:lnSpc>
                <a:spcPct val="80000"/>
              </a:lnSpc>
            </a:pPr>
            <a:r>
              <a:rPr lang="zh-CN" altLang="en-US" sz="2800"/>
              <a:t>撩乱边愁听不尽，高高</a:t>
            </a:r>
            <a:r>
              <a:rPr lang="zh-CN" altLang="en-US" sz="2800">
                <a:solidFill>
                  <a:srgbClr val="E40000"/>
                </a:solidFill>
              </a:rPr>
              <a:t>秋月</a:t>
            </a:r>
            <a:r>
              <a:rPr lang="zh-CN" altLang="en-US" sz="2800"/>
              <a:t>照</a:t>
            </a:r>
            <a:r>
              <a:rPr lang="zh-CN" altLang="en-US" sz="2800">
                <a:solidFill>
                  <a:srgbClr val="E40000"/>
                </a:solidFill>
              </a:rPr>
              <a:t>长城</a:t>
            </a:r>
            <a:r>
              <a:rPr lang="zh-CN" altLang="en-US" sz="2800"/>
              <a:t>（ 王昌龄） </a:t>
            </a:r>
            <a:endParaRPr lang="zh-CN" altLang="en-US" sz="2800"/>
          </a:p>
          <a:p>
            <a:pPr marL="342900" lvl="0" indent="-342900" eaLnBrk="1" latinLnBrk="1" hangingPunct="1">
              <a:lnSpc>
                <a:spcPct val="80000"/>
              </a:lnSpc>
            </a:pPr>
            <a:r>
              <a:rPr lang="zh-CN" altLang="en-US" sz="2800">
                <a:solidFill>
                  <a:srgbClr val="E40000"/>
                </a:solidFill>
              </a:rPr>
              <a:t>回乐峰</a:t>
            </a:r>
            <a:r>
              <a:rPr lang="zh-CN" altLang="en-US" sz="2800"/>
              <a:t>前</a:t>
            </a:r>
            <a:r>
              <a:rPr lang="zh-CN" altLang="en-US" sz="2800">
                <a:solidFill>
                  <a:srgbClr val="E40000"/>
                </a:solidFill>
              </a:rPr>
              <a:t>沙</a:t>
            </a:r>
            <a:r>
              <a:rPr lang="zh-CN" altLang="en-US" sz="2800"/>
              <a:t>似雪，</a:t>
            </a:r>
            <a:r>
              <a:rPr lang="zh-CN" altLang="en-US" sz="2800">
                <a:solidFill>
                  <a:srgbClr val="E40000"/>
                </a:solidFill>
              </a:rPr>
              <a:t>受降城</a:t>
            </a:r>
            <a:r>
              <a:rPr lang="zh-CN" altLang="en-US" sz="2800"/>
              <a:t>下</a:t>
            </a:r>
            <a:r>
              <a:rPr lang="zh-CN" altLang="en-US" sz="2800">
                <a:solidFill>
                  <a:srgbClr val="E40000"/>
                </a:solidFill>
              </a:rPr>
              <a:t>月</a:t>
            </a:r>
            <a:r>
              <a:rPr lang="zh-CN" altLang="en-US" sz="2800"/>
              <a:t>如霜。（李益）</a:t>
            </a:r>
            <a:endParaRPr lang="zh-CN" altLang="en-US" sz="2800"/>
          </a:p>
          <a:p>
            <a:pPr marL="342900" lvl="0" indent="-342900" eaLnBrk="1" latinLnBrk="1" hangingPunct="1">
              <a:lnSpc>
                <a:spcPct val="80000"/>
              </a:lnSpc>
            </a:pPr>
            <a:r>
              <a:rPr lang="zh-CN" altLang="en-US" sz="2800"/>
              <a:t>青海</a:t>
            </a:r>
            <a:r>
              <a:rPr lang="zh-CN" altLang="en-US" sz="2800">
                <a:solidFill>
                  <a:srgbClr val="E40000"/>
                </a:solidFill>
              </a:rPr>
              <a:t>长云</a:t>
            </a:r>
            <a:r>
              <a:rPr lang="zh-CN" altLang="en-US" sz="2800"/>
              <a:t>暗</a:t>
            </a:r>
            <a:r>
              <a:rPr lang="zh-CN" altLang="en-US" sz="2800">
                <a:solidFill>
                  <a:srgbClr val="E40000"/>
                </a:solidFill>
              </a:rPr>
              <a:t>雪山</a:t>
            </a:r>
            <a:r>
              <a:rPr lang="zh-CN" altLang="en-US" sz="2800"/>
              <a:t>，</a:t>
            </a:r>
            <a:r>
              <a:rPr lang="zh-CN" altLang="en-US" sz="2800">
                <a:solidFill>
                  <a:srgbClr val="E40000"/>
                </a:solidFill>
              </a:rPr>
              <a:t>孤城</a:t>
            </a:r>
            <a:r>
              <a:rPr lang="zh-CN" altLang="en-US" sz="2800"/>
              <a:t>遥望</a:t>
            </a:r>
            <a:r>
              <a:rPr lang="zh-CN" altLang="en-US" sz="2800">
                <a:solidFill>
                  <a:srgbClr val="E40000"/>
                </a:solidFill>
              </a:rPr>
              <a:t>玉门关</a:t>
            </a:r>
            <a:r>
              <a:rPr lang="zh-CN" altLang="en-US" sz="2800"/>
              <a:t>。（ 王昌龄） </a:t>
            </a:r>
            <a:endParaRPr lang="zh-CN" altLang="en-US" sz="2800"/>
          </a:p>
          <a:p>
            <a:pPr marL="342900" lvl="0" indent="-342900" eaLnBrk="1" latinLnBrk="1" hangingPunct="1">
              <a:lnSpc>
                <a:spcPct val="80000"/>
              </a:lnSpc>
            </a:pPr>
            <a:r>
              <a:rPr lang="zh-CN" altLang="en-US" sz="2800">
                <a:solidFill>
                  <a:srgbClr val="E40000"/>
                </a:solidFill>
              </a:rPr>
              <a:t>野云</a:t>
            </a:r>
            <a:r>
              <a:rPr lang="zh-CN" altLang="en-US" sz="2800"/>
              <a:t>万里无城郭， </a:t>
            </a:r>
            <a:r>
              <a:rPr lang="zh-CN" altLang="en-US" sz="2800">
                <a:solidFill>
                  <a:srgbClr val="E40000"/>
                </a:solidFill>
              </a:rPr>
              <a:t>雨雪</a:t>
            </a:r>
            <a:r>
              <a:rPr lang="zh-CN" altLang="en-US" sz="2800"/>
              <a:t>纷纷连</a:t>
            </a:r>
            <a:r>
              <a:rPr lang="zh-CN" altLang="en-US" sz="2800">
                <a:solidFill>
                  <a:srgbClr val="E40000"/>
                </a:solidFill>
              </a:rPr>
              <a:t>大漠</a:t>
            </a:r>
            <a:r>
              <a:rPr lang="zh-CN" altLang="en-US" sz="2800"/>
              <a:t>。（李颀）</a:t>
            </a:r>
            <a:endParaRPr lang="zh-CN" altLang="en-US" sz="2800"/>
          </a:p>
          <a:p>
            <a:pPr marL="342900" lvl="0" indent="-342900" eaLnBrk="1" latinLnBrk="1" hangingPunct="1">
              <a:lnSpc>
                <a:spcPct val="80000"/>
              </a:lnSpc>
            </a:pPr>
            <a:endParaRPr lang="zh-CN" altLang="en-US" sz="2800" b="1">
              <a:solidFill>
                <a:schemeClr val="hlink"/>
              </a:solidFill>
            </a:endParaRPr>
          </a:p>
          <a:p>
            <a:pPr marL="342900" lvl="0" indent="-342900" eaLnBrk="1" latinLnBrk="1" hangingPunct="1">
              <a:lnSpc>
                <a:spcPct val="80000"/>
              </a:lnSpc>
            </a:pPr>
            <a:r>
              <a:rPr lang="zh-CN" altLang="en-US" sz="2800" b="1">
                <a:solidFill>
                  <a:schemeClr val="hlink"/>
                </a:solidFill>
              </a:rPr>
              <a:t>表达效果</a:t>
            </a:r>
            <a:r>
              <a:rPr lang="zh-CN" altLang="en-US" sz="2800" b="1"/>
              <a:t>：渲染气氛、烘托情感</a:t>
            </a:r>
            <a:endParaRPr lang="zh-CN" altLang="en-US" sz="2800" b="1"/>
          </a:p>
          <a:p>
            <a:pPr marL="342900" lvl="0" indent="-342900" eaLnBrk="1" latinLnBrk="1" hangingPunct="1">
              <a:lnSpc>
                <a:spcPct val="80000"/>
              </a:lnSpc>
            </a:pPr>
            <a:r>
              <a:rPr lang="zh-CN" altLang="en-US" sz="2800" b="1"/>
              <a:t>（正衬：</a:t>
            </a:r>
            <a:r>
              <a:rPr lang="zh-CN" altLang="en-US" sz="2800"/>
              <a:t>凄清单调的景——思乡、幽怨的情，</a:t>
            </a:r>
            <a:endParaRPr lang="zh-CN" altLang="en-US" sz="2800"/>
          </a:p>
          <a:p>
            <a:pPr marL="342900" lvl="0" indent="-342900" eaLnBrk="1" latinLnBrk="1" hangingPunct="1">
              <a:lnSpc>
                <a:spcPct val="80000"/>
              </a:lnSpc>
            </a:pPr>
            <a:r>
              <a:rPr lang="zh-CN" altLang="en-US" sz="2800"/>
              <a:t>               奇异壮阔的景——豪壮、昂扬的情；</a:t>
            </a:r>
            <a:endParaRPr lang="zh-CN" altLang="en-US" sz="2800"/>
          </a:p>
          <a:p>
            <a:pPr marL="342900" lvl="0" indent="-342900" eaLnBrk="1" latinLnBrk="1" hangingPunct="1">
              <a:lnSpc>
                <a:spcPct val="80000"/>
              </a:lnSpc>
            </a:pPr>
            <a:r>
              <a:rPr lang="zh-CN" altLang="en-US" sz="2800"/>
              <a:t>    反衬：艰苦恶劣的环境——对英勇威猛将士的赞美之情</a:t>
            </a:r>
            <a:r>
              <a:rPr lang="zh-CN" altLang="en-US" sz="2800" b="1"/>
              <a:t>）</a:t>
            </a:r>
            <a:r>
              <a:rPr lang="zh-CN" altLang="en-US" sz="2800"/>
              <a:t> </a:t>
            </a:r>
            <a:endParaRPr lang="zh-CN" altLang="en-US" sz="2800"/>
          </a:p>
        </p:txBody>
      </p:sp>
      <p:sp>
        <p:nvSpPr>
          <p:cNvPr id="1049058" name="文本框 1049057"/>
          <p:cNvSpPr txBox="1"/>
          <p:nvPr/>
        </p:nvSpPr>
        <p:spPr>
          <a:xfrm>
            <a:off x="0" y="0"/>
            <a:ext cx="7235825" cy="796925"/>
          </a:xfrm>
          <a:prstGeom prst="rect">
            <a:avLst/>
          </a:prstGeom>
          <a:solidFill>
            <a:srgbClr val="FFFF00"/>
          </a:solidFill>
          <a:ln w="38100" cap="flat" cmpd="sng">
            <a:solidFill>
              <a:srgbClr val="FF0000">
                <a:alpha val="100000"/>
              </a:srgbClr>
            </a:solidFill>
            <a:prstDash val="solid"/>
            <a:round/>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4400" b="1">
                <a:solidFill>
                  <a:schemeClr val="lt2"/>
                </a:solidFill>
              </a:rPr>
              <a:t>五、表现手法及表达效果</a:t>
            </a:r>
            <a:endParaRPr lang="zh-CN" altLang="en-US" sz="4400" b="1">
              <a:solidFill>
                <a:schemeClr val="l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057">
                                            <p:txEl>
                                              <p:charRg st="0" end="13"/>
                                            </p:txEl>
                                          </p:spTgt>
                                        </p:tgtEl>
                                        <p:attrNameLst>
                                          <p:attrName>style.visibility</p:attrName>
                                        </p:attrNameLst>
                                      </p:cBhvr>
                                      <p:to>
                                        <p:strVal val="visible"/>
                                      </p:to>
                                    </p:set>
                                    <p:anim calcmode="lin" valueType="num">
                                      <p:cBhvr additive="base">
                                        <p:cTn id="7" dur="500" fill="hold"/>
                                        <p:tgtEl>
                                          <p:spTgt spid="1049057">
                                            <p:txEl>
                                              <p:charRg st="0" end="1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9057">
                                            <p:txEl>
                                              <p:charRg st="0" end="1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9057">
                                            <p:txEl>
                                              <p:charRg st="14" end="37"/>
                                            </p:txEl>
                                          </p:spTgt>
                                        </p:tgtEl>
                                        <p:attrNameLst>
                                          <p:attrName>style.visibility</p:attrName>
                                        </p:attrNameLst>
                                      </p:cBhvr>
                                      <p:to>
                                        <p:strVal val="visible"/>
                                      </p:to>
                                    </p:set>
                                    <p:anim calcmode="lin" valueType="num">
                                      <p:cBhvr additive="base">
                                        <p:cTn id="13" dur="500" fill="hold"/>
                                        <p:tgtEl>
                                          <p:spTgt spid="1049057">
                                            <p:txEl>
                                              <p:charRg st="14" end="3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9057">
                                            <p:txEl>
                                              <p:charRg st="14" end="3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9057">
                                            <p:txEl>
                                              <p:charRg st="37" end="58"/>
                                            </p:txEl>
                                          </p:spTgt>
                                        </p:tgtEl>
                                        <p:attrNameLst>
                                          <p:attrName>style.visibility</p:attrName>
                                        </p:attrNameLst>
                                      </p:cBhvr>
                                      <p:to>
                                        <p:strVal val="visible"/>
                                      </p:to>
                                    </p:set>
                                    <p:anim calcmode="lin" valueType="num">
                                      <p:cBhvr additive="base">
                                        <p:cTn id="19" dur="500" fill="hold"/>
                                        <p:tgtEl>
                                          <p:spTgt spid="1049057">
                                            <p:txEl>
                                              <p:charRg st="37" end="58"/>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49057">
                                            <p:txEl>
                                              <p:charRg st="37" end="58"/>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49057">
                                            <p:txEl>
                                              <p:charRg st="58" end="82"/>
                                            </p:txEl>
                                          </p:spTgt>
                                        </p:tgtEl>
                                        <p:attrNameLst>
                                          <p:attrName>style.visibility</p:attrName>
                                        </p:attrNameLst>
                                      </p:cBhvr>
                                      <p:to>
                                        <p:strVal val="visible"/>
                                      </p:to>
                                    </p:set>
                                    <p:anim calcmode="lin" valueType="num">
                                      <p:cBhvr additive="base">
                                        <p:cTn id="25" dur="500" fill="hold"/>
                                        <p:tgtEl>
                                          <p:spTgt spid="1049057">
                                            <p:txEl>
                                              <p:charRg st="58" end="8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49057">
                                            <p:txEl>
                                              <p:charRg st="58" end="8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49057">
                                            <p:txEl>
                                              <p:charRg st="82" end="104"/>
                                            </p:txEl>
                                          </p:spTgt>
                                        </p:tgtEl>
                                        <p:attrNameLst>
                                          <p:attrName>style.visibility</p:attrName>
                                        </p:attrNameLst>
                                      </p:cBhvr>
                                      <p:to>
                                        <p:strVal val="visible"/>
                                      </p:to>
                                    </p:set>
                                    <p:anim calcmode="lin" valueType="num">
                                      <p:cBhvr additive="base">
                                        <p:cTn id="31" dur="500" fill="hold"/>
                                        <p:tgtEl>
                                          <p:spTgt spid="1049057">
                                            <p:txEl>
                                              <p:charRg st="82" end="10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49057">
                                            <p:txEl>
                                              <p:charRg st="82" end="10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49057">
                                            <p:txEl>
                                              <p:charRg st="105" end="120"/>
                                            </p:txEl>
                                          </p:spTgt>
                                        </p:tgtEl>
                                        <p:attrNameLst>
                                          <p:attrName>style.visibility</p:attrName>
                                        </p:attrNameLst>
                                      </p:cBhvr>
                                      <p:to>
                                        <p:strVal val="visible"/>
                                      </p:to>
                                    </p:set>
                                    <p:anim calcmode="lin" valueType="num">
                                      <p:cBhvr additive="base">
                                        <p:cTn id="37" dur="500" fill="hold"/>
                                        <p:tgtEl>
                                          <p:spTgt spid="1049057">
                                            <p:txEl>
                                              <p:charRg st="105" end="12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49057">
                                            <p:txEl>
                                              <p:charRg st="105" end="12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49057">
                                            <p:txEl>
                                              <p:charRg st="120" end="141"/>
                                            </p:txEl>
                                          </p:spTgt>
                                        </p:tgtEl>
                                        <p:attrNameLst>
                                          <p:attrName>style.visibility</p:attrName>
                                        </p:attrNameLst>
                                      </p:cBhvr>
                                      <p:to>
                                        <p:strVal val="visible"/>
                                      </p:to>
                                    </p:set>
                                    <p:anim calcmode="lin" valueType="num">
                                      <p:cBhvr additive="base">
                                        <p:cTn id="43" dur="500" fill="hold"/>
                                        <p:tgtEl>
                                          <p:spTgt spid="1049057">
                                            <p:txEl>
                                              <p:charRg st="120" end="14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49057">
                                            <p:txEl>
                                              <p:charRg st="120" end="14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49057">
                                            <p:txEl>
                                              <p:charRg st="141" end="173"/>
                                            </p:txEl>
                                          </p:spTgt>
                                        </p:tgtEl>
                                        <p:attrNameLst>
                                          <p:attrName>style.visibility</p:attrName>
                                        </p:attrNameLst>
                                      </p:cBhvr>
                                      <p:to>
                                        <p:strVal val="visible"/>
                                      </p:to>
                                    </p:set>
                                    <p:anim calcmode="lin" valueType="num">
                                      <p:cBhvr additive="base">
                                        <p:cTn id="49" dur="500" fill="hold"/>
                                        <p:tgtEl>
                                          <p:spTgt spid="1049057">
                                            <p:txEl>
                                              <p:charRg st="141" end="17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49057">
                                            <p:txEl>
                                              <p:charRg st="141" end="17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49057">
                                            <p:txEl>
                                              <p:charRg st="173" end="204"/>
                                            </p:txEl>
                                          </p:spTgt>
                                        </p:tgtEl>
                                        <p:attrNameLst>
                                          <p:attrName>style.visibility</p:attrName>
                                        </p:attrNameLst>
                                      </p:cBhvr>
                                      <p:to>
                                        <p:strVal val="visible"/>
                                      </p:to>
                                    </p:set>
                                    <p:anim calcmode="lin" valueType="num">
                                      <p:cBhvr additive="base">
                                        <p:cTn id="55" dur="500" fill="hold"/>
                                        <p:tgtEl>
                                          <p:spTgt spid="1049057">
                                            <p:txEl>
                                              <p:charRg st="173" end="20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049057">
                                            <p:txEl>
                                              <p:charRg st="173" end="20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57"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230" name=""/>
        <p:cNvGrpSpPr/>
        <p:nvPr/>
      </p:nvGrpSpPr>
      <p:grpSpPr>
        <a:xfrm rot="0">
          <a:off x="0" y="0"/>
          <a:ext cx="0" cy="0"/>
          <a:chOff x="0" y="0"/>
          <a:chExt cx="0" cy="0"/>
        </a:xfrm>
      </p:grpSpPr>
      <p:sp>
        <p:nvSpPr>
          <p:cNvPr id="1049059" name="文本占位符 1049058"/>
          <p:cNvSpPr/>
          <p:nvPr>
            <p:ph type="body" idx="4294967295"/>
          </p:nvPr>
        </p:nvSpPr>
        <p:spPr>
          <a:xfrm>
            <a:off x="468312" y="549275"/>
            <a:ext cx="8351837" cy="662463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3600" b="1">
                <a:solidFill>
                  <a:schemeClr val="lt2"/>
                </a:solidFill>
              </a:rPr>
              <a:t>2.对比：</a:t>
            </a:r>
            <a:endParaRPr lang="zh-CN" altLang="en-US" sz="3600" b="1">
              <a:solidFill>
                <a:schemeClr val="lt2"/>
              </a:solidFill>
            </a:endParaRPr>
          </a:p>
          <a:p>
            <a:pPr marL="342900" lvl="0" indent="-342900" eaLnBrk="1" latinLnBrk="1" hangingPunct="1"/>
            <a:r>
              <a:rPr lang="zh-CN" altLang="en-US" sz="3600"/>
              <a:t>五月天山雪，无花只有寒。 </a:t>
            </a:r>
            <a:endParaRPr lang="zh-CN" altLang="en-US" sz="3600"/>
          </a:p>
          <a:p>
            <a:pPr marL="342900" lvl="0" indent="-342900" algn="r" eaLnBrk="1" latinLnBrk="1" hangingPunct="1">
              <a:buFontTx/>
              <a:buNone/>
            </a:pPr>
            <a:r>
              <a:rPr lang="zh-CN" altLang="en-US" sz="3600"/>
              <a:t>（李白）</a:t>
            </a:r>
            <a:endParaRPr lang="zh-CN" altLang="en-US" sz="3600"/>
          </a:p>
          <a:p>
            <a:pPr marL="342900" lvl="0" indent="-342900" eaLnBrk="1" latinLnBrk="1" hangingPunct="1"/>
            <a:r>
              <a:rPr lang="zh-CN" altLang="en-US" sz="3600"/>
              <a:t>战士军前半死生， 美人帐下犹歌舞！</a:t>
            </a:r>
            <a:endParaRPr lang="zh-CN" altLang="en-US" sz="3600"/>
          </a:p>
          <a:p>
            <a:pPr marL="342900" lvl="0" indent="-342900" algn="r" eaLnBrk="1" latinLnBrk="1" hangingPunct="1">
              <a:buFontTx/>
              <a:buNone/>
            </a:pPr>
            <a:r>
              <a:rPr lang="zh-CN" altLang="en-US" sz="3600"/>
              <a:t>（高适）</a:t>
            </a:r>
            <a:endParaRPr lang="zh-CN" altLang="en-US" sz="3600"/>
          </a:p>
          <a:p>
            <a:pPr marL="342900" lvl="0" indent="-342900" eaLnBrk="1" latinLnBrk="1" hangingPunct="1"/>
            <a:r>
              <a:rPr lang="zh-CN" altLang="en-US" b="1"/>
              <a:t>秦中花鸟已应阑，塞外风沙犹自寒。</a:t>
            </a:r>
            <a:endParaRPr lang="zh-CN" altLang="en-US" b="1"/>
          </a:p>
          <a:p>
            <a:pPr marL="342900" lvl="0" indent="-342900" algn="r" eaLnBrk="1" latinLnBrk="1" hangingPunct="1">
              <a:buFontTx/>
              <a:buNone/>
            </a:pPr>
            <a:r>
              <a:rPr lang="zh-CN" altLang="en-US" b="1"/>
              <a:t>（王翰）</a:t>
            </a:r>
            <a:endParaRPr lang="zh-CN" altLang="en-US" b="1"/>
          </a:p>
          <a:p>
            <a:pPr marL="342900" lvl="0" indent="-342900" eaLnBrk="1" latinLnBrk="1" hangingPunct="1"/>
            <a:r>
              <a:rPr lang="zh-CN" altLang="en-US" sz="3600" b="1">
                <a:solidFill>
                  <a:schemeClr val="hlink"/>
                </a:solidFill>
              </a:rPr>
              <a:t>表达效果</a:t>
            </a:r>
            <a:r>
              <a:rPr lang="zh-CN" altLang="en-US" sz="3600" b="1"/>
              <a:t>：突出和强调。</a:t>
            </a:r>
            <a:r>
              <a:rPr lang="zh-CN" altLang="en-US" sz="3600"/>
              <a:t>如用内地和边塞的景物对比，突出边塞环境的艰苦。</a:t>
            </a:r>
            <a:endParaRPr lang="zh-CN" altLang="en-US" sz="36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49059">
                                            <p:txEl>
                                              <p:charRg st="0" end="6"/>
                                            </p:txEl>
                                          </p:spTgt>
                                        </p:tgtEl>
                                        <p:attrNameLst>
                                          <p:attrName>style.visibility</p:attrName>
                                        </p:attrNameLst>
                                      </p:cBhvr>
                                      <p:to>
                                        <p:strVal val="visible"/>
                                      </p:to>
                                    </p:set>
                                    <p:animEffect transition="in" filter="wipe(down)">
                                      <p:cBhvr>
                                        <p:cTn id="7" dur="290" accel="50000"/>
                                        <p:tgtEl>
                                          <p:spTgt spid="1049059">
                                            <p:txEl>
                                              <p:charRg st="0" end="6"/>
                                            </p:txEl>
                                          </p:spTgt>
                                        </p:tgtEl>
                                      </p:cBhvr>
                                    </p:animEffect>
                                    <p:anim calcmode="lin" valueType="num">
                                      <p:cBhvr>
                                        <p:cTn id="8" dur="911" tmFilter="0,0; 0.14,0.36; 0.43,0.73; 0.71,0.91; 1.0,1.0" fill="hold"/>
                                        <p:tgtEl>
                                          <p:spTgt spid="1049059">
                                            <p:txEl>
                                              <p:charRg st="0" end="6"/>
                                            </p:txEl>
                                          </p:spTgt>
                                        </p:tgtEl>
                                        <p:attrNameLst>
                                          <p:attrName>ppt_x</p:attrName>
                                        </p:attrNameLst>
                                      </p:cBhvr>
                                      <p:tavLst>
                                        <p:tav tm="0">
                                          <p:val>
                                            <p:strVal val="#ppt_x-0.25"/>
                                          </p:val>
                                        </p:tav>
                                        <p:tav tm="100000">
                                          <p:val>
                                            <p:strVal val="#ppt_x"/>
                                          </p:val>
                                        </p:tav>
                                      </p:tavLst>
                                    </p:anim>
                                    <p:anim calcmode="lin" valueType="num">
                                      <p:cBhvr>
                                        <p:cTn id="9" dur="332" tmFilter="0.0,0.0; 0.25,0.07; 0.50,0.2; 0.75,0.467; 1.0,1.0" fill="hold"/>
                                        <p:tgtEl>
                                          <p:spTgt spid="1049059">
                                            <p:txEl>
                                              <p:charRg st="0" end="6"/>
                                            </p:txEl>
                                          </p:spTgt>
                                        </p:tgtEl>
                                        <p:attrNameLst>
                                          <p:attrName>ppt_y</p:attrName>
                                        </p:attrNameLst>
                                      </p:cBhvr>
                                      <p:tavLst>
                                        <p:tav tm="0" fmla="#ppt_y-sin(pi*$)/3">
                                          <p:val>
                                            <p:fltVal val="0.5"/>
                                          </p:val>
                                        </p:tav>
                                        <p:tav tm="100000">
                                          <p:val>
                                            <p:fltVal val="1.0"/>
                                          </p:val>
                                        </p:tav>
                                      </p:tavLst>
                                    </p:anim>
                                    <p:anim calcmode="lin" valueType="num">
                                      <p:cBhvr>
                                        <p:cTn id="10" dur="332" tmFilter="0, 0; 0.125,0.2665; 0.25,0.4; 0.375,0.465; 0.5,0.5;  0.625,0.535; 0.75,0.6; 0.875,0.7335; 1,1" fill="hold">
                                          <p:stCondLst>
                                            <p:cond delay="332"/>
                                          </p:stCondLst>
                                        </p:cTn>
                                        <p:tgtEl>
                                          <p:spTgt spid="1049059">
                                            <p:txEl>
                                              <p:charRg st="0" end="6"/>
                                            </p:txEl>
                                          </p:spTgt>
                                        </p:tgtEl>
                                        <p:attrNameLst>
                                          <p:attrName>ppt_y</p:attrName>
                                        </p:attrNameLst>
                                      </p:cBhvr>
                                      <p:tavLst>
                                        <p:tav tm="0" fmla="#ppt_y-sin(pi*$)/9">
                                          <p:val>
                                            <p:fltVal val="0.0"/>
                                          </p:val>
                                        </p:tav>
                                        <p:tav tm="100000">
                                          <p:val>
                                            <p:fltVal val="1.0"/>
                                          </p:val>
                                        </p:tav>
                                      </p:tavLst>
                                    </p:anim>
                                    <p:anim calcmode="lin" valueType="num">
                                      <p:cBhvr>
                                        <p:cTn id="11" dur="166" tmFilter="0, 0; 0.125,0.2665; 0.25,0.4; 0.375,0.465; 0.5,0.5;  0.625,0.535; 0.75,0.6; 0.875,0.7335; 1,1" fill="hold">
                                          <p:stCondLst>
                                            <p:cond delay="662"/>
                                          </p:stCondLst>
                                        </p:cTn>
                                        <p:tgtEl>
                                          <p:spTgt spid="1049059">
                                            <p:txEl>
                                              <p:charRg st="0" end="6"/>
                                            </p:txEl>
                                          </p:spTgt>
                                        </p:tgtEl>
                                        <p:attrNameLst>
                                          <p:attrName>ppt_y</p:attrName>
                                        </p:attrNameLst>
                                      </p:cBhvr>
                                      <p:tavLst>
                                        <p:tav tm="0" fmla="#ppt_y-sin(pi*$)/27">
                                          <p:val>
                                            <p:fltVal val="0.0"/>
                                          </p:val>
                                        </p:tav>
                                        <p:tav tm="100000">
                                          <p:val>
                                            <p:fltVal val="1.0"/>
                                          </p:val>
                                        </p:tav>
                                      </p:tavLst>
                                    </p:anim>
                                    <p:anim calcmode="lin" valueType="num">
                                      <p:cBhvr>
                                        <p:cTn id="12" dur="82" tmFilter="0, 0; 0.125,0.2665; 0.25,0.4; 0.375,0.465; 0.5,0.5;  0.625,0.535; 0.75,0.6; 0.875,0.7335; 1,1" fill="hold">
                                          <p:stCondLst>
                                            <p:cond delay="828"/>
                                          </p:stCondLst>
                                        </p:cTn>
                                        <p:tgtEl>
                                          <p:spTgt spid="1049059">
                                            <p:txEl>
                                              <p:charRg st="0" end="6"/>
                                            </p:txEl>
                                          </p:spTgt>
                                        </p:tgtEl>
                                        <p:attrNameLst>
                                          <p:attrName>ppt_y</p:attrName>
                                        </p:attrNameLst>
                                      </p:cBhvr>
                                      <p:tavLst>
                                        <p:tav tm="0" fmla="#ppt_y-sin(pi*$)/81">
                                          <p:val>
                                            <p:fltVal val="0.0"/>
                                          </p:val>
                                        </p:tav>
                                        <p:tav tm="100000">
                                          <p:val>
                                            <p:fltVal val="1.0"/>
                                          </p:val>
                                        </p:tav>
                                      </p:tavLst>
                                    </p:anim>
                                    <p:animScale>
                                      <p:cBhvr>
                                        <p:cTn id="13" dur="13">
                                          <p:stCondLst>
                                            <p:cond delay="325"/>
                                          </p:stCondLst>
                                        </p:cTn>
                                        <p:tgtEl>
                                          <p:spTgt spid="1049059">
                                            <p:txEl>
                                              <p:charRg st="0" end="6"/>
                                            </p:txEl>
                                          </p:spTgt>
                                        </p:tgtEl>
                                      </p:cBhvr>
                                      <p:to x="100000" y="60000"/>
                                    </p:animScale>
                                    <p:animScale>
                                      <p:cBhvr>
                                        <p:cTn id="14" dur="83" decel="50000">
                                          <p:stCondLst>
                                            <p:cond delay="338"/>
                                          </p:stCondLst>
                                        </p:cTn>
                                        <p:tgtEl>
                                          <p:spTgt spid="1049059">
                                            <p:txEl>
                                              <p:charRg st="0" end="6"/>
                                            </p:txEl>
                                          </p:spTgt>
                                        </p:tgtEl>
                                      </p:cBhvr>
                                      <p:to x="100000" y="100000"/>
                                    </p:animScale>
                                    <p:animScale>
                                      <p:cBhvr>
                                        <p:cTn id="15" dur="13">
                                          <p:stCondLst>
                                            <p:cond delay="656"/>
                                          </p:stCondLst>
                                        </p:cTn>
                                        <p:tgtEl>
                                          <p:spTgt spid="1049059">
                                            <p:txEl>
                                              <p:charRg st="0" end="6"/>
                                            </p:txEl>
                                          </p:spTgt>
                                        </p:tgtEl>
                                      </p:cBhvr>
                                      <p:to x="100000" y="80000"/>
                                    </p:animScale>
                                    <p:animScale>
                                      <p:cBhvr>
                                        <p:cTn id="16" dur="83" decel="50000">
                                          <p:stCondLst>
                                            <p:cond delay="669"/>
                                          </p:stCondLst>
                                        </p:cTn>
                                        <p:tgtEl>
                                          <p:spTgt spid="1049059">
                                            <p:txEl>
                                              <p:charRg st="0" end="6"/>
                                            </p:txEl>
                                          </p:spTgt>
                                        </p:tgtEl>
                                      </p:cBhvr>
                                      <p:to x="100000" y="100000"/>
                                    </p:animScale>
                                    <p:animScale>
                                      <p:cBhvr>
                                        <p:cTn id="17" dur="13">
                                          <p:stCondLst>
                                            <p:cond delay="821"/>
                                          </p:stCondLst>
                                        </p:cTn>
                                        <p:tgtEl>
                                          <p:spTgt spid="1049059">
                                            <p:txEl>
                                              <p:charRg st="0" end="6"/>
                                            </p:txEl>
                                          </p:spTgt>
                                        </p:tgtEl>
                                      </p:cBhvr>
                                      <p:to x="100000" y="90000"/>
                                    </p:animScale>
                                    <p:animScale>
                                      <p:cBhvr>
                                        <p:cTn id="18" dur="83" decel="50000">
                                          <p:stCondLst>
                                            <p:cond delay="834"/>
                                          </p:stCondLst>
                                        </p:cTn>
                                        <p:tgtEl>
                                          <p:spTgt spid="1049059">
                                            <p:txEl>
                                              <p:charRg st="0" end="6"/>
                                            </p:txEl>
                                          </p:spTgt>
                                        </p:tgtEl>
                                      </p:cBhvr>
                                      <p:to x="100000" y="100000"/>
                                    </p:animScale>
                                    <p:animScale>
                                      <p:cBhvr>
                                        <p:cTn id="19" dur="13">
                                          <p:stCondLst>
                                            <p:cond delay="904"/>
                                          </p:stCondLst>
                                        </p:cTn>
                                        <p:tgtEl>
                                          <p:spTgt spid="1049059">
                                            <p:txEl>
                                              <p:charRg st="0" end="6"/>
                                            </p:txEl>
                                          </p:spTgt>
                                        </p:tgtEl>
                                      </p:cBhvr>
                                      <p:to x="100000" y="95000"/>
                                    </p:animScale>
                                    <p:animScale>
                                      <p:cBhvr>
                                        <p:cTn id="20" dur="83" decel="50000">
                                          <p:stCondLst>
                                            <p:cond delay="917"/>
                                          </p:stCondLst>
                                        </p:cTn>
                                        <p:tgtEl>
                                          <p:spTgt spid="1049059">
                                            <p:txEl>
                                              <p:charRg st="0" end="6"/>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49059">
                                            <p:txEl>
                                              <p:charRg st="6" end="20"/>
                                            </p:txEl>
                                          </p:spTgt>
                                        </p:tgtEl>
                                        <p:attrNameLst>
                                          <p:attrName>style.visibility</p:attrName>
                                        </p:attrNameLst>
                                      </p:cBhvr>
                                      <p:to>
                                        <p:strVal val="visible"/>
                                      </p:to>
                                    </p:set>
                                    <p:animEffect transition="in" filter="wipe(down)">
                                      <p:cBhvr>
                                        <p:cTn id="25" dur="290" accel="50000"/>
                                        <p:tgtEl>
                                          <p:spTgt spid="1049059">
                                            <p:txEl>
                                              <p:charRg st="6" end="20"/>
                                            </p:txEl>
                                          </p:spTgt>
                                        </p:tgtEl>
                                      </p:cBhvr>
                                    </p:animEffect>
                                    <p:anim calcmode="lin" valueType="num">
                                      <p:cBhvr>
                                        <p:cTn id="26" dur="911" tmFilter="0,0; 0.14,0.36; 0.43,0.73; 0.71,0.91; 1.0,1.0" fill="hold"/>
                                        <p:tgtEl>
                                          <p:spTgt spid="1049059">
                                            <p:txEl>
                                              <p:charRg st="6" end="20"/>
                                            </p:txEl>
                                          </p:spTgt>
                                        </p:tgtEl>
                                        <p:attrNameLst>
                                          <p:attrName>ppt_x</p:attrName>
                                        </p:attrNameLst>
                                      </p:cBhvr>
                                      <p:tavLst>
                                        <p:tav tm="0">
                                          <p:val>
                                            <p:strVal val="#ppt_x-0.25"/>
                                          </p:val>
                                        </p:tav>
                                        <p:tav tm="100000">
                                          <p:val>
                                            <p:strVal val="#ppt_x"/>
                                          </p:val>
                                        </p:tav>
                                      </p:tavLst>
                                    </p:anim>
                                    <p:anim calcmode="lin" valueType="num">
                                      <p:cBhvr>
                                        <p:cTn id="27" dur="332" tmFilter="0.0,0.0; 0.25,0.07; 0.50,0.2; 0.75,0.467; 1.0,1.0" fill="hold"/>
                                        <p:tgtEl>
                                          <p:spTgt spid="1049059">
                                            <p:txEl>
                                              <p:charRg st="6" end="20"/>
                                            </p:txEl>
                                          </p:spTgt>
                                        </p:tgtEl>
                                        <p:attrNameLst>
                                          <p:attrName>ppt_y</p:attrName>
                                        </p:attrNameLst>
                                      </p:cBhvr>
                                      <p:tavLst>
                                        <p:tav tm="0" fmla="#ppt_y-sin(pi*$)/3">
                                          <p:val>
                                            <p:fltVal val="0.5"/>
                                          </p:val>
                                        </p:tav>
                                        <p:tav tm="100000">
                                          <p:val>
                                            <p:fltVal val="1.0"/>
                                          </p:val>
                                        </p:tav>
                                      </p:tavLst>
                                    </p:anim>
                                    <p:anim calcmode="lin" valueType="num">
                                      <p:cBhvr>
                                        <p:cTn id="28" dur="332" tmFilter="0, 0; 0.125,0.2665; 0.25,0.4; 0.375,0.465; 0.5,0.5;  0.625,0.535; 0.75,0.6; 0.875,0.7335; 1,1" fill="hold">
                                          <p:stCondLst>
                                            <p:cond delay="332"/>
                                          </p:stCondLst>
                                        </p:cTn>
                                        <p:tgtEl>
                                          <p:spTgt spid="1049059">
                                            <p:txEl>
                                              <p:charRg st="6" end="20"/>
                                            </p:txEl>
                                          </p:spTgt>
                                        </p:tgtEl>
                                        <p:attrNameLst>
                                          <p:attrName>ppt_y</p:attrName>
                                        </p:attrNameLst>
                                      </p:cBhvr>
                                      <p:tavLst>
                                        <p:tav tm="0" fmla="#ppt_y-sin(pi*$)/9">
                                          <p:val>
                                            <p:fltVal val="0.0"/>
                                          </p:val>
                                        </p:tav>
                                        <p:tav tm="100000">
                                          <p:val>
                                            <p:fltVal val="1.0"/>
                                          </p:val>
                                        </p:tav>
                                      </p:tavLst>
                                    </p:anim>
                                    <p:anim calcmode="lin" valueType="num">
                                      <p:cBhvr>
                                        <p:cTn id="29" dur="166" tmFilter="0, 0; 0.125,0.2665; 0.25,0.4; 0.375,0.465; 0.5,0.5;  0.625,0.535; 0.75,0.6; 0.875,0.7335; 1,1" fill="hold">
                                          <p:stCondLst>
                                            <p:cond delay="662"/>
                                          </p:stCondLst>
                                        </p:cTn>
                                        <p:tgtEl>
                                          <p:spTgt spid="1049059">
                                            <p:txEl>
                                              <p:charRg st="6" end="20"/>
                                            </p:txEl>
                                          </p:spTgt>
                                        </p:tgtEl>
                                        <p:attrNameLst>
                                          <p:attrName>ppt_y</p:attrName>
                                        </p:attrNameLst>
                                      </p:cBhvr>
                                      <p:tavLst>
                                        <p:tav tm="0" fmla="#ppt_y-sin(pi*$)/27">
                                          <p:val>
                                            <p:fltVal val="0.0"/>
                                          </p:val>
                                        </p:tav>
                                        <p:tav tm="100000">
                                          <p:val>
                                            <p:fltVal val="1.0"/>
                                          </p:val>
                                        </p:tav>
                                      </p:tavLst>
                                    </p:anim>
                                    <p:anim calcmode="lin" valueType="num">
                                      <p:cBhvr>
                                        <p:cTn id="30" dur="82" tmFilter="0, 0; 0.125,0.2665; 0.25,0.4; 0.375,0.465; 0.5,0.5;  0.625,0.535; 0.75,0.6; 0.875,0.7335; 1,1" fill="hold">
                                          <p:stCondLst>
                                            <p:cond delay="828"/>
                                          </p:stCondLst>
                                        </p:cTn>
                                        <p:tgtEl>
                                          <p:spTgt spid="1049059">
                                            <p:txEl>
                                              <p:charRg st="6" end="20"/>
                                            </p:txEl>
                                          </p:spTgt>
                                        </p:tgtEl>
                                        <p:attrNameLst>
                                          <p:attrName>ppt_y</p:attrName>
                                        </p:attrNameLst>
                                      </p:cBhvr>
                                      <p:tavLst>
                                        <p:tav tm="0" fmla="#ppt_y-sin(pi*$)/81">
                                          <p:val>
                                            <p:fltVal val="0.0"/>
                                          </p:val>
                                        </p:tav>
                                        <p:tav tm="100000">
                                          <p:val>
                                            <p:fltVal val="1.0"/>
                                          </p:val>
                                        </p:tav>
                                      </p:tavLst>
                                    </p:anim>
                                    <p:animScale>
                                      <p:cBhvr>
                                        <p:cTn id="31" dur="13">
                                          <p:stCondLst>
                                            <p:cond delay="325"/>
                                          </p:stCondLst>
                                        </p:cTn>
                                        <p:tgtEl>
                                          <p:spTgt spid="1049059">
                                            <p:txEl>
                                              <p:charRg st="6" end="20"/>
                                            </p:txEl>
                                          </p:spTgt>
                                        </p:tgtEl>
                                      </p:cBhvr>
                                      <p:to x="100000" y="60000"/>
                                    </p:animScale>
                                    <p:animScale>
                                      <p:cBhvr>
                                        <p:cTn id="32" dur="83" decel="50000">
                                          <p:stCondLst>
                                            <p:cond delay="338"/>
                                          </p:stCondLst>
                                        </p:cTn>
                                        <p:tgtEl>
                                          <p:spTgt spid="1049059">
                                            <p:txEl>
                                              <p:charRg st="6" end="20"/>
                                            </p:txEl>
                                          </p:spTgt>
                                        </p:tgtEl>
                                      </p:cBhvr>
                                      <p:to x="100000" y="100000"/>
                                    </p:animScale>
                                    <p:animScale>
                                      <p:cBhvr>
                                        <p:cTn id="33" dur="13">
                                          <p:stCondLst>
                                            <p:cond delay="656"/>
                                          </p:stCondLst>
                                        </p:cTn>
                                        <p:tgtEl>
                                          <p:spTgt spid="1049059">
                                            <p:txEl>
                                              <p:charRg st="6" end="20"/>
                                            </p:txEl>
                                          </p:spTgt>
                                        </p:tgtEl>
                                      </p:cBhvr>
                                      <p:to x="100000" y="80000"/>
                                    </p:animScale>
                                    <p:animScale>
                                      <p:cBhvr>
                                        <p:cTn id="34" dur="83" decel="50000">
                                          <p:stCondLst>
                                            <p:cond delay="669"/>
                                          </p:stCondLst>
                                        </p:cTn>
                                        <p:tgtEl>
                                          <p:spTgt spid="1049059">
                                            <p:txEl>
                                              <p:charRg st="6" end="20"/>
                                            </p:txEl>
                                          </p:spTgt>
                                        </p:tgtEl>
                                      </p:cBhvr>
                                      <p:to x="100000" y="100000"/>
                                    </p:animScale>
                                    <p:animScale>
                                      <p:cBhvr>
                                        <p:cTn id="35" dur="13">
                                          <p:stCondLst>
                                            <p:cond delay="821"/>
                                          </p:stCondLst>
                                        </p:cTn>
                                        <p:tgtEl>
                                          <p:spTgt spid="1049059">
                                            <p:txEl>
                                              <p:charRg st="6" end="20"/>
                                            </p:txEl>
                                          </p:spTgt>
                                        </p:tgtEl>
                                      </p:cBhvr>
                                      <p:to x="100000" y="90000"/>
                                    </p:animScale>
                                    <p:animScale>
                                      <p:cBhvr>
                                        <p:cTn id="36" dur="83" decel="50000">
                                          <p:stCondLst>
                                            <p:cond delay="834"/>
                                          </p:stCondLst>
                                        </p:cTn>
                                        <p:tgtEl>
                                          <p:spTgt spid="1049059">
                                            <p:txEl>
                                              <p:charRg st="6" end="20"/>
                                            </p:txEl>
                                          </p:spTgt>
                                        </p:tgtEl>
                                      </p:cBhvr>
                                      <p:to x="100000" y="100000"/>
                                    </p:animScale>
                                    <p:animScale>
                                      <p:cBhvr>
                                        <p:cTn id="37" dur="13">
                                          <p:stCondLst>
                                            <p:cond delay="904"/>
                                          </p:stCondLst>
                                        </p:cTn>
                                        <p:tgtEl>
                                          <p:spTgt spid="1049059">
                                            <p:txEl>
                                              <p:charRg st="6" end="20"/>
                                            </p:txEl>
                                          </p:spTgt>
                                        </p:tgtEl>
                                      </p:cBhvr>
                                      <p:to x="100000" y="95000"/>
                                    </p:animScale>
                                    <p:animScale>
                                      <p:cBhvr>
                                        <p:cTn id="38" dur="83" decel="50000">
                                          <p:stCondLst>
                                            <p:cond delay="917"/>
                                          </p:stCondLst>
                                        </p:cTn>
                                        <p:tgtEl>
                                          <p:spTgt spid="1049059">
                                            <p:txEl>
                                              <p:charRg st="6" end="2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49059">
                                            <p:txEl>
                                              <p:charRg st="20" end="25"/>
                                            </p:txEl>
                                          </p:spTgt>
                                        </p:tgtEl>
                                        <p:attrNameLst>
                                          <p:attrName>style.visibility</p:attrName>
                                        </p:attrNameLst>
                                      </p:cBhvr>
                                      <p:to>
                                        <p:strVal val="visible"/>
                                      </p:to>
                                    </p:set>
                                    <p:animEffect transition="in" filter="wipe(down)">
                                      <p:cBhvr>
                                        <p:cTn id="43" dur="290" accel="50000"/>
                                        <p:tgtEl>
                                          <p:spTgt spid="1049059">
                                            <p:txEl>
                                              <p:charRg st="20" end="25"/>
                                            </p:txEl>
                                          </p:spTgt>
                                        </p:tgtEl>
                                      </p:cBhvr>
                                    </p:animEffect>
                                    <p:anim calcmode="lin" valueType="num">
                                      <p:cBhvr>
                                        <p:cTn id="44" dur="911" tmFilter="0,0; 0.14,0.36; 0.43,0.73; 0.71,0.91; 1.0,1.0" fill="hold"/>
                                        <p:tgtEl>
                                          <p:spTgt spid="1049059">
                                            <p:txEl>
                                              <p:charRg st="20" end="25"/>
                                            </p:txEl>
                                          </p:spTgt>
                                        </p:tgtEl>
                                        <p:attrNameLst>
                                          <p:attrName>ppt_x</p:attrName>
                                        </p:attrNameLst>
                                      </p:cBhvr>
                                      <p:tavLst>
                                        <p:tav tm="0">
                                          <p:val>
                                            <p:strVal val="#ppt_x-0.25"/>
                                          </p:val>
                                        </p:tav>
                                        <p:tav tm="100000">
                                          <p:val>
                                            <p:strVal val="#ppt_x"/>
                                          </p:val>
                                        </p:tav>
                                      </p:tavLst>
                                    </p:anim>
                                    <p:anim calcmode="lin" valueType="num">
                                      <p:cBhvr>
                                        <p:cTn id="45" dur="332" tmFilter="0.0,0.0; 0.25,0.07; 0.50,0.2; 0.75,0.467; 1.0,1.0" fill="hold"/>
                                        <p:tgtEl>
                                          <p:spTgt spid="1049059">
                                            <p:txEl>
                                              <p:charRg st="20" end="25"/>
                                            </p:txEl>
                                          </p:spTgt>
                                        </p:tgtEl>
                                        <p:attrNameLst>
                                          <p:attrName>ppt_y</p:attrName>
                                        </p:attrNameLst>
                                      </p:cBhvr>
                                      <p:tavLst>
                                        <p:tav tm="0" fmla="#ppt_y-sin(pi*$)/3">
                                          <p:val>
                                            <p:fltVal val="0.5"/>
                                          </p:val>
                                        </p:tav>
                                        <p:tav tm="100000">
                                          <p:val>
                                            <p:fltVal val="1.0"/>
                                          </p:val>
                                        </p:tav>
                                      </p:tavLst>
                                    </p:anim>
                                    <p:anim calcmode="lin" valueType="num">
                                      <p:cBhvr>
                                        <p:cTn id="46" dur="332" tmFilter="0, 0; 0.125,0.2665; 0.25,0.4; 0.375,0.465; 0.5,0.5;  0.625,0.535; 0.75,0.6; 0.875,0.7335; 1,1" fill="hold">
                                          <p:stCondLst>
                                            <p:cond delay="332"/>
                                          </p:stCondLst>
                                        </p:cTn>
                                        <p:tgtEl>
                                          <p:spTgt spid="1049059">
                                            <p:txEl>
                                              <p:charRg st="20" end="25"/>
                                            </p:txEl>
                                          </p:spTgt>
                                        </p:tgtEl>
                                        <p:attrNameLst>
                                          <p:attrName>ppt_y</p:attrName>
                                        </p:attrNameLst>
                                      </p:cBhvr>
                                      <p:tavLst>
                                        <p:tav tm="0" fmla="#ppt_y-sin(pi*$)/9">
                                          <p:val>
                                            <p:fltVal val="0.0"/>
                                          </p:val>
                                        </p:tav>
                                        <p:tav tm="100000">
                                          <p:val>
                                            <p:fltVal val="1.0"/>
                                          </p:val>
                                        </p:tav>
                                      </p:tavLst>
                                    </p:anim>
                                    <p:anim calcmode="lin" valueType="num">
                                      <p:cBhvr>
                                        <p:cTn id="47" dur="166" tmFilter="0, 0; 0.125,0.2665; 0.25,0.4; 0.375,0.465; 0.5,0.5;  0.625,0.535; 0.75,0.6; 0.875,0.7335; 1,1" fill="hold">
                                          <p:stCondLst>
                                            <p:cond delay="662"/>
                                          </p:stCondLst>
                                        </p:cTn>
                                        <p:tgtEl>
                                          <p:spTgt spid="1049059">
                                            <p:txEl>
                                              <p:charRg st="20" end="25"/>
                                            </p:txEl>
                                          </p:spTgt>
                                        </p:tgtEl>
                                        <p:attrNameLst>
                                          <p:attrName>ppt_y</p:attrName>
                                        </p:attrNameLst>
                                      </p:cBhvr>
                                      <p:tavLst>
                                        <p:tav tm="0" fmla="#ppt_y-sin(pi*$)/27">
                                          <p:val>
                                            <p:fltVal val="0.0"/>
                                          </p:val>
                                        </p:tav>
                                        <p:tav tm="100000">
                                          <p:val>
                                            <p:fltVal val="1.0"/>
                                          </p:val>
                                        </p:tav>
                                      </p:tavLst>
                                    </p:anim>
                                    <p:anim calcmode="lin" valueType="num">
                                      <p:cBhvr>
                                        <p:cTn id="48" dur="82" tmFilter="0, 0; 0.125,0.2665; 0.25,0.4; 0.375,0.465; 0.5,0.5;  0.625,0.535; 0.75,0.6; 0.875,0.7335; 1,1" fill="hold">
                                          <p:stCondLst>
                                            <p:cond delay="828"/>
                                          </p:stCondLst>
                                        </p:cTn>
                                        <p:tgtEl>
                                          <p:spTgt spid="1049059">
                                            <p:txEl>
                                              <p:charRg st="20" end="25"/>
                                            </p:txEl>
                                          </p:spTgt>
                                        </p:tgtEl>
                                        <p:attrNameLst>
                                          <p:attrName>ppt_y</p:attrName>
                                        </p:attrNameLst>
                                      </p:cBhvr>
                                      <p:tavLst>
                                        <p:tav tm="0" fmla="#ppt_y-sin(pi*$)/81">
                                          <p:val>
                                            <p:fltVal val="0.0"/>
                                          </p:val>
                                        </p:tav>
                                        <p:tav tm="100000">
                                          <p:val>
                                            <p:fltVal val="1.0"/>
                                          </p:val>
                                        </p:tav>
                                      </p:tavLst>
                                    </p:anim>
                                    <p:animScale>
                                      <p:cBhvr>
                                        <p:cTn id="49" dur="13">
                                          <p:stCondLst>
                                            <p:cond delay="325"/>
                                          </p:stCondLst>
                                        </p:cTn>
                                        <p:tgtEl>
                                          <p:spTgt spid="1049059">
                                            <p:txEl>
                                              <p:charRg st="20" end="25"/>
                                            </p:txEl>
                                          </p:spTgt>
                                        </p:tgtEl>
                                      </p:cBhvr>
                                      <p:to x="100000" y="60000"/>
                                    </p:animScale>
                                    <p:animScale>
                                      <p:cBhvr>
                                        <p:cTn id="50" dur="83" decel="50000">
                                          <p:stCondLst>
                                            <p:cond delay="338"/>
                                          </p:stCondLst>
                                        </p:cTn>
                                        <p:tgtEl>
                                          <p:spTgt spid="1049059">
                                            <p:txEl>
                                              <p:charRg st="20" end="25"/>
                                            </p:txEl>
                                          </p:spTgt>
                                        </p:tgtEl>
                                      </p:cBhvr>
                                      <p:to x="100000" y="100000"/>
                                    </p:animScale>
                                    <p:animScale>
                                      <p:cBhvr>
                                        <p:cTn id="51" dur="13">
                                          <p:stCondLst>
                                            <p:cond delay="656"/>
                                          </p:stCondLst>
                                        </p:cTn>
                                        <p:tgtEl>
                                          <p:spTgt spid="1049059">
                                            <p:txEl>
                                              <p:charRg st="20" end="25"/>
                                            </p:txEl>
                                          </p:spTgt>
                                        </p:tgtEl>
                                      </p:cBhvr>
                                      <p:to x="100000" y="80000"/>
                                    </p:animScale>
                                    <p:animScale>
                                      <p:cBhvr>
                                        <p:cTn id="52" dur="83" decel="50000">
                                          <p:stCondLst>
                                            <p:cond delay="669"/>
                                          </p:stCondLst>
                                        </p:cTn>
                                        <p:tgtEl>
                                          <p:spTgt spid="1049059">
                                            <p:txEl>
                                              <p:charRg st="20" end="25"/>
                                            </p:txEl>
                                          </p:spTgt>
                                        </p:tgtEl>
                                      </p:cBhvr>
                                      <p:to x="100000" y="100000"/>
                                    </p:animScale>
                                    <p:animScale>
                                      <p:cBhvr>
                                        <p:cTn id="53" dur="13">
                                          <p:stCondLst>
                                            <p:cond delay="821"/>
                                          </p:stCondLst>
                                        </p:cTn>
                                        <p:tgtEl>
                                          <p:spTgt spid="1049059">
                                            <p:txEl>
                                              <p:charRg st="20" end="25"/>
                                            </p:txEl>
                                          </p:spTgt>
                                        </p:tgtEl>
                                      </p:cBhvr>
                                      <p:to x="100000" y="90000"/>
                                    </p:animScale>
                                    <p:animScale>
                                      <p:cBhvr>
                                        <p:cTn id="54" dur="83" decel="50000">
                                          <p:stCondLst>
                                            <p:cond delay="834"/>
                                          </p:stCondLst>
                                        </p:cTn>
                                        <p:tgtEl>
                                          <p:spTgt spid="1049059">
                                            <p:txEl>
                                              <p:charRg st="20" end="25"/>
                                            </p:txEl>
                                          </p:spTgt>
                                        </p:tgtEl>
                                      </p:cBhvr>
                                      <p:to x="100000" y="100000"/>
                                    </p:animScale>
                                    <p:animScale>
                                      <p:cBhvr>
                                        <p:cTn id="55" dur="13">
                                          <p:stCondLst>
                                            <p:cond delay="904"/>
                                          </p:stCondLst>
                                        </p:cTn>
                                        <p:tgtEl>
                                          <p:spTgt spid="1049059">
                                            <p:txEl>
                                              <p:charRg st="20" end="25"/>
                                            </p:txEl>
                                          </p:spTgt>
                                        </p:tgtEl>
                                      </p:cBhvr>
                                      <p:to x="100000" y="95000"/>
                                    </p:animScale>
                                    <p:animScale>
                                      <p:cBhvr>
                                        <p:cTn id="56" dur="83" decel="50000">
                                          <p:stCondLst>
                                            <p:cond delay="917"/>
                                          </p:stCondLst>
                                        </p:cTn>
                                        <p:tgtEl>
                                          <p:spTgt spid="1049059">
                                            <p:txEl>
                                              <p:charRg st="20" end="25"/>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1049059">
                                            <p:txEl>
                                              <p:charRg st="25" end="43"/>
                                            </p:txEl>
                                          </p:spTgt>
                                        </p:tgtEl>
                                        <p:attrNameLst>
                                          <p:attrName>style.visibility</p:attrName>
                                        </p:attrNameLst>
                                      </p:cBhvr>
                                      <p:to>
                                        <p:strVal val="visible"/>
                                      </p:to>
                                    </p:set>
                                    <p:animEffect transition="in" filter="wipe(down)">
                                      <p:cBhvr>
                                        <p:cTn id="61" dur="290" accel="50000"/>
                                        <p:tgtEl>
                                          <p:spTgt spid="1049059">
                                            <p:txEl>
                                              <p:charRg st="25" end="43"/>
                                            </p:txEl>
                                          </p:spTgt>
                                        </p:tgtEl>
                                      </p:cBhvr>
                                    </p:animEffect>
                                    <p:anim calcmode="lin" valueType="num">
                                      <p:cBhvr>
                                        <p:cTn id="62" dur="911" tmFilter="0,0; 0.14,0.36; 0.43,0.73; 0.71,0.91; 1.0,1.0" fill="hold"/>
                                        <p:tgtEl>
                                          <p:spTgt spid="1049059">
                                            <p:txEl>
                                              <p:charRg st="25" end="43"/>
                                            </p:txEl>
                                          </p:spTgt>
                                        </p:tgtEl>
                                        <p:attrNameLst>
                                          <p:attrName>ppt_x</p:attrName>
                                        </p:attrNameLst>
                                      </p:cBhvr>
                                      <p:tavLst>
                                        <p:tav tm="0">
                                          <p:val>
                                            <p:strVal val="#ppt_x-0.25"/>
                                          </p:val>
                                        </p:tav>
                                        <p:tav tm="100000">
                                          <p:val>
                                            <p:strVal val="#ppt_x"/>
                                          </p:val>
                                        </p:tav>
                                      </p:tavLst>
                                    </p:anim>
                                    <p:anim calcmode="lin" valueType="num">
                                      <p:cBhvr>
                                        <p:cTn id="63" dur="332" tmFilter="0.0,0.0; 0.25,0.07; 0.50,0.2; 0.75,0.467; 1.0,1.0" fill="hold"/>
                                        <p:tgtEl>
                                          <p:spTgt spid="1049059">
                                            <p:txEl>
                                              <p:charRg st="25" end="43"/>
                                            </p:txEl>
                                          </p:spTgt>
                                        </p:tgtEl>
                                        <p:attrNameLst>
                                          <p:attrName>ppt_y</p:attrName>
                                        </p:attrNameLst>
                                      </p:cBhvr>
                                      <p:tavLst>
                                        <p:tav tm="0" fmla="#ppt_y-sin(pi*$)/3">
                                          <p:val>
                                            <p:fltVal val="0.5"/>
                                          </p:val>
                                        </p:tav>
                                        <p:tav tm="100000">
                                          <p:val>
                                            <p:fltVal val="1.0"/>
                                          </p:val>
                                        </p:tav>
                                      </p:tavLst>
                                    </p:anim>
                                    <p:anim calcmode="lin" valueType="num">
                                      <p:cBhvr>
                                        <p:cTn id="64" dur="332" tmFilter="0, 0; 0.125,0.2665; 0.25,0.4; 0.375,0.465; 0.5,0.5;  0.625,0.535; 0.75,0.6; 0.875,0.7335; 1,1" fill="hold">
                                          <p:stCondLst>
                                            <p:cond delay="332"/>
                                          </p:stCondLst>
                                        </p:cTn>
                                        <p:tgtEl>
                                          <p:spTgt spid="1049059">
                                            <p:txEl>
                                              <p:charRg st="25" end="43"/>
                                            </p:txEl>
                                          </p:spTgt>
                                        </p:tgtEl>
                                        <p:attrNameLst>
                                          <p:attrName>ppt_y</p:attrName>
                                        </p:attrNameLst>
                                      </p:cBhvr>
                                      <p:tavLst>
                                        <p:tav tm="0" fmla="#ppt_y-sin(pi*$)/9">
                                          <p:val>
                                            <p:fltVal val="0.0"/>
                                          </p:val>
                                        </p:tav>
                                        <p:tav tm="100000">
                                          <p:val>
                                            <p:fltVal val="1.0"/>
                                          </p:val>
                                        </p:tav>
                                      </p:tavLst>
                                    </p:anim>
                                    <p:anim calcmode="lin" valueType="num">
                                      <p:cBhvr>
                                        <p:cTn id="65" dur="166" tmFilter="0, 0; 0.125,0.2665; 0.25,0.4; 0.375,0.465; 0.5,0.5;  0.625,0.535; 0.75,0.6; 0.875,0.7335; 1,1" fill="hold">
                                          <p:stCondLst>
                                            <p:cond delay="662"/>
                                          </p:stCondLst>
                                        </p:cTn>
                                        <p:tgtEl>
                                          <p:spTgt spid="1049059">
                                            <p:txEl>
                                              <p:charRg st="25" end="43"/>
                                            </p:txEl>
                                          </p:spTgt>
                                        </p:tgtEl>
                                        <p:attrNameLst>
                                          <p:attrName>ppt_y</p:attrName>
                                        </p:attrNameLst>
                                      </p:cBhvr>
                                      <p:tavLst>
                                        <p:tav tm="0" fmla="#ppt_y-sin(pi*$)/27">
                                          <p:val>
                                            <p:fltVal val="0.0"/>
                                          </p:val>
                                        </p:tav>
                                        <p:tav tm="100000">
                                          <p:val>
                                            <p:fltVal val="1.0"/>
                                          </p:val>
                                        </p:tav>
                                      </p:tavLst>
                                    </p:anim>
                                    <p:anim calcmode="lin" valueType="num">
                                      <p:cBhvr>
                                        <p:cTn id="66" dur="82" tmFilter="0, 0; 0.125,0.2665; 0.25,0.4; 0.375,0.465; 0.5,0.5;  0.625,0.535; 0.75,0.6; 0.875,0.7335; 1,1" fill="hold">
                                          <p:stCondLst>
                                            <p:cond delay="828"/>
                                          </p:stCondLst>
                                        </p:cTn>
                                        <p:tgtEl>
                                          <p:spTgt spid="1049059">
                                            <p:txEl>
                                              <p:charRg st="25" end="43"/>
                                            </p:txEl>
                                          </p:spTgt>
                                        </p:tgtEl>
                                        <p:attrNameLst>
                                          <p:attrName>ppt_y</p:attrName>
                                        </p:attrNameLst>
                                      </p:cBhvr>
                                      <p:tavLst>
                                        <p:tav tm="0" fmla="#ppt_y-sin(pi*$)/81">
                                          <p:val>
                                            <p:fltVal val="0.0"/>
                                          </p:val>
                                        </p:tav>
                                        <p:tav tm="100000">
                                          <p:val>
                                            <p:fltVal val="1.0"/>
                                          </p:val>
                                        </p:tav>
                                      </p:tavLst>
                                    </p:anim>
                                    <p:animScale>
                                      <p:cBhvr>
                                        <p:cTn id="67" dur="13">
                                          <p:stCondLst>
                                            <p:cond delay="325"/>
                                          </p:stCondLst>
                                        </p:cTn>
                                        <p:tgtEl>
                                          <p:spTgt spid="1049059">
                                            <p:txEl>
                                              <p:charRg st="25" end="43"/>
                                            </p:txEl>
                                          </p:spTgt>
                                        </p:tgtEl>
                                      </p:cBhvr>
                                      <p:to x="100000" y="60000"/>
                                    </p:animScale>
                                    <p:animScale>
                                      <p:cBhvr>
                                        <p:cTn id="68" dur="83" decel="50000">
                                          <p:stCondLst>
                                            <p:cond delay="338"/>
                                          </p:stCondLst>
                                        </p:cTn>
                                        <p:tgtEl>
                                          <p:spTgt spid="1049059">
                                            <p:txEl>
                                              <p:charRg st="25" end="43"/>
                                            </p:txEl>
                                          </p:spTgt>
                                        </p:tgtEl>
                                      </p:cBhvr>
                                      <p:to x="100000" y="100000"/>
                                    </p:animScale>
                                    <p:animScale>
                                      <p:cBhvr>
                                        <p:cTn id="69" dur="13">
                                          <p:stCondLst>
                                            <p:cond delay="656"/>
                                          </p:stCondLst>
                                        </p:cTn>
                                        <p:tgtEl>
                                          <p:spTgt spid="1049059">
                                            <p:txEl>
                                              <p:charRg st="25" end="43"/>
                                            </p:txEl>
                                          </p:spTgt>
                                        </p:tgtEl>
                                      </p:cBhvr>
                                      <p:to x="100000" y="80000"/>
                                    </p:animScale>
                                    <p:animScale>
                                      <p:cBhvr>
                                        <p:cTn id="70" dur="83" decel="50000">
                                          <p:stCondLst>
                                            <p:cond delay="669"/>
                                          </p:stCondLst>
                                        </p:cTn>
                                        <p:tgtEl>
                                          <p:spTgt spid="1049059">
                                            <p:txEl>
                                              <p:charRg st="25" end="43"/>
                                            </p:txEl>
                                          </p:spTgt>
                                        </p:tgtEl>
                                      </p:cBhvr>
                                      <p:to x="100000" y="100000"/>
                                    </p:animScale>
                                    <p:animScale>
                                      <p:cBhvr>
                                        <p:cTn id="71" dur="13">
                                          <p:stCondLst>
                                            <p:cond delay="821"/>
                                          </p:stCondLst>
                                        </p:cTn>
                                        <p:tgtEl>
                                          <p:spTgt spid="1049059">
                                            <p:txEl>
                                              <p:charRg st="25" end="43"/>
                                            </p:txEl>
                                          </p:spTgt>
                                        </p:tgtEl>
                                      </p:cBhvr>
                                      <p:to x="100000" y="90000"/>
                                    </p:animScale>
                                    <p:animScale>
                                      <p:cBhvr>
                                        <p:cTn id="72" dur="83" decel="50000">
                                          <p:stCondLst>
                                            <p:cond delay="834"/>
                                          </p:stCondLst>
                                        </p:cTn>
                                        <p:tgtEl>
                                          <p:spTgt spid="1049059">
                                            <p:txEl>
                                              <p:charRg st="25" end="43"/>
                                            </p:txEl>
                                          </p:spTgt>
                                        </p:tgtEl>
                                      </p:cBhvr>
                                      <p:to x="100000" y="100000"/>
                                    </p:animScale>
                                    <p:animScale>
                                      <p:cBhvr>
                                        <p:cTn id="73" dur="13">
                                          <p:stCondLst>
                                            <p:cond delay="904"/>
                                          </p:stCondLst>
                                        </p:cTn>
                                        <p:tgtEl>
                                          <p:spTgt spid="1049059">
                                            <p:txEl>
                                              <p:charRg st="25" end="43"/>
                                            </p:txEl>
                                          </p:spTgt>
                                        </p:tgtEl>
                                      </p:cBhvr>
                                      <p:to x="100000" y="95000"/>
                                    </p:animScale>
                                    <p:animScale>
                                      <p:cBhvr>
                                        <p:cTn id="74" dur="83" decel="50000">
                                          <p:stCondLst>
                                            <p:cond delay="917"/>
                                          </p:stCondLst>
                                        </p:cTn>
                                        <p:tgtEl>
                                          <p:spTgt spid="1049059">
                                            <p:txEl>
                                              <p:charRg st="25" end="4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59"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231" name=""/>
        <p:cNvGrpSpPr/>
        <p:nvPr/>
      </p:nvGrpSpPr>
      <p:grpSpPr>
        <a:xfrm rot="0">
          <a:off x="0" y="0"/>
          <a:ext cx="0" cy="0"/>
          <a:chOff x="0" y="0"/>
          <a:chExt cx="0" cy="0"/>
        </a:xfrm>
      </p:grpSpPr>
      <p:sp>
        <p:nvSpPr>
          <p:cNvPr id="1049060" name="文本占位符 1049059"/>
          <p:cNvSpPr/>
          <p:nvPr>
            <p:ph type="body" idx="4294967295"/>
          </p:nvPr>
        </p:nvSpPr>
        <p:spPr>
          <a:xfrm>
            <a:off x="468312" y="620712"/>
            <a:ext cx="8229600" cy="597693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3600" b="1">
                <a:solidFill>
                  <a:schemeClr val="lt2"/>
                </a:solidFill>
              </a:rPr>
              <a:t>3.虚实结合：</a:t>
            </a:r>
            <a:endParaRPr lang="zh-CN" altLang="en-US" sz="3600" b="1">
              <a:solidFill>
                <a:schemeClr val="lt2"/>
              </a:solidFill>
            </a:endParaRPr>
          </a:p>
          <a:p>
            <a:pPr marL="342900" lvl="0" indent="-342900" eaLnBrk="1" latinLnBrk="1" hangingPunct="1"/>
            <a:r>
              <a:rPr lang="zh-CN" altLang="en-US" sz="3600"/>
              <a:t>可怜无定河边骨，犹是春闺梦里人。</a:t>
            </a:r>
            <a:endParaRPr lang="zh-CN" altLang="en-US" sz="3600"/>
          </a:p>
          <a:p>
            <a:pPr marL="342900" lvl="0" indent="-342900" algn="r" eaLnBrk="1" latinLnBrk="1" hangingPunct="1">
              <a:buFontTx/>
              <a:buNone/>
            </a:pPr>
            <a:r>
              <a:rPr lang="zh-CN" altLang="en-US" sz="3600"/>
              <a:t>（陈陶）</a:t>
            </a:r>
            <a:endParaRPr lang="zh-CN" altLang="en-US" sz="3600"/>
          </a:p>
          <a:p>
            <a:pPr marL="342900" lvl="0" indent="-342900" eaLnBrk="1" fontAlgn="base" latinLnBrk="1" hangingPunct="1">
              <a:lnSpc>
                <a:spcPct val="100000"/>
              </a:lnSpc>
              <a:spcBef>
                <a:spcPct val="20000"/>
              </a:spcBef>
              <a:spcAft>
                <a:spcPct val="0"/>
              </a:spcAft>
              <a:buSzPct val="100000"/>
              <a:buFont typeface="Times New Roman" panose="02020603050405020304" charset="0"/>
              <a:buChar char="•"/>
            </a:pPr>
            <a:r>
              <a:rPr lang="zh-CN" altLang="en-US" sz="3200" b="1">
                <a:solidFill>
                  <a:schemeClr val="dk1"/>
                </a:solidFill>
                <a:latin typeface="Arial" panose="020B0604020202020204" pitchFamily="34" charset="0"/>
                <a:ea typeface="宋体" panose="02010600030101010101" pitchFamily="2" charset="-122"/>
              </a:rPr>
              <a:t>都护行营太白西，角声一动胡天晓。</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algn="r" eaLnBrk="1" fontAlgn="base" latinLnBrk="1" hangingPunct="1">
              <a:lnSpc>
                <a:spcPct val="100000"/>
              </a:lnSpc>
              <a:spcBef>
                <a:spcPct val="20000"/>
              </a:spcBef>
              <a:spcAft>
                <a:spcPct val="0"/>
              </a:spcAft>
              <a:buSzPct val="100000"/>
              <a:buFont typeface="Times New Roman" panose="02020603050405020304" charset="0"/>
              <a:buChar char="•"/>
            </a:pPr>
            <a:r>
              <a:rPr lang="zh-CN" altLang="en-US" sz="3200" b="1">
                <a:solidFill>
                  <a:schemeClr val="dk1"/>
                </a:solidFill>
                <a:latin typeface="Arial" panose="020B0604020202020204" pitchFamily="34" charset="0"/>
                <a:ea typeface="宋体" panose="02010600030101010101" pitchFamily="2" charset="-122"/>
              </a:rPr>
              <a:t>（岑参）</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algn="l" eaLnBrk="1" fontAlgn="base" latinLnBrk="1" hangingPunct="1">
              <a:lnSpc>
                <a:spcPct val="100000"/>
              </a:lnSpc>
              <a:spcBef>
                <a:spcPct val="20000"/>
              </a:spcBef>
              <a:spcAft>
                <a:spcPct val="0"/>
              </a:spcAft>
              <a:buSzPct val="100000"/>
              <a:buFont typeface="Times New Roman" panose="02020603050405020304" charset="0"/>
              <a:buChar char="•"/>
            </a:pPr>
            <a:r>
              <a:rPr lang="zh-CN" altLang="en-US" sz="3200" b="1">
                <a:solidFill>
                  <a:schemeClr val="dk1"/>
                </a:solidFill>
                <a:latin typeface="Arial" panose="020B0604020202020204" pitchFamily="34" charset="0"/>
                <a:ea typeface="宋体" panose="02010600030101010101" pitchFamily="2" charset="-122"/>
              </a:rPr>
              <a:t>铁衣远戍辛勤久， 玉箸应啼别离后。</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eaLnBrk="1" latinLnBrk="1" hangingPunct="1">
              <a:buFontTx/>
              <a:buNone/>
            </a:pPr>
            <a:r>
              <a:rPr lang="zh-CN" altLang="en-US" sz="3200" b="1">
                <a:solidFill>
                  <a:schemeClr val="dk1"/>
                </a:solidFill>
                <a:latin typeface="Arial" panose="020B0604020202020204" pitchFamily="34" charset="0"/>
                <a:ea typeface="宋体" panose="02010600030101010101" pitchFamily="2" charset="-122"/>
              </a:rPr>
              <a:t>　少妇城南欲断肠， 征人蓟北空回首。</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algn="r" eaLnBrk="1" latinLnBrk="1" hangingPunct="1">
              <a:buFontTx/>
              <a:buNone/>
            </a:pPr>
            <a:r>
              <a:rPr lang="zh-CN" altLang="en-US" sz="3200" b="1">
                <a:solidFill>
                  <a:schemeClr val="dk1"/>
                </a:solidFill>
                <a:latin typeface="Arial" panose="020B0604020202020204" pitchFamily="34" charset="0"/>
                <a:ea typeface="宋体" panose="02010600030101010101" pitchFamily="2" charset="-122"/>
              </a:rPr>
              <a:t>（高适）</a:t>
            </a:r>
            <a:endParaRPr lang="zh-CN" altLang="en-US" sz="3200" b="1">
              <a:solidFill>
                <a:schemeClr val="dk1"/>
              </a:solidFill>
              <a:latin typeface="Arial" panose="020B0604020202020204" pitchFamily="34" charset="0"/>
              <a:ea typeface="宋体" panose="02010600030101010101" pitchFamily="2" charset="-122"/>
            </a:endParaRPr>
          </a:p>
          <a:p>
            <a:pPr marL="342900" lvl="0" indent="-342900" eaLnBrk="1" latinLnBrk="1" hangingPunct="1"/>
            <a:r>
              <a:rPr lang="zh-CN" altLang="en-US" sz="3600" b="1">
                <a:solidFill>
                  <a:schemeClr val="hlink"/>
                </a:solidFill>
              </a:rPr>
              <a:t>表达效果：</a:t>
            </a:r>
            <a:r>
              <a:rPr lang="zh-CN" altLang="en-US" sz="3600" b="1"/>
              <a:t>运用</a:t>
            </a:r>
            <a:r>
              <a:rPr lang="zh-CN" altLang="en-US" sz="3600" b="1">
                <a:solidFill>
                  <a:srgbClr val="E40000"/>
                </a:solidFill>
              </a:rPr>
              <a:t>想像</a:t>
            </a:r>
            <a:r>
              <a:rPr lang="zh-CN" altLang="en-US" sz="3600" b="1"/>
              <a:t>，拓展诗歌内容，形成时空的对比。</a:t>
            </a:r>
            <a:endParaRPr lang="zh-CN" altLang="en-US" sz="36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060">
                                            <p:txEl>
                                              <p:charRg st="0" end="8"/>
                                            </p:txEl>
                                          </p:spTgt>
                                        </p:tgtEl>
                                        <p:attrNameLst>
                                          <p:attrName>style.visibility</p:attrName>
                                        </p:attrNameLst>
                                      </p:cBhvr>
                                      <p:to>
                                        <p:strVal val="visible"/>
                                      </p:to>
                                    </p:set>
                                    <p:animEffect transition="in" filter="blinds(horizontal)">
                                      <p:cBhvr>
                                        <p:cTn id="7" dur="500"/>
                                        <p:tgtEl>
                                          <p:spTgt spid="1049060">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060">
                                            <p:txEl>
                                              <p:charRg st="8" end="25"/>
                                            </p:txEl>
                                          </p:spTgt>
                                        </p:tgtEl>
                                        <p:attrNameLst>
                                          <p:attrName>style.visibility</p:attrName>
                                        </p:attrNameLst>
                                      </p:cBhvr>
                                      <p:to>
                                        <p:strVal val="visible"/>
                                      </p:to>
                                    </p:set>
                                    <p:animEffect transition="in" filter="blinds(horizontal)">
                                      <p:cBhvr>
                                        <p:cTn id="12" dur="500"/>
                                        <p:tgtEl>
                                          <p:spTgt spid="1049060">
                                            <p:txEl>
                                              <p:charRg st="8" end="2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9060">
                                            <p:txEl>
                                              <p:charRg st="25" end="30"/>
                                            </p:txEl>
                                          </p:spTgt>
                                        </p:tgtEl>
                                        <p:attrNameLst>
                                          <p:attrName>style.visibility</p:attrName>
                                        </p:attrNameLst>
                                      </p:cBhvr>
                                      <p:to>
                                        <p:strVal val="visible"/>
                                      </p:to>
                                    </p:set>
                                    <p:animEffect transition="in" filter="blinds(horizontal)">
                                      <p:cBhvr>
                                        <p:cTn id="17" dur="500"/>
                                        <p:tgtEl>
                                          <p:spTgt spid="1049060">
                                            <p:txEl>
                                              <p:charRg st="25" end="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60" grpId="0"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232" name=""/>
        <p:cNvGrpSpPr/>
        <p:nvPr/>
      </p:nvGrpSpPr>
      <p:grpSpPr>
        <a:xfrm rot="0">
          <a:off x="0" y="0"/>
          <a:ext cx="0" cy="0"/>
          <a:chOff x="0" y="0"/>
          <a:chExt cx="0" cy="0"/>
        </a:xfrm>
      </p:grpSpPr>
      <p:sp>
        <p:nvSpPr>
          <p:cNvPr id="1049061" name="文本占位符 1049060"/>
          <p:cNvSpPr/>
          <p:nvPr>
            <p:ph type="body" idx="4294967295"/>
          </p:nvPr>
        </p:nvSpPr>
        <p:spPr>
          <a:xfrm>
            <a:off x="0" y="476250"/>
            <a:ext cx="9144000" cy="638175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3600" b="1">
                <a:solidFill>
                  <a:schemeClr val="lt2"/>
                </a:solidFill>
              </a:rPr>
              <a:t>4.用典：</a:t>
            </a:r>
            <a:endParaRPr lang="zh-CN" altLang="en-US" sz="3600" b="1">
              <a:solidFill>
                <a:schemeClr val="lt2"/>
              </a:solidFill>
            </a:endParaRPr>
          </a:p>
          <a:p>
            <a:pPr marL="342900" lvl="0" indent="-342900" eaLnBrk="1" latinLnBrk="1" hangingPunct="1"/>
            <a:r>
              <a:rPr lang="zh-CN" altLang="en-US" b="1"/>
              <a:t>但使龙城飞将在，不教胡马度阴山。（王昌龄）</a:t>
            </a:r>
            <a:endParaRPr lang="zh-CN" altLang="en-US" b="1"/>
          </a:p>
          <a:p>
            <a:pPr marL="342900" lvl="0" indent="-342900" eaLnBrk="1" latinLnBrk="1" hangingPunct="1"/>
            <a:r>
              <a:rPr lang="zh-CN" altLang="en-US" b="1"/>
              <a:t>黄沙百战穿金甲，不破楼兰终不还。（王昌龄）</a:t>
            </a:r>
            <a:endParaRPr lang="zh-CN" altLang="en-US" b="1"/>
          </a:p>
          <a:p>
            <a:pPr marL="342900" lvl="0" indent="-342900" eaLnBrk="1" latinLnBrk="1" hangingPunct="1"/>
            <a:r>
              <a:rPr lang="zh-CN" altLang="en-US" b="1"/>
              <a:t>愿将腰下剑，直为斩楼兰。（李白）</a:t>
            </a:r>
            <a:endParaRPr lang="zh-CN" altLang="en-US" b="1"/>
          </a:p>
          <a:p>
            <a:pPr marL="342900" lvl="0" indent="-342900" eaLnBrk="1" latinLnBrk="1" hangingPunct="1"/>
            <a:endParaRPr lang="zh-CN" altLang="en-US" b="1"/>
          </a:p>
          <a:p>
            <a:pPr marL="342900" lvl="0" indent="-342900" eaLnBrk="1" latinLnBrk="1" hangingPunct="1"/>
            <a:r>
              <a:rPr lang="zh-CN" altLang="en-US" b="1"/>
              <a:t>君不见沙场征战苦，至今犹忆李将军！（高适）</a:t>
            </a:r>
            <a:endParaRPr lang="zh-CN" altLang="en-US" b="1"/>
          </a:p>
          <a:p>
            <a:pPr marL="342900" lvl="0" indent="-342900" eaLnBrk="1" latinLnBrk="1" hangingPunct="1"/>
            <a:r>
              <a:rPr lang="zh-CN" altLang="en-US" b="1">
                <a:solidFill>
                  <a:schemeClr val="hlink"/>
                </a:solidFill>
              </a:rPr>
              <a:t>表达效果：</a:t>
            </a:r>
            <a:r>
              <a:rPr lang="zh-CN" altLang="en-US" b="1"/>
              <a:t>使诗歌内容凝练、含义深刻。</a:t>
            </a:r>
            <a:endParaRPr lang="zh-CN" altLang="en-US"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49061">
                                            <p:txEl>
                                              <p:charRg st="0" end="6"/>
                                            </p:txEl>
                                          </p:spTgt>
                                        </p:tgtEl>
                                        <p:attrNameLst>
                                          <p:attrName>style.visibility</p:attrName>
                                        </p:attrNameLst>
                                      </p:cBhvr>
                                      <p:to>
                                        <p:strVal val="visible"/>
                                      </p:to>
                                    </p:set>
                                    <p:anim calcmode="lin" valueType="num">
                                      <p:cBhvr>
                                        <p:cTn id="7" dur="500" decel="50000" fill="hold"/>
                                        <p:tgtEl>
                                          <p:spTgt spid="1049061">
                                            <p:txEl>
                                              <p:charRg st="0" end="6"/>
                                            </p:txEl>
                                          </p:spTgt>
                                        </p:tgtEl>
                                        <p:attrNameLst>
                                          <p:attrName>style.rotation</p:attrName>
                                        </p:attrNameLst>
                                      </p:cBhvr>
                                      <p:tavLst>
                                        <p:tav tm="0">
                                          <p:val>
                                            <p:fltVal val="-90.0"/>
                                          </p:val>
                                        </p:tav>
                                        <p:tav tm="100000">
                                          <p:val>
                                            <p:fltVal val="0.0"/>
                                          </p:val>
                                        </p:tav>
                                      </p:tavLst>
                                    </p:anim>
                                    <p:anim calcmode="lin" valueType="num">
                                      <p:cBhvr additive="base">
                                        <p:cTn id="8" dur="500" decel="50000" fill="hold"/>
                                        <p:tgtEl>
                                          <p:spTgt spid="1049061">
                                            <p:txEl>
                                              <p:charRg st="0" end="6"/>
                                            </p:txEl>
                                          </p:spTgt>
                                        </p:tgtEl>
                                        <p:attrNameLst>
                                          <p:attrName>ppt_w</p:attrName>
                                        </p:attrNameLst>
                                      </p:cBhvr>
                                      <p:tavLst>
                                        <p:tav tm="0">
                                          <p:val>
                                            <p:strVal val="#ppt_w"/>
                                          </p:val>
                                        </p:tav>
                                        <p:tav tm="100000">
                                          <p:val>
                                            <p:strVal val="#ppt_w*.05"/>
                                          </p:val>
                                        </p:tav>
                                      </p:tavLst>
                                    </p:anim>
                                    <p:anim calcmode="lin" valueType="num">
                                      <p:cBhvr additive="base">
                                        <p:cTn id="9" dur="500" accel="50000" fill="hold">
                                          <p:stCondLst>
                                            <p:cond delay="500"/>
                                          </p:stCondLst>
                                        </p:cTn>
                                        <p:tgtEl>
                                          <p:spTgt spid="1049061">
                                            <p:txEl>
                                              <p:charRg st="0" end="6"/>
                                            </p:txEl>
                                          </p:spTgt>
                                        </p:tgtEl>
                                        <p:attrNameLst>
                                          <p:attrName>ppt_w</p:attrName>
                                        </p:attrNameLst>
                                      </p:cBhvr>
                                      <p:tavLst>
                                        <p:tav tm="0">
                                          <p:val>
                                            <p:strVal val="#ppt_w*.05"/>
                                          </p:val>
                                        </p:tav>
                                        <p:tav tm="100000">
                                          <p:val>
                                            <p:strVal val="#ppt_w"/>
                                          </p:val>
                                        </p:tav>
                                      </p:tavLst>
                                    </p:anim>
                                    <p:anim calcmode="lin" valueType="num">
                                      <p:cBhvr additive="base">
                                        <p:cTn id="10" dur="1000" fill="hold"/>
                                        <p:tgtEl>
                                          <p:spTgt spid="1049061">
                                            <p:txEl>
                                              <p:charRg st="0" end="6"/>
                                            </p:txEl>
                                          </p:spTgt>
                                        </p:tgtEl>
                                        <p:attrNameLst>
                                          <p:attrName>ppt_h</p:attrName>
                                        </p:attrNameLst>
                                      </p:cBhvr>
                                      <p:tavLst>
                                        <p:tav tm="0">
                                          <p:val>
                                            <p:strVal val="#ppt_h"/>
                                          </p:val>
                                        </p:tav>
                                        <p:tav tm="100000">
                                          <p:val>
                                            <p:strVal val="#ppt_h"/>
                                          </p:val>
                                        </p:tav>
                                      </p:tavLst>
                                    </p:anim>
                                    <p:anim calcmode="lin" valueType="num">
                                      <p:cBhvr additive="base">
                                        <p:cTn id="11" dur="500" decel="50000" fill="hold"/>
                                        <p:tgtEl>
                                          <p:spTgt spid="1049061">
                                            <p:txEl>
                                              <p:charRg st="0" end="6"/>
                                            </p:txEl>
                                          </p:spTgt>
                                        </p:tgtEl>
                                        <p:attrNameLst>
                                          <p:attrName>ppt_x</p:attrName>
                                        </p:attrNameLst>
                                      </p:cBhvr>
                                      <p:tavLst>
                                        <p:tav tm="0">
                                          <p:val>
                                            <p:strVal val="#ppt_x+.4"/>
                                          </p:val>
                                        </p:tav>
                                        <p:tav tm="100000">
                                          <p:val>
                                            <p:strVal val="#ppt_x"/>
                                          </p:val>
                                        </p:tav>
                                      </p:tavLst>
                                    </p:anim>
                                    <p:anim calcmode="lin" valueType="num">
                                      <p:cBhvr additive="base">
                                        <p:cTn id="12" dur="500" decel="50000" fill="hold"/>
                                        <p:tgtEl>
                                          <p:spTgt spid="1049061">
                                            <p:txEl>
                                              <p:charRg st="0" end="6"/>
                                            </p:txEl>
                                          </p:spTgt>
                                        </p:tgtEl>
                                        <p:attrNameLst>
                                          <p:attrName>ppt_y</p:attrName>
                                        </p:attrNameLst>
                                      </p:cBhvr>
                                      <p:tavLst>
                                        <p:tav tm="0">
                                          <p:val>
                                            <p:strVal val="#ppt_y-.2"/>
                                          </p:val>
                                        </p:tav>
                                        <p:tav tm="100000">
                                          <p:val>
                                            <p:strVal val="#ppt_y+.1"/>
                                          </p:val>
                                        </p:tav>
                                      </p:tavLst>
                                    </p:anim>
                                    <p:anim calcmode="lin" valueType="num">
                                      <p:cBhvr additive="base">
                                        <p:cTn id="13" dur="500" accel="50000" fill="hold">
                                          <p:stCondLst>
                                            <p:cond delay="500"/>
                                          </p:stCondLst>
                                        </p:cTn>
                                        <p:tgtEl>
                                          <p:spTgt spid="1049061">
                                            <p:txEl>
                                              <p:charRg st="0" end="6"/>
                                            </p:txEl>
                                          </p:spTgt>
                                        </p:tgtEl>
                                        <p:attrNameLst>
                                          <p:attrName>ppt_y</p:attrName>
                                        </p:attrNameLst>
                                      </p:cBhvr>
                                      <p:tavLst>
                                        <p:tav tm="0">
                                          <p:val>
                                            <p:strVal val="#ppt_y+.1"/>
                                          </p:val>
                                        </p:tav>
                                        <p:tav tm="100000">
                                          <p:val>
                                            <p:strVal val="#ppt_y"/>
                                          </p:val>
                                        </p:tav>
                                      </p:tavLst>
                                    </p:anim>
                                    <p:animEffect transition="in" filter="fade">
                                      <p:cBhvr>
                                        <p:cTn id="14" dur="1000" decel="50000"/>
                                        <p:tgtEl>
                                          <p:spTgt spid="1049061">
                                            <p:txEl>
                                              <p:charRg st="0" end="6"/>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1049061">
                                            <p:txEl>
                                              <p:charRg st="6" end="28"/>
                                            </p:txEl>
                                          </p:spTgt>
                                        </p:tgtEl>
                                        <p:attrNameLst>
                                          <p:attrName>style.visibility</p:attrName>
                                        </p:attrNameLst>
                                      </p:cBhvr>
                                      <p:to>
                                        <p:strVal val="visible"/>
                                      </p:to>
                                    </p:set>
                                    <p:anim calcmode="lin" valueType="num">
                                      <p:cBhvr>
                                        <p:cTn id="19" dur="500" decel="50000" fill="hold"/>
                                        <p:tgtEl>
                                          <p:spTgt spid="1049061">
                                            <p:txEl>
                                              <p:charRg st="6" end="28"/>
                                            </p:txEl>
                                          </p:spTgt>
                                        </p:tgtEl>
                                        <p:attrNameLst>
                                          <p:attrName>style.rotation</p:attrName>
                                        </p:attrNameLst>
                                      </p:cBhvr>
                                      <p:tavLst>
                                        <p:tav tm="0">
                                          <p:val>
                                            <p:fltVal val="-90.0"/>
                                          </p:val>
                                        </p:tav>
                                        <p:tav tm="100000">
                                          <p:val>
                                            <p:fltVal val="0.0"/>
                                          </p:val>
                                        </p:tav>
                                      </p:tavLst>
                                    </p:anim>
                                    <p:anim calcmode="lin" valueType="num">
                                      <p:cBhvr additive="base">
                                        <p:cTn id="20" dur="500" decel="50000" fill="hold"/>
                                        <p:tgtEl>
                                          <p:spTgt spid="1049061">
                                            <p:txEl>
                                              <p:charRg st="6" end="28"/>
                                            </p:txEl>
                                          </p:spTgt>
                                        </p:tgtEl>
                                        <p:attrNameLst>
                                          <p:attrName>ppt_w</p:attrName>
                                        </p:attrNameLst>
                                      </p:cBhvr>
                                      <p:tavLst>
                                        <p:tav tm="0">
                                          <p:val>
                                            <p:strVal val="#ppt_w"/>
                                          </p:val>
                                        </p:tav>
                                        <p:tav tm="100000">
                                          <p:val>
                                            <p:strVal val="#ppt_w*.05"/>
                                          </p:val>
                                        </p:tav>
                                      </p:tavLst>
                                    </p:anim>
                                    <p:anim calcmode="lin" valueType="num">
                                      <p:cBhvr additive="base">
                                        <p:cTn id="21" dur="500" accel="50000" fill="hold">
                                          <p:stCondLst>
                                            <p:cond delay="500"/>
                                          </p:stCondLst>
                                        </p:cTn>
                                        <p:tgtEl>
                                          <p:spTgt spid="1049061">
                                            <p:txEl>
                                              <p:charRg st="6" end="28"/>
                                            </p:txEl>
                                          </p:spTgt>
                                        </p:tgtEl>
                                        <p:attrNameLst>
                                          <p:attrName>ppt_w</p:attrName>
                                        </p:attrNameLst>
                                      </p:cBhvr>
                                      <p:tavLst>
                                        <p:tav tm="0">
                                          <p:val>
                                            <p:strVal val="#ppt_w*.05"/>
                                          </p:val>
                                        </p:tav>
                                        <p:tav tm="100000">
                                          <p:val>
                                            <p:strVal val="#ppt_w"/>
                                          </p:val>
                                        </p:tav>
                                      </p:tavLst>
                                    </p:anim>
                                    <p:anim calcmode="lin" valueType="num">
                                      <p:cBhvr additive="base">
                                        <p:cTn id="22" dur="1000" fill="hold"/>
                                        <p:tgtEl>
                                          <p:spTgt spid="1049061">
                                            <p:txEl>
                                              <p:charRg st="6" end="28"/>
                                            </p:txEl>
                                          </p:spTgt>
                                        </p:tgtEl>
                                        <p:attrNameLst>
                                          <p:attrName>ppt_h</p:attrName>
                                        </p:attrNameLst>
                                      </p:cBhvr>
                                      <p:tavLst>
                                        <p:tav tm="0">
                                          <p:val>
                                            <p:strVal val="#ppt_h"/>
                                          </p:val>
                                        </p:tav>
                                        <p:tav tm="100000">
                                          <p:val>
                                            <p:strVal val="#ppt_h"/>
                                          </p:val>
                                        </p:tav>
                                      </p:tavLst>
                                    </p:anim>
                                    <p:anim calcmode="lin" valueType="num">
                                      <p:cBhvr additive="base">
                                        <p:cTn id="23" dur="500" decel="50000" fill="hold"/>
                                        <p:tgtEl>
                                          <p:spTgt spid="1049061">
                                            <p:txEl>
                                              <p:charRg st="6" end="28"/>
                                            </p:txEl>
                                          </p:spTgt>
                                        </p:tgtEl>
                                        <p:attrNameLst>
                                          <p:attrName>ppt_x</p:attrName>
                                        </p:attrNameLst>
                                      </p:cBhvr>
                                      <p:tavLst>
                                        <p:tav tm="0">
                                          <p:val>
                                            <p:strVal val="#ppt_x+.4"/>
                                          </p:val>
                                        </p:tav>
                                        <p:tav tm="100000">
                                          <p:val>
                                            <p:strVal val="#ppt_x"/>
                                          </p:val>
                                        </p:tav>
                                      </p:tavLst>
                                    </p:anim>
                                    <p:anim calcmode="lin" valueType="num">
                                      <p:cBhvr additive="base">
                                        <p:cTn id="24" dur="500" decel="50000" fill="hold"/>
                                        <p:tgtEl>
                                          <p:spTgt spid="1049061">
                                            <p:txEl>
                                              <p:charRg st="6" end="28"/>
                                            </p:txEl>
                                          </p:spTgt>
                                        </p:tgtEl>
                                        <p:attrNameLst>
                                          <p:attrName>ppt_y</p:attrName>
                                        </p:attrNameLst>
                                      </p:cBhvr>
                                      <p:tavLst>
                                        <p:tav tm="0">
                                          <p:val>
                                            <p:strVal val="#ppt_y-.2"/>
                                          </p:val>
                                        </p:tav>
                                        <p:tav tm="100000">
                                          <p:val>
                                            <p:strVal val="#ppt_y+.1"/>
                                          </p:val>
                                        </p:tav>
                                      </p:tavLst>
                                    </p:anim>
                                    <p:anim calcmode="lin" valueType="num">
                                      <p:cBhvr additive="base">
                                        <p:cTn id="25" dur="500" accel="50000" fill="hold">
                                          <p:stCondLst>
                                            <p:cond delay="500"/>
                                          </p:stCondLst>
                                        </p:cTn>
                                        <p:tgtEl>
                                          <p:spTgt spid="1049061">
                                            <p:txEl>
                                              <p:charRg st="6" end="28"/>
                                            </p:txEl>
                                          </p:spTgt>
                                        </p:tgtEl>
                                        <p:attrNameLst>
                                          <p:attrName>ppt_y</p:attrName>
                                        </p:attrNameLst>
                                      </p:cBhvr>
                                      <p:tavLst>
                                        <p:tav tm="0">
                                          <p:val>
                                            <p:strVal val="#ppt_y+.1"/>
                                          </p:val>
                                        </p:tav>
                                        <p:tav tm="100000">
                                          <p:val>
                                            <p:strVal val="#ppt_y"/>
                                          </p:val>
                                        </p:tav>
                                      </p:tavLst>
                                    </p:anim>
                                    <p:animEffect transition="in" filter="fade">
                                      <p:cBhvr>
                                        <p:cTn id="26" dur="1000" decel="50000"/>
                                        <p:tgtEl>
                                          <p:spTgt spid="1049061">
                                            <p:txEl>
                                              <p:charRg st="6" end="28"/>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49061">
                                            <p:txEl>
                                              <p:charRg st="28" end="50"/>
                                            </p:txEl>
                                          </p:spTgt>
                                        </p:tgtEl>
                                        <p:attrNameLst>
                                          <p:attrName>style.visibility</p:attrName>
                                        </p:attrNameLst>
                                      </p:cBhvr>
                                      <p:to>
                                        <p:strVal val="visible"/>
                                      </p:to>
                                    </p:set>
                                    <p:anim calcmode="lin" valueType="num">
                                      <p:cBhvr>
                                        <p:cTn id="31" dur="500" decel="50000" fill="hold"/>
                                        <p:tgtEl>
                                          <p:spTgt spid="1049061">
                                            <p:txEl>
                                              <p:charRg st="28" end="50"/>
                                            </p:txEl>
                                          </p:spTgt>
                                        </p:tgtEl>
                                        <p:attrNameLst>
                                          <p:attrName>style.rotation</p:attrName>
                                        </p:attrNameLst>
                                      </p:cBhvr>
                                      <p:tavLst>
                                        <p:tav tm="0">
                                          <p:val>
                                            <p:fltVal val="-90.0"/>
                                          </p:val>
                                        </p:tav>
                                        <p:tav tm="100000">
                                          <p:val>
                                            <p:fltVal val="0.0"/>
                                          </p:val>
                                        </p:tav>
                                      </p:tavLst>
                                    </p:anim>
                                    <p:anim calcmode="lin" valueType="num">
                                      <p:cBhvr additive="base">
                                        <p:cTn id="32" dur="500" decel="50000" fill="hold"/>
                                        <p:tgtEl>
                                          <p:spTgt spid="1049061">
                                            <p:txEl>
                                              <p:charRg st="28" end="50"/>
                                            </p:txEl>
                                          </p:spTgt>
                                        </p:tgtEl>
                                        <p:attrNameLst>
                                          <p:attrName>ppt_w</p:attrName>
                                        </p:attrNameLst>
                                      </p:cBhvr>
                                      <p:tavLst>
                                        <p:tav tm="0">
                                          <p:val>
                                            <p:strVal val="#ppt_w"/>
                                          </p:val>
                                        </p:tav>
                                        <p:tav tm="100000">
                                          <p:val>
                                            <p:strVal val="#ppt_w*.05"/>
                                          </p:val>
                                        </p:tav>
                                      </p:tavLst>
                                    </p:anim>
                                    <p:anim calcmode="lin" valueType="num">
                                      <p:cBhvr additive="base">
                                        <p:cTn id="33" dur="500" accel="50000" fill="hold">
                                          <p:stCondLst>
                                            <p:cond delay="500"/>
                                          </p:stCondLst>
                                        </p:cTn>
                                        <p:tgtEl>
                                          <p:spTgt spid="1049061">
                                            <p:txEl>
                                              <p:charRg st="28" end="50"/>
                                            </p:txEl>
                                          </p:spTgt>
                                        </p:tgtEl>
                                        <p:attrNameLst>
                                          <p:attrName>ppt_w</p:attrName>
                                        </p:attrNameLst>
                                      </p:cBhvr>
                                      <p:tavLst>
                                        <p:tav tm="0">
                                          <p:val>
                                            <p:strVal val="#ppt_w*.05"/>
                                          </p:val>
                                        </p:tav>
                                        <p:tav tm="100000">
                                          <p:val>
                                            <p:strVal val="#ppt_w"/>
                                          </p:val>
                                        </p:tav>
                                      </p:tavLst>
                                    </p:anim>
                                    <p:anim calcmode="lin" valueType="num">
                                      <p:cBhvr additive="base">
                                        <p:cTn id="34" dur="1000" fill="hold"/>
                                        <p:tgtEl>
                                          <p:spTgt spid="1049061">
                                            <p:txEl>
                                              <p:charRg st="28" end="50"/>
                                            </p:txEl>
                                          </p:spTgt>
                                        </p:tgtEl>
                                        <p:attrNameLst>
                                          <p:attrName>ppt_h</p:attrName>
                                        </p:attrNameLst>
                                      </p:cBhvr>
                                      <p:tavLst>
                                        <p:tav tm="0">
                                          <p:val>
                                            <p:strVal val="#ppt_h"/>
                                          </p:val>
                                        </p:tav>
                                        <p:tav tm="100000">
                                          <p:val>
                                            <p:strVal val="#ppt_h"/>
                                          </p:val>
                                        </p:tav>
                                      </p:tavLst>
                                    </p:anim>
                                    <p:anim calcmode="lin" valueType="num">
                                      <p:cBhvr additive="base">
                                        <p:cTn id="35" dur="500" decel="50000" fill="hold"/>
                                        <p:tgtEl>
                                          <p:spTgt spid="1049061">
                                            <p:txEl>
                                              <p:charRg st="28" end="50"/>
                                            </p:txEl>
                                          </p:spTgt>
                                        </p:tgtEl>
                                        <p:attrNameLst>
                                          <p:attrName>ppt_x</p:attrName>
                                        </p:attrNameLst>
                                      </p:cBhvr>
                                      <p:tavLst>
                                        <p:tav tm="0">
                                          <p:val>
                                            <p:strVal val="#ppt_x+.4"/>
                                          </p:val>
                                        </p:tav>
                                        <p:tav tm="100000">
                                          <p:val>
                                            <p:strVal val="#ppt_x"/>
                                          </p:val>
                                        </p:tav>
                                      </p:tavLst>
                                    </p:anim>
                                    <p:anim calcmode="lin" valueType="num">
                                      <p:cBhvr additive="base">
                                        <p:cTn id="36" dur="500" decel="50000" fill="hold"/>
                                        <p:tgtEl>
                                          <p:spTgt spid="1049061">
                                            <p:txEl>
                                              <p:charRg st="28" end="50"/>
                                            </p:txEl>
                                          </p:spTgt>
                                        </p:tgtEl>
                                        <p:attrNameLst>
                                          <p:attrName>ppt_y</p:attrName>
                                        </p:attrNameLst>
                                      </p:cBhvr>
                                      <p:tavLst>
                                        <p:tav tm="0">
                                          <p:val>
                                            <p:strVal val="#ppt_y-.2"/>
                                          </p:val>
                                        </p:tav>
                                        <p:tav tm="100000">
                                          <p:val>
                                            <p:strVal val="#ppt_y+.1"/>
                                          </p:val>
                                        </p:tav>
                                      </p:tavLst>
                                    </p:anim>
                                    <p:anim calcmode="lin" valueType="num">
                                      <p:cBhvr additive="base">
                                        <p:cTn id="37" dur="500" accel="50000" fill="hold">
                                          <p:stCondLst>
                                            <p:cond delay="500"/>
                                          </p:stCondLst>
                                        </p:cTn>
                                        <p:tgtEl>
                                          <p:spTgt spid="1049061">
                                            <p:txEl>
                                              <p:charRg st="28" end="50"/>
                                            </p:txEl>
                                          </p:spTgt>
                                        </p:tgtEl>
                                        <p:attrNameLst>
                                          <p:attrName>ppt_y</p:attrName>
                                        </p:attrNameLst>
                                      </p:cBhvr>
                                      <p:tavLst>
                                        <p:tav tm="0">
                                          <p:val>
                                            <p:strVal val="#ppt_y+.1"/>
                                          </p:val>
                                        </p:tav>
                                        <p:tav tm="100000">
                                          <p:val>
                                            <p:strVal val="#ppt_y"/>
                                          </p:val>
                                        </p:tav>
                                      </p:tavLst>
                                    </p:anim>
                                    <p:animEffect transition="in" filter="fade">
                                      <p:cBhvr>
                                        <p:cTn id="38" dur="1000" decel="50000"/>
                                        <p:tgtEl>
                                          <p:spTgt spid="1049061">
                                            <p:txEl>
                                              <p:charRg st="28" end="5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1049061">
                                            <p:txEl>
                                              <p:charRg st="50" end="67"/>
                                            </p:txEl>
                                          </p:spTgt>
                                        </p:tgtEl>
                                        <p:attrNameLst>
                                          <p:attrName>style.visibility</p:attrName>
                                        </p:attrNameLst>
                                      </p:cBhvr>
                                      <p:to>
                                        <p:strVal val="visible"/>
                                      </p:to>
                                    </p:set>
                                    <p:anim calcmode="lin" valueType="num">
                                      <p:cBhvr>
                                        <p:cTn id="43" dur="500" decel="50000" fill="hold"/>
                                        <p:tgtEl>
                                          <p:spTgt spid="1049061">
                                            <p:txEl>
                                              <p:charRg st="50" end="67"/>
                                            </p:txEl>
                                          </p:spTgt>
                                        </p:tgtEl>
                                        <p:attrNameLst>
                                          <p:attrName>style.rotation</p:attrName>
                                        </p:attrNameLst>
                                      </p:cBhvr>
                                      <p:tavLst>
                                        <p:tav tm="0">
                                          <p:val>
                                            <p:fltVal val="-90.0"/>
                                          </p:val>
                                        </p:tav>
                                        <p:tav tm="100000">
                                          <p:val>
                                            <p:fltVal val="0.0"/>
                                          </p:val>
                                        </p:tav>
                                      </p:tavLst>
                                    </p:anim>
                                    <p:anim calcmode="lin" valueType="num">
                                      <p:cBhvr additive="base">
                                        <p:cTn id="44" dur="500" decel="50000" fill="hold"/>
                                        <p:tgtEl>
                                          <p:spTgt spid="1049061">
                                            <p:txEl>
                                              <p:charRg st="50" end="67"/>
                                            </p:txEl>
                                          </p:spTgt>
                                        </p:tgtEl>
                                        <p:attrNameLst>
                                          <p:attrName>ppt_w</p:attrName>
                                        </p:attrNameLst>
                                      </p:cBhvr>
                                      <p:tavLst>
                                        <p:tav tm="0">
                                          <p:val>
                                            <p:strVal val="#ppt_w"/>
                                          </p:val>
                                        </p:tav>
                                        <p:tav tm="100000">
                                          <p:val>
                                            <p:strVal val="#ppt_w*.05"/>
                                          </p:val>
                                        </p:tav>
                                      </p:tavLst>
                                    </p:anim>
                                    <p:anim calcmode="lin" valueType="num">
                                      <p:cBhvr additive="base">
                                        <p:cTn id="45" dur="500" accel="50000" fill="hold">
                                          <p:stCondLst>
                                            <p:cond delay="500"/>
                                          </p:stCondLst>
                                        </p:cTn>
                                        <p:tgtEl>
                                          <p:spTgt spid="1049061">
                                            <p:txEl>
                                              <p:charRg st="50" end="67"/>
                                            </p:txEl>
                                          </p:spTgt>
                                        </p:tgtEl>
                                        <p:attrNameLst>
                                          <p:attrName>ppt_w</p:attrName>
                                        </p:attrNameLst>
                                      </p:cBhvr>
                                      <p:tavLst>
                                        <p:tav tm="0">
                                          <p:val>
                                            <p:strVal val="#ppt_w*.05"/>
                                          </p:val>
                                        </p:tav>
                                        <p:tav tm="100000">
                                          <p:val>
                                            <p:strVal val="#ppt_w"/>
                                          </p:val>
                                        </p:tav>
                                      </p:tavLst>
                                    </p:anim>
                                    <p:anim calcmode="lin" valueType="num">
                                      <p:cBhvr additive="base">
                                        <p:cTn id="46" dur="1000" fill="hold"/>
                                        <p:tgtEl>
                                          <p:spTgt spid="1049061">
                                            <p:txEl>
                                              <p:charRg st="50" end="67"/>
                                            </p:txEl>
                                          </p:spTgt>
                                        </p:tgtEl>
                                        <p:attrNameLst>
                                          <p:attrName>ppt_h</p:attrName>
                                        </p:attrNameLst>
                                      </p:cBhvr>
                                      <p:tavLst>
                                        <p:tav tm="0">
                                          <p:val>
                                            <p:strVal val="#ppt_h"/>
                                          </p:val>
                                        </p:tav>
                                        <p:tav tm="100000">
                                          <p:val>
                                            <p:strVal val="#ppt_h"/>
                                          </p:val>
                                        </p:tav>
                                      </p:tavLst>
                                    </p:anim>
                                    <p:anim calcmode="lin" valueType="num">
                                      <p:cBhvr additive="base">
                                        <p:cTn id="47" dur="500" decel="50000" fill="hold"/>
                                        <p:tgtEl>
                                          <p:spTgt spid="1049061">
                                            <p:txEl>
                                              <p:charRg st="50" end="67"/>
                                            </p:txEl>
                                          </p:spTgt>
                                        </p:tgtEl>
                                        <p:attrNameLst>
                                          <p:attrName>ppt_x</p:attrName>
                                        </p:attrNameLst>
                                      </p:cBhvr>
                                      <p:tavLst>
                                        <p:tav tm="0">
                                          <p:val>
                                            <p:strVal val="#ppt_x+.4"/>
                                          </p:val>
                                        </p:tav>
                                        <p:tav tm="100000">
                                          <p:val>
                                            <p:strVal val="#ppt_x"/>
                                          </p:val>
                                        </p:tav>
                                      </p:tavLst>
                                    </p:anim>
                                    <p:anim calcmode="lin" valueType="num">
                                      <p:cBhvr additive="base">
                                        <p:cTn id="48" dur="500" decel="50000" fill="hold"/>
                                        <p:tgtEl>
                                          <p:spTgt spid="1049061">
                                            <p:txEl>
                                              <p:charRg st="50" end="67"/>
                                            </p:txEl>
                                          </p:spTgt>
                                        </p:tgtEl>
                                        <p:attrNameLst>
                                          <p:attrName>ppt_y</p:attrName>
                                        </p:attrNameLst>
                                      </p:cBhvr>
                                      <p:tavLst>
                                        <p:tav tm="0">
                                          <p:val>
                                            <p:strVal val="#ppt_y-.2"/>
                                          </p:val>
                                        </p:tav>
                                        <p:tav tm="100000">
                                          <p:val>
                                            <p:strVal val="#ppt_y+.1"/>
                                          </p:val>
                                        </p:tav>
                                      </p:tavLst>
                                    </p:anim>
                                    <p:anim calcmode="lin" valueType="num">
                                      <p:cBhvr additive="base">
                                        <p:cTn id="49" dur="500" accel="50000" fill="hold">
                                          <p:stCondLst>
                                            <p:cond delay="500"/>
                                          </p:stCondLst>
                                        </p:cTn>
                                        <p:tgtEl>
                                          <p:spTgt spid="1049061">
                                            <p:txEl>
                                              <p:charRg st="50" end="67"/>
                                            </p:txEl>
                                          </p:spTgt>
                                        </p:tgtEl>
                                        <p:attrNameLst>
                                          <p:attrName>ppt_y</p:attrName>
                                        </p:attrNameLst>
                                      </p:cBhvr>
                                      <p:tavLst>
                                        <p:tav tm="0">
                                          <p:val>
                                            <p:strVal val="#ppt_y+.1"/>
                                          </p:val>
                                        </p:tav>
                                        <p:tav tm="100000">
                                          <p:val>
                                            <p:strVal val="#ppt_y"/>
                                          </p:val>
                                        </p:tav>
                                      </p:tavLst>
                                    </p:anim>
                                    <p:animEffect transition="in" filter="fade">
                                      <p:cBhvr>
                                        <p:cTn id="50" dur="1000" decel="50000"/>
                                        <p:tgtEl>
                                          <p:spTgt spid="1049061">
                                            <p:txEl>
                                              <p:charRg st="50" end="6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1049061">
                                            <p:txEl>
                                              <p:charRg st="68" end="90"/>
                                            </p:txEl>
                                          </p:spTgt>
                                        </p:tgtEl>
                                        <p:attrNameLst>
                                          <p:attrName>style.visibility</p:attrName>
                                        </p:attrNameLst>
                                      </p:cBhvr>
                                      <p:to>
                                        <p:strVal val="visible"/>
                                      </p:to>
                                    </p:set>
                                    <p:anim calcmode="lin" valueType="num">
                                      <p:cBhvr>
                                        <p:cTn id="55" dur="500" decel="50000" fill="hold"/>
                                        <p:tgtEl>
                                          <p:spTgt spid="1049061">
                                            <p:txEl>
                                              <p:charRg st="68" end="90"/>
                                            </p:txEl>
                                          </p:spTgt>
                                        </p:tgtEl>
                                        <p:attrNameLst>
                                          <p:attrName>style.rotation</p:attrName>
                                        </p:attrNameLst>
                                      </p:cBhvr>
                                      <p:tavLst>
                                        <p:tav tm="0">
                                          <p:val>
                                            <p:fltVal val="-90.0"/>
                                          </p:val>
                                        </p:tav>
                                        <p:tav tm="100000">
                                          <p:val>
                                            <p:fltVal val="0.0"/>
                                          </p:val>
                                        </p:tav>
                                      </p:tavLst>
                                    </p:anim>
                                    <p:anim calcmode="lin" valueType="num">
                                      <p:cBhvr additive="base">
                                        <p:cTn id="56" dur="500" decel="50000" fill="hold"/>
                                        <p:tgtEl>
                                          <p:spTgt spid="1049061">
                                            <p:txEl>
                                              <p:charRg st="68" end="90"/>
                                            </p:txEl>
                                          </p:spTgt>
                                        </p:tgtEl>
                                        <p:attrNameLst>
                                          <p:attrName>ppt_w</p:attrName>
                                        </p:attrNameLst>
                                      </p:cBhvr>
                                      <p:tavLst>
                                        <p:tav tm="0">
                                          <p:val>
                                            <p:strVal val="#ppt_w"/>
                                          </p:val>
                                        </p:tav>
                                        <p:tav tm="100000">
                                          <p:val>
                                            <p:strVal val="#ppt_w*.05"/>
                                          </p:val>
                                        </p:tav>
                                      </p:tavLst>
                                    </p:anim>
                                    <p:anim calcmode="lin" valueType="num">
                                      <p:cBhvr additive="base">
                                        <p:cTn id="57" dur="500" accel="50000" fill="hold">
                                          <p:stCondLst>
                                            <p:cond delay="500"/>
                                          </p:stCondLst>
                                        </p:cTn>
                                        <p:tgtEl>
                                          <p:spTgt spid="1049061">
                                            <p:txEl>
                                              <p:charRg st="68" end="90"/>
                                            </p:txEl>
                                          </p:spTgt>
                                        </p:tgtEl>
                                        <p:attrNameLst>
                                          <p:attrName>ppt_w</p:attrName>
                                        </p:attrNameLst>
                                      </p:cBhvr>
                                      <p:tavLst>
                                        <p:tav tm="0">
                                          <p:val>
                                            <p:strVal val="#ppt_w*.05"/>
                                          </p:val>
                                        </p:tav>
                                        <p:tav tm="100000">
                                          <p:val>
                                            <p:strVal val="#ppt_w"/>
                                          </p:val>
                                        </p:tav>
                                      </p:tavLst>
                                    </p:anim>
                                    <p:anim calcmode="lin" valueType="num">
                                      <p:cBhvr additive="base">
                                        <p:cTn id="58" dur="1000" fill="hold"/>
                                        <p:tgtEl>
                                          <p:spTgt spid="1049061">
                                            <p:txEl>
                                              <p:charRg st="68" end="90"/>
                                            </p:txEl>
                                          </p:spTgt>
                                        </p:tgtEl>
                                        <p:attrNameLst>
                                          <p:attrName>ppt_h</p:attrName>
                                        </p:attrNameLst>
                                      </p:cBhvr>
                                      <p:tavLst>
                                        <p:tav tm="0">
                                          <p:val>
                                            <p:strVal val="#ppt_h"/>
                                          </p:val>
                                        </p:tav>
                                        <p:tav tm="100000">
                                          <p:val>
                                            <p:strVal val="#ppt_h"/>
                                          </p:val>
                                        </p:tav>
                                      </p:tavLst>
                                    </p:anim>
                                    <p:anim calcmode="lin" valueType="num">
                                      <p:cBhvr additive="base">
                                        <p:cTn id="59" dur="500" decel="50000" fill="hold"/>
                                        <p:tgtEl>
                                          <p:spTgt spid="1049061">
                                            <p:txEl>
                                              <p:charRg st="68" end="90"/>
                                            </p:txEl>
                                          </p:spTgt>
                                        </p:tgtEl>
                                        <p:attrNameLst>
                                          <p:attrName>ppt_x</p:attrName>
                                        </p:attrNameLst>
                                      </p:cBhvr>
                                      <p:tavLst>
                                        <p:tav tm="0">
                                          <p:val>
                                            <p:strVal val="#ppt_x+.4"/>
                                          </p:val>
                                        </p:tav>
                                        <p:tav tm="100000">
                                          <p:val>
                                            <p:strVal val="#ppt_x"/>
                                          </p:val>
                                        </p:tav>
                                      </p:tavLst>
                                    </p:anim>
                                    <p:anim calcmode="lin" valueType="num">
                                      <p:cBhvr additive="base">
                                        <p:cTn id="60" dur="500" decel="50000" fill="hold"/>
                                        <p:tgtEl>
                                          <p:spTgt spid="1049061">
                                            <p:txEl>
                                              <p:charRg st="68" end="90"/>
                                            </p:txEl>
                                          </p:spTgt>
                                        </p:tgtEl>
                                        <p:attrNameLst>
                                          <p:attrName>ppt_y</p:attrName>
                                        </p:attrNameLst>
                                      </p:cBhvr>
                                      <p:tavLst>
                                        <p:tav tm="0">
                                          <p:val>
                                            <p:strVal val="#ppt_y-.2"/>
                                          </p:val>
                                        </p:tav>
                                        <p:tav tm="100000">
                                          <p:val>
                                            <p:strVal val="#ppt_y+.1"/>
                                          </p:val>
                                        </p:tav>
                                      </p:tavLst>
                                    </p:anim>
                                    <p:anim calcmode="lin" valueType="num">
                                      <p:cBhvr additive="base">
                                        <p:cTn id="61" dur="500" accel="50000" fill="hold">
                                          <p:stCondLst>
                                            <p:cond delay="500"/>
                                          </p:stCondLst>
                                        </p:cTn>
                                        <p:tgtEl>
                                          <p:spTgt spid="1049061">
                                            <p:txEl>
                                              <p:charRg st="68" end="90"/>
                                            </p:txEl>
                                          </p:spTgt>
                                        </p:tgtEl>
                                        <p:attrNameLst>
                                          <p:attrName>ppt_y</p:attrName>
                                        </p:attrNameLst>
                                      </p:cBhvr>
                                      <p:tavLst>
                                        <p:tav tm="0">
                                          <p:val>
                                            <p:strVal val="#ppt_y+.1"/>
                                          </p:val>
                                        </p:tav>
                                        <p:tav tm="100000">
                                          <p:val>
                                            <p:strVal val="#ppt_y"/>
                                          </p:val>
                                        </p:tav>
                                      </p:tavLst>
                                    </p:anim>
                                    <p:animEffect transition="in" filter="fade">
                                      <p:cBhvr>
                                        <p:cTn id="62" dur="1000" decel="50000"/>
                                        <p:tgtEl>
                                          <p:spTgt spid="1049061">
                                            <p:txEl>
                                              <p:charRg st="68" end="9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1049061">
                                            <p:txEl>
                                              <p:charRg st="90" end="109"/>
                                            </p:txEl>
                                          </p:spTgt>
                                        </p:tgtEl>
                                        <p:attrNameLst>
                                          <p:attrName>style.visibility</p:attrName>
                                        </p:attrNameLst>
                                      </p:cBhvr>
                                      <p:to>
                                        <p:strVal val="visible"/>
                                      </p:to>
                                    </p:set>
                                    <p:anim calcmode="lin" valueType="num">
                                      <p:cBhvr>
                                        <p:cTn id="67" dur="500" decel="50000" fill="hold"/>
                                        <p:tgtEl>
                                          <p:spTgt spid="1049061">
                                            <p:txEl>
                                              <p:charRg st="90" end="109"/>
                                            </p:txEl>
                                          </p:spTgt>
                                        </p:tgtEl>
                                        <p:attrNameLst>
                                          <p:attrName>style.rotation</p:attrName>
                                        </p:attrNameLst>
                                      </p:cBhvr>
                                      <p:tavLst>
                                        <p:tav tm="0">
                                          <p:val>
                                            <p:fltVal val="-90.0"/>
                                          </p:val>
                                        </p:tav>
                                        <p:tav tm="100000">
                                          <p:val>
                                            <p:fltVal val="0.0"/>
                                          </p:val>
                                        </p:tav>
                                      </p:tavLst>
                                    </p:anim>
                                    <p:anim calcmode="lin" valueType="num">
                                      <p:cBhvr additive="base">
                                        <p:cTn id="68" dur="500" decel="50000" fill="hold"/>
                                        <p:tgtEl>
                                          <p:spTgt spid="1049061">
                                            <p:txEl>
                                              <p:charRg st="90" end="109"/>
                                            </p:txEl>
                                          </p:spTgt>
                                        </p:tgtEl>
                                        <p:attrNameLst>
                                          <p:attrName>ppt_w</p:attrName>
                                        </p:attrNameLst>
                                      </p:cBhvr>
                                      <p:tavLst>
                                        <p:tav tm="0">
                                          <p:val>
                                            <p:strVal val="#ppt_w"/>
                                          </p:val>
                                        </p:tav>
                                        <p:tav tm="100000">
                                          <p:val>
                                            <p:strVal val="#ppt_w*.05"/>
                                          </p:val>
                                        </p:tav>
                                      </p:tavLst>
                                    </p:anim>
                                    <p:anim calcmode="lin" valueType="num">
                                      <p:cBhvr additive="base">
                                        <p:cTn id="69" dur="500" accel="50000" fill="hold">
                                          <p:stCondLst>
                                            <p:cond delay="500"/>
                                          </p:stCondLst>
                                        </p:cTn>
                                        <p:tgtEl>
                                          <p:spTgt spid="1049061">
                                            <p:txEl>
                                              <p:charRg st="90" end="109"/>
                                            </p:txEl>
                                          </p:spTgt>
                                        </p:tgtEl>
                                        <p:attrNameLst>
                                          <p:attrName>ppt_w</p:attrName>
                                        </p:attrNameLst>
                                      </p:cBhvr>
                                      <p:tavLst>
                                        <p:tav tm="0">
                                          <p:val>
                                            <p:strVal val="#ppt_w*.05"/>
                                          </p:val>
                                        </p:tav>
                                        <p:tav tm="100000">
                                          <p:val>
                                            <p:strVal val="#ppt_w"/>
                                          </p:val>
                                        </p:tav>
                                      </p:tavLst>
                                    </p:anim>
                                    <p:anim calcmode="lin" valueType="num">
                                      <p:cBhvr additive="base">
                                        <p:cTn id="70" dur="1000" fill="hold"/>
                                        <p:tgtEl>
                                          <p:spTgt spid="1049061">
                                            <p:txEl>
                                              <p:charRg st="90" end="109"/>
                                            </p:txEl>
                                          </p:spTgt>
                                        </p:tgtEl>
                                        <p:attrNameLst>
                                          <p:attrName>ppt_h</p:attrName>
                                        </p:attrNameLst>
                                      </p:cBhvr>
                                      <p:tavLst>
                                        <p:tav tm="0">
                                          <p:val>
                                            <p:strVal val="#ppt_h"/>
                                          </p:val>
                                        </p:tav>
                                        <p:tav tm="100000">
                                          <p:val>
                                            <p:strVal val="#ppt_h"/>
                                          </p:val>
                                        </p:tav>
                                      </p:tavLst>
                                    </p:anim>
                                    <p:anim calcmode="lin" valueType="num">
                                      <p:cBhvr additive="base">
                                        <p:cTn id="71" dur="500" decel="50000" fill="hold"/>
                                        <p:tgtEl>
                                          <p:spTgt spid="1049061">
                                            <p:txEl>
                                              <p:charRg st="90" end="109"/>
                                            </p:txEl>
                                          </p:spTgt>
                                        </p:tgtEl>
                                        <p:attrNameLst>
                                          <p:attrName>ppt_x</p:attrName>
                                        </p:attrNameLst>
                                      </p:cBhvr>
                                      <p:tavLst>
                                        <p:tav tm="0">
                                          <p:val>
                                            <p:strVal val="#ppt_x+.4"/>
                                          </p:val>
                                        </p:tav>
                                        <p:tav tm="100000">
                                          <p:val>
                                            <p:strVal val="#ppt_x"/>
                                          </p:val>
                                        </p:tav>
                                      </p:tavLst>
                                    </p:anim>
                                    <p:anim calcmode="lin" valueType="num">
                                      <p:cBhvr additive="base">
                                        <p:cTn id="72" dur="500" decel="50000" fill="hold"/>
                                        <p:tgtEl>
                                          <p:spTgt spid="1049061">
                                            <p:txEl>
                                              <p:charRg st="90" end="109"/>
                                            </p:txEl>
                                          </p:spTgt>
                                        </p:tgtEl>
                                        <p:attrNameLst>
                                          <p:attrName>ppt_y</p:attrName>
                                        </p:attrNameLst>
                                      </p:cBhvr>
                                      <p:tavLst>
                                        <p:tav tm="0">
                                          <p:val>
                                            <p:strVal val="#ppt_y-.2"/>
                                          </p:val>
                                        </p:tav>
                                        <p:tav tm="100000">
                                          <p:val>
                                            <p:strVal val="#ppt_y+.1"/>
                                          </p:val>
                                        </p:tav>
                                      </p:tavLst>
                                    </p:anim>
                                    <p:anim calcmode="lin" valueType="num">
                                      <p:cBhvr additive="base">
                                        <p:cTn id="73" dur="500" accel="50000" fill="hold">
                                          <p:stCondLst>
                                            <p:cond delay="500"/>
                                          </p:stCondLst>
                                        </p:cTn>
                                        <p:tgtEl>
                                          <p:spTgt spid="1049061">
                                            <p:txEl>
                                              <p:charRg st="90" end="109"/>
                                            </p:txEl>
                                          </p:spTgt>
                                        </p:tgtEl>
                                        <p:attrNameLst>
                                          <p:attrName>ppt_y</p:attrName>
                                        </p:attrNameLst>
                                      </p:cBhvr>
                                      <p:tavLst>
                                        <p:tav tm="0">
                                          <p:val>
                                            <p:strVal val="#ppt_y+.1"/>
                                          </p:val>
                                        </p:tav>
                                        <p:tav tm="100000">
                                          <p:val>
                                            <p:strVal val="#ppt_y"/>
                                          </p:val>
                                        </p:tav>
                                      </p:tavLst>
                                    </p:anim>
                                    <p:animEffect transition="in" filter="fade">
                                      <p:cBhvr>
                                        <p:cTn id="74" dur="1000" decel="50000"/>
                                        <p:tgtEl>
                                          <p:spTgt spid="1049061">
                                            <p:txEl>
                                              <p:charRg st="90" end="10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61"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233" name=""/>
        <p:cNvGrpSpPr/>
        <p:nvPr/>
      </p:nvGrpSpPr>
      <p:grpSpPr>
        <a:xfrm rot="0">
          <a:off x="0" y="0"/>
          <a:ext cx="0" cy="0"/>
          <a:chOff x="0" y="0"/>
          <a:chExt cx="0" cy="0"/>
        </a:xfrm>
      </p:grpSpPr>
      <p:sp>
        <p:nvSpPr>
          <p:cNvPr id="1049062" name="文本占位符 1049061"/>
          <p:cNvSpPr/>
          <p:nvPr>
            <p:ph type="body" idx="1"/>
          </p:nvPr>
        </p:nvSpPr>
        <p:spPr>
          <a:xfrm>
            <a:off x="381000" y="838200"/>
            <a:ext cx="8229600" cy="4525962"/>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r>
              <a:rPr lang="zh-CN" altLang="en-US" b="1">
                <a:solidFill>
                  <a:srgbClr val="FF0000"/>
                </a:solidFill>
                <a:effectLst>
                  <a:outerShdw blurRad="38100" dist="38100" dir="2700000" algn="tl">
                    <a:srgbClr val="C0C0C0"/>
                  </a:outerShdw>
                </a:effectLst>
              </a:rPr>
              <a:t>其它的常用的表现手法有</a:t>
            </a:r>
            <a:r>
              <a:rPr lang="zh-CN" altLang="en-US" b="1">
                <a:effectLst>
                  <a:outerShdw blurRad="38100" dist="38100" dir="2700000" algn="tl">
                    <a:srgbClr val="C0C0C0"/>
                  </a:outerShdw>
                </a:effectLst>
              </a:rPr>
              <a:t>：</a:t>
            </a:r>
            <a:r>
              <a:rPr lang="zh-CN" altLang="en-US" b="1">
                <a:solidFill>
                  <a:srgbClr val="000099"/>
                </a:solidFill>
                <a:effectLst>
                  <a:outerShdw blurRad="38100" dist="38100" dir="2700000" algn="tl">
                    <a:srgbClr val="C0C0C0"/>
                  </a:outerShdw>
                </a:effectLst>
              </a:rPr>
              <a:t>直抒胸臆、比喻、夸张、渲染、烘托等等</a:t>
            </a:r>
            <a:r>
              <a:rPr lang="zh-CN" altLang="en-US" b="1">
                <a:effectLst>
                  <a:outerShdw blurRad="38100" dist="38100" dir="2700000" algn="tl">
                    <a:srgbClr val="C0C0C0"/>
                  </a:outerShdw>
                </a:effectLst>
              </a:rPr>
              <a:t>，如：</a:t>
            </a:r>
            <a:endParaRPr lang="zh-CN" altLang="en-US" b="1">
              <a:effectLst>
                <a:outerShdw blurRad="38100" dist="38100" dir="2700000" algn="tl">
                  <a:srgbClr val="C0C0C0"/>
                </a:outerShdw>
              </a:effectLst>
            </a:endParaRPr>
          </a:p>
          <a:p>
            <a:pPr marL="342900" lvl="0" indent="-342900"/>
            <a:r>
              <a:rPr lang="zh-CN" altLang="en-US" sz="4000" b="1">
                <a:effectLst>
                  <a:outerShdw blurRad="38100" dist="38100" dir="2700000" algn="tl">
                    <a:srgbClr val="C0C0C0"/>
                  </a:outerShdw>
                </a:effectLst>
              </a:rPr>
              <a:t>（</a:t>
            </a:r>
            <a:r>
              <a:rPr lang="zh-CN" altLang="en-US" sz="3600" b="1">
                <a:effectLst>
                  <a:outerShdw blurRad="38100" dist="38100" dir="2700000" algn="tl">
                    <a:srgbClr val="C0C0C0"/>
                  </a:outerShdw>
                </a:effectLst>
              </a:rPr>
              <a:t>１）直抒胸臆：宁为百夫长，胜作一书生！</a:t>
            </a:r>
            <a:endParaRPr lang="zh-CN" altLang="en-US" sz="3600" b="1">
              <a:effectLst>
                <a:outerShdw blurRad="38100" dist="38100" dir="2700000" algn="tl">
                  <a:srgbClr val="C0C0C0"/>
                </a:outerShdw>
              </a:effectLst>
            </a:endParaRPr>
          </a:p>
          <a:p>
            <a:pPr marL="342900" lvl="0" indent="-342900"/>
            <a:r>
              <a:rPr lang="zh-CN" altLang="en-US" sz="3600" b="1">
                <a:effectLst>
                  <a:outerShdw blurRad="38100" dist="38100" dir="2700000" algn="tl">
                    <a:srgbClr val="C0C0C0"/>
                  </a:outerShdw>
                </a:effectLst>
              </a:rPr>
              <a:t>（２）烘托：君不见沙场征战苦，至今犹忆李将军。</a:t>
            </a:r>
            <a:endParaRPr lang="zh-CN" altLang="en-US" sz="3600" b="1">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49062">
                                            <p:txEl>
                                              <p:charRg st="0" end="34"/>
                                            </p:txEl>
                                          </p:spTgt>
                                        </p:tgtEl>
                                        <p:attrNameLst>
                                          <p:attrName>style.visibility</p:attrName>
                                        </p:attrNameLst>
                                      </p:cBhvr>
                                      <p:to>
                                        <p:strVal val="visible"/>
                                      </p:to>
                                    </p:set>
                                    <p:anim calcmode="lin" valueType="num">
                                      <p:cBhvr additive="base">
                                        <p:cTn id="7" dur="500" fill="hold"/>
                                        <p:tgtEl>
                                          <p:spTgt spid="1049062">
                                            <p:txEl>
                                              <p:charRg st="0" end="3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49062">
                                            <p:txEl>
                                              <p:charRg st="0" end="34"/>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49062">
                                            <p:txEl>
                                              <p:charRg st="34" end="55"/>
                                            </p:txEl>
                                          </p:spTgt>
                                        </p:tgtEl>
                                        <p:attrNameLst>
                                          <p:attrName>style.visibility</p:attrName>
                                        </p:attrNameLst>
                                      </p:cBhvr>
                                      <p:to>
                                        <p:strVal val="visible"/>
                                      </p:to>
                                    </p:set>
                                    <p:anim calcmode="lin" valueType="num">
                                      <p:cBhvr additive="base">
                                        <p:cTn id="13" dur="500" fill="hold"/>
                                        <p:tgtEl>
                                          <p:spTgt spid="1049062">
                                            <p:txEl>
                                              <p:charRg st="34" end="5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49062">
                                            <p:txEl>
                                              <p:charRg st="34" end="55"/>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49062">
                                            <p:txEl>
                                              <p:charRg st="55" end="79"/>
                                            </p:txEl>
                                          </p:spTgt>
                                        </p:tgtEl>
                                        <p:attrNameLst>
                                          <p:attrName>style.visibility</p:attrName>
                                        </p:attrNameLst>
                                      </p:cBhvr>
                                      <p:to>
                                        <p:strVal val="visible"/>
                                      </p:to>
                                    </p:set>
                                    <p:anim calcmode="lin" valueType="num">
                                      <p:cBhvr additive="base">
                                        <p:cTn id="19" dur="500" fill="hold"/>
                                        <p:tgtEl>
                                          <p:spTgt spid="1049062">
                                            <p:txEl>
                                              <p:charRg st="55" end="79"/>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49062">
                                            <p:txEl>
                                              <p:charRg st="55" end="7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62"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234" name=""/>
        <p:cNvGrpSpPr/>
        <p:nvPr/>
      </p:nvGrpSpPr>
      <p:grpSpPr>
        <a:xfrm rot="0">
          <a:off x="0" y="0"/>
          <a:ext cx="0" cy="0"/>
          <a:chOff x="0" y="0"/>
          <a:chExt cx="0" cy="0"/>
        </a:xfrm>
      </p:grpSpPr>
      <p:sp>
        <p:nvSpPr>
          <p:cNvPr id="1049063" name="文本占位符 1049062"/>
          <p:cNvSpPr/>
          <p:nvPr>
            <p:ph type="body" idx="4294967295"/>
          </p:nvPr>
        </p:nvSpPr>
        <p:spPr>
          <a:xfrm>
            <a:off x="468312" y="1052512"/>
            <a:ext cx="8229600" cy="544512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r>
              <a:rPr lang="zh-CN" altLang="en-US" sz="2800" b="1">
                <a:solidFill>
                  <a:schemeClr val="hlink"/>
                </a:solidFill>
              </a:rPr>
              <a:t>1.关注作者，了解诗歌创作的时代背景。</a:t>
            </a:r>
            <a:endParaRPr lang="zh-CN" altLang="en-US" sz="2800" b="1">
              <a:solidFill>
                <a:schemeClr val="hlink"/>
              </a:solidFill>
            </a:endParaRPr>
          </a:p>
          <a:p>
            <a:pPr marL="342900" lvl="0" indent="-342900" eaLnBrk="1" latinLnBrk="1" hangingPunct="1"/>
            <a:r>
              <a:rPr lang="zh-CN" altLang="en-US" sz="2800" b="1">
                <a:solidFill>
                  <a:schemeClr val="hlink"/>
                </a:solidFill>
              </a:rPr>
              <a:t>2.关注意象，弄清景物描写与所抒之情的关系。</a:t>
            </a:r>
            <a:endParaRPr lang="zh-CN" altLang="en-US" sz="2800" b="1">
              <a:solidFill>
                <a:schemeClr val="hlink"/>
              </a:solidFill>
            </a:endParaRPr>
          </a:p>
          <a:p>
            <a:pPr marL="342900" lvl="0" indent="-342900" eaLnBrk="1" latinLnBrk="1" hangingPunct="1"/>
            <a:r>
              <a:rPr lang="zh-CN" altLang="en-US" sz="2800" b="1">
                <a:solidFill>
                  <a:schemeClr val="hlink"/>
                </a:solidFill>
              </a:rPr>
              <a:t>3.抓住直接抒情议论的句子。</a:t>
            </a:r>
            <a:endParaRPr lang="zh-CN" altLang="en-US" sz="2800" b="1">
              <a:solidFill>
                <a:schemeClr val="hlink"/>
              </a:solidFill>
            </a:endParaRPr>
          </a:p>
          <a:p>
            <a:pPr marL="342900" lvl="0" indent="-342900" eaLnBrk="1" latinLnBrk="1" hangingPunct="1"/>
            <a:r>
              <a:rPr lang="zh-CN" altLang="en-US" sz="2800"/>
              <a:t>入夜</a:t>
            </a:r>
            <a:r>
              <a:rPr lang="zh-CN" altLang="en-US" sz="2800">
                <a:solidFill>
                  <a:srgbClr val="E40000"/>
                </a:solidFill>
              </a:rPr>
              <a:t>思归</a:t>
            </a:r>
            <a:r>
              <a:rPr lang="zh-CN" altLang="en-US" sz="2800"/>
              <a:t>切，笛声清更哀。（李益）</a:t>
            </a:r>
            <a:endParaRPr lang="zh-CN" altLang="en-US" sz="2800"/>
          </a:p>
          <a:p>
            <a:pPr marL="342900" lvl="0" indent="-342900" eaLnBrk="1" latinLnBrk="1" hangingPunct="1"/>
            <a:r>
              <a:rPr lang="zh-CN" altLang="en-US" sz="2800"/>
              <a:t>夜听胡笳折杨柳，教人意气</a:t>
            </a:r>
            <a:r>
              <a:rPr lang="zh-CN" altLang="en-US" sz="2800">
                <a:solidFill>
                  <a:srgbClr val="E40000"/>
                </a:solidFill>
              </a:rPr>
              <a:t>忆长安</a:t>
            </a:r>
            <a:r>
              <a:rPr lang="zh-CN" altLang="en-US" sz="2800"/>
              <a:t>。（王翰）</a:t>
            </a:r>
            <a:endParaRPr lang="zh-CN" altLang="en-US" sz="2800"/>
          </a:p>
          <a:p>
            <a:pPr marL="342900" lvl="0" indent="-342900" eaLnBrk="1" latinLnBrk="1" hangingPunct="1"/>
            <a:r>
              <a:rPr lang="zh-CN" altLang="en-US" sz="2800"/>
              <a:t>黄沙百战穿金甲， </a:t>
            </a:r>
            <a:r>
              <a:rPr lang="zh-CN" altLang="en-US" sz="2800">
                <a:solidFill>
                  <a:srgbClr val="E40000"/>
                </a:solidFill>
              </a:rPr>
              <a:t>不破楼兰终不还</a:t>
            </a:r>
            <a:r>
              <a:rPr lang="zh-CN" altLang="en-US" sz="2800"/>
              <a:t>。（王昌龄）</a:t>
            </a:r>
            <a:endParaRPr lang="zh-CN" altLang="en-US" sz="2800"/>
          </a:p>
          <a:p>
            <a:pPr marL="342900" lvl="0" indent="-342900" eaLnBrk="1" latinLnBrk="1" hangingPunct="1"/>
            <a:r>
              <a:rPr lang="zh-CN" altLang="en-US" sz="2800"/>
              <a:t>相看白刃血纷纷， </a:t>
            </a:r>
            <a:r>
              <a:rPr lang="zh-CN" altLang="en-US" sz="2800">
                <a:solidFill>
                  <a:srgbClr val="E40000"/>
                </a:solidFill>
              </a:rPr>
              <a:t>死节</a:t>
            </a:r>
            <a:r>
              <a:rPr lang="zh-CN" altLang="en-US" sz="2800"/>
              <a:t>从来岂顾勋？君不见沙场征战苦，至今犹忆李将军！（高适）</a:t>
            </a:r>
            <a:endParaRPr lang="zh-CN" altLang="en-US" sz="2800"/>
          </a:p>
          <a:p>
            <a:pPr marL="342900" lvl="0" indent="-342900" eaLnBrk="1" latinLnBrk="1" hangingPunct="1">
              <a:buFontTx/>
              <a:buNone/>
            </a:pPr>
            <a:r>
              <a:rPr lang="zh-CN" altLang="en-US" sz="2800" b="1"/>
              <a:t> </a:t>
            </a:r>
            <a:endParaRPr lang="zh-CN" altLang="en-US" sz="2800" b="1"/>
          </a:p>
        </p:txBody>
      </p:sp>
      <p:sp>
        <p:nvSpPr>
          <p:cNvPr id="1049064" name="文本框 1049063"/>
          <p:cNvSpPr txBox="1"/>
          <p:nvPr/>
        </p:nvSpPr>
        <p:spPr>
          <a:xfrm>
            <a:off x="250825" y="0"/>
            <a:ext cx="2705100" cy="854075"/>
          </a:xfrm>
          <a:prstGeom prst="rect">
            <a:avLst/>
          </a:prstGeom>
          <a:solidFill>
            <a:srgbClr val="FFFF00"/>
          </a:solidFill>
          <a:ln w="38100" cap="flat" cmpd="sng">
            <a:solidFill>
              <a:srgbClr val="FF0000">
                <a:alpha val="100000"/>
              </a:srgbClr>
            </a:solidFill>
            <a:prstDash val="solid"/>
            <a:round/>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zh-CN" altLang="en-US" sz="4800" b="1">
                <a:solidFill>
                  <a:schemeClr val="lt2"/>
                </a:solidFill>
              </a:rPr>
              <a:t>鉴赏要点</a:t>
            </a:r>
            <a:endParaRPr lang="zh-CN" altLang="en-US" sz="4800" b="1">
              <a:solidFill>
                <a:schemeClr val="l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063">
                                            <p:txEl>
                                              <p:charRg st="0" end="20"/>
                                            </p:txEl>
                                          </p:spTgt>
                                        </p:tgtEl>
                                        <p:attrNameLst>
                                          <p:attrName>style.visibility</p:attrName>
                                        </p:attrNameLst>
                                      </p:cBhvr>
                                      <p:to>
                                        <p:strVal val="visible"/>
                                      </p:to>
                                    </p:set>
                                    <p:animEffect transition="in" filter="blinds(horizontal)">
                                      <p:cBhvr>
                                        <p:cTn id="7" dur="500"/>
                                        <p:tgtEl>
                                          <p:spTgt spid="1049063">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063">
                                            <p:txEl>
                                              <p:charRg st="20" end="43"/>
                                            </p:txEl>
                                          </p:spTgt>
                                        </p:tgtEl>
                                        <p:attrNameLst>
                                          <p:attrName>style.visibility</p:attrName>
                                        </p:attrNameLst>
                                      </p:cBhvr>
                                      <p:to>
                                        <p:strVal val="visible"/>
                                      </p:to>
                                    </p:set>
                                    <p:animEffect transition="in" filter="blinds(horizontal)">
                                      <p:cBhvr>
                                        <p:cTn id="12" dur="500"/>
                                        <p:tgtEl>
                                          <p:spTgt spid="1049063">
                                            <p:txEl>
                                              <p:charRg st="20" end="4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9063">
                                            <p:txEl>
                                              <p:charRg st="43" end="58"/>
                                            </p:txEl>
                                          </p:spTgt>
                                        </p:tgtEl>
                                        <p:attrNameLst>
                                          <p:attrName>style.visibility</p:attrName>
                                        </p:attrNameLst>
                                      </p:cBhvr>
                                      <p:to>
                                        <p:strVal val="visible"/>
                                      </p:to>
                                    </p:set>
                                    <p:animEffect transition="in" filter="blinds(horizontal)">
                                      <p:cBhvr>
                                        <p:cTn id="17" dur="500"/>
                                        <p:tgtEl>
                                          <p:spTgt spid="1049063">
                                            <p:txEl>
                                              <p:charRg st="43" end="5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9063">
                                            <p:txEl>
                                              <p:charRg st="58" end="75"/>
                                            </p:txEl>
                                          </p:spTgt>
                                        </p:tgtEl>
                                        <p:attrNameLst>
                                          <p:attrName>style.visibility</p:attrName>
                                        </p:attrNameLst>
                                      </p:cBhvr>
                                      <p:to>
                                        <p:strVal val="visible"/>
                                      </p:to>
                                    </p:set>
                                    <p:animEffect transition="in" filter="blinds(horizontal)">
                                      <p:cBhvr>
                                        <p:cTn id="22" dur="500"/>
                                        <p:tgtEl>
                                          <p:spTgt spid="1049063">
                                            <p:txEl>
                                              <p:charRg st="58" end="7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49063">
                                            <p:txEl>
                                              <p:charRg st="75" end="96"/>
                                            </p:txEl>
                                          </p:spTgt>
                                        </p:tgtEl>
                                        <p:attrNameLst>
                                          <p:attrName>style.visibility</p:attrName>
                                        </p:attrNameLst>
                                      </p:cBhvr>
                                      <p:to>
                                        <p:strVal val="visible"/>
                                      </p:to>
                                    </p:set>
                                    <p:animEffect transition="in" filter="blinds(horizontal)">
                                      <p:cBhvr>
                                        <p:cTn id="27" dur="500"/>
                                        <p:tgtEl>
                                          <p:spTgt spid="1049063">
                                            <p:txEl>
                                              <p:charRg st="75" end="9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49063">
                                            <p:txEl>
                                              <p:charRg st="96" end="119"/>
                                            </p:txEl>
                                          </p:spTgt>
                                        </p:tgtEl>
                                        <p:attrNameLst>
                                          <p:attrName>style.visibility</p:attrName>
                                        </p:attrNameLst>
                                      </p:cBhvr>
                                      <p:to>
                                        <p:strVal val="visible"/>
                                      </p:to>
                                    </p:set>
                                    <p:animEffect transition="in" filter="blinds(horizontal)">
                                      <p:cBhvr>
                                        <p:cTn id="32" dur="500"/>
                                        <p:tgtEl>
                                          <p:spTgt spid="1049063">
                                            <p:txEl>
                                              <p:charRg st="96" end="11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49063">
                                            <p:txEl>
                                              <p:charRg st="119" end="158"/>
                                            </p:txEl>
                                          </p:spTgt>
                                        </p:tgtEl>
                                        <p:attrNameLst>
                                          <p:attrName>style.visibility</p:attrName>
                                        </p:attrNameLst>
                                      </p:cBhvr>
                                      <p:to>
                                        <p:strVal val="visible"/>
                                      </p:to>
                                    </p:set>
                                    <p:animEffect transition="in" filter="blinds(horizontal)">
                                      <p:cBhvr>
                                        <p:cTn id="37" dur="500"/>
                                        <p:tgtEl>
                                          <p:spTgt spid="1049063">
                                            <p:txEl>
                                              <p:charRg st="119" end="15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49063">
                                            <p:txEl>
                                              <p:charRg st="158" end="160"/>
                                            </p:txEl>
                                          </p:spTgt>
                                        </p:tgtEl>
                                        <p:attrNameLst>
                                          <p:attrName>style.visibility</p:attrName>
                                        </p:attrNameLst>
                                      </p:cBhvr>
                                      <p:to>
                                        <p:strVal val="visible"/>
                                      </p:to>
                                    </p:set>
                                    <p:animEffect transition="in" filter="blinds(horizontal)">
                                      <p:cBhvr>
                                        <p:cTn id="42" dur="500"/>
                                        <p:tgtEl>
                                          <p:spTgt spid="1049063">
                                            <p:txEl>
                                              <p:charRg st="158" end="16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06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bwMode="white">
      <p:bgPr>
        <a:blipFill rotWithShape="0">
          <a:blip r:embed="rId1">
            <a:alphaModFix amt="100000"/>
          </a:blip>
          <a:srcRect/>
          <a:stretch>
            <a:fillRect/>
          </a:stretch>
        </a:blipFill>
        <a:effectLst/>
      </p:bgPr>
    </p:bg>
    <p:spTree>
      <p:nvGrpSpPr>
        <p:cNvPr id="80" name=""/>
        <p:cNvGrpSpPr/>
        <p:nvPr/>
      </p:nvGrpSpPr>
      <p:grpSpPr>
        <a:xfrm rot="0">
          <a:off x="0" y="0"/>
          <a:ext cx="0" cy="0"/>
          <a:chOff x="0" y="0"/>
          <a:chExt cx="0" cy="0"/>
        </a:xfrm>
      </p:grpSpPr>
      <p:sp>
        <p:nvSpPr>
          <p:cNvPr id="1048595" name="文本框 1048594"/>
          <p:cNvSpPr txBox="1"/>
          <p:nvPr/>
        </p:nvSpPr>
        <p:spPr>
          <a:xfrm>
            <a:off x="1295400" y="533400"/>
            <a:ext cx="6400800" cy="75882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4400" b="1">
                <a:solidFill>
                  <a:srgbClr val="FF0000"/>
                </a:solidFill>
                <a:ea typeface="黑体" panose="02010609060101010101" pitchFamily="2" charset="-122"/>
              </a:rPr>
              <a:t>如何鉴赏山水田园诗？</a:t>
            </a:r>
            <a:endParaRPr lang="zh-CN" altLang="en-US" sz="4400" b="1">
              <a:solidFill>
                <a:srgbClr val="FF0000"/>
              </a:solidFill>
              <a:ea typeface="黑体" panose="02010609060101010101" pitchFamily="2" charset="-122"/>
            </a:endParaRPr>
          </a:p>
        </p:txBody>
      </p:sp>
      <p:sp>
        <p:nvSpPr>
          <p:cNvPr id="1048596" name="文本框 1048595"/>
          <p:cNvSpPr txBox="1"/>
          <p:nvPr/>
        </p:nvSpPr>
        <p:spPr>
          <a:xfrm>
            <a:off x="1524000" y="2590800"/>
            <a:ext cx="5486400" cy="3078162"/>
          </a:xfrm>
          <a:prstGeom prst="rect">
            <a:avLst/>
          </a:prstGeom>
          <a:solidFill>
            <a:schemeClr val="lt1">
              <a:alpha val="42999"/>
            </a:schemeClr>
          </a:solid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eaLnBrk="1" fontAlgn="base" latinLnBrk="1" hangingPunct="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3600" b="1">
                <a:solidFill>
                  <a:schemeClr val="lt1"/>
                </a:solidFill>
                <a:latin typeface="黑体" panose="02010609060101010101" pitchFamily="2" charset="-122"/>
                <a:ea typeface="黑体" panose="02010609060101010101" pitchFamily="2" charset="-122"/>
              </a:rPr>
              <a:t>1、把握意象，体味意境 </a:t>
            </a:r>
            <a:endParaRPr lang="zh-CN" altLang="en-US" sz="3600" b="1">
              <a:solidFill>
                <a:schemeClr val="lt1"/>
              </a:solidFill>
              <a:latin typeface="黑体" panose="02010609060101010101" pitchFamily="2" charset="-122"/>
              <a:ea typeface="黑体" panose="02010609060101010101" pitchFamily="2" charset="-122"/>
            </a:endParaRPr>
          </a:p>
          <a:p>
            <a:pPr marL="0" lvl="0" indent="0">
              <a:spcBef>
                <a:spcPct val="50000"/>
              </a:spcBef>
              <a:buFontTx/>
              <a:buNone/>
            </a:pPr>
            <a:r>
              <a:rPr lang="zh-CN" altLang="en-US" sz="3600" b="1">
                <a:solidFill>
                  <a:schemeClr val="lt1"/>
                </a:solidFill>
                <a:latin typeface="黑体" panose="02010609060101010101" pitchFamily="2" charset="-122"/>
                <a:ea typeface="黑体" panose="02010609060101010101" pitchFamily="2" charset="-122"/>
              </a:rPr>
              <a:t>2、知人论世，理解情感</a:t>
            </a:r>
            <a:endParaRPr lang="zh-CN" altLang="en-US" sz="3600" b="1">
              <a:solidFill>
                <a:schemeClr val="lt1"/>
              </a:solidFill>
              <a:latin typeface="黑体" panose="02010609060101010101" pitchFamily="2" charset="-122"/>
              <a:ea typeface="黑体" panose="02010609060101010101" pitchFamily="2" charset="-122"/>
            </a:endParaRPr>
          </a:p>
          <a:p>
            <a:pPr marL="0" lvl="0" indent="0">
              <a:spcBef>
                <a:spcPct val="50000"/>
              </a:spcBef>
              <a:buFontTx/>
              <a:buNone/>
            </a:pPr>
            <a:r>
              <a:rPr lang="zh-CN" altLang="en-US" sz="3600" b="1">
                <a:solidFill>
                  <a:schemeClr val="lt1"/>
                </a:solidFill>
                <a:latin typeface="黑体" panose="02010609060101010101" pitchFamily="2" charset="-122"/>
                <a:ea typeface="黑体" panose="02010609060101010101" pitchFamily="2" charset="-122"/>
              </a:rPr>
              <a:t>3、把握技巧，分析手法</a:t>
            </a:r>
            <a:endParaRPr lang="zh-CN" altLang="en-US" sz="3600" b="1">
              <a:solidFill>
                <a:schemeClr val="lt1"/>
              </a:solidFill>
              <a:latin typeface="黑体" panose="02010609060101010101" pitchFamily="2" charset="-122"/>
              <a:ea typeface="黑体" panose="02010609060101010101" pitchFamily="2" charset="-122"/>
            </a:endParaRPr>
          </a:p>
          <a:p>
            <a:pPr marL="0" lvl="0" indent="0">
              <a:spcBef>
                <a:spcPct val="50000"/>
              </a:spcBef>
              <a:buFontTx/>
              <a:buNone/>
            </a:pPr>
            <a:r>
              <a:rPr lang="zh-CN" altLang="en-US" sz="3600" b="1">
                <a:solidFill>
                  <a:schemeClr val="lt1"/>
                </a:solidFill>
                <a:latin typeface="黑体" panose="02010609060101010101" pitchFamily="2" charset="-122"/>
                <a:ea typeface="黑体" panose="02010609060101010101" pitchFamily="2" charset="-122"/>
              </a:rPr>
              <a:t>4、品味语言，感受特色</a:t>
            </a:r>
            <a:endParaRPr lang="zh-CN" altLang="en-US" sz="3600" b="1">
              <a:solidFill>
                <a:schemeClr val="lt1"/>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595"/>
                                        </p:tgtEl>
                                        <p:attrNameLst>
                                          <p:attrName>style.visibility</p:attrName>
                                        </p:attrNameLst>
                                      </p:cBhvr>
                                      <p:to>
                                        <p:strVal val="visible"/>
                                      </p:to>
                                    </p:set>
                                    <p:anim calcmode="lin" valueType="num">
                                      <p:cBhvr additive="base">
                                        <p:cTn id="7" dur="500" fill="hold"/>
                                        <p:tgtEl>
                                          <p:spTgt spid="1048595"/>
                                        </p:tgtEl>
                                        <p:attrNameLst>
                                          <p:attrName>ppt_x</p:attrName>
                                        </p:attrNameLst>
                                      </p:cBhvr>
                                      <p:tavLst>
                                        <p:tav tm="0">
                                          <p:val>
                                            <p:strVal val="ppt_x"/>
                                          </p:val>
                                        </p:tav>
                                        <p:tav tm="100000">
                                          <p:val>
                                            <p:strVal val="ppt_x"/>
                                          </p:val>
                                        </p:tav>
                                      </p:tavLst>
                                    </p:anim>
                                    <p:anim calcmode="lin" valueType="num">
                                      <p:cBhvr additive="base">
                                        <p:cTn id="8" dur="500" fill="hold"/>
                                        <p:tgtEl>
                                          <p:spTgt spid="104859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596"/>
                                        </p:tgtEl>
                                        <p:attrNameLst>
                                          <p:attrName>style.visibility</p:attrName>
                                        </p:attrNameLst>
                                      </p:cBhvr>
                                      <p:to>
                                        <p:strVal val="visible"/>
                                      </p:to>
                                    </p:set>
                                    <p:anim calcmode="lin" valueType="num">
                                      <p:cBhvr additive="base">
                                        <p:cTn id="13" dur="500" fill="hold"/>
                                        <p:tgtEl>
                                          <p:spTgt spid="1048596"/>
                                        </p:tgtEl>
                                        <p:attrNameLst>
                                          <p:attrName>ppt_x</p:attrName>
                                        </p:attrNameLst>
                                      </p:cBhvr>
                                      <p:tavLst>
                                        <p:tav tm="0">
                                          <p:val>
                                            <p:strVal val="ppt_x"/>
                                          </p:val>
                                        </p:tav>
                                        <p:tav tm="100000">
                                          <p:val>
                                            <p:strVal val="ppt_x"/>
                                          </p:val>
                                        </p:tav>
                                      </p:tavLst>
                                    </p:anim>
                                    <p:anim calcmode="lin" valueType="num">
                                      <p:cBhvr additive="base">
                                        <p:cTn id="14" dur="500" fill="hold"/>
                                        <p:tgtEl>
                                          <p:spTgt spid="10485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5" grpId="0" animBg="1"/>
      <p:bldP spid="1048596" grpId="0" animBg="1"/>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235" name=""/>
        <p:cNvGrpSpPr/>
        <p:nvPr/>
      </p:nvGrpSpPr>
      <p:grpSpPr>
        <a:xfrm rot="0">
          <a:off x="0" y="0"/>
          <a:ext cx="0" cy="0"/>
          <a:chOff x="0" y="0"/>
          <a:chExt cx="0" cy="0"/>
        </a:xfrm>
      </p:grpSpPr>
      <p:graphicFrame>
        <p:nvGraphicFramePr>
          <p:cNvPr id="4194304" name="表格 4194303"/>
          <p:cNvGraphicFramePr/>
          <p:nvPr/>
        </p:nvGraphicFramePr>
        <p:xfrm>
          <a:off x="0" y="115887"/>
          <a:ext cx="9155112" cy="6672262"/>
        </p:xfrm>
        <a:graphic>
          <a:graphicData uri="http://schemas.openxmlformats.org/drawingml/2006/table">
            <a:tbl>
              <a:tblPr/>
              <a:tblGrid>
                <a:gridCol w="344487"/>
                <a:gridCol w="3073399"/>
                <a:gridCol w="360362"/>
                <a:gridCol w="3384549"/>
                <a:gridCol w="1944687"/>
              </a:tblGrid>
              <a:tr h="431799">
                <a:tc gridSpan="2">
                  <a:txBody>
                    <a:bodyPr/>
                    <a:p>
                      <a:pPr marL="342900" lvl="0" indent="-342900" algn="ctr">
                        <a:spcBef>
                          <a:spcPct val="0"/>
                        </a:spcBef>
                        <a:buFontTx/>
                        <a:buNone/>
                      </a:pPr>
                      <a:r>
                        <a:rPr lang="en-US" sz="1800" b="1">
                          <a:solidFill>
                            <a:schemeClr val="dk1"/>
                          </a:solidFill>
                          <a:latin typeface="Times New Roman" panose="02020603050405020304" charset="0"/>
                        </a:rPr>
                        <a:t>题材特征</a:t>
                      </a:r>
                      <a:endParaRPr lang="en-US" sz="1800" b="1">
                        <a:solidFill>
                          <a:schemeClr val="dk1"/>
                        </a:solidFill>
                        <a:latin typeface="Times New Roman" panose="02020603050405020304" charset="0"/>
                      </a:endParaRPr>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hMerge="1">
                  <a:tcPr/>
                </a:tc>
                <a:tc gridSpan="2">
                  <a:txBody>
                    <a:bodyPr/>
                    <a:p>
                      <a:pPr marL="342900" lvl="0" indent="-342900" algn="ctr">
                        <a:spcBef>
                          <a:spcPct val="0"/>
                        </a:spcBef>
                        <a:buFontTx/>
                        <a:buNone/>
                      </a:pPr>
                      <a:r>
                        <a:rPr lang="en-US" sz="1800" b="1">
                          <a:solidFill>
                            <a:schemeClr val="dk1"/>
                          </a:solidFill>
                          <a:latin typeface="Times New Roman" panose="02020603050405020304" charset="0"/>
                        </a:rPr>
                        <a:t>内容情感</a:t>
                      </a:r>
                      <a:endParaRPr lang="en-US" sz="1800" b="1">
                        <a:solidFill>
                          <a:schemeClr val="dk1"/>
                        </a:solidFill>
                        <a:latin typeface="Times New Roman" panose="02020603050405020304" charset="0"/>
                      </a:endParaRPr>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hMerge="1">
                  <a:tcPr/>
                </a:tc>
                <a:tc>
                  <a:txBody>
                    <a:bodyPr/>
                    <a:p>
                      <a:pPr marL="342900" lvl="0" indent="-342900" algn="ctr">
                        <a:spcBef>
                          <a:spcPct val="0"/>
                        </a:spcBef>
                        <a:buFontTx/>
                        <a:buNone/>
                      </a:pPr>
                      <a:r>
                        <a:rPr lang="en-US" sz="1800" b="1">
                          <a:solidFill>
                            <a:schemeClr val="dk1"/>
                          </a:solidFill>
                          <a:latin typeface="Times New Roman" panose="02020603050405020304" charset="0"/>
                        </a:rPr>
                        <a:t>常用技法</a:t>
                      </a:r>
                      <a:endParaRPr lang="en-US" sz="1800" b="1">
                        <a:solidFill>
                          <a:schemeClr val="dk1"/>
                        </a:solidFill>
                        <a:latin typeface="Times New Roman" panose="02020603050405020304" charset="0"/>
                      </a:endParaRPr>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r>
              <a:tr h="1439862">
                <a:tc>
                  <a:txBody>
                    <a:bodyPr/>
                    <a:p>
                      <a:pPr marL="342900" lvl="0" indent="-342900" algn="ctr">
                        <a:spcBef>
                          <a:spcPct val="0"/>
                        </a:spcBef>
                        <a:buFontTx/>
                        <a:buNone/>
                      </a:pPr>
                      <a:r>
                        <a:rPr lang="en-US" sz="1800" b="1">
                          <a:solidFill>
                            <a:schemeClr val="dk1"/>
                          </a:solidFill>
                          <a:latin typeface="Times New Roman" panose="02020603050405020304" charset="0"/>
                        </a:rPr>
                        <a:t>内</a:t>
                      </a:r>
                      <a:endParaRPr lang="en-US" sz="1800" b="1">
                        <a:solidFill>
                          <a:schemeClr val="dk1"/>
                        </a:solidFill>
                        <a:latin typeface="Times New Roman" panose="02020603050405020304" charset="0"/>
                      </a:endParaRPr>
                    </a:p>
                    <a:p>
                      <a:pPr marL="342900" lvl="0" indent="-342900" algn="ctr">
                        <a:spcBef>
                          <a:spcPct val="0"/>
                        </a:spcBef>
                        <a:buFontTx/>
                        <a:buNone/>
                      </a:pPr>
                      <a:r>
                        <a:rPr lang="en-US" sz="1800" b="1">
                          <a:solidFill>
                            <a:schemeClr val="dk1"/>
                          </a:solidFill>
                          <a:latin typeface="Times New Roman" panose="02020603050405020304" charset="0"/>
                        </a:rPr>
                        <a:t>涵</a:t>
                      </a:r>
                      <a:endParaRPr lang="en-US" sz="1800" b="1">
                        <a:solidFill>
                          <a:schemeClr val="dk1"/>
                        </a:solidFill>
                        <a:latin typeface="Times New Roman" panose="02020603050405020304" charset="0"/>
                      </a:endParaRPr>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342900" lvl="0" indent="-342900" algn="l">
                        <a:spcBef>
                          <a:spcPct val="0"/>
                        </a:spcBef>
                        <a:buFontTx/>
                        <a:buNone/>
                      </a:pPr>
                      <a:endParaRPr sz="1800" b="1"/>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342900" lvl="0" indent="-342900" algn="ctr">
                        <a:spcBef>
                          <a:spcPct val="0"/>
                        </a:spcBef>
                        <a:buFontTx/>
                        <a:buNone/>
                      </a:pPr>
                      <a:r>
                        <a:rPr lang="en-US" sz="1800" b="1">
                          <a:solidFill>
                            <a:schemeClr val="dk1"/>
                          </a:solidFill>
                          <a:latin typeface="Times New Roman" panose="02020603050405020304" charset="0"/>
                        </a:rPr>
                        <a:t>内</a:t>
                      </a:r>
                      <a:endParaRPr lang="en-US" sz="1800" b="1">
                        <a:solidFill>
                          <a:schemeClr val="dk1"/>
                        </a:solidFill>
                        <a:latin typeface="Times New Roman" panose="02020603050405020304" charset="0"/>
                      </a:endParaRPr>
                    </a:p>
                    <a:p>
                      <a:pPr marL="342900" lvl="0" indent="-342900" algn="ctr">
                        <a:spcBef>
                          <a:spcPct val="0"/>
                        </a:spcBef>
                        <a:buFontTx/>
                        <a:buNone/>
                      </a:pPr>
                      <a:r>
                        <a:rPr lang="en-US" sz="1800" b="1">
                          <a:solidFill>
                            <a:schemeClr val="dk1"/>
                          </a:solidFill>
                          <a:latin typeface="Times New Roman" panose="02020603050405020304" charset="0"/>
                        </a:rPr>
                        <a:t>容</a:t>
                      </a:r>
                      <a:endParaRPr lang="en-US" sz="1800" b="1">
                        <a:solidFill>
                          <a:schemeClr val="dk1"/>
                        </a:solidFill>
                        <a:latin typeface="Times New Roman" panose="02020603050405020304" charset="0"/>
                      </a:endParaRPr>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342900" lvl="0" indent="-342900" algn="l">
                        <a:spcBef>
                          <a:spcPct val="0"/>
                        </a:spcBef>
                        <a:buFontTx/>
                        <a:buNone/>
                      </a:pPr>
                      <a:endParaRPr sz="1800" b="1"/>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rowSpan="2">
                  <a:txBody>
                    <a:bodyPr/>
                    <a:p>
                      <a:pPr marL="342900" lvl="0" indent="-342900" algn="l">
                        <a:spcBef>
                          <a:spcPct val="0"/>
                        </a:spcBef>
                        <a:buFontTx/>
                        <a:buNone/>
                      </a:pPr>
                      <a:endParaRPr sz="1800" b="1"/>
                    </a:p>
                    <a:p>
                      <a:pPr marL="342900" lvl="0" indent="-342900" algn="l">
                        <a:spcBef>
                          <a:spcPct val="0"/>
                        </a:spcBef>
                        <a:buFontTx/>
                        <a:buNone/>
                      </a:pPr>
                      <a:endParaRPr sz="1800" b="1"/>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r>
              <a:tr h="4762499">
                <a:tc>
                  <a:txBody>
                    <a:bodyPr/>
                    <a:p>
                      <a:pPr marL="342900" lvl="0" indent="-342900" algn="ctr">
                        <a:spcBef>
                          <a:spcPct val="0"/>
                        </a:spcBef>
                        <a:buFontTx/>
                        <a:buNone/>
                      </a:pPr>
                      <a:r>
                        <a:rPr lang="en-US" sz="1800" b="1">
                          <a:solidFill>
                            <a:schemeClr val="dk1"/>
                          </a:solidFill>
                          <a:latin typeface="Times New Roman" panose="02020603050405020304" charset="0"/>
                        </a:rPr>
                        <a:t>标</a:t>
                      </a:r>
                      <a:endParaRPr lang="en-US" sz="1800" b="1">
                        <a:solidFill>
                          <a:schemeClr val="dk1"/>
                        </a:solidFill>
                        <a:latin typeface="Times New Roman" panose="02020603050405020304" charset="0"/>
                      </a:endParaRPr>
                    </a:p>
                    <a:p>
                      <a:pPr marL="342900" lvl="0" indent="-342900" algn="ctr">
                        <a:spcBef>
                          <a:spcPct val="0"/>
                        </a:spcBef>
                        <a:buFontTx/>
                        <a:buNone/>
                      </a:pPr>
                      <a:r>
                        <a:rPr lang="en-US" sz="1800" b="1">
                          <a:solidFill>
                            <a:schemeClr val="dk1"/>
                          </a:solidFill>
                          <a:latin typeface="Times New Roman" panose="02020603050405020304" charset="0"/>
                        </a:rPr>
                        <a:t>志</a:t>
                      </a:r>
                      <a:endParaRPr lang="en-US" sz="1800" b="1">
                        <a:solidFill>
                          <a:schemeClr val="dk1"/>
                        </a:solidFill>
                        <a:latin typeface="Times New Roman" panose="02020603050405020304" charset="0"/>
                      </a:endParaRPr>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342900" lvl="0" indent="-342900" algn="l">
                        <a:spcBef>
                          <a:spcPct val="0"/>
                        </a:spcBef>
                        <a:buFontTx/>
                        <a:buNone/>
                      </a:pPr>
                      <a:endParaRPr sz="1800" b="1"/>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342900" lvl="0" indent="-342900" algn="ctr">
                        <a:spcBef>
                          <a:spcPct val="0"/>
                        </a:spcBef>
                        <a:buFontTx/>
                        <a:buNone/>
                      </a:pPr>
                      <a:r>
                        <a:rPr lang="en-US" sz="1800" b="1">
                          <a:solidFill>
                            <a:schemeClr val="dk1"/>
                          </a:solidFill>
                          <a:latin typeface="Times New Roman" panose="02020603050405020304" charset="0"/>
                        </a:rPr>
                        <a:t>情</a:t>
                      </a:r>
                      <a:endParaRPr lang="en-US" sz="1800" b="1">
                        <a:solidFill>
                          <a:schemeClr val="dk1"/>
                        </a:solidFill>
                        <a:latin typeface="Times New Roman" panose="02020603050405020304" charset="0"/>
                      </a:endParaRPr>
                    </a:p>
                    <a:p>
                      <a:pPr marL="342900" lvl="0" indent="-342900" algn="ctr">
                        <a:spcBef>
                          <a:spcPct val="0"/>
                        </a:spcBef>
                        <a:buFontTx/>
                        <a:buNone/>
                      </a:pPr>
                      <a:r>
                        <a:rPr lang="en-US" sz="1800" b="1">
                          <a:solidFill>
                            <a:schemeClr val="dk1"/>
                          </a:solidFill>
                          <a:latin typeface="Times New Roman" panose="02020603050405020304" charset="0"/>
                        </a:rPr>
                        <a:t>感</a:t>
                      </a:r>
                      <a:endParaRPr lang="en-US" sz="1800" b="1">
                        <a:solidFill>
                          <a:schemeClr val="dk1"/>
                        </a:solidFill>
                        <a:latin typeface="Times New Roman" panose="02020603050405020304" charset="0"/>
                      </a:endParaRPr>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a:txBody>
                    <a:bodyPr/>
                    <a:p>
                      <a:pPr marL="342900" lvl="0" indent="-342900" algn="l">
                        <a:spcBef>
                          <a:spcPct val="0"/>
                        </a:spcBef>
                        <a:buFontTx/>
                        <a:buNone/>
                      </a:pPr>
                      <a:endParaRPr sz="1800" b="1"/>
                    </a:p>
                  </a:txBody>
                  <a:tcPr vert="horz" anchor="ctr">
                    <a:lnL w="12700" cap="flat" cmpd="sng">
                      <a:solidFill>
                        <a:srgbClr val="000000">
                          <a:alpha val="100000"/>
                        </a:srgbClr>
                      </a:solidFill>
                      <a:prstDash val="solid"/>
                      <a:round/>
                    </a:lnL>
                    <a:lnR w="12700" cap="flat" cmpd="sng">
                      <a:solidFill>
                        <a:srgbClr val="000000">
                          <a:alpha val="100000"/>
                        </a:srgbClr>
                      </a:solidFill>
                      <a:prstDash val="solid"/>
                      <a:round/>
                    </a:lnR>
                    <a:lnT w="12700" cap="flat" cmpd="sng">
                      <a:solidFill>
                        <a:srgbClr val="000000">
                          <a:alpha val="100000"/>
                        </a:srgbClr>
                      </a:solidFill>
                      <a:prstDash val="solid"/>
                      <a:round/>
                    </a:lnT>
                    <a:lnB w="12700" cap="flat" cmpd="sng">
                      <a:solidFill>
                        <a:srgbClr val="000000">
                          <a:alpha val="100000"/>
                        </a:srgbClr>
                      </a:solidFill>
                      <a:prstDash val="solid"/>
                      <a:round/>
                    </a:lnB>
                    <a:noFill/>
                  </a:tcPr>
                </a:tc>
                <a:tc vMerge="1">
                  <a:tcPr/>
                </a:tc>
              </a:tr>
            </a:tbl>
          </a:graphicData>
        </a:graphic>
      </p:graphicFrame>
      <p:sp>
        <p:nvSpPr>
          <p:cNvPr id="1049108" name="矩形 1049107"/>
          <p:cNvSpPr/>
          <p:nvPr/>
        </p:nvSpPr>
        <p:spPr>
          <a:xfrm>
            <a:off x="7308850" y="1125537"/>
            <a:ext cx="1655762" cy="51117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000" b="1">
                <a:latin typeface="黑体" panose="02010609060101010101" pitchFamily="2" charset="-122"/>
                <a:ea typeface="黑体" panose="02010609060101010101" pitchFamily="2" charset="-122"/>
              </a:rPr>
              <a:t>(1)修辞方面：主要有夸张、对比、互文、用典等。</a:t>
            </a:r>
            <a:endParaRPr lang="zh-CN" altLang="en-US" sz="2000" b="1">
              <a:latin typeface="黑体" panose="02010609060101010101" pitchFamily="2" charset="-122"/>
              <a:ea typeface="黑体" panose="02010609060101010101" pitchFamily="2" charset="-122"/>
            </a:endParaRPr>
          </a:p>
          <a:p>
            <a:pPr marL="0" lvl="0" indent="0">
              <a:buFontTx/>
              <a:buNone/>
            </a:pPr>
            <a:r>
              <a:rPr lang="zh-CN" altLang="en-US" sz="2000" b="1">
                <a:latin typeface="黑体" panose="02010609060101010101" pitchFamily="2" charset="-122"/>
                <a:ea typeface="黑体" panose="02010609060101010101" pitchFamily="2" charset="-122"/>
              </a:rPr>
              <a:t>(2)人物形象的塑造方面：常用侧面烘托、动作肖像描写、细节描写等手法。</a:t>
            </a:r>
            <a:endParaRPr lang="zh-CN" altLang="en-US" sz="2000" b="1">
              <a:latin typeface="黑体" panose="02010609060101010101" pitchFamily="2" charset="-122"/>
              <a:ea typeface="黑体" panose="02010609060101010101" pitchFamily="2" charset="-122"/>
            </a:endParaRPr>
          </a:p>
          <a:p>
            <a:pPr marL="0" lvl="0" indent="0">
              <a:buFontTx/>
              <a:buNone/>
            </a:pPr>
            <a:r>
              <a:rPr lang="zh-CN" altLang="en-US" sz="2000" b="1">
                <a:latin typeface="黑体" panose="02010609060101010101" pitchFamily="2" charset="-122"/>
                <a:ea typeface="黑体" panose="02010609060101010101" pitchFamily="2" charset="-122"/>
              </a:rPr>
              <a:t>(3)意境的营造方面：常用景物烘托、虚实结合等手法。</a:t>
            </a:r>
            <a:endParaRPr lang="zh-CN" altLang="en-US" sz="2000" b="1">
              <a:latin typeface="黑体" panose="02010609060101010101" pitchFamily="2" charset="-122"/>
              <a:ea typeface="黑体" panose="02010609060101010101" pitchFamily="2" charset="-122"/>
            </a:endParaRPr>
          </a:p>
        </p:txBody>
      </p:sp>
      <p:sp>
        <p:nvSpPr>
          <p:cNvPr id="1049109" name="矩形 1049108"/>
          <p:cNvSpPr/>
          <p:nvPr/>
        </p:nvSpPr>
        <p:spPr>
          <a:xfrm>
            <a:off x="468312" y="765175"/>
            <a:ext cx="2808287" cy="9779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000" b="1">
                <a:ea typeface="黑体" panose="02010609060101010101" pitchFamily="2" charset="-122"/>
              </a:rPr>
              <a:t>边塞征战诗是以边疆地区军民生活和自然风光为题材的诗。</a:t>
            </a:r>
            <a:endParaRPr lang="zh-CN" altLang="en-US" sz="2000" b="1">
              <a:ea typeface="黑体" panose="02010609060101010101" pitchFamily="2" charset="-122"/>
            </a:endParaRPr>
          </a:p>
        </p:txBody>
      </p:sp>
      <p:sp>
        <p:nvSpPr>
          <p:cNvPr id="1049110" name="矩形 1049109"/>
          <p:cNvSpPr/>
          <p:nvPr/>
        </p:nvSpPr>
        <p:spPr>
          <a:xfrm>
            <a:off x="468312" y="1916112"/>
            <a:ext cx="2808287" cy="43592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b="1">
                <a:latin typeface="黑体" panose="02010609060101010101" pitchFamily="2" charset="-122"/>
                <a:ea typeface="黑体" panose="02010609060101010101" pitchFamily="2" charset="-122"/>
              </a:rPr>
              <a:t>①</a:t>
            </a:r>
            <a:r>
              <a:rPr lang="zh-CN" altLang="en-US" b="1">
                <a:solidFill>
                  <a:srgbClr val="0000FF"/>
                </a:solidFill>
                <a:latin typeface="黑体" panose="02010609060101010101" pitchFamily="2" charset="-122"/>
                <a:ea typeface="黑体" panose="02010609060101010101" pitchFamily="2" charset="-122"/>
              </a:rPr>
              <a:t>标题</a:t>
            </a:r>
            <a:r>
              <a:rPr lang="zh-CN" altLang="en-US" b="1">
                <a:latin typeface="黑体" panose="02010609060101010101" pitchFamily="2" charset="-122"/>
                <a:ea typeface="黑体" panose="02010609060101010101" pitchFamily="2" charset="-122"/>
              </a:rPr>
              <a:t>往往有“行”“军”“征人”“塞”“戍”等与军旅有关的字。</a:t>
            </a:r>
            <a:endParaRPr lang="zh-CN" altLang="en-US" b="1">
              <a:latin typeface="黑体" panose="02010609060101010101" pitchFamily="2" charset="-122"/>
              <a:ea typeface="黑体" panose="02010609060101010101" pitchFamily="2" charset="-122"/>
            </a:endParaRPr>
          </a:p>
          <a:p>
            <a:pPr marL="0" lvl="0" indent="0">
              <a:buFontTx/>
              <a:buNone/>
            </a:pPr>
            <a:r>
              <a:rPr lang="zh-CN" altLang="en-US" b="1">
                <a:latin typeface="黑体" panose="02010609060101010101" pitchFamily="2" charset="-122"/>
                <a:ea typeface="黑体" panose="02010609060101010101" pitchFamily="2" charset="-122"/>
              </a:rPr>
              <a:t>②</a:t>
            </a:r>
            <a:r>
              <a:rPr lang="zh-CN" altLang="en-US" b="1">
                <a:solidFill>
                  <a:srgbClr val="0000FF"/>
                </a:solidFill>
                <a:latin typeface="黑体" panose="02010609060101010101" pitchFamily="2" charset="-122"/>
                <a:ea typeface="黑体" panose="02010609060101010101" pitchFamily="2" charset="-122"/>
              </a:rPr>
              <a:t>常见意象</a:t>
            </a:r>
            <a:r>
              <a:rPr lang="zh-CN" altLang="en-US" b="1">
                <a:latin typeface="黑体" panose="02010609060101010101" pitchFamily="2" charset="-122"/>
                <a:ea typeface="黑体" panose="02010609060101010101" pitchFamily="2" charset="-122"/>
              </a:rPr>
              <a:t>：</a:t>
            </a:r>
            <a:r>
              <a:rPr lang="zh-CN" altLang="en-US" b="1">
                <a:solidFill>
                  <a:srgbClr val="FF0000"/>
                </a:solidFill>
                <a:latin typeface="黑体" panose="02010609060101010101" pitchFamily="2" charset="-122"/>
                <a:ea typeface="黑体" panose="02010609060101010101" pitchFamily="2" charset="-122"/>
              </a:rPr>
              <a:t>自然景物类</a:t>
            </a:r>
            <a:r>
              <a:rPr lang="zh-CN" altLang="en-US" b="1">
                <a:latin typeface="黑体" panose="02010609060101010101" pitchFamily="2" charset="-122"/>
                <a:ea typeface="黑体" panose="02010609060101010101" pitchFamily="2" charset="-122"/>
              </a:rPr>
              <a:t>(黄沙、秋月、大漠、孤城、边关、雨雪、风沙等)、</a:t>
            </a:r>
            <a:r>
              <a:rPr lang="zh-CN" altLang="en-US" b="1">
                <a:solidFill>
                  <a:srgbClr val="FF0000"/>
                </a:solidFill>
                <a:latin typeface="黑体" panose="02010609060101010101" pitchFamily="2" charset="-122"/>
                <a:ea typeface="黑体" panose="02010609060101010101" pitchFamily="2" charset="-122"/>
              </a:rPr>
              <a:t>地理区域类</a:t>
            </a:r>
            <a:r>
              <a:rPr lang="zh-CN" altLang="en-US" b="1">
                <a:latin typeface="黑体" panose="02010609060101010101" pitchFamily="2" charset="-122"/>
                <a:ea typeface="黑体" panose="02010609060101010101" pitchFamily="2" charset="-122"/>
              </a:rPr>
              <a:t>(塞外、雁门、玉门关、黄河、阴山、楼兰、蓟北等)、</a:t>
            </a:r>
            <a:r>
              <a:rPr lang="zh-CN" altLang="en-US" b="1">
                <a:solidFill>
                  <a:srgbClr val="FF0000"/>
                </a:solidFill>
                <a:latin typeface="黑体" panose="02010609060101010101" pitchFamily="2" charset="-122"/>
                <a:ea typeface="黑体" panose="02010609060101010101" pitchFamily="2" charset="-122"/>
              </a:rPr>
              <a:t>战事器具类</a:t>
            </a:r>
            <a:r>
              <a:rPr lang="zh-CN" altLang="en-US" b="1">
                <a:latin typeface="黑体" panose="02010609060101010101" pitchFamily="2" charset="-122"/>
                <a:ea typeface="黑体" panose="02010609060101010101" pitchFamily="2" charset="-122"/>
              </a:rPr>
              <a:t>(金鼓、旌旗、烽火、羌笛、琵琶、战马等)、</a:t>
            </a:r>
            <a:r>
              <a:rPr lang="zh-CN" altLang="en-US" b="1">
                <a:solidFill>
                  <a:srgbClr val="FF0000"/>
                </a:solidFill>
                <a:latin typeface="黑体" panose="02010609060101010101" pitchFamily="2" charset="-122"/>
                <a:ea typeface="黑体" panose="02010609060101010101" pitchFamily="2" charset="-122"/>
              </a:rPr>
              <a:t>乐曲类</a:t>
            </a:r>
            <a:r>
              <a:rPr lang="zh-CN" altLang="en-US" b="1">
                <a:latin typeface="黑体" panose="02010609060101010101" pitchFamily="2" charset="-122"/>
                <a:ea typeface="黑体" panose="02010609060101010101" pitchFamily="2" charset="-122"/>
              </a:rPr>
              <a:t>(《梅花落》《折杨柳》《关山月》《阳关三叠》《渭城曲》等)、</a:t>
            </a:r>
            <a:r>
              <a:rPr lang="zh-CN" altLang="en-US" b="1">
                <a:solidFill>
                  <a:srgbClr val="FF0000"/>
                </a:solidFill>
                <a:latin typeface="黑体" panose="02010609060101010101" pitchFamily="2" charset="-122"/>
                <a:ea typeface="黑体" panose="02010609060101010101" pitchFamily="2" charset="-122"/>
              </a:rPr>
              <a:t>人物类</a:t>
            </a:r>
            <a:r>
              <a:rPr lang="zh-CN" altLang="en-US" b="1">
                <a:latin typeface="黑体" panose="02010609060101010101" pitchFamily="2" charset="-122"/>
                <a:ea typeface="黑体" panose="02010609060101010101" pitchFamily="2" charset="-122"/>
              </a:rPr>
              <a:t>(戍卒、将帅、胡人、单于等)。</a:t>
            </a:r>
            <a:endParaRPr lang="zh-CN" altLang="en-US" b="1">
              <a:latin typeface="黑体" panose="02010609060101010101" pitchFamily="2" charset="-122"/>
              <a:ea typeface="黑体" panose="02010609060101010101" pitchFamily="2" charset="-122"/>
            </a:endParaRPr>
          </a:p>
        </p:txBody>
      </p:sp>
      <p:sp>
        <p:nvSpPr>
          <p:cNvPr id="1049111" name="矩形 1049110"/>
          <p:cNvSpPr/>
          <p:nvPr/>
        </p:nvSpPr>
        <p:spPr>
          <a:xfrm>
            <a:off x="3851275" y="549275"/>
            <a:ext cx="3313112" cy="12731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000" b="1">
                <a:ea typeface="黑体" panose="02010609060101010101" pitchFamily="2" charset="-122"/>
              </a:rPr>
              <a:t>边塞诗多表现从军出塞，保家卫国，民族交往，塞上风情；或抒报国壮志，或发反战呼声，或记现实战事。</a:t>
            </a:r>
            <a:endParaRPr lang="zh-CN" altLang="en-US" sz="2000" b="1">
              <a:ea typeface="黑体" panose="02010609060101010101" pitchFamily="2" charset="-122"/>
            </a:endParaRPr>
          </a:p>
        </p:txBody>
      </p:sp>
      <p:sp>
        <p:nvSpPr>
          <p:cNvPr id="1049112" name="矩形 1049111"/>
          <p:cNvSpPr/>
          <p:nvPr/>
        </p:nvSpPr>
        <p:spPr>
          <a:xfrm>
            <a:off x="3924300" y="2205037"/>
            <a:ext cx="3024187" cy="39306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2000" b="1">
                <a:ea typeface="黑体" panose="02010609060101010101" pitchFamily="2" charset="-122"/>
              </a:rPr>
              <a:t>①保家卫国、建立功名的壮志豪情。</a:t>
            </a:r>
            <a:endParaRPr lang="zh-CN" altLang="en-US" sz="2000" b="1">
              <a:ea typeface="黑体" panose="02010609060101010101" pitchFamily="2" charset="-122"/>
            </a:endParaRPr>
          </a:p>
          <a:p>
            <a:pPr marL="0" lvl="0" indent="0">
              <a:buFontTx/>
              <a:buNone/>
            </a:pPr>
            <a:r>
              <a:rPr lang="zh-CN" altLang="en-US" sz="2000" b="1">
                <a:ea typeface="黑体" panose="02010609060101010101" pitchFamily="2" charset="-122"/>
              </a:rPr>
              <a:t>②奋勇杀敌、英勇无畏的英雄气概。</a:t>
            </a:r>
            <a:endParaRPr lang="zh-CN" altLang="en-US" sz="2000" b="1">
              <a:ea typeface="黑体" panose="02010609060101010101" pitchFamily="2" charset="-122"/>
            </a:endParaRPr>
          </a:p>
          <a:p>
            <a:pPr marL="0" lvl="0" indent="0">
              <a:buFontTx/>
              <a:buNone/>
            </a:pPr>
            <a:r>
              <a:rPr lang="zh-CN" altLang="en-US" sz="2000" b="1">
                <a:ea typeface="黑体" panose="02010609060101010101" pitchFamily="2" charset="-122"/>
              </a:rPr>
              <a:t>③雄奇瑰丽、奇异独特的边塞风光。</a:t>
            </a:r>
            <a:endParaRPr lang="zh-CN" altLang="en-US" sz="2000" b="1">
              <a:ea typeface="黑体" panose="02010609060101010101" pitchFamily="2" charset="-122"/>
            </a:endParaRPr>
          </a:p>
          <a:p>
            <a:pPr marL="0" lvl="0" indent="0">
              <a:buFontTx/>
              <a:buNone/>
            </a:pPr>
            <a:r>
              <a:rPr lang="zh-CN" altLang="en-US" sz="2000" b="1">
                <a:ea typeface="黑体" panose="02010609060101010101" pitchFamily="2" charset="-122"/>
              </a:rPr>
              <a:t>④征人思乡、闺妇盼归的两地情愁。</a:t>
            </a:r>
            <a:endParaRPr lang="zh-CN" altLang="en-US" sz="2000" b="1">
              <a:ea typeface="黑体" panose="02010609060101010101" pitchFamily="2" charset="-122"/>
            </a:endParaRPr>
          </a:p>
          <a:p>
            <a:pPr marL="0" lvl="0" indent="0">
              <a:buFontTx/>
              <a:buNone/>
            </a:pPr>
            <a:r>
              <a:rPr lang="zh-CN" altLang="en-US" sz="2000" b="1">
                <a:ea typeface="黑体" panose="02010609060101010101" pitchFamily="2" charset="-122"/>
              </a:rPr>
              <a:t>⑤凄苦哀怨的怨战情绪，凄厉沉痛的反战思考。</a:t>
            </a:r>
            <a:endParaRPr lang="zh-CN" altLang="en-US" sz="2000" b="1">
              <a:ea typeface="黑体" panose="02010609060101010101" pitchFamily="2" charset="-122"/>
            </a:endParaRPr>
          </a:p>
          <a:p>
            <a:pPr marL="0" lvl="0" indent="0">
              <a:buFontTx/>
              <a:buNone/>
            </a:pPr>
            <a:r>
              <a:rPr lang="zh-CN" altLang="en-US" sz="2000" b="1">
                <a:ea typeface="黑体" panose="02010609060101010101" pitchFamily="2" charset="-122"/>
              </a:rPr>
              <a:t>⑥对和平安宁的边疆生活、和睦友好的民族往来的喜悦。</a:t>
            </a:r>
            <a:endParaRPr lang="zh-CN" altLang="en-US" sz="2000" b="1">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109"/>
                                        </p:tgtEl>
                                        <p:attrNameLst>
                                          <p:attrName>style.visibility</p:attrName>
                                        </p:attrNameLst>
                                      </p:cBhvr>
                                      <p:to>
                                        <p:strVal val="visible"/>
                                      </p:to>
                                    </p:set>
                                    <p:anim calcmode="lin" valueType="num">
                                      <p:cBhvr additive="base">
                                        <p:cTn id="7" dur="500" fill="hold"/>
                                        <p:tgtEl>
                                          <p:spTgt spid="1049109"/>
                                        </p:tgtEl>
                                        <p:attrNameLst>
                                          <p:attrName>ppt_x</p:attrName>
                                        </p:attrNameLst>
                                      </p:cBhvr>
                                      <p:tavLst>
                                        <p:tav tm="0">
                                          <p:val>
                                            <p:strVal val="ppt_x"/>
                                          </p:val>
                                        </p:tav>
                                        <p:tav tm="100000">
                                          <p:val>
                                            <p:strVal val="ppt_x"/>
                                          </p:val>
                                        </p:tav>
                                      </p:tavLst>
                                    </p:anim>
                                    <p:anim calcmode="lin" valueType="num">
                                      <p:cBhvr additive="base">
                                        <p:cTn id="8" dur="500" fill="hold"/>
                                        <p:tgtEl>
                                          <p:spTgt spid="104910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9110"/>
                                        </p:tgtEl>
                                        <p:attrNameLst>
                                          <p:attrName>style.visibility</p:attrName>
                                        </p:attrNameLst>
                                      </p:cBhvr>
                                      <p:to>
                                        <p:strVal val="visible"/>
                                      </p:to>
                                    </p:set>
                                    <p:anim calcmode="lin" valueType="num">
                                      <p:cBhvr additive="base">
                                        <p:cTn id="13" dur="500" fill="hold"/>
                                        <p:tgtEl>
                                          <p:spTgt spid="1049110"/>
                                        </p:tgtEl>
                                        <p:attrNameLst>
                                          <p:attrName>ppt_x</p:attrName>
                                        </p:attrNameLst>
                                      </p:cBhvr>
                                      <p:tavLst>
                                        <p:tav tm="0">
                                          <p:val>
                                            <p:strVal val="ppt_x"/>
                                          </p:val>
                                        </p:tav>
                                        <p:tav tm="100000">
                                          <p:val>
                                            <p:strVal val="ppt_x"/>
                                          </p:val>
                                        </p:tav>
                                      </p:tavLst>
                                    </p:anim>
                                    <p:anim calcmode="lin" valueType="num">
                                      <p:cBhvr additive="base">
                                        <p:cTn id="14" dur="500" fill="hold"/>
                                        <p:tgtEl>
                                          <p:spTgt spid="10491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9111"/>
                                        </p:tgtEl>
                                        <p:attrNameLst>
                                          <p:attrName>style.visibility</p:attrName>
                                        </p:attrNameLst>
                                      </p:cBhvr>
                                      <p:to>
                                        <p:strVal val="visible"/>
                                      </p:to>
                                    </p:set>
                                    <p:anim calcmode="lin" valueType="num">
                                      <p:cBhvr additive="base">
                                        <p:cTn id="19" dur="500" fill="hold"/>
                                        <p:tgtEl>
                                          <p:spTgt spid="1049111"/>
                                        </p:tgtEl>
                                        <p:attrNameLst>
                                          <p:attrName>ppt_x</p:attrName>
                                        </p:attrNameLst>
                                      </p:cBhvr>
                                      <p:tavLst>
                                        <p:tav tm="0">
                                          <p:val>
                                            <p:strVal val="ppt_x"/>
                                          </p:val>
                                        </p:tav>
                                        <p:tav tm="100000">
                                          <p:val>
                                            <p:strVal val="ppt_x"/>
                                          </p:val>
                                        </p:tav>
                                      </p:tavLst>
                                    </p:anim>
                                    <p:anim calcmode="lin" valueType="num">
                                      <p:cBhvr additive="base">
                                        <p:cTn id="20" dur="500" fill="hold"/>
                                        <p:tgtEl>
                                          <p:spTgt spid="10491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49112"/>
                                        </p:tgtEl>
                                        <p:attrNameLst>
                                          <p:attrName>style.visibility</p:attrName>
                                        </p:attrNameLst>
                                      </p:cBhvr>
                                      <p:to>
                                        <p:strVal val="visible"/>
                                      </p:to>
                                    </p:set>
                                    <p:anim calcmode="lin" valueType="num">
                                      <p:cBhvr additive="base">
                                        <p:cTn id="25" dur="500" fill="hold"/>
                                        <p:tgtEl>
                                          <p:spTgt spid="1049112"/>
                                        </p:tgtEl>
                                        <p:attrNameLst>
                                          <p:attrName>ppt_x</p:attrName>
                                        </p:attrNameLst>
                                      </p:cBhvr>
                                      <p:tavLst>
                                        <p:tav tm="0">
                                          <p:val>
                                            <p:strVal val="ppt_x"/>
                                          </p:val>
                                        </p:tav>
                                        <p:tav tm="100000">
                                          <p:val>
                                            <p:strVal val="ppt_x"/>
                                          </p:val>
                                        </p:tav>
                                      </p:tavLst>
                                    </p:anim>
                                    <p:anim calcmode="lin" valueType="num">
                                      <p:cBhvr additive="base">
                                        <p:cTn id="26" dur="500" fill="hold"/>
                                        <p:tgtEl>
                                          <p:spTgt spid="104911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49108"/>
                                        </p:tgtEl>
                                        <p:attrNameLst>
                                          <p:attrName>style.visibility</p:attrName>
                                        </p:attrNameLst>
                                      </p:cBhvr>
                                      <p:to>
                                        <p:strVal val="visible"/>
                                      </p:to>
                                    </p:set>
                                    <p:anim calcmode="lin" valueType="num">
                                      <p:cBhvr additive="base">
                                        <p:cTn id="31" dur="500" fill="hold"/>
                                        <p:tgtEl>
                                          <p:spTgt spid="1049108"/>
                                        </p:tgtEl>
                                        <p:attrNameLst>
                                          <p:attrName>ppt_x</p:attrName>
                                        </p:attrNameLst>
                                      </p:cBhvr>
                                      <p:tavLst>
                                        <p:tav tm="0">
                                          <p:val>
                                            <p:strVal val="ppt_x"/>
                                          </p:val>
                                        </p:tav>
                                        <p:tav tm="100000">
                                          <p:val>
                                            <p:strVal val="ppt_x"/>
                                          </p:val>
                                        </p:tav>
                                      </p:tavLst>
                                    </p:anim>
                                    <p:anim calcmode="lin" valueType="num">
                                      <p:cBhvr additive="base">
                                        <p:cTn id="32" dur="500" fill="hold"/>
                                        <p:tgtEl>
                                          <p:spTgt spid="1049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09" grpId="0" animBg="1"/>
      <p:bldP spid="1049110" grpId="0" animBg="1"/>
      <p:bldP spid="1049111" grpId="0" animBg="1"/>
      <p:bldP spid="1049112" grpId="0" animBg="1"/>
      <p:bldP spid="1049108"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237" name=""/>
        <p:cNvGrpSpPr/>
        <p:nvPr/>
      </p:nvGrpSpPr>
      <p:grpSpPr>
        <a:xfrm rot="0">
          <a:off x="0" y="0"/>
          <a:ext cx="0" cy="0"/>
          <a:chOff x="0" y="0"/>
          <a:chExt cx="0" cy="0"/>
        </a:xfrm>
      </p:grpSpPr>
      <p:pic>
        <p:nvPicPr>
          <p:cNvPr id="2097214" name="图片 2097213"/>
          <p:cNvPicPr/>
          <p:nvPr/>
        </p:nvPicPr>
        <p:blipFill>
          <a:blip r:embed="rId1"/>
          <a:srcRect/>
          <a:stretch>
            <a:fillRect/>
          </a:stretch>
        </p:blipFill>
        <p:spPr>
          <a:xfrm>
            <a:off x="-36512" y="-26987"/>
            <a:ext cx="9288462" cy="6911975"/>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238" name=""/>
        <p:cNvGrpSpPr/>
        <p:nvPr/>
      </p:nvGrpSpPr>
      <p:grpSpPr>
        <a:xfrm rot="0">
          <a:off x="0" y="0"/>
          <a:ext cx="0" cy="0"/>
          <a:chOff x="0" y="0"/>
          <a:chExt cx="0" cy="0"/>
        </a:xfrm>
      </p:grpSpPr>
      <p:pic>
        <p:nvPicPr>
          <p:cNvPr id="2097215" name="图片 2097214" descr="pic_wy"/>
          <p:cNvPicPr/>
          <p:nvPr/>
        </p:nvPicPr>
        <p:blipFill>
          <a:blip r:embed="rId1"/>
          <a:srcRect/>
          <a:stretch>
            <a:fillRect/>
          </a:stretch>
        </p:blipFill>
        <p:spPr>
          <a:xfrm>
            <a:off x="6659562" y="3141662"/>
            <a:ext cx="2220912" cy="3182937"/>
          </a:xfrm>
          <a:prstGeom prst="rect">
            <a:avLst/>
          </a:prstGeom>
          <a:noFill/>
          <a:ln>
            <a:noFill/>
          </a:ln>
        </p:spPr>
      </p:pic>
      <p:sp>
        <p:nvSpPr>
          <p:cNvPr id="1049113" name="文本框 1049112"/>
          <p:cNvSpPr txBox="1"/>
          <p:nvPr/>
        </p:nvSpPr>
        <p:spPr>
          <a:xfrm>
            <a:off x="1039812" y="1773237"/>
            <a:ext cx="6335712" cy="154781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en-US" altLang="en-US" sz="9600" b="1">
                <a:solidFill>
                  <a:srgbClr val="E40000"/>
                </a:solidFill>
                <a:latin typeface="华文细黑" charset="-122"/>
                <a:ea typeface="华文细黑" charset="-122"/>
              </a:rPr>
              <a:t>高考真题</a:t>
            </a:r>
            <a:endParaRPr lang="en-US" altLang="en-US" sz="9600" b="1">
              <a:solidFill>
                <a:srgbClr val="E40000"/>
              </a:solidFill>
              <a:latin typeface="华文细黑" charset="-122"/>
              <a:ea typeface="华文细黑" charset="-122"/>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239" name=""/>
        <p:cNvGrpSpPr/>
        <p:nvPr/>
      </p:nvGrpSpPr>
      <p:grpSpPr>
        <a:xfrm rot="0">
          <a:off x="0" y="0"/>
          <a:ext cx="0" cy="0"/>
          <a:chOff x="0" y="0"/>
          <a:chExt cx="0" cy="0"/>
        </a:xfrm>
      </p:grpSpPr>
      <p:sp>
        <p:nvSpPr>
          <p:cNvPr id="1049114" name="文本占位符 1049113"/>
          <p:cNvSpPr/>
          <p:nvPr>
            <p:ph type="body" idx="1"/>
          </p:nvPr>
        </p:nvSpPr>
        <p:spPr>
          <a:xfrm>
            <a:off x="0" y="0"/>
            <a:ext cx="9144000" cy="685800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r>
              <a:rPr lang="zh-CN" altLang="en-US" sz="2800" b="1">
                <a:latin typeface="黑体" panose="02010609060101010101" pitchFamily="2" charset="-122"/>
                <a:ea typeface="黑体" panose="02010609060101010101" pitchFamily="2" charset="-122"/>
              </a:rPr>
              <a:t>1、(2012·湖南卷)阅读下面的唐诗,完成题目。</a:t>
            </a:r>
            <a:endParaRPr lang="zh-CN" altLang="en-US" sz="2800" b="1">
              <a:latin typeface="黑体" panose="02010609060101010101" pitchFamily="2" charset="-122"/>
              <a:ea typeface="黑体" panose="02010609060101010101" pitchFamily="2" charset="-122"/>
            </a:endParaRPr>
          </a:p>
          <a:p>
            <a:pPr marL="342900" lvl="0" indent="-342900" algn="ctr">
              <a:buFontTx/>
              <a:buNone/>
            </a:pPr>
            <a:r>
              <a:rPr lang="zh-CN" altLang="en-US" sz="2800" b="1">
                <a:latin typeface="黑体" panose="02010609060101010101" pitchFamily="2" charset="-122"/>
                <a:ea typeface="黑体" panose="02010609060101010101" pitchFamily="2" charset="-122"/>
              </a:rPr>
              <a:t>度破讷沙①(其二)     李益</a:t>
            </a:r>
            <a:endParaRPr lang="zh-CN" altLang="en-US" sz="2800" b="1">
              <a:latin typeface="黑体" panose="02010609060101010101" pitchFamily="2" charset="-122"/>
              <a:ea typeface="黑体" panose="02010609060101010101" pitchFamily="2" charset="-122"/>
            </a:endParaRPr>
          </a:p>
          <a:p>
            <a:pPr marL="342900" lvl="0" indent="-342900">
              <a:buFontTx/>
              <a:buNone/>
            </a:pPr>
            <a:r>
              <a:rPr lang="zh-CN" altLang="en-US" sz="2800" b="1">
                <a:latin typeface="黑体" panose="02010609060101010101" pitchFamily="2" charset="-122"/>
                <a:ea typeface="黑体" panose="02010609060101010101" pitchFamily="2" charset="-122"/>
              </a:rPr>
              <a:t>      破讷沙头雁正飞,鸊鹈泉②上战初归。</a:t>
            </a:r>
            <a:endParaRPr lang="zh-CN" altLang="en-US" sz="2800" b="1">
              <a:latin typeface="黑体" panose="02010609060101010101" pitchFamily="2" charset="-122"/>
              <a:ea typeface="黑体" panose="02010609060101010101" pitchFamily="2" charset="-122"/>
            </a:endParaRPr>
          </a:p>
          <a:p>
            <a:pPr marL="342900" lvl="0" indent="-342900">
              <a:buFontTx/>
              <a:buNone/>
            </a:pPr>
            <a:r>
              <a:rPr lang="zh-CN" altLang="en-US" sz="2800" b="1">
                <a:latin typeface="黑体" panose="02010609060101010101" pitchFamily="2" charset="-122"/>
                <a:ea typeface="黑体" panose="02010609060101010101" pitchFamily="2" charset="-122"/>
              </a:rPr>
              <a:t>      平明日出东南地,满碛寒光生铁衣。</a:t>
            </a:r>
            <a:endParaRPr lang="zh-CN" altLang="en-US" sz="2800" b="1">
              <a:latin typeface="黑体" panose="02010609060101010101" pitchFamily="2" charset="-122"/>
              <a:ea typeface="黑体" panose="02010609060101010101" pitchFamily="2" charset="-122"/>
            </a:endParaRPr>
          </a:p>
          <a:p>
            <a:pPr marL="342900" lvl="0" indent="-342900">
              <a:buFontTx/>
              <a:buNone/>
            </a:pPr>
            <a:r>
              <a:rPr lang="zh-CN" altLang="en-US" sz="2800" b="1">
                <a:latin typeface="黑体" panose="02010609060101010101" pitchFamily="2" charset="-122"/>
                <a:ea typeface="黑体" panose="02010609060101010101" pitchFamily="2" charset="-122"/>
              </a:rPr>
              <a:t>【注】①破讷沙:沙漠名。②鸊鹈泉:泉水名。</a:t>
            </a:r>
            <a:endParaRPr lang="zh-CN" altLang="en-US" sz="2800" b="1">
              <a:latin typeface="黑体" panose="02010609060101010101" pitchFamily="2" charset="-122"/>
              <a:ea typeface="黑体" panose="02010609060101010101" pitchFamily="2" charset="-122"/>
            </a:endParaRPr>
          </a:p>
          <a:p>
            <a:pPr marL="342900" lvl="0" indent="-342900">
              <a:buFontTx/>
              <a:buNone/>
            </a:pPr>
            <a:r>
              <a:rPr lang="zh-CN" altLang="en-US" sz="2800" b="1">
                <a:solidFill>
                  <a:srgbClr val="FF0000"/>
                </a:solidFill>
                <a:latin typeface="黑体" panose="02010609060101010101" pitchFamily="2" charset="-122"/>
                <a:ea typeface="黑体" panose="02010609060101010101" pitchFamily="2" charset="-122"/>
              </a:rPr>
              <a:t>(1)从题材来看,这首诗属于</a:t>
            </a:r>
            <a:r>
              <a:rPr lang="zh-CN" altLang="en-US" sz="2800" b="1" u="sng">
                <a:solidFill>
                  <a:srgbClr val="FF0000"/>
                </a:solidFill>
                <a:latin typeface="黑体" panose="02010609060101010101" pitchFamily="2" charset="-122"/>
                <a:ea typeface="黑体" panose="02010609060101010101" pitchFamily="2" charset="-122"/>
              </a:rPr>
              <a:t>　　　　　</a:t>
            </a:r>
            <a:r>
              <a:rPr lang="zh-CN" altLang="en-US" sz="2800" b="1">
                <a:solidFill>
                  <a:srgbClr val="FF0000"/>
                </a:solidFill>
                <a:latin typeface="黑体" panose="02010609060101010101" pitchFamily="2" charset="-122"/>
                <a:ea typeface="黑体" panose="02010609060101010101" pitchFamily="2" charset="-122"/>
              </a:rPr>
              <a:t>诗。</a:t>
            </a:r>
            <a:endParaRPr lang="zh-CN" altLang="en-US" sz="2800" b="1">
              <a:solidFill>
                <a:srgbClr val="FF0000"/>
              </a:solidFill>
              <a:latin typeface="黑体" panose="02010609060101010101" pitchFamily="2" charset="-122"/>
              <a:ea typeface="黑体" panose="02010609060101010101" pitchFamily="2" charset="-122"/>
            </a:endParaRPr>
          </a:p>
          <a:p>
            <a:pPr marL="342900" lvl="0" indent="-342900">
              <a:buFontTx/>
              <a:buNone/>
            </a:pPr>
            <a:r>
              <a:rPr lang="zh-CN" altLang="en-US" sz="2800" b="1">
                <a:solidFill>
                  <a:srgbClr val="FF0000"/>
                </a:solidFill>
                <a:latin typeface="黑体" panose="02010609060101010101" pitchFamily="2" charset="-122"/>
                <a:ea typeface="黑体" panose="02010609060101010101" pitchFamily="2" charset="-122"/>
              </a:rPr>
              <a:t>(2)请从意境营造的角度,赏析全诗。</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115" name="文本框 1049114"/>
          <p:cNvSpPr txBox="1"/>
          <p:nvPr/>
        </p:nvSpPr>
        <p:spPr>
          <a:xfrm>
            <a:off x="250825" y="3500437"/>
            <a:ext cx="8893175" cy="30924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spcBef>
                <a:spcPct val="50000"/>
              </a:spcBef>
              <a:buFontTx/>
              <a:buNone/>
            </a:pPr>
            <a:r>
              <a:rPr lang="zh-CN" altLang="en-US" sz="2800" b="1">
                <a:solidFill>
                  <a:srgbClr val="FF0000"/>
                </a:solidFill>
                <a:latin typeface="黑体" panose="02010609060101010101" pitchFamily="2" charset="-122"/>
                <a:ea typeface="黑体" panose="02010609060101010101" pitchFamily="2" charset="-122"/>
              </a:rPr>
              <a:t>答案</a:t>
            </a:r>
            <a:r>
              <a:rPr lang="zh-CN" altLang="en-US" sz="2800" b="1">
                <a:latin typeface="黑体" panose="02010609060101010101" pitchFamily="2" charset="-122"/>
                <a:ea typeface="黑体" panose="02010609060101010101" pitchFamily="2" charset="-122"/>
              </a:rPr>
              <a:t>：①全诗描绘了戍边将士战罢归来的图景。前两句写大漠辽远、大雁高飞,既有胜利者的喜悦,也有征人的乡思;后两句写日出东南、铁衣生寒,既表现了壮阔背景上军容的整肃,也暗含了军旅生活的艰辛。</a:t>
            </a:r>
            <a:r>
              <a:rPr lang="zh-CN" altLang="en-US" sz="2800" b="1">
                <a:solidFill>
                  <a:srgbClr val="FF0000"/>
                </a:solidFill>
                <a:latin typeface="黑体" panose="02010609060101010101" pitchFamily="2" charset="-122"/>
                <a:ea typeface="黑体" panose="02010609060101010101" pitchFamily="2" charset="-122"/>
              </a:rPr>
              <a:t>(步骤一) </a:t>
            </a:r>
            <a:r>
              <a:rPr lang="zh-CN" altLang="en-US" sz="2800" b="1">
                <a:latin typeface="黑体" panose="02010609060101010101" pitchFamily="2" charset="-122"/>
                <a:ea typeface="黑体" panose="02010609060101010101" pitchFamily="2" charset="-122"/>
              </a:rPr>
              <a:t>②诗歌撷取极具边塞特色的含蕴丰富的意象,通过喜忧、暖冷、声色等的比照映衬,营造出雄健、壮美的意境</a:t>
            </a:r>
            <a:r>
              <a:rPr lang="zh-CN" altLang="en-US" sz="2800" b="1">
                <a:solidFill>
                  <a:srgbClr val="FF0000"/>
                </a:solidFill>
                <a:latin typeface="黑体" panose="02010609060101010101" pitchFamily="2" charset="-122"/>
                <a:ea typeface="黑体" panose="02010609060101010101" pitchFamily="2" charset="-122"/>
              </a:rPr>
              <a:t>,(步骤二) </a:t>
            </a:r>
            <a:r>
              <a:rPr lang="zh-CN" altLang="en-US" sz="2800" b="1">
                <a:latin typeface="黑体" panose="02010609060101010101" pitchFamily="2" charset="-122"/>
                <a:ea typeface="黑体" panose="02010609060101010101" pitchFamily="2" charset="-122"/>
              </a:rPr>
              <a:t>③抒写了征人慷慨悲壮的情怀。</a:t>
            </a:r>
            <a:r>
              <a:rPr lang="zh-CN" altLang="en-US" sz="2800" b="1">
                <a:solidFill>
                  <a:srgbClr val="FF0000"/>
                </a:solidFill>
                <a:latin typeface="黑体" panose="02010609060101010101" pitchFamily="2" charset="-122"/>
                <a:ea typeface="黑体" panose="02010609060101010101" pitchFamily="2" charset="-122"/>
              </a:rPr>
              <a:t>(步骤三)</a:t>
            </a:r>
            <a:endParaRPr lang="zh-CN" altLang="en-US" sz="2800" b="1">
              <a:solidFill>
                <a:srgbClr val="FF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114">
                                            <p:txEl>
                                              <p:charRg st="0" end="26"/>
                                            </p:txEl>
                                          </p:spTgt>
                                        </p:tgtEl>
                                        <p:attrNameLst>
                                          <p:attrName>style.visibility</p:attrName>
                                        </p:attrNameLst>
                                      </p:cBhvr>
                                      <p:to>
                                        <p:strVal val="visible"/>
                                      </p:to>
                                    </p:set>
                                    <p:animEffect transition="in" filter="blinds(horizontal)">
                                      <p:cBhvr>
                                        <p:cTn id="7" dur="500"/>
                                        <p:tgtEl>
                                          <p:spTgt spid="1049114">
                                            <p:txEl>
                                              <p:charRg st="0" end="26"/>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9114">
                                            <p:txEl>
                                              <p:charRg st="26" end="43"/>
                                            </p:txEl>
                                          </p:spTgt>
                                        </p:tgtEl>
                                        <p:attrNameLst>
                                          <p:attrName>style.visibility</p:attrName>
                                        </p:attrNameLst>
                                      </p:cBhvr>
                                      <p:to>
                                        <p:strVal val="visible"/>
                                      </p:to>
                                    </p:set>
                                    <p:animEffect transition="in" filter="blinds(horizontal)">
                                      <p:cBhvr>
                                        <p:cTn id="12" dur="500"/>
                                        <p:tgtEl>
                                          <p:spTgt spid="1049114">
                                            <p:txEl>
                                              <p:charRg st="26" end="4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49114">
                                            <p:txEl>
                                              <p:charRg st="43" end="67"/>
                                            </p:txEl>
                                          </p:spTgt>
                                        </p:tgtEl>
                                        <p:attrNameLst>
                                          <p:attrName>style.visibility</p:attrName>
                                        </p:attrNameLst>
                                      </p:cBhvr>
                                      <p:to>
                                        <p:strVal val="visible"/>
                                      </p:to>
                                    </p:set>
                                    <p:animEffect transition="in" filter="blinds(horizontal)">
                                      <p:cBhvr>
                                        <p:cTn id="17" dur="500"/>
                                        <p:tgtEl>
                                          <p:spTgt spid="1049114">
                                            <p:txEl>
                                              <p:charRg st="43" end="6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49114">
                                            <p:txEl>
                                              <p:charRg st="67" end="90"/>
                                            </p:txEl>
                                          </p:spTgt>
                                        </p:tgtEl>
                                        <p:attrNameLst>
                                          <p:attrName>style.visibility</p:attrName>
                                        </p:attrNameLst>
                                      </p:cBhvr>
                                      <p:to>
                                        <p:strVal val="visible"/>
                                      </p:to>
                                    </p:set>
                                    <p:animEffect transition="in" filter="blinds(horizontal)">
                                      <p:cBhvr>
                                        <p:cTn id="22" dur="500"/>
                                        <p:tgtEl>
                                          <p:spTgt spid="1049114">
                                            <p:txEl>
                                              <p:charRg st="67" end="9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49114">
                                            <p:txEl>
                                              <p:charRg st="90" end="112"/>
                                            </p:txEl>
                                          </p:spTgt>
                                        </p:tgtEl>
                                        <p:attrNameLst>
                                          <p:attrName>style.visibility</p:attrName>
                                        </p:attrNameLst>
                                      </p:cBhvr>
                                      <p:to>
                                        <p:strVal val="visible"/>
                                      </p:to>
                                    </p:set>
                                    <p:animEffect transition="in" filter="blinds(horizontal)">
                                      <p:cBhvr>
                                        <p:cTn id="27" dur="500"/>
                                        <p:tgtEl>
                                          <p:spTgt spid="1049114">
                                            <p:txEl>
                                              <p:charRg st="90" end="11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49114">
                                            <p:txEl>
                                              <p:charRg st="112" end="134"/>
                                            </p:txEl>
                                          </p:spTgt>
                                        </p:tgtEl>
                                        <p:attrNameLst>
                                          <p:attrName>style.visibility</p:attrName>
                                        </p:attrNameLst>
                                      </p:cBhvr>
                                      <p:to>
                                        <p:strVal val="visible"/>
                                      </p:to>
                                    </p:set>
                                    <p:animEffect transition="in" filter="blinds(horizontal)">
                                      <p:cBhvr>
                                        <p:cTn id="32" dur="500"/>
                                        <p:tgtEl>
                                          <p:spTgt spid="1049114">
                                            <p:txEl>
                                              <p:charRg st="112" end="13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49114">
                                            <p:txEl>
                                              <p:charRg st="134" end="153"/>
                                            </p:txEl>
                                          </p:spTgt>
                                        </p:tgtEl>
                                        <p:attrNameLst>
                                          <p:attrName>style.visibility</p:attrName>
                                        </p:attrNameLst>
                                      </p:cBhvr>
                                      <p:to>
                                        <p:strVal val="visible"/>
                                      </p:to>
                                    </p:set>
                                    <p:animEffect transition="in" filter="blinds(horizontal)">
                                      <p:cBhvr>
                                        <p:cTn id="37" dur="500"/>
                                        <p:tgtEl>
                                          <p:spTgt spid="1049114">
                                            <p:txEl>
                                              <p:charRg st="134" end="15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49115"/>
                                        </p:tgtEl>
                                        <p:attrNameLst>
                                          <p:attrName>style.visibility</p:attrName>
                                        </p:attrNameLst>
                                      </p:cBhvr>
                                      <p:to>
                                        <p:strVal val="visible"/>
                                      </p:to>
                                    </p:set>
                                    <p:animEffect transition="in" filter="blinds(horizontal)">
                                      <p:cBhvr>
                                        <p:cTn id="42" dur="500"/>
                                        <p:tgtEl>
                                          <p:spTgt spid="1049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14" grpId="0" build="p"/>
      <p:bldP spid="1049115"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240" name=""/>
        <p:cNvGrpSpPr/>
        <p:nvPr/>
      </p:nvGrpSpPr>
      <p:grpSpPr>
        <a:xfrm rot="0">
          <a:off x="0" y="0"/>
          <a:ext cx="0" cy="0"/>
          <a:chOff x="0" y="0"/>
          <a:chExt cx="0" cy="0"/>
        </a:xfrm>
      </p:grpSpPr>
      <p:sp>
        <p:nvSpPr>
          <p:cNvPr id="1049116" name="标题 1049115"/>
          <p:cNvSpPr/>
          <p:nvPr>
            <p:ph type="title" idx="4294967295"/>
          </p:nvPr>
        </p:nvSpPr>
        <p:spPr>
          <a:xfrm>
            <a:off x="0" y="0"/>
            <a:ext cx="2593975" cy="381000"/>
          </a:xfrm>
          <a:prstGeom prst="rect">
            <a:avLst/>
          </a:prstGeom>
          <a:noFill/>
          <a:ln>
            <a:noFill/>
          </a:ln>
        </p:spPr>
        <p:txBody>
          <a:bodyPr vert="horz" lIns="91440" tIns="45720" rIns="91440" bIns="45720" anchor="ctr"/>
          <a:lstStyle>
            <a:lvl1pPr marL="0" indent="0" algn="ctr" rtl="0" fontAlgn="base" latinLnBrk="1">
              <a:lnSpc>
                <a:spcPct val="100000"/>
              </a:lnSpc>
              <a:spcBef>
                <a:spcPct val="0"/>
              </a:spcBef>
              <a:spcAft>
                <a:spcPct val="0"/>
              </a:spcAft>
              <a:buFont typeface="Times New Roman" panose="02020603050405020304" charset="0"/>
              <a:buNone/>
              <a:defRPr sz="4400" u="none" baseline="0">
                <a:solidFill>
                  <a:schemeClr val="lt2"/>
                </a:solidFill>
                <a:latin typeface="Arial" panose="020B0604020202020204" pitchFamily="34" charset="0"/>
                <a:ea typeface="宋体" panose="02010600030101010101" pitchFamily="2" charset="-122"/>
              </a:defRPr>
            </a:lvl1pPr>
          </a:lstStyle>
          <a:p>
            <a:pPr marL="0" lvl="0" indent="0" eaLnBrk="1" latinLnBrk="1" hangingPunct="1">
              <a:buFontTx/>
              <a:buNone/>
            </a:pPr>
            <a:r>
              <a:rPr lang="zh-CN" altLang="en-US" sz="2000" b="1">
                <a:solidFill>
                  <a:srgbClr val="FF0000"/>
                </a:solidFill>
              </a:rPr>
              <a:t>（10全国卷2）</a:t>
            </a:r>
            <a:endParaRPr lang="zh-CN" altLang="en-US" sz="2000" b="1">
              <a:solidFill>
                <a:srgbClr val="FF0000"/>
              </a:solidFill>
            </a:endParaRPr>
          </a:p>
        </p:txBody>
      </p:sp>
      <p:sp>
        <p:nvSpPr>
          <p:cNvPr id="1049117" name="文本占位符 1049116"/>
          <p:cNvSpPr/>
          <p:nvPr>
            <p:ph type="body" idx="4294967295"/>
          </p:nvPr>
        </p:nvSpPr>
        <p:spPr>
          <a:xfrm>
            <a:off x="0" y="304800"/>
            <a:ext cx="4498975" cy="632460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gn="ctr" eaLnBrk="1" latinLnBrk="1" hangingPunct="1">
              <a:lnSpc>
                <a:spcPct val="90000"/>
              </a:lnSpc>
              <a:buFontTx/>
              <a:buNone/>
            </a:pPr>
            <a:r>
              <a:rPr lang="zh-CN" altLang="en-US" sz="2800" b="1"/>
              <a:t>    </a:t>
            </a:r>
            <a:r>
              <a:rPr lang="zh-CN" altLang="en-US" b="1"/>
              <a:t> 军城早秋 </a:t>
            </a:r>
            <a:r>
              <a:rPr lang="zh-CN" altLang="en-US" sz="2800" b="1"/>
              <a:t>   </a:t>
            </a:r>
            <a:r>
              <a:rPr lang="zh-CN" altLang="en-US" sz="2000" b="1"/>
              <a:t>严武</a:t>
            </a:r>
            <a:endParaRPr lang="zh-CN" altLang="en-US" sz="2000" b="1"/>
          </a:p>
          <a:p>
            <a:pPr marL="342900" lvl="0" indent="-342900" eaLnBrk="1" latinLnBrk="1" hangingPunct="1">
              <a:lnSpc>
                <a:spcPct val="90000"/>
              </a:lnSpc>
              <a:buFontTx/>
              <a:buNone/>
            </a:pPr>
            <a:r>
              <a:rPr lang="zh-CN" altLang="en-US" sz="2800" b="1"/>
              <a:t>    </a:t>
            </a:r>
            <a:r>
              <a:rPr lang="zh-CN" altLang="en-US" sz="2800" b="1">
                <a:solidFill>
                  <a:srgbClr val="0000FF"/>
                </a:solidFill>
              </a:rPr>
              <a:t> 昨夜秋风入汉关，</a:t>
            </a:r>
            <a:endParaRPr lang="zh-CN" altLang="en-US" sz="2800" b="1">
              <a:solidFill>
                <a:srgbClr val="0000FF"/>
              </a:solidFill>
            </a:endParaRPr>
          </a:p>
          <a:p>
            <a:pPr marL="342900" lvl="0" indent="-342900" eaLnBrk="1" latinLnBrk="1" hangingPunct="1">
              <a:lnSpc>
                <a:spcPct val="90000"/>
              </a:lnSpc>
              <a:buFontTx/>
              <a:buNone/>
            </a:pPr>
            <a:r>
              <a:rPr lang="zh-CN" altLang="en-US" sz="2800" b="1">
                <a:solidFill>
                  <a:srgbClr val="0000FF"/>
                </a:solidFill>
              </a:rPr>
              <a:t>     朔云边月满西山。</a:t>
            </a:r>
            <a:endParaRPr lang="zh-CN" altLang="en-US" sz="2800" b="1">
              <a:solidFill>
                <a:srgbClr val="0000FF"/>
              </a:solidFill>
            </a:endParaRPr>
          </a:p>
          <a:p>
            <a:pPr marL="342900" lvl="0" indent="-342900" eaLnBrk="1" latinLnBrk="1" hangingPunct="1">
              <a:lnSpc>
                <a:spcPct val="90000"/>
              </a:lnSpc>
              <a:buFontTx/>
              <a:buNone/>
            </a:pPr>
            <a:r>
              <a:rPr lang="zh-CN" altLang="en-US" sz="2800" b="1">
                <a:solidFill>
                  <a:srgbClr val="0000FF"/>
                </a:solidFill>
              </a:rPr>
              <a:t>     更催飞将追骄虏，</a:t>
            </a:r>
            <a:endParaRPr lang="zh-CN" altLang="en-US" sz="2800" b="1">
              <a:solidFill>
                <a:srgbClr val="0000FF"/>
              </a:solidFill>
            </a:endParaRPr>
          </a:p>
          <a:p>
            <a:pPr marL="342900" lvl="0" indent="-342900" eaLnBrk="1" latinLnBrk="1" hangingPunct="1">
              <a:lnSpc>
                <a:spcPct val="90000"/>
              </a:lnSpc>
              <a:buFontTx/>
              <a:buNone/>
            </a:pPr>
            <a:r>
              <a:rPr lang="zh-CN" altLang="en-US" sz="2800" b="1">
                <a:solidFill>
                  <a:srgbClr val="0000FF"/>
                </a:solidFill>
              </a:rPr>
              <a:t>     莫遣沙场匹马还。</a:t>
            </a:r>
            <a:endParaRPr lang="zh-CN" altLang="en-US" sz="2800" b="1">
              <a:solidFill>
                <a:srgbClr val="0000FF"/>
              </a:solidFill>
            </a:endParaRPr>
          </a:p>
          <a:p>
            <a:pPr marL="342900" lvl="0" indent="-342900" eaLnBrk="1" latinLnBrk="1" hangingPunct="1">
              <a:lnSpc>
                <a:spcPct val="90000"/>
              </a:lnSpc>
              <a:buFontTx/>
              <a:buNone/>
            </a:pPr>
            <a:r>
              <a:rPr lang="zh-CN" altLang="en-US" sz="2800" b="1"/>
              <a:t>  </a:t>
            </a:r>
            <a:r>
              <a:rPr lang="zh-CN" altLang="en-US" sz="2400" b="1"/>
              <a:t>[注]严武（726-765）：字季鹰，华阴（今属陕西）人。曾任成都尹、剑南节使，广德二年（764）秋率兵西征，击败吐蕃军七万多人。</a:t>
            </a:r>
            <a:endParaRPr lang="zh-CN" altLang="en-US" sz="2400" b="1"/>
          </a:p>
          <a:p>
            <a:pPr marL="342900" lvl="0" indent="-342900" eaLnBrk="1" latinLnBrk="1" hangingPunct="1">
              <a:lnSpc>
                <a:spcPct val="90000"/>
              </a:lnSpc>
              <a:buFontTx/>
              <a:buNone/>
            </a:pPr>
            <a:r>
              <a:rPr lang="zh-CN" altLang="en-US" sz="2800" b="1"/>
              <a:t>（1）诗的前两句描绘了什么样的景象？有何寓意？</a:t>
            </a:r>
            <a:endParaRPr lang="zh-CN" altLang="en-US" sz="2800" b="1"/>
          </a:p>
          <a:p>
            <a:pPr marL="342900" lvl="0" indent="-342900" eaLnBrk="1" latinLnBrk="1" hangingPunct="1">
              <a:lnSpc>
                <a:spcPct val="90000"/>
              </a:lnSpc>
              <a:buFontTx/>
              <a:buNone/>
            </a:pPr>
            <a:r>
              <a:rPr lang="zh-CN" altLang="en-US" sz="2800" b="1"/>
              <a:t> （2）诗的后两句表现了作者什么样的情怀？请简要分析。</a:t>
            </a:r>
            <a:endParaRPr lang="zh-CN" altLang="en-US" sz="2800" b="1"/>
          </a:p>
        </p:txBody>
      </p:sp>
      <p:sp>
        <p:nvSpPr>
          <p:cNvPr id="1049118" name="文本占位符 1049117"/>
          <p:cNvSpPr/>
          <p:nvPr>
            <p:ph type="body" idx="4294967295"/>
          </p:nvPr>
        </p:nvSpPr>
        <p:spPr>
          <a:xfrm>
            <a:off x="4648200" y="228600"/>
            <a:ext cx="4194175" cy="6324600"/>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eaLnBrk="1" latinLnBrk="1" hangingPunct="1">
              <a:lnSpc>
                <a:spcPct val="90000"/>
              </a:lnSpc>
            </a:pPr>
            <a:r>
              <a:rPr lang="zh-CN" altLang="en-US" sz="2800" b="1"/>
              <a:t>（1）（4分）夜晚、秋风、汉关、寒云、冷月、西山，诗的前两句描绘的是一幅初秋边关阴沉凝重的夜景。寓意边境局势的紧张。</a:t>
            </a:r>
            <a:endParaRPr lang="zh-CN" altLang="en-US" sz="2800" b="1"/>
          </a:p>
          <a:p>
            <a:pPr marL="342900" lvl="0" indent="-342900" eaLnBrk="1" latinLnBrk="1" hangingPunct="1">
              <a:lnSpc>
                <a:spcPct val="90000"/>
              </a:lnSpc>
            </a:pPr>
            <a:r>
              <a:rPr lang="zh-CN" altLang="en-US" sz="2800" b="1"/>
              <a:t>   （2）（5分）第三句写部署奋力出击，显示昂扬的斗志；第四局写全歼敌军的决心，显示必胜的信心。</a:t>
            </a:r>
            <a:endParaRPr lang="zh-CN" altLang="en-US" sz="2800" b="1"/>
          </a:p>
          <a:p>
            <a:pPr marL="342900" lvl="0" indent="-342900" eaLnBrk="1" latinLnBrk="1" hangingPunct="1">
              <a:lnSpc>
                <a:spcPct val="90000"/>
              </a:lnSpc>
            </a:pPr>
            <a:r>
              <a:rPr lang="zh-CN" altLang="en-US" sz="2800" b="1"/>
              <a:t>诗的后两句表现了作者作为镇守边疆的将领，斗志昂扬，坚信必胜的豪迈情怀。</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49117">
                                            <p:txEl>
                                              <p:charRg st="0" end="1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49117">
                                            <p:txEl>
                                              <p:charRg st="16" end="3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49117">
                                            <p:txEl>
                                              <p:charRg st="30" end="4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49117">
                                            <p:txEl>
                                              <p:charRg st="44" end="5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49117">
                                            <p:txEl>
                                              <p:charRg st="58" end="7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49117">
                                            <p:txEl>
                                              <p:charRg st="72" end="14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49117">
                                            <p:txEl>
                                              <p:charRg st="140" end="16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49117">
                                            <p:txEl>
                                              <p:charRg st="164" end="19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49118">
                                            <p:txEl>
                                              <p:charRg st="0" end="5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49118">
                                            <p:txEl>
                                              <p:charRg st="59" end="10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49118">
                                            <p:txEl>
                                              <p:charRg st="109" end="14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17" grpId="0" build="p"/>
      <p:bldP spid="1049118" grpId="0"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241" name=""/>
        <p:cNvGrpSpPr/>
        <p:nvPr/>
      </p:nvGrpSpPr>
      <p:grpSpPr>
        <a:xfrm rot="0">
          <a:off x="0" y="0"/>
          <a:ext cx="0" cy="0"/>
          <a:chOff x="0" y="0"/>
          <a:chExt cx="0" cy="0"/>
        </a:xfrm>
      </p:grpSpPr>
      <p:sp>
        <p:nvSpPr>
          <p:cNvPr id="1049119" name="文本占位符 1049118"/>
          <p:cNvSpPr/>
          <p:nvPr>
            <p:ph type="body" idx="1"/>
          </p:nvPr>
        </p:nvSpPr>
        <p:spPr>
          <a:xfrm>
            <a:off x="395287" y="188912"/>
            <a:ext cx="8497888" cy="2924175"/>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lnSpc>
                <a:spcPct val="80000"/>
              </a:lnSpc>
              <a:buFontTx/>
              <a:buNone/>
            </a:pPr>
            <a:r>
              <a:rPr lang="zh-CN" altLang="en-US" sz="2800" b="1">
                <a:latin typeface="黑体" panose="02010609060101010101" pitchFamily="2" charset="-122"/>
                <a:ea typeface="黑体" panose="02010609060101010101" pitchFamily="2" charset="-122"/>
              </a:rPr>
              <a:t>（15年全国卷）发临洮将赴北亭留别①</a:t>
            </a:r>
            <a:endParaRPr lang="zh-CN" altLang="en-US" sz="2800" b="1">
              <a:latin typeface="黑体" panose="02010609060101010101" pitchFamily="2" charset="-122"/>
              <a:ea typeface="黑体" panose="02010609060101010101" pitchFamily="2" charset="-122"/>
            </a:endParaRPr>
          </a:p>
          <a:p>
            <a:pPr marL="342900" lvl="0" indent="-342900" algn="ctr">
              <a:lnSpc>
                <a:spcPct val="80000"/>
              </a:lnSpc>
              <a:buFontTx/>
              <a:buNone/>
            </a:pPr>
            <a:r>
              <a:rPr lang="zh-CN" altLang="en-US" sz="2800" b="1">
                <a:latin typeface="黑体" panose="02010609060101010101" pitchFamily="2" charset="-122"/>
                <a:ea typeface="黑体" panose="02010609060101010101" pitchFamily="2" charset="-122"/>
              </a:rPr>
              <a:t> </a:t>
            </a:r>
            <a:r>
              <a:rPr lang="zh-CN" altLang="en-US" sz="2800" b="1">
                <a:solidFill>
                  <a:srgbClr val="0000FF"/>
                </a:solidFill>
                <a:latin typeface="黑体" panose="02010609060101010101" pitchFamily="2" charset="-122"/>
                <a:ea typeface="黑体" panose="02010609060101010101" pitchFamily="2" charset="-122"/>
              </a:rPr>
              <a:t>闻说轮台路②，连年见雪飞。</a:t>
            </a:r>
            <a:endParaRPr lang="zh-CN" altLang="en-US" sz="2800" b="1">
              <a:solidFill>
                <a:srgbClr val="0000FF"/>
              </a:solidFill>
              <a:latin typeface="黑体" panose="02010609060101010101" pitchFamily="2" charset="-122"/>
              <a:ea typeface="黑体" panose="02010609060101010101" pitchFamily="2" charset="-122"/>
            </a:endParaRPr>
          </a:p>
          <a:p>
            <a:pPr marL="342900" lvl="0" indent="-342900" algn="ctr">
              <a:lnSpc>
                <a:spcPct val="80000"/>
              </a:lnSpc>
              <a:buFontTx/>
              <a:buNone/>
            </a:pPr>
            <a:r>
              <a:rPr lang="zh-CN" altLang="en-US" sz="2800" b="1">
                <a:solidFill>
                  <a:srgbClr val="0000FF"/>
                </a:solidFill>
                <a:latin typeface="黑体" panose="02010609060101010101" pitchFamily="2" charset="-122"/>
                <a:ea typeface="黑体" panose="02010609060101010101" pitchFamily="2" charset="-122"/>
              </a:rPr>
              <a:t>春风不曾到，汉使亦应稀。</a:t>
            </a:r>
            <a:endParaRPr lang="zh-CN" altLang="en-US" sz="2800" b="1">
              <a:solidFill>
                <a:srgbClr val="0000FF"/>
              </a:solidFill>
              <a:latin typeface="黑体" panose="02010609060101010101" pitchFamily="2" charset="-122"/>
              <a:ea typeface="黑体" panose="02010609060101010101" pitchFamily="2" charset="-122"/>
            </a:endParaRPr>
          </a:p>
          <a:p>
            <a:pPr marL="342900" lvl="0" indent="-342900" algn="ctr">
              <a:lnSpc>
                <a:spcPct val="80000"/>
              </a:lnSpc>
              <a:buFontTx/>
              <a:buNone/>
            </a:pPr>
            <a:r>
              <a:rPr lang="zh-CN" altLang="en-US" sz="2800" b="1">
                <a:solidFill>
                  <a:srgbClr val="0000FF"/>
                </a:solidFill>
                <a:latin typeface="黑体" panose="02010609060101010101" pitchFamily="2" charset="-122"/>
                <a:ea typeface="黑体" panose="02010609060101010101" pitchFamily="2" charset="-122"/>
              </a:rPr>
              <a:t>白草通疏勒，青山过武威。</a:t>
            </a:r>
            <a:endParaRPr lang="zh-CN" altLang="en-US" sz="2800" b="1">
              <a:solidFill>
                <a:srgbClr val="0000FF"/>
              </a:solidFill>
              <a:latin typeface="黑体" panose="02010609060101010101" pitchFamily="2" charset="-122"/>
              <a:ea typeface="黑体" panose="02010609060101010101" pitchFamily="2" charset="-122"/>
            </a:endParaRPr>
          </a:p>
          <a:p>
            <a:pPr marL="342900" lvl="0" indent="-342900" algn="ctr">
              <a:lnSpc>
                <a:spcPct val="80000"/>
              </a:lnSpc>
              <a:buFontTx/>
              <a:buNone/>
            </a:pPr>
            <a:r>
              <a:rPr lang="zh-CN" altLang="en-US" sz="2800" b="1">
                <a:solidFill>
                  <a:srgbClr val="0000FF"/>
                </a:solidFill>
                <a:latin typeface="黑体" panose="02010609060101010101" pitchFamily="2" charset="-122"/>
                <a:ea typeface="黑体" panose="02010609060101010101" pitchFamily="2" charset="-122"/>
              </a:rPr>
              <a:t>勤王敢道远，私向梦中归。</a:t>
            </a:r>
            <a:endParaRPr lang="zh-CN" altLang="en-US" sz="2800" b="1">
              <a:solidFill>
                <a:srgbClr val="0000FF"/>
              </a:solidFill>
              <a:latin typeface="黑体" panose="02010609060101010101" pitchFamily="2" charset="-122"/>
              <a:ea typeface="黑体" panose="02010609060101010101" pitchFamily="2" charset="-122"/>
            </a:endParaRPr>
          </a:p>
          <a:p>
            <a:pPr marL="342900" lvl="0" indent="-342900">
              <a:lnSpc>
                <a:spcPct val="80000"/>
              </a:lnSpc>
              <a:buFontTx/>
              <a:buNone/>
            </a:pPr>
            <a:r>
              <a:rPr lang="zh-CN" altLang="en-US" sz="2800" b="1">
                <a:solidFill>
                  <a:srgbClr val="FF0000"/>
                </a:solidFill>
                <a:latin typeface="黑体" panose="02010609060101010101" pitchFamily="2" charset="-122"/>
                <a:ea typeface="黑体" panose="02010609060101010101" pitchFamily="2" charset="-122"/>
              </a:rPr>
              <a:t>⑴与《白雪歌送武判官归京》相比，本诗描写塞外景物的角度有何不同？请简要分析。(5分)</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049120" name="矩形 1049119"/>
          <p:cNvSpPr/>
          <p:nvPr/>
        </p:nvSpPr>
        <p:spPr>
          <a:xfrm>
            <a:off x="250825" y="3141662"/>
            <a:ext cx="8604250" cy="3500437"/>
          </a:xfrm>
          <a:prstGeom prst="rect">
            <a:avLst/>
          </a:prstGeom>
          <a:noFill/>
          <a:ln>
            <a:noFill/>
          </a:ln>
        </p:spPr>
        <p:txBody>
          <a:bodyPr vert="horz" lIns="91440" tIns="45720" rIns="91440" bIns="45720" anchor="t"/>
          <a:lstStyle>
            <a:lvl1pPr marL="342900" indent="-342900" algn="l" rtl="0" fontAlgn="base" latinLnBrk="1">
              <a:lnSpc>
                <a:spcPct val="100000"/>
              </a:lnSpc>
              <a:spcBef>
                <a:spcPct val="20000"/>
              </a:spcBef>
              <a:spcAft>
                <a:spcPct val="0"/>
              </a:spcAft>
              <a:buClr>
                <a:schemeClr val="hlink"/>
              </a:buClr>
              <a:buSzPct val="100000"/>
              <a:buFont typeface="Wingdings" panose="05000000000000000000" pitchFamily="2" charset="2"/>
              <a:buChar char="§"/>
              <a:defRPr sz="3200" u="none" baseline="0">
                <a:solidFill>
                  <a:schemeClr val="dk1"/>
                </a:solidFill>
                <a:latin typeface="Arial" panose="020B0604020202020204" pitchFamily="34" charset="0"/>
                <a:ea typeface="宋体" panose="02010600030101010101" pitchFamily="2" charset="-122"/>
              </a:defRPr>
            </a:lvl1pPr>
            <a:lvl2pPr marL="742950" indent="-285750" algn="l" rtl="0" fontAlgn="base" latinLnBrk="1">
              <a:lnSpc>
                <a:spcPct val="100000"/>
              </a:lnSpc>
              <a:spcBef>
                <a:spcPct val="20000"/>
              </a:spcBef>
              <a:spcAft>
                <a:spcPct val="0"/>
              </a:spcAft>
              <a:buClr>
                <a:schemeClr val="lt2"/>
              </a:buClr>
              <a:buSzPct val="85000"/>
              <a:buFont typeface="Wingdings" panose="05000000000000000000" pitchFamily="2" charset="2"/>
              <a:buChar char="Ø"/>
              <a:defRPr sz="2800" u="none" baseline="0">
                <a:solidFill>
                  <a:schemeClr val="dk1"/>
                </a:solidFill>
                <a:latin typeface="Arial" panose="020B0604020202020204" pitchFamily="34" charset="0"/>
                <a:ea typeface="宋体" panose="02010600030101010101" pitchFamily="2" charset="-122"/>
              </a:defRPr>
            </a:lvl2pPr>
            <a:lvl3pPr marL="1143000" indent="-228600" algn="l" rtl="0" fontAlgn="base" latinLnBrk="1">
              <a:lnSpc>
                <a:spcPct val="100000"/>
              </a:lnSpc>
              <a:spcBef>
                <a:spcPct val="20000"/>
              </a:spcBef>
              <a:spcAft>
                <a:spcPct val="0"/>
              </a:spcAft>
              <a:buClr>
                <a:schemeClr val="hlink"/>
              </a:buClr>
              <a:buSzPct val="95000"/>
              <a:buFont typeface="Wingdings 2" panose="05020102010507070707" pitchFamily="18" charset="2"/>
              <a:buChar char="¡"/>
              <a:defRPr sz="2400" u="none" baseline="0">
                <a:solidFill>
                  <a:schemeClr val="dk1"/>
                </a:solidFill>
                <a:latin typeface="Arial" panose="020B0604020202020204" pitchFamily="34" charset="0"/>
                <a:ea typeface="宋体" panose="02010600030101010101" pitchFamily="2" charset="-122"/>
              </a:defRPr>
            </a:lvl3pPr>
            <a:lvl4pPr marL="1600200" indent="-228600" algn="l" rtl="0" fontAlgn="base" latinLnBrk="1">
              <a:lnSpc>
                <a:spcPct val="100000"/>
              </a:lnSpc>
              <a:spcBef>
                <a:spcPct val="20000"/>
              </a:spcBef>
              <a:spcAft>
                <a:spcPct val="0"/>
              </a:spcAft>
              <a:buClr>
                <a:schemeClr val="lt2"/>
              </a:buClr>
              <a:buSzPct val="90000"/>
              <a:buFont typeface="Wingdings" panose="05000000000000000000" pitchFamily="2" charset="2"/>
              <a:buChar char="Ø"/>
              <a:defRPr sz="2000" u="none" baseline="0">
                <a:solidFill>
                  <a:schemeClr val="dk1"/>
                </a:solidFill>
                <a:latin typeface="Arial" panose="020B0604020202020204" pitchFamily="34" charset="0"/>
                <a:ea typeface="宋体" panose="02010600030101010101" pitchFamily="2" charset="-122"/>
              </a:defRPr>
            </a:lvl4pPr>
            <a:lvl5pPr marL="2057400" indent="-228600" algn="l" rtl="0" fontAlgn="base" latinLnBrk="1">
              <a:lnSpc>
                <a:spcPct val="100000"/>
              </a:lnSpc>
              <a:spcBef>
                <a:spcPct val="20000"/>
              </a:spcBef>
              <a:spcAft>
                <a:spcPct val="0"/>
              </a:spcAft>
              <a:buClr>
                <a:schemeClr val="hlink"/>
              </a:buClr>
              <a:buSzPct val="100000"/>
              <a:buFont typeface="Wingdings 2" panose="05020102010507070707" pitchFamily="18" charset="2"/>
              <a:buChar char="¡"/>
              <a:defRPr sz="2000" u="none" baseline="0">
                <a:solidFill>
                  <a:schemeClr val="dk1"/>
                </a:solidFill>
                <a:latin typeface="Arial" panose="020B0604020202020204" pitchFamily="34" charset="0"/>
                <a:ea typeface="宋体" panose="02010600030101010101" pitchFamily="2" charset="-122"/>
              </a:defRPr>
            </a:lvl5pPr>
          </a:lstStyle>
          <a:p>
            <a:pPr marL="342900" lvl="0" indent="-342900">
              <a:buFontTx/>
              <a:buNone/>
            </a:pPr>
            <a:r>
              <a:rPr lang="zh-CN" altLang="en-US" b="1">
                <a:solidFill>
                  <a:srgbClr val="FF0000"/>
                </a:solidFill>
                <a:ea typeface="黑体" panose="02010609060101010101" pitchFamily="2" charset="-122"/>
              </a:rPr>
              <a:t>    ①</a:t>
            </a:r>
            <a:r>
              <a:rPr lang="zh-CN" altLang="en-US" b="1">
                <a:solidFill>
                  <a:srgbClr val="0000FF"/>
                </a:solidFill>
                <a:ea typeface="黑体" panose="02010609060101010101" pitchFamily="2" charset="-122"/>
              </a:rPr>
              <a:t>《白雪歌送武判官归京》是</a:t>
            </a:r>
            <a:r>
              <a:rPr lang="zh-CN" altLang="en-US" b="1">
                <a:solidFill>
                  <a:schemeClr val="lt2"/>
                </a:solidFill>
                <a:ea typeface="黑体" panose="02010609060101010101" pitchFamily="2" charset="-122"/>
              </a:rPr>
              <a:t>直接描写</a:t>
            </a:r>
            <a:r>
              <a:rPr lang="zh-CN" altLang="en-US" b="1">
                <a:solidFill>
                  <a:srgbClr val="0000FF"/>
                </a:solidFill>
                <a:ea typeface="黑体" panose="02010609060101010101" pitchFamily="2" charset="-122"/>
              </a:rPr>
              <a:t>，如“忽如一夜春风来，千树万树梨花开”，直接描写了“胡天八月即飞雪”的壮美</a:t>
            </a:r>
            <a:r>
              <a:rPr lang="zh-CN" altLang="en-US" b="1">
                <a:solidFill>
                  <a:schemeClr val="accent2"/>
                </a:solidFill>
                <a:ea typeface="黑体" panose="02010609060101010101" pitchFamily="2" charset="-122"/>
              </a:rPr>
              <a:t>；</a:t>
            </a:r>
            <a:r>
              <a:rPr lang="zh-CN" altLang="en-US" b="1">
                <a:solidFill>
                  <a:srgbClr val="FF0000"/>
                </a:solidFill>
                <a:ea typeface="黑体" panose="02010609060101010101" pitchFamily="2" charset="-122"/>
              </a:rPr>
              <a:t>②</a:t>
            </a:r>
            <a:r>
              <a:rPr lang="zh-CN" altLang="en-US" b="1">
                <a:solidFill>
                  <a:srgbClr val="0000FF"/>
                </a:solidFill>
                <a:ea typeface="黑体" panose="02010609060101010101" pitchFamily="2" charset="-122"/>
              </a:rPr>
              <a:t>《发临洮将赴北庭留别》则是</a:t>
            </a:r>
            <a:r>
              <a:rPr lang="zh-CN" altLang="en-US" b="1">
                <a:solidFill>
                  <a:schemeClr val="lt2"/>
                </a:solidFill>
                <a:ea typeface="黑体" panose="02010609060101010101" pitchFamily="2" charset="-122"/>
              </a:rPr>
              <a:t>间接描写</a:t>
            </a:r>
            <a:r>
              <a:rPr lang="zh-CN" altLang="en-US" b="1">
                <a:solidFill>
                  <a:srgbClr val="0000FF"/>
                </a:solidFill>
                <a:ea typeface="黑体" panose="02010609060101010101" pitchFamily="2" charset="-122"/>
              </a:rPr>
              <a:t>，如“春风不曾到，汉使亦应稀。白草通疏勒，青山过武威”通过描写春风不来、人少、植被稀疏来衬托北庭连年见雪飞的苦寒的恶劣环境。</a:t>
            </a:r>
            <a:endParaRPr lang="zh-CN" altLang="en-US" b="1">
              <a:solidFill>
                <a:srgbClr val="0000FF"/>
              </a:solidFill>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9120"/>
                                        </p:tgtEl>
                                        <p:attrNameLst>
                                          <p:attrName>style.visibility</p:attrName>
                                        </p:attrNameLst>
                                      </p:cBhvr>
                                      <p:to>
                                        <p:strVal val="visible"/>
                                      </p:to>
                                    </p:set>
                                    <p:anim calcmode="lin" valueType="num">
                                      <p:cBhvr additive="base">
                                        <p:cTn id="7" dur="500" fill="hold"/>
                                        <p:tgtEl>
                                          <p:spTgt spid="1049120"/>
                                        </p:tgtEl>
                                        <p:attrNameLst>
                                          <p:attrName>ppt_x</p:attrName>
                                        </p:attrNameLst>
                                      </p:cBhvr>
                                      <p:tavLst>
                                        <p:tav tm="0">
                                          <p:val>
                                            <p:strVal val="ppt_x"/>
                                          </p:val>
                                        </p:tav>
                                        <p:tav tm="100000">
                                          <p:val>
                                            <p:strVal val="ppt_x"/>
                                          </p:val>
                                        </p:tav>
                                      </p:tavLst>
                                    </p:anim>
                                    <p:anim calcmode="lin" valueType="num">
                                      <p:cBhvr additive="base">
                                        <p:cTn id="8" dur="500" fill="hold"/>
                                        <p:tgtEl>
                                          <p:spTgt spid="10491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20"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242" name=""/>
        <p:cNvGrpSpPr/>
        <p:nvPr/>
      </p:nvGrpSpPr>
      <p:grpSpPr>
        <a:xfrm rot="0">
          <a:off x="0" y="0"/>
          <a:ext cx="0" cy="0"/>
          <a:chOff x="0" y="0"/>
          <a:chExt cx="0" cy="0"/>
        </a:xfrm>
      </p:grpSpPr>
      <p:sp>
        <p:nvSpPr>
          <p:cNvPr id="1049121" name="文本框 1049120"/>
          <p:cNvSpPr txBox="1"/>
          <p:nvPr/>
        </p:nvSpPr>
        <p:spPr>
          <a:xfrm>
            <a:off x="179387" y="0"/>
            <a:ext cx="2232025" cy="519112"/>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2800" b="1">
                <a:solidFill>
                  <a:srgbClr val="FF0000"/>
                </a:solidFill>
                <a:effectLst>
                  <a:outerShdw blurRad="38100" dist="38100" dir="2700000" algn="tl">
                    <a:srgbClr val="C0C0C0"/>
                  </a:outerShdw>
                </a:effectLst>
                <a:latin typeface="Times New Roman" panose="02020603050405020304" charset="0"/>
              </a:rPr>
              <a:t>04年江苏卷</a:t>
            </a:r>
            <a:endParaRPr lang="en-US" altLang="en-US" sz="2800" b="1">
              <a:solidFill>
                <a:srgbClr val="FF0000"/>
              </a:solidFill>
              <a:effectLst>
                <a:outerShdw blurRad="38100" dist="38100" dir="2700000" algn="tl">
                  <a:srgbClr val="C0C0C0"/>
                </a:outerShdw>
              </a:effectLst>
              <a:latin typeface="Times New Roman" panose="02020603050405020304" charset="0"/>
            </a:endParaRPr>
          </a:p>
        </p:txBody>
      </p:sp>
      <p:sp>
        <p:nvSpPr>
          <p:cNvPr id="1049122" name="文本框 1049121"/>
          <p:cNvSpPr txBox="1"/>
          <p:nvPr/>
        </p:nvSpPr>
        <p:spPr>
          <a:xfrm>
            <a:off x="395287" y="549275"/>
            <a:ext cx="8497888" cy="45497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en-US" altLang="en-US" sz="2800">
                <a:effectLst>
                  <a:outerShdw blurRad="38100" dist="38100" dir="2700000" algn="tl">
                    <a:srgbClr val="C0C0C0"/>
                  </a:outerShdw>
                </a:effectLst>
                <a:latin typeface="Times New Roman" panose="02020603050405020304" charset="0"/>
                <a:ea typeface="华文行楷" pitchFamily="2" charset="-122"/>
              </a:rPr>
              <a:t>阅读下面一首唐代的边塞诗，然后回答问题。</a:t>
            </a:r>
            <a:endParaRPr lang="en-US" altLang="en-US" sz="2800">
              <a:effectLst>
                <a:outerShdw blurRad="38100" dist="38100" dir="2700000" algn="tl">
                  <a:srgbClr val="C0C0C0"/>
                </a:outerShdw>
              </a:effectLst>
              <a:latin typeface="Times New Roman" panose="02020603050405020304" charset="0"/>
              <a:ea typeface="华文行楷" pitchFamily="2" charset="-122"/>
            </a:endParaRPr>
          </a:p>
          <a:p>
            <a:pPr marL="0" lvl="0" indent="0" eaLnBrk="1" latinLnBrk="1" hangingPunct="1">
              <a:buFontTx/>
              <a:buNone/>
            </a:pPr>
            <a:r>
              <a:rPr lang="en-US" altLang="en-US" sz="2800">
                <a:effectLst>
                  <a:outerShdw blurRad="38100" dist="38100" dir="2700000" algn="tl">
                    <a:srgbClr val="C0C0C0"/>
                  </a:outerShdw>
                </a:effectLst>
                <a:latin typeface="隶书" pitchFamily="49" charset="-122"/>
                <a:ea typeface="隶书" pitchFamily="49" charset="-122"/>
              </a:rPr>
              <a:t>                  </a:t>
            </a:r>
            <a:r>
              <a:rPr lang="en-US" altLang="en-US" sz="3200">
                <a:effectLst>
                  <a:outerShdw blurRad="38100" dist="38100" dir="2700000" algn="tl">
                    <a:srgbClr val="C0C0C0"/>
                  </a:outerShdw>
                </a:effectLst>
                <a:latin typeface="隶书" pitchFamily="49" charset="-122"/>
                <a:ea typeface="隶书" pitchFamily="49" charset="-122"/>
              </a:rPr>
              <a:t>征人怨</a:t>
            </a:r>
            <a:r>
              <a:rPr lang="en-US" altLang="en-US" sz="2800">
                <a:effectLst>
                  <a:outerShdw blurRad="38100" dist="38100" dir="2700000" algn="tl">
                    <a:srgbClr val="C0C0C0"/>
                  </a:outerShdw>
                </a:effectLst>
                <a:latin typeface="隶书" pitchFamily="49" charset="-122"/>
                <a:ea typeface="隶书" pitchFamily="49" charset="-122"/>
              </a:rPr>
              <a:t>   柳中庸</a:t>
            </a:r>
            <a:endParaRPr lang="en-US" altLang="en-US" sz="2800">
              <a:effectLst>
                <a:outerShdw blurRad="38100" dist="38100" dir="2700000" algn="tl">
                  <a:srgbClr val="C0C0C0"/>
                </a:outerShdw>
              </a:effectLst>
              <a:latin typeface="隶书" pitchFamily="49" charset="-122"/>
              <a:ea typeface="隶书" pitchFamily="49" charset="-122"/>
            </a:endParaRPr>
          </a:p>
          <a:p>
            <a:pPr marL="0" lvl="0" indent="0" eaLnBrk="1" latinLnBrk="1" hangingPunct="1">
              <a:buFontTx/>
              <a:buNone/>
            </a:pPr>
            <a:r>
              <a:rPr lang="en-US" altLang="en-US" sz="2800">
                <a:effectLst>
                  <a:outerShdw blurRad="38100" dist="38100" dir="2700000" algn="tl">
                    <a:srgbClr val="C0C0C0"/>
                  </a:outerShdw>
                </a:effectLst>
                <a:latin typeface="隶书" pitchFamily="49" charset="-122"/>
                <a:ea typeface="隶书" pitchFamily="49" charset="-122"/>
              </a:rPr>
              <a:t>      </a:t>
            </a:r>
            <a:r>
              <a:rPr lang="en-US" altLang="en-US" sz="3200">
                <a:effectLst>
                  <a:outerShdw blurRad="38100" dist="38100" dir="2700000" algn="tl">
                    <a:srgbClr val="C0C0C0"/>
                  </a:outerShdw>
                </a:effectLst>
                <a:latin typeface="隶书" pitchFamily="49" charset="-122"/>
                <a:ea typeface="隶书" pitchFamily="49" charset="-122"/>
              </a:rPr>
              <a:t>岁岁金河复玉关， 朝朝马策与刀环。</a:t>
            </a:r>
            <a:endParaRPr lang="en-US" altLang="en-US" sz="3200">
              <a:effectLst>
                <a:outerShdw blurRad="38100" dist="38100" dir="2700000" algn="tl">
                  <a:srgbClr val="C0C0C0"/>
                </a:outerShdw>
              </a:effectLst>
              <a:latin typeface="隶书" pitchFamily="49" charset="-122"/>
              <a:ea typeface="隶书" pitchFamily="49" charset="-122"/>
            </a:endParaRPr>
          </a:p>
          <a:p>
            <a:pPr marL="0" lvl="0" indent="0" eaLnBrk="1" latinLnBrk="1" hangingPunct="1">
              <a:buFontTx/>
              <a:buNone/>
            </a:pPr>
            <a:r>
              <a:rPr lang="en-US" altLang="en-US" sz="3200">
                <a:effectLst>
                  <a:outerShdw blurRad="38100" dist="38100" dir="2700000" algn="tl">
                    <a:srgbClr val="C0C0C0"/>
                  </a:outerShdw>
                </a:effectLst>
                <a:latin typeface="隶书" pitchFamily="49" charset="-122"/>
                <a:ea typeface="隶书" pitchFamily="49" charset="-122"/>
              </a:rPr>
              <a:t>     三春白雪归青冢， 万里黄河绕黑山。</a:t>
            </a:r>
            <a:endParaRPr lang="en-US" altLang="en-US" sz="3200">
              <a:effectLst>
                <a:outerShdw blurRad="38100" dist="38100" dir="2700000" algn="tl">
                  <a:srgbClr val="C0C0C0"/>
                </a:outerShdw>
              </a:effectLst>
              <a:latin typeface="隶书" pitchFamily="49" charset="-122"/>
              <a:ea typeface="隶书" pitchFamily="49" charset="-122"/>
            </a:endParaRPr>
          </a:p>
          <a:p>
            <a:pPr marL="0" lvl="0" indent="0" eaLnBrk="1" latinLnBrk="1" hangingPunct="1">
              <a:buFontTx/>
              <a:buNone/>
            </a:pPr>
            <a:r>
              <a:rPr lang="en-US" altLang="en-US" sz="2800" b="1">
                <a:effectLst>
                  <a:outerShdw blurRad="38100" dist="38100" dir="2700000" algn="tl">
                    <a:srgbClr val="C0C0C0"/>
                  </a:outerShdw>
                </a:effectLst>
                <a:latin typeface="Times New Roman" panose="02020603050405020304" charset="0"/>
              </a:rPr>
              <a:t>(1)为什么说这是一首边塞诗?结合诗句具体说明。</a:t>
            </a:r>
            <a:endParaRPr lang="en-US" altLang="en-US" sz="2800" b="1">
              <a:effectLst>
                <a:outerShdw blurRad="38100" dist="38100" dir="2700000" algn="tl">
                  <a:srgbClr val="C0C0C0"/>
                </a:outerShdw>
              </a:effectLst>
              <a:latin typeface="Times New Roman" panose="02020603050405020304" charset="0"/>
            </a:endParaRPr>
          </a:p>
          <a:p>
            <a:pPr marL="0" lvl="0" indent="0" eaLnBrk="1" latinLnBrk="1" hangingPunct="1">
              <a:buFontTx/>
              <a:buNone/>
            </a:pPr>
            <a:endParaRPr lang="en-US" altLang="en-US" sz="2800" b="1">
              <a:effectLst>
                <a:outerShdw blurRad="38100" dist="38100" dir="2700000" algn="tl">
                  <a:srgbClr val="C0C0C0"/>
                </a:outerShdw>
              </a:effectLst>
              <a:latin typeface="Times New Roman" panose="02020603050405020304" charset="0"/>
            </a:endParaRPr>
          </a:p>
          <a:p>
            <a:pPr marL="0" lvl="0" indent="0" eaLnBrk="1" latinLnBrk="1" hangingPunct="1">
              <a:buFontTx/>
              <a:buNone/>
            </a:pPr>
            <a:endParaRPr lang="en-US" altLang="en-US" sz="2800" b="1">
              <a:effectLst>
                <a:outerShdw blurRad="38100" dist="38100" dir="2700000" algn="tl">
                  <a:srgbClr val="C0C0C0"/>
                </a:outerShdw>
              </a:effectLst>
              <a:latin typeface="Times New Roman" panose="02020603050405020304" charset="0"/>
            </a:endParaRPr>
          </a:p>
          <a:p>
            <a:pPr marL="0" lvl="0" indent="0" eaLnBrk="1" latinLnBrk="1" hangingPunct="1">
              <a:buFontTx/>
              <a:buNone/>
            </a:pPr>
            <a:endParaRPr lang="en-US" altLang="en-US" sz="2800" b="1">
              <a:effectLst>
                <a:outerShdw blurRad="38100" dist="38100" dir="2700000" algn="tl">
                  <a:srgbClr val="C0C0C0"/>
                </a:outerShdw>
              </a:effectLst>
              <a:latin typeface="Times New Roman" panose="02020603050405020304" charset="0"/>
            </a:endParaRPr>
          </a:p>
          <a:p>
            <a:pPr marL="0" lvl="0" indent="0" eaLnBrk="1" latinLnBrk="1" hangingPunct="1">
              <a:buFontTx/>
              <a:buNone/>
            </a:pPr>
            <a:r>
              <a:rPr lang="en-US" altLang="en-US" sz="2800" b="1">
                <a:effectLst>
                  <a:outerShdw blurRad="38100" dist="38100" dir="2700000" algn="tl">
                    <a:srgbClr val="C0C0C0"/>
                  </a:outerShdw>
                </a:effectLst>
                <a:latin typeface="Times New Roman" panose="02020603050405020304" charset="0"/>
              </a:rPr>
              <a:t>(2)诗题为“征人怨”，通篇虽无“怨”字，但句句有“怨情”，请作简要赏析。</a:t>
            </a:r>
            <a:endParaRPr lang="en-US" altLang="en-US" sz="2800" b="1">
              <a:effectLst>
                <a:outerShdw blurRad="38100" dist="38100" dir="2700000" algn="tl">
                  <a:srgbClr val="C0C0C0"/>
                </a:outerShdw>
              </a:effectLst>
              <a:latin typeface="Times New Roman" panose="02020603050405020304" charset="0"/>
            </a:endParaRPr>
          </a:p>
        </p:txBody>
      </p:sp>
      <p:sp>
        <p:nvSpPr>
          <p:cNvPr id="1049123" name="文本框 1049122"/>
          <p:cNvSpPr txBox="1"/>
          <p:nvPr/>
        </p:nvSpPr>
        <p:spPr>
          <a:xfrm>
            <a:off x="395287" y="3068637"/>
            <a:ext cx="7632700" cy="946150"/>
          </a:xfrm>
          <a:prstGeom prst="rect">
            <a:avLst/>
          </a:prstGeom>
          <a:solidFill>
            <a:schemeClr val="lt1"/>
          </a:solid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2800">
                <a:solidFill>
                  <a:schemeClr val="lt2"/>
                </a:solidFill>
                <a:effectLst>
                  <a:outerShdw blurRad="38100" dist="38100" dir="2700000" algn="tl">
                    <a:srgbClr val="C0C0C0"/>
                  </a:outerShdw>
                </a:effectLst>
                <a:latin typeface="华文行楷" pitchFamily="2" charset="-122"/>
                <a:ea typeface="华文行楷" pitchFamily="2" charset="-122"/>
              </a:rPr>
              <a:t>答案：.①诗句中有金河、玉关、青冢、黄河、黑山等边塞地名，写了征人的戍边生活。</a:t>
            </a:r>
            <a:r>
              <a:rPr lang="en-US" altLang="en-US" sz="2800">
                <a:solidFill>
                  <a:srgbClr val="00FF00"/>
                </a:solidFill>
                <a:effectLst>
                  <a:outerShdw blurRad="38100" dist="38100" dir="2700000" algn="tl">
                    <a:srgbClr val="C0C0C0"/>
                  </a:outerShdw>
                </a:effectLst>
                <a:latin typeface="华文行楷" pitchFamily="2" charset="-122"/>
                <a:ea typeface="华文行楷" pitchFamily="2" charset="-122"/>
              </a:rPr>
              <a:t> </a:t>
            </a:r>
            <a:endParaRPr lang="en-US" altLang="en-US" sz="2800">
              <a:solidFill>
                <a:srgbClr val="00FF00"/>
              </a:solidFill>
              <a:effectLst>
                <a:outerShdw blurRad="38100" dist="38100" dir="2700000" algn="tl">
                  <a:srgbClr val="C0C0C0"/>
                </a:outerShdw>
              </a:effectLst>
              <a:latin typeface="华文行楷" pitchFamily="2" charset="-122"/>
              <a:ea typeface="华文行楷" pitchFamily="2" charset="-122"/>
            </a:endParaRPr>
          </a:p>
        </p:txBody>
      </p:sp>
      <p:sp>
        <p:nvSpPr>
          <p:cNvPr id="1049124" name="文本框 1049123"/>
          <p:cNvSpPr txBox="1"/>
          <p:nvPr/>
        </p:nvSpPr>
        <p:spPr>
          <a:xfrm>
            <a:off x="323850" y="5157787"/>
            <a:ext cx="8280400" cy="94932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Times New Roman" panose="0202060305040502030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spcBef>
                <a:spcPct val="50000"/>
              </a:spcBef>
              <a:buFontTx/>
              <a:buNone/>
            </a:pPr>
            <a:r>
              <a:rPr lang="en-US" altLang="en-US" sz="2800">
                <a:solidFill>
                  <a:schemeClr val="lt2"/>
                </a:solidFill>
                <a:effectLst>
                  <a:outerShdw blurRad="38100" dist="38100" dir="2700000" algn="tl">
                    <a:srgbClr val="C0C0C0"/>
                  </a:outerShdw>
                </a:effectLst>
                <a:latin typeface="Times New Roman" panose="02020603050405020304" charset="0"/>
                <a:ea typeface="华文行楷" pitchFamily="2" charset="-122"/>
              </a:rPr>
              <a:t>②怨年年岁岁频繁调动，怨时时刻刻练兵备战，怨气候酷寒，怨景色单调。</a:t>
            </a:r>
            <a:endParaRPr lang="en-US" altLang="en-US" sz="2800">
              <a:solidFill>
                <a:schemeClr val="lt2"/>
              </a:solidFill>
              <a:effectLst>
                <a:outerShdw blurRad="38100" dist="38100" dir="2700000" algn="tl">
                  <a:srgbClr val="C0C0C0"/>
                </a:outerShdw>
              </a:effectLst>
              <a:latin typeface="Times New Roman" panose="02020603050405020304" charset="0"/>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49123"/>
                                        </p:tgtEl>
                                        <p:attrNameLst>
                                          <p:attrName>style.visibility</p:attrName>
                                        </p:attrNameLst>
                                      </p:cBhvr>
                                      <p:to>
                                        <p:strVal val="visible"/>
                                      </p:to>
                                    </p:set>
                                    <p:anim calcmode="lin" valueType="num">
                                      <p:cBhvr additive="base">
                                        <p:cTn id="7" dur="500" fill="hold"/>
                                        <p:tgtEl>
                                          <p:spTgt spid="1049123"/>
                                        </p:tgtEl>
                                        <p:attrNameLst>
                                          <p:attrName>ppt_w</p:attrName>
                                        </p:attrNameLst>
                                      </p:cBhvr>
                                      <p:tavLst>
                                        <p:tav tm="0">
                                          <p:val>
                                            <p:fltVal val="0.0"/>
                                          </p:val>
                                        </p:tav>
                                        <p:tav tm="100000">
                                          <p:val>
                                            <p:strVal val="#ppt_w"/>
                                          </p:val>
                                        </p:tav>
                                      </p:tavLst>
                                    </p:anim>
                                    <p:anim calcmode="lin" valueType="num">
                                      <p:cBhvr additive="base">
                                        <p:cTn id="8" dur="500" fill="hold"/>
                                        <p:tgtEl>
                                          <p:spTgt spid="104912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grpId="0" nodeType="clickEffect">
                                  <p:stCondLst>
                                    <p:cond delay="0"/>
                                  </p:stCondLst>
                                  <p:childTnLst>
                                    <p:set>
                                      <p:cBhvr>
                                        <p:cTn id="12" dur="1" fill="hold">
                                          <p:stCondLst>
                                            <p:cond delay="0"/>
                                          </p:stCondLst>
                                        </p:cTn>
                                        <p:tgtEl>
                                          <p:spTgt spid="1049124"/>
                                        </p:tgtEl>
                                        <p:attrNameLst>
                                          <p:attrName>style.visibility</p:attrName>
                                        </p:attrNameLst>
                                      </p:cBhvr>
                                      <p:to>
                                        <p:strVal val="visible"/>
                                      </p:to>
                                    </p:set>
                                    <p:animEffect transition="in" filter="fade">
                                      <p:cBhvr>
                                        <p:cTn id="13" dur="2000"/>
                                        <p:tgtEl>
                                          <p:spTgt spid="1049124"/>
                                        </p:tgtEl>
                                      </p:cBhvr>
                                    </p:animEffect>
                                    <p:anim calcmode="lin" valueType="num">
                                      <p:cBhvr>
                                        <p:cTn id="14" dur="2000" fill="hold"/>
                                        <p:tgtEl>
                                          <p:spTgt spid="1049124"/>
                                        </p:tgtEl>
                                        <p:attrNameLst>
                                          <p:attrName>style.rotation</p:attrName>
                                        </p:attrNameLst>
                                      </p:cBhvr>
                                      <p:tavLst>
                                        <p:tav tm="0">
                                          <p:val>
                                            <p:fltVal val="720.0"/>
                                          </p:val>
                                        </p:tav>
                                        <p:tav tm="100000">
                                          <p:val>
                                            <p:fltVal val="0.0"/>
                                          </p:val>
                                        </p:tav>
                                      </p:tavLst>
                                    </p:anim>
                                    <p:anim calcmode="lin" valueType="num">
                                      <p:cBhvr additive="base">
                                        <p:cTn id="15" dur="2000" fill="hold"/>
                                        <p:tgtEl>
                                          <p:spTgt spid="1049124"/>
                                        </p:tgtEl>
                                        <p:attrNameLst>
                                          <p:attrName>ppt_h</p:attrName>
                                        </p:attrNameLst>
                                      </p:cBhvr>
                                      <p:tavLst>
                                        <p:tav tm="0">
                                          <p:val>
                                            <p:fltVal val="0.0"/>
                                          </p:val>
                                        </p:tav>
                                        <p:tav tm="100000">
                                          <p:val>
                                            <p:strVal val="#ppt_h"/>
                                          </p:val>
                                        </p:tav>
                                      </p:tavLst>
                                    </p:anim>
                                    <p:anim calcmode="lin" valueType="num">
                                      <p:cBhvr additive="base">
                                        <p:cTn id="16" dur="2000" fill="hold"/>
                                        <p:tgtEl>
                                          <p:spTgt spid="1049124"/>
                                        </p:tgtEl>
                                        <p:attrNameLst>
                                          <p:attrName>ppt_w</p:attrName>
                                        </p:attrNameLst>
                                      </p:cBhvr>
                                      <p:tavLst>
                                        <p:tav tm="0">
                                          <p:val>
                                            <p:fltVal val="0.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123" grpId="0" animBg="1"/>
      <p:bldP spid="1049124"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243" name=""/>
        <p:cNvGrpSpPr/>
        <p:nvPr/>
      </p:nvGrpSpPr>
      <p:grpSpPr>
        <a:xfrm rot="0">
          <a:off x="0" y="0"/>
          <a:ext cx="0" cy="0"/>
          <a:chOff x="0" y="0"/>
          <a:chExt cx="0" cy="0"/>
        </a:xfrm>
      </p:grpSpPr>
      <p:pic>
        <p:nvPicPr>
          <p:cNvPr id="2097216" name="图片 2097215"/>
          <p:cNvPicPr/>
          <p:nvPr/>
        </p:nvPicPr>
        <p:blipFill>
          <a:blip r:embed="rId1"/>
          <a:srcRect/>
          <a:stretch>
            <a:fillRect/>
          </a:stretch>
        </p:blipFill>
        <p:spPr>
          <a:xfrm>
            <a:off x="-107950" y="-26987"/>
            <a:ext cx="9288462" cy="6911975"/>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299" name=""/>
        <p:cNvGrpSpPr/>
        <p:nvPr/>
      </p:nvGrpSpPr>
      <p:grpSpPr>
        <a:xfrm rot="0">
          <a:off x="0" y="0"/>
          <a:ext cx="0" cy="0"/>
          <a:chOff x="0" y="0"/>
          <a:chExt cx="0" cy="0"/>
        </a:xfrm>
      </p:grpSpPr>
      <p:sp>
        <p:nvSpPr>
          <p:cNvPr id="1049361" name="文本框 1049360"/>
          <p:cNvSpPr txBox="1"/>
          <p:nvPr/>
        </p:nvSpPr>
        <p:spPr>
          <a:xfrm>
            <a:off x="720725" y="1989137"/>
            <a:ext cx="10148888" cy="225425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a:buFontTx/>
              <a:buNone/>
            </a:pPr>
            <a:r>
              <a:rPr lang="zh-CN" altLang="en-US" sz="14200">
                <a:solidFill>
                  <a:srgbClr val="FF0000"/>
                </a:solidFill>
                <a:latin typeface="华文隶书" charset="-122"/>
                <a:ea typeface="华文隶书" charset="-122"/>
              </a:rPr>
              <a:t>课前十分钟</a:t>
            </a:r>
            <a:endParaRPr lang="zh-CN" altLang="en-US" sz="14200">
              <a:solidFill>
                <a:srgbClr val="FF0000"/>
              </a:solidFill>
              <a:latin typeface="华文隶书" charset="-122"/>
              <a:ea typeface="华文隶书" charset="-122"/>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327" name=""/>
        <p:cNvGrpSpPr/>
        <p:nvPr/>
      </p:nvGrpSpPr>
      <p:grpSpPr>
        <a:xfrm rot="0">
          <a:off x="0" y="0"/>
          <a:ext cx="0" cy="0"/>
          <a:chOff x="0" y="0"/>
          <a:chExt cx="0" cy="0"/>
        </a:xfrm>
      </p:grpSpPr>
      <p:sp>
        <p:nvSpPr>
          <p:cNvPr id="1049362" name="文本框 1049361"/>
          <p:cNvSpPr txBox="1"/>
          <p:nvPr/>
        </p:nvSpPr>
        <p:spPr>
          <a:xfrm>
            <a:off x="1008062" y="1341437"/>
            <a:ext cx="8713788" cy="4851400"/>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lnSpc>
                <a:spcPct val="150000"/>
              </a:lnSpc>
              <a:buFontTx/>
              <a:buNone/>
            </a:pPr>
            <a:r>
              <a:rPr lang="en-US" altLang="en-US" sz="3200" b="1">
                <a:latin typeface="宋体" panose="02010600030101010101" pitchFamily="2" charset="-122"/>
              </a:rPr>
              <a:t>1、自怜结束小身材，一点芳心未肯灰。</a:t>
            </a:r>
            <a:endParaRPr lang="en-US" altLang="en-US" sz="3200" b="1">
              <a:latin typeface="宋体" panose="02010600030101010101" pitchFamily="2" charset="-122"/>
            </a:endParaRPr>
          </a:p>
          <a:p>
            <a:pPr marL="0" lvl="0" indent="0" eaLnBrk="1" latinLnBrk="1" hangingPunct="1">
              <a:lnSpc>
                <a:spcPct val="150000"/>
              </a:lnSpc>
              <a:buFontTx/>
              <a:buNone/>
            </a:pPr>
            <a:r>
              <a:rPr lang="en-US" altLang="en-US" sz="3200" b="1">
                <a:latin typeface="宋体" panose="02010600030101010101" pitchFamily="2" charset="-122"/>
              </a:rPr>
              <a:t>   时节到来寒焰发，万人头上一声雷。</a:t>
            </a:r>
            <a:endParaRPr lang="en-US" altLang="en-US" sz="3200" b="1">
              <a:latin typeface="宋体" panose="02010600030101010101" pitchFamily="2" charset="-122"/>
            </a:endParaRPr>
          </a:p>
          <a:p>
            <a:pPr marL="0" lvl="0" indent="0" eaLnBrk="1" latinLnBrk="1" hangingPunct="1">
              <a:lnSpc>
                <a:spcPct val="150000"/>
              </a:lnSpc>
              <a:buFontTx/>
              <a:buNone/>
            </a:pPr>
            <a:r>
              <a:rPr lang="en-US" altLang="en-US" sz="3200" b="1">
                <a:latin typeface="宋体" panose="02010600030101010101" pitchFamily="2" charset="-122"/>
              </a:rPr>
              <a:t>2、一节复一节，千枝攒万叶。</a:t>
            </a:r>
            <a:endParaRPr lang="en-US" altLang="en-US" sz="3200" b="1">
              <a:latin typeface="宋体" panose="02010600030101010101" pitchFamily="2" charset="-122"/>
            </a:endParaRPr>
          </a:p>
          <a:p>
            <a:pPr marL="0" lvl="0" indent="0" eaLnBrk="1" latinLnBrk="1" hangingPunct="1">
              <a:lnSpc>
                <a:spcPct val="150000"/>
              </a:lnSpc>
              <a:buFontTx/>
              <a:buNone/>
            </a:pPr>
            <a:r>
              <a:rPr lang="en-US" altLang="en-US" sz="3200" b="1">
                <a:latin typeface="宋体" panose="02010600030101010101" pitchFamily="2" charset="-122"/>
              </a:rPr>
              <a:t>   我自不开花，免撩蜂与蝶。</a:t>
            </a:r>
            <a:endParaRPr lang="en-US" altLang="en-US" sz="3200" b="1">
              <a:latin typeface="宋体" panose="02010600030101010101" pitchFamily="2" charset="-122"/>
            </a:endParaRPr>
          </a:p>
          <a:p>
            <a:pPr marL="0" lvl="0" indent="0" eaLnBrk="1" latinLnBrk="1" hangingPunct="1">
              <a:lnSpc>
                <a:spcPct val="90000"/>
              </a:lnSpc>
              <a:spcBef>
                <a:spcPct val="50000"/>
              </a:spcBef>
              <a:buFontTx/>
              <a:buNone/>
            </a:pPr>
            <a:r>
              <a:rPr lang="en-US" altLang="en-US" sz="3200" b="1">
                <a:latin typeface="宋体" panose="02010600030101010101" pitchFamily="2" charset="-122"/>
              </a:rPr>
              <a:t>3、千形万象竟还空，映水藏山片复重。</a:t>
            </a:r>
            <a:endParaRPr lang="en-US" altLang="en-US" sz="3200" b="1">
              <a:latin typeface="宋体" panose="02010600030101010101" pitchFamily="2" charset="-122"/>
            </a:endParaRPr>
          </a:p>
          <a:p>
            <a:pPr marL="0" lvl="0" indent="0" eaLnBrk="1" latinLnBrk="1" hangingPunct="1">
              <a:lnSpc>
                <a:spcPct val="90000"/>
              </a:lnSpc>
              <a:spcBef>
                <a:spcPct val="50000"/>
              </a:spcBef>
              <a:buFontTx/>
              <a:buNone/>
            </a:pPr>
            <a:r>
              <a:rPr lang="en-US" altLang="en-US" sz="3200" b="1">
                <a:latin typeface="宋体" panose="02010600030101010101" pitchFamily="2" charset="-122"/>
              </a:rPr>
              <a:t>   无限旱苗枯欲尽，悠悠闲处作奇峰。</a:t>
            </a:r>
            <a:endParaRPr lang="en-US" altLang="en-US" sz="3200" b="1">
              <a:latin typeface="宋体" panose="02010600030101010101" pitchFamily="2" charset="-122"/>
            </a:endParaRPr>
          </a:p>
          <a:p>
            <a:pPr marL="0" lvl="0" indent="0" eaLnBrk="1" latinLnBrk="1" hangingPunct="1">
              <a:buFontTx/>
              <a:buNone/>
            </a:pPr>
            <a:endParaRPr lang="en-US" altLang="en-US" sz="3200" b="1">
              <a:latin typeface="宋体" panose="02010600030101010101" pitchFamily="2" charset="-122"/>
            </a:endParaRPr>
          </a:p>
        </p:txBody>
      </p:sp>
      <p:pic>
        <p:nvPicPr>
          <p:cNvPr id="2097232" name="图片 2097231"/>
          <p:cNvPicPr/>
          <p:nvPr/>
        </p:nvPicPr>
        <p:blipFill>
          <a:blip r:embed="rId1"/>
          <a:srcRect/>
          <a:stretch>
            <a:fillRect/>
          </a:stretch>
        </p:blipFill>
        <p:spPr>
          <a:xfrm>
            <a:off x="476250" y="-165100"/>
            <a:ext cx="4497387" cy="1762125"/>
          </a:xfrm>
          <a:prstGeom prst="rect">
            <a:avLst/>
          </a:prstGeom>
          <a:noFill/>
          <a:ln>
            <a:noFill/>
          </a:ln>
        </p:spPr>
      </p:pic>
      <p:sp>
        <p:nvSpPr>
          <p:cNvPr id="1049363" name="文本框 1049362"/>
          <p:cNvSpPr txBox="1"/>
          <p:nvPr/>
        </p:nvSpPr>
        <p:spPr>
          <a:xfrm>
            <a:off x="8640762" y="1773237"/>
            <a:ext cx="1439862" cy="8159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4800" b="1">
                <a:solidFill>
                  <a:srgbClr val="FF0000"/>
                </a:solidFill>
              </a:rPr>
              <a:t>爆竹</a:t>
            </a:r>
            <a:endParaRPr lang="zh-CN" altLang="en-US" sz="4800" b="1">
              <a:solidFill>
                <a:srgbClr val="FF0000"/>
              </a:solidFill>
            </a:endParaRPr>
          </a:p>
        </p:txBody>
      </p:sp>
      <p:sp>
        <p:nvSpPr>
          <p:cNvPr id="1049364" name="文本框 1049363"/>
          <p:cNvSpPr txBox="1"/>
          <p:nvPr/>
        </p:nvSpPr>
        <p:spPr>
          <a:xfrm>
            <a:off x="8782050" y="3141662"/>
            <a:ext cx="647700" cy="8159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4800" b="1">
                <a:solidFill>
                  <a:srgbClr val="FF0000"/>
                </a:solidFill>
              </a:rPr>
              <a:t>竹</a:t>
            </a:r>
            <a:endParaRPr lang="zh-CN" altLang="en-US" sz="4800" b="1">
              <a:solidFill>
                <a:srgbClr val="FF0000"/>
              </a:solidFill>
            </a:endParaRPr>
          </a:p>
        </p:txBody>
      </p:sp>
      <p:sp>
        <p:nvSpPr>
          <p:cNvPr id="1049365" name="文本框 1049364"/>
          <p:cNvSpPr txBox="1"/>
          <p:nvPr/>
        </p:nvSpPr>
        <p:spPr>
          <a:xfrm>
            <a:off x="8785225" y="4413250"/>
            <a:ext cx="719137" cy="815975"/>
          </a:xfrm>
          <a:prstGeom prst="rect">
            <a:avLst/>
          </a:prstGeom>
          <a:noFill/>
          <a:ln>
            <a:noFill/>
          </a:ln>
        </p:spPr>
        <p:txBody>
          <a:bodyPr vert="horz" lIns="91440" tIns="45720" rIns="91440" bIns="45720" anchor="t">
            <a:spAutoFit/>
          </a:bodyPr>
          <a:lstStyle>
            <a:lvl1pPr marL="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1pPr>
            <a:lvl2pPr marL="4572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2pPr>
            <a:lvl3pPr marL="9144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3pPr>
            <a:lvl4pPr marL="13716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4pPr>
            <a:lvl5pPr marL="1828800" indent="0" algn="l" rtl="0" fontAlgn="base" latinLnBrk="1">
              <a:lnSpc>
                <a:spcPct val="100000"/>
              </a:lnSpc>
              <a:spcBef>
                <a:spcPct val="0"/>
              </a:spcBef>
              <a:spcAft>
                <a:spcPct val="0"/>
              </a:spcAft>
              <a:buClr>
                <a:srgbClr val="000000"/>
              </a:buClr>
              <a:buFont typeface="Arial" panose="020B0604020202020204" pitchFamily="34" charset="0"/>
              <a:buNone/>
              <a:defRPr sz="1800" u="none" baseline="0">
                <a:solidFill>
                  <a:schemeClr val="dk1"/>
                </a:solidFill>
                <a:latin typeface="Arial" panose="020B0604020202020204" pitchFamily="34" charset="0"/>
                <a:ea typeface="宋体" panose="02010600030101010101" pitchFamily="2" charset="-122"/>
              </a:defRPr>
            </a:lvl5pPr>
          </a:lstStyle>
          <a:p>
            <a:pPr marL="0" lvl="0" indent="0" eaLnBrk="1" latinLnBrk="1" hangingPunct="1">
              <a:buFontTx/>
              <a:buNone/>
            </a:pPr>
            <a:r>
              <a:rPr lang="zh-CN" altLang="en-US" sz="4800" b="1">
                <a:solidFill>
                  <a:srgbClr val="FF0000"/>
                </a:solidFill>
              </a:rPr>
              <a:t>云</a:t>
            </a:r>
            <a:endParaRPr lang="zh-CN" altLang="en-US" sz="4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9362"/>
                                        </p:tgtEl>
                                        <p:attrNameLst>
                                          <p:attrName>style.visibility</p:attrName>
                                        </p:attrNameLst>
                                      </p:cBhvr>
                                      <p:to>
                                        <p:strVal val="visible"/>
                                      </p:to>
                                    </p:set>
                                    <p:animEffect transition="in" filter="blinds(horizontal)">
                                      <p:cBhvr>
                                        <p:cTn id="7" dur="500"/>
                                        <p:tgtEl>
                                          <p:spTgt spid="104936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049363"/>
                                        </p:tgtEl>
                                        <p:attrNameLst>
                                          <p:attrName>style.visibility</p:attrName>
                                        </p:attrNameLst>
                                      </p:cBhvr>
                                      <p:to>
                                        <p:strVal val="visible"/>
                                      </p:to>
                                    </p:set>
                                    <p:anim calcmode="lin" valueType="num">
                                      <p:cBhvr additive="base">
                                        <p:cTn id="12" dur="500" fill="hold"/>
                                        <p:tgtEl>
                                          <p:spTgt spid="1049363"/>
                                        </p:tgtEl>
                                        <p:attrNameLst>
                                          <p:attrName>ppt_x</p:attrName>
                                        </p:attrNameLst>
                                      </p:cBhvr>
                                      <p:tavLst>
                                        <p:tav tm="0">
                                          <p:val>
                                            <p:strVal val="ppt_x"/>
                                          </p:val>
                                        </p:tav>
                                        <p:tav tm="100000">
                                          <p:val>
                                            <p:strVal val="ppt_x"/>
                                          </p:val>
                                        </p:tav>
                                      </p:tavLst>
                                    </p:anim>
                                    <p:anim calcmode="lin" valueType="num">
                                      <p:cBhvr additive="base">
                                        <p:cTn id="13" dur="500" fill="hold"/>
                                        <p:tgtEl>
                                          <p:spTgt spid="104936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1049364"/>
                                        </p:tgtEl>
                                        <p:attrNameLst>
                                          <p:attrName>style.visibility</p:attrName>
                                        </p:attrNameLst>
                                      </p:cBhvr>
                                      <p:to>
                                        <p:strVal val="visible"/>
                                      </p:to>
                                    </p:set>
                                    <p:animEffect transition="in" filter="box(in)">
                                      <p:cBhvr>
                                        <p:cTn id="18" dur="500"/>
                                        <p:tgtEl>
                                          <p:spTgt spid="104936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9365"/>
                                        </p:tgtEl>
                                        <p:attrNameLst>
                                          <p:attrName>style.visibility</p:attrName>
                                        </p:attrNameLst>
                                      </p:cBhvr>
                                      <p:to>
                                        <p:strVal val="visible"/>
                                      </p:to>
                                    </p:set>
                                    <p:animEffect transition="in" filter="blinds(horizontal)">
                                      <p:cBhvr>
                                        <p:cTn id="23" dur="500"/>
                                        <p:tgtEl>
                                          <p:spTgt spid="1049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9362" grpId="0" animBg="1"/>
      <p:bldP spid="1049363" grpId="0" animBg="1"/>
      <p:bldP spid="1049364" grpId="0" animBg="1"/>
      <p:bldP spid="1049365" grpId="0" animBg="1"/>
    </p:bldLst>
  </p:timing>
</p:sld>
</file>

<file path=ppt/theme/theme1.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Default Color Scheme">
      <a:dk1>
        <a:srgbClr val="4D4D4D"/>
      </a:dk1>
      <a:lt1>
        <a:srgbClr val="FFFFFF"/>
      </a:lt1>
      <a:dk2>
        <a:srgbClr val="4D4D4D"/>
      </a:dk2>
      <a:lt2>
        <a:srgbClr val="FFFFFF"/>
      </a:lt2>
      <a:accent1>
        <a:srgbClr val="946A7D"/>
      </a:accent1>
      <a:accent2>
        <a:srgbClr val="B99179"/>
      </a:accent2>
      <a:accent3>
        <a:srgbClr val="FFFFFF"/>
      </a:accent3>
      <a:accent4>
        <a:srgbClr val="414141"/>
      </a:accent4>
      <a:accent5>
        <a:srgbClr val="C8BAC0"/>
      </a:accent5>
      <a:accent6>
        <a:srgbClr val="A6826C"/>
      </a:accent6>
      <a:hlink>
        <a:srgbClr val="00AEF0"/>
      </a:hlink>
      <a:folHlink>
        <a:srgbClr val="AFB2B4"/>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4D4D4D"/>
        </a:dk1>
        <a:lt1>
          <a:srgbClr val="FFFFFF"/>
        </a:lt1>
        <a:dk2>
          <a:srgbClr val="4D4D4D"/>
        </a:dk2>
        <a:lt2>
          <a:srgbClr val="FFFFFF"/>
        </a:lt2>
        <a:accent1>
          <a:srgbClr val="946A7D"/>
        </a:accent1>
        <a:accent2>
          <a:srgbClr val="B99179"/>
        </a:accent2>
        <a:accent3>
          <a:srgbClr val="FFFFFF"/>
        </a:accent3>
        <a:accent4>
          <a:srgbClr val="414141"/>
        </a:accent4>
        <a:accent5>
          <a:srgbClr val="C8BAC0"/>
        </a:accent5>
        <a:accent6>
          <a:srgbClr val="A6826C"/>
        </a:accent6>
        <a:hlink>
          <a:srgbClr val="00AE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Default Color Scheme">
      <a:dk1>
        <a:srgbClr val="5F5F5F"/>
      </a:dk1>
      <a:lt1>
        <a:srgbClr val="FFFFFF"/>
      </a:lt1>
      <a:dk2>
        <a:srgbClr val="5F5F5F"/>
      </a:dk2>
      <a:lt2>
        <a:srgbClr val="FFFFFF"/>
      </a:lt2>
      <a:accent1>
        <a:srgbClr val="82493A"/>
      </a:accent1>
      <a:accent2>
        <a:srgbClr val="967A50"/>
      </a:accent2>
      <a:accent3>
        <a:srgbClr val="FFFFFF"/>
      </a:accent3>
      <a:accent4>
        <a:srgbClr val="515151"/>
      </a:accent4>
      <a:accent5>
        <a:srgbClr val="C1B1AE"/>
      </a:accent5>
      <a:accent6>
        <a:srgbClr val="866D47"/>
      </a:accent6>
      <a:hlink>
        <a:srgbClr val="00B0F0"/>
      </a:hlink>
      <a:folHlink>
        <a:srgbClr val="AFB2B4"/>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5F5F5F"/>
        </a:dk1>
        <a:lt1>
          <a:srgbClr val="FFFFFF"/>
        </a:lt1>
        <a:dk2>
          <a:srgbClr val="5F5F5F"/>
        </a:dk2>
        <a:lt2>
          <a:srgbClr val="FFFFFF"/>
        </a:lt2>
        <a:accent1>
          <a:srgbClr val="82493A"/>
        </a:accent1>
        <a:accent2>
          <a:srgbClr val="967A50"/>
        </a:accent2>
        <a:accent3>
          <a:srgbClr val="FFFFFF"/>
        </a:accent3>
        <a:accent4>
          <a:srgbClr val="515151"/>
        </a:accent4>
        <a:accent5>
          <a:srgbClr val="C1B1AE"/>
        </a:accent5>
        <a:accent6>
          <a:srgbClr val="866D47"/>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Default Color Scheme">
      <a:dk1>
        <a:srgbClr val="5F5F5F"/>
      </a:dk1>
      <a:lt1>
        <a:srgbClr val="FFFFFF"/>
      </a:lt1>
      <a:dk2>
        <a:srgbClr val="5F5F5F"/>
      </a:dk2>
      <a:lt2>
        <a:srgbClr val="FFFFFF"/>
      </a:lt2>
      <a:accent1>
        <a:srgbClr val="82493A"/>
      </a:accent1>
      <a:accent2>
        <a:srgbClr val="967A50"/>
      </a:accent2>
      <a:accent3>
        <a:srgbClr val="FFFFFF"/>
      </a:accent3>
      <a:accent4>
        <a:srgbClr val="515151"/>
      </a:accent4>
      <a:accent5>
        <a:srgbClr val="C1B1AE"/>
      </a:accent5>
      <a:accent6>
        <a:srgbClr val="866D47"/>
      </a:accent6>
      <a:hlink>
        <a:srgbClr val="00B0F0"/>
      </a:hlink>
      <a:folHlink>
        <a:srgbClr val="AFB2B4"/>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5F5F5F"/>
        </a:dk1>
        <a:lt1>
          <a:srgbClr val="FFFFFF"/>
        </a:lt1>
        <a:dk2>
          <a:srgbClr val="5F5F5F"/>
        </a:dk2>
        <a:lt2>
          <a:srgbClr val="FFFFFF"/>
        </a:lt2>
        <a:accent1>
          <a:srgbClr val="82493A"/>
        </a:accent1>
        <a:accent2>
          <a:srgbClr val="967A50"/>
        </a:accent2>
        <a:accent3>
          <a:srgbClr val="FFFFFF"/>
        </a:accent3>
        <a:accent4>
          <a:srgbClr val="515151"/>
        </a:accent4>
        <a:accent5>
          <a:srgbClr val="C1B1AE"/>
        </a:accent5>
        <a:accent6>
          <a:srgbClr val="866D47"/>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主题">
  <a:themeElements>
    <a:clrScheme name="Default Color Scheme">
      <a:dk1>
        <a:srgbClr val="5F5F5F"/>
      </a:dk1>
      <a:lt1>
        <a:srgbClr val="FFFFFF"/>
      </a:lt1>
      <a:dk2>
        <a:srgbClr val="5F5F5F"/>
      </a:dk2>
      <a:lt2>
        <a:srgbClr val="FFFFFF"/>
      </a:lt2>
      <a:accent1>
        <a:srgbClr val="82493A"/>
      </a:accent1>
      <a:accent2>
        <a:srgbClr val="967A50"/>
      </a:accent2>
      <a:accent3>
        <a:srgbClr val="FFFFFF"/>
      </a:accent3>
      <a:accent4>
        <a:srgbClr val="515151"/>
      </a:accent4>
      <a:accent5>
        <a:srgbClr val="C1B1AE"/>
      </a:accent5>
      <a:accent6>
        <a:srgbClr val="866D47"/>
      </a:accent6>
      <a:hlink>
        <a:srgbClr val="00B0F0"/>
      </a:hlink>
      <a:folHlink>
        <a:srgbClr val="AFB2B4"/>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5F5F5F"/>
        </a:dk1>
        <a:lt1>
          <a:srgbClr val="FFFFFF"/>
        </a:lt1>
        <a:dk2>
          <a:srgbClr val="5F5F5F"/>
        </a:dk2>
        <a:lt2>
          <a:srgbClr val="FFFFFF"/>
        </a:lt2>
        <a:accent1>
          <a:srgbClr val="82493A"/>
        </a:accent1>
        <a:accent2>
          <a:srgbClr val="967A50"/>
        </a:accent2>
        <a:accent3>
          <a:srgbClr val="FFFFFF"/>
        </a:accent3>
        <a:accent4>
          <a:srgbClr val="515151"/>
        </a:accent4>
        <a:accent5>
          <a:srgbClr val="C1B1AE"/>
        </a:accent5>
        <a:accent6>
          <a:srgbClr val="866D47"/>
        </a:accent6>
        <a:hlink>
          <a:srgbClr val="00B0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Default Color Scheme">
      <a:dk1>
        <a:srgbClr val="000000"/>
      </a:dk1>
      <a:lt1>
        <a:srgbClr val="FFFFFF"/>
      </a:lt1>
      <a:dk2>
        <a:srgbClr val="DDDDDD"/>
      </a:dk2>
      <a:lt2>
        <a:srgbClr val="E40000"/>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DDDDDD"/>
        </a:dk2>
        <a:lt2>
          <a:srgbClr val="E40000"/>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Default Color Scheme 2">
        <a:dk1>
          <a:srgbClr val="59582D"/>
        </a:dk1>
        <a:lt1>
          <a:srgbClr val="EAEAEA"/>
        </a:lt1>
        <a:dk2>
          <a:srgbClr val="D9D9D9"/>
        </a:dk2>
        <a:lt2>
          <a:srgbClr val="66669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Default Color Scheme 3">
        <a:dk1>
          <a:srgbClr val="000099"/>
        </a:dk1>
        <a:lt1>
          <a:srgbClr val="FFFFCC"/>
        </a:lt1>
        <a:dk2>
          <a:srgbClr val="FFD9B3"/>
        </a:dk2>
        <a:lt2>
          <a:srgbClr val="004000"/>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Default Color Scheme 4">
        <a:dk1>
          <a:srgbClr val="000000"/>
        </a:dk1>
        <a:lt1>
          <a:srgbClr val="DCE8E2"/>
        </a:lt1>
        <a:dk2>
          <a:srgbClr val="C4C4D8"/>
        </a:dk2>
        <a:lt2>
          <a:srgbClr val="0033CC"/>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Default Color Scheme 5">
        <a:dk1>
          <a:srgbClr val="606090"/>
        </a:dk1>
        <a:lt1>
          <a:srgbClr val="E5FFFF"/>
        </a:lt1>
        <a:dk2>
          <a:srgbClr val="91DAFF"/>
        </a:dk2>
        <a:lt2>
          <a:srgbClr val="0000CC"/>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Default Color Scheme 6">
        <a:dk1>
          <a:srgbClr val="CC0066"/>
        </a:dk1>
        <a:lt1>
          <a:srgbClr val="FFDDBB"/>
        </a:lt1>
        <a:dk2>
          <a:srgbClr val="C0C0C0"/>
        </a:dk2>
        <a:lt2>
          <a:srgbClr val="00000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Default Color Scheme 7">
        <a:dk1>
          <a:srgbClr val="FFFF99"/>
        </a:dk1>
        <a:lt1>
          <a:srgbClr val="800000"/>
        </a:lt1>
        <a:dk2>
          <a:srgbClr val="B60000"/>
        </a:dk2>
        <a:lt2>
          <a:srgbClr val="FFFFFF"/>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Default Color Scheme 8">
        <a:dk1>
          <a:srgbClr val="FFFFFF"/>
        </a:dk1>
        <a:lt1>
          <a:srgbClr val="1C1C1C"/>
        </a:lt1>
        <a:dk2>
          <a:srgbClr val="808080"/>
        </a:dk2>
        <a:lt2>
          <a:srgbClr val="FFFF66"/>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Default Color Scheme">
      <a:dk1>
        <a:srgbClr val="000000"/>
      </a:dk1>
      <a:lt1>
        <a:srgbClr val="FFFFFF"/>
      </a:lt1>
      <a:dk2>
        <a:srgbClr val="DDDDDD"/>
      </a:dk2>
      <a:lt2>
        <a:srgbClr val="E40000"/>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DDDDDD"/>
        </a:dk2>
        <a:lt2>
          <a:srgbClr val="E40000"/>
        </a:lt2>
        <a:accent1>
          <a:srgbClr val="E1F4FF"/>
        </a:accent1>
        <a:accent2>
          <a:srgbClr val="FFE2C5"/>
        </a:accent2>
        <a:accent3>
          <a:srgbClr val="FFFFFF"/>
        </a:accent3>
        <a:accent4>
          <a:srgbClr val="000000"/>
        </a:accent4>
        <a:accent5>
          <a:srgbClr val="EDF8FF"/>
        </a:accent5>
        <a:accent6>
          <a:srgbClr val="E5CAB0"/>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Default Color Scheme 2">
        <a:dk1>
          <a:srgbClr val="59582D"/>
        </a:dk1>
        <a:lt1>
          <a:srgbClr val="EAEAEA"/>
        </a:lt1>
        <a:dk2>
          <a:srgbClr val="D9D9D9"/>
        </a:dk2>
        <a:lt2>
          <a:srgbClr val="666699"/>
        </a:lt2>
        <a:accent1>
          <a:srgbClr val="CCECFF"/>
        </a:accent1>
        <a:accent2>
          <a:srgbClr val="B2D2C7"/>
        </a:accent2>
        <a:accent3>
          <a:srgbClr val="F2F2F2"/>
        </a:accent3>
        <a:accent4>
          <a:srgbClr val="4B4B25"/>
        </a:accent4>
        <a:accent5>
          <a:srgbClr val="E2F4FF"/>
        </a:accent5>
        <a:accent6>
          <a:srgbClr val="9FBCB2"/>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Default Color Scheme 3">
        <a:dk1>
          <a:srgbClr val="000099"/>
        </a:dk1>
        <a:lt1>
          <a:srgbClr val="FFFFCC"/>
        </a:lt1>
        <a:dk2>
          <a:srgbClr val="FFD9B3"/>
        </a:dk2>
        <a:lt2>
          <a:srgbClr val="004000"/>
        </a:lt2>
        <a:accent1>
          <a:srgbClr val="FFD9D9"/>
        </a:accent1>
        <a:accent2>
          <a:srgbClr val="DDDDDD"/>
        </a:accent2>
        <a:accent3>
          <a:srgbClr val="FFFFE2"/>
        </a:accent3>
        <a:accent4>
          <a:srgbClr val="000083"/>
        </a:accent4>
        <a:accent5>
          <a:srgbClr val="FFE9E9"/>
        </a:accent5>
        <a:accent6>
          <a:srgbClr val="C6C6C6"/>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Default Color Scheme 4">
        <a:dk1>
          <a:srgbClr val="000000"/>
        </a:dk1>
        <a:lt1>
          <a:srgbClr val="DCE8E2"/>
        </a:lt1>
        <a:dk2>
          <a:srgbClr val="C4C4D8"/>
        </a:dk2>
        <a:lt2>
          <a:srgbClr val="0033CC"/>
        </a:lt2>
        <a:accent1>
          <a:srgbClr val="FFFFFF"/>
        </a:accent1>
        <a:accent2>
          <a:srgbClr val="A9CFB1"/>
        </a:accent2>
        <a:accent3>
          <a:srgbClr val="EAF1EE"/>
        </a:accent3>
        <a:accent4>
          <a:srgbClr val="000000"/>
        </a:accent4>
        <a:accent5>
          <a:srgbClr val="FFFFFF"/>
        </a:accent5>
        <a:accent6>
          <a:srgbClr val="97B99E"/>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Default Color Scheme 5">
        <a:dk1>
          <a:srgbClr val="606090"/>
        </a:dk1>
        <a:lt1>
          <a:srgbClr val="E5FFFF"/>
        </a:lt1>
        <a:dk2>
          <a:srgbClr val="91DAFF"/>
        </a:dk2>
        <a:lt2>
          <a:srgbClr val="0000CC"/>
        </a:lt2>
        <a:accent1>
          <a:srgbClr val="EAEAEA"/>
        </a:accent1>
        <a:accent2>
          <a:srgbClr val="FFE2C5"/>
        </a:accent2>
        <a:accent3>
          <a:srgbClr val="EFFFFF"/>
        </a:accent3>
        <a:accent4>
          <a:srgbClr val="52527B"/>
        </a:accent4>
        <a:accent5>
          <a:srgbClr val="F2F2F2"/>
        </a:accent5>
        <a:accent6>
          <a:srgbClr val="E5CAB0"/>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Default Color Scheme 6">
        <a:dk1>
          <a:srgbClr val="CC0066"/>
        </a:dk1>
        <a:lt1>
          <a:srgbClr val="FFDDBB"/>
        </a:lt1>
        <a:dk2>
          <a:srgbClr val="C0C0C0"/>
        </a:dk2>
        <a:lt2>
          <a:srgbClr val="000000"/>
        </a:lt2>
        <a:accent1>
          <a:srgbClr val="FFFFCC"/>
        </a:accent1>
        <a:accent2>
          <a:srgbClr val="FFFFFF"/>
        </a:accent2>
        <a:accent3>
          <a:srgbClr val="FFEBD9"/>
        </a:accent3>
        <a:accent4>
          <a:srgbClr val="AF0057"/>
        </a:accent4>
        <a:accent5>
          <a:srgbClr val="FFFFE2"/>
        </a:accent5>
        <a:accent6>
          <a:srgbClr val="E5E5E5"/>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Default Color Scheme 7">
        <a:dk1>
          <a:srgbClr val="FFFF99"/>
        </a:dk1>
        <a:lt1>
          <a:srgbClr val="800000"/>
        </a:lt1>
        <a:dk2>
          <a:srgbClr val="B60000"/>
        </a:dk2>
        <a:lt2>
          <a:srgbClr val="FFFFFF"/>
        </a:lt2>
        <a:accent1>
          <a:srgbClr val="9888A4"/>
        </a:accent1>
        <a:accent2>
          <a:srgbClr val="A9335D"/>
        </a:accent2>
        <a:accent3>
          <a:srgbClr val="C1AAAA"/>
        </a:accent3>
        <a:accent4>
          <a:srgbClr val="DCDC83"/>
        </a:accent4>
        <a:accent5>
          <a:srgbClr val="CAC4CF"/>
        </a:accent5>
        <a:accent6>
          <a:srgbClr val="972D53"/>
        </a:accent6>
        <a:hlink>
          <a:srgbClr val="CCECFF"/>
        </a:hlink>
        <a:folHlink>
          <a:srgbClr val="FF6600"/>
        </a:folHlink>
      </a:clrScheme>
      <a:clrMap bg1="lt1" tx1="dk1" bg2="lt2" tx2="dk2" accent1="accent1" accent2="accent2" accent3="accent3" accent4="accent4" accent5="accent5" accent6="accent6" hlink="hlink" folHlink="folHlink"/>
    </a:extraClrScheme>
    <a:extraClrScheme>
      <a:clrScheme name="Default Color Scheme 8">
        <a:dk1>
          <a:srgbClr val="FFFFFF"/>
        </a:dk1>
        <a:lt1>
          <a:srgbClr val="1C1C1C"/>
        </a:lt1>
        <a:dk2>
          <a:srgbClr val="808080"/>
        </a:dk2>
        <a:lt2>
          <a:srgbClr val="FFFF66"/>
        </a:lt2>
        <a:accent1>
          <a:srgbClr val="9898BA"/>
        </a:accent1>
        <a:accent2>
          <a:srgbClr val="777777"/>
        </a:accent2>
        <a:accent3>
          <a:srgbClr val="AAAAAA"/>
        </a:accent3>
        <a:accent4>
          <a:srgbClr val="DCDCDC"/>
        </a:accent4>
        <a:accent5>
          <a:srgbClr val="CACAD9"/>
        </a:accent5>
        <a:accent6>
          <a:srgbClr val="6A6A6A"/>
        </a:accent6>
        <a:hlink>
          <a:srgbClr val="CCFF99"/>
        </a:hlink>
        <a:folHlink>
          <a:srgbClr val="E43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FFFFFF"/>
        </a:dk1>
        <a:lt1>
          <a:srgbClr val="0000FF"/>
        </a:lt1>
        <a:dk2>
          <a:srgbClr val="000000"/>
        </a:dk2>
        <a:lt2>
          <a:srgbClr val="FFFF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Default Color Scheme 2">
        <a:dk1>
          <a:srgbClr val="000000"/>
        </a:dk1>
        <a:lt1>
          <a:srgbClr val="FFFFFF"/>
        </a:lt1>
        <a:dk2>
          <a:srgbClr val="808080"/>
        </a:dk2>
        <a:lt2>
          <a:srgbClr val="00000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Color Scheme 3">
        <a:dk1>
          <a:srgbClr val="000000"/>
        </a:dk1>
        <a:lt1>
          <a:srgbClr val="FFFFFF"/>
        </a:lt1>
        <a:dk2>
          <a:srgbClr val="333333"/>
        </a:dk2>
        <a:lt2>
          <a:srgbClr val="000000"/>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Color Scheme 4">
        <a:dk1>
          <a:srgbClr val="000000"/>
        </a:dk1>
        <a:lt1>
          <a:srgbClr val="FFFFCC"/>
        </a:lt1>
        <a:dk2>
          <a:srgbClr val="666633"/>
        </a:dk2>
        <a:lt2>
          <a:srgbClr val="808000"/>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Color Scheme 5">
        <a:dk1>
          <a:srgbClr val="000000"/>
        </a:dk1>
        <a:lt1>
          <a:srgbClr val="FFFFFF"/>
        </a:lt1>
        <a:dk2>
          <a:srgbClr val="808080"/>
        </a:dk2>
        <a:lt2>
          <a:srgbClr val="00000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Color Scheme 6">
        <a:dk1>
          <a:srgbClr val="000000"/>
        </a:dk1>
        <a:lt1>
          <a:srgbClr val="FFFFFF"/>
        </a:lt1>
        <a:dk2>
          <a:srgbClr val="808080"/>
        </a:dk2>
        <a:lt2>
          <a:srgbClr val="00000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Color Scheme 7">
        <a:dk1>
          <a:srgbClr val="000000"/>
        </a:dk1>
        <a:lt1>
          <a:srgbClr val="FFFFFF"/>
        </a:lt1>
        <a:dk2>
          <a:srgbClr val="808080"/>
        </a:dk2>
        <a:lt2>
          <a:srgbClr val="00000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Default Color Scheme">
      <a:dk1>
        <a:srgbClr val="000000"/>
      </a:dk1>
      <a:lt1>
        <a:srgbClr val="FFFFFF"/>
      </a:lt1>
      <a:dk2>
        <a:srgbClr val="5F5F5F"/>
      </a:dk2>
      <a:lt2>
        <a:srgbClr val="006633"/>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FFFFFF"/>
        </a:dk1>
        <a:lt1>
          <a:srgbClr val="820000"/>
        </a:lt1>
        <a:dk2>
          <a:srgbClr val="333333"/>
        </a:dk2>
        <a:lt2>
          <a:srgbClr val="FFFFFF"/>
        </a:lt2>
        <a:accent1>
          <a:srgbClr val="FF9900"/>
        </a:accent1>
        <a:accent2>
          <a:srgbClr val="CC3300"/>
        </a:accent2>
        <a:accent3>
          <a:srgbClr val="C1AAAA"/>
        </a:accent3>
        <a:accent4>
          <a:srgbClr val="DCDCDC"/>
        </a:accent4>
        <a:accent5>
          <a:srgbClr val="FFCAAA"/>
        </a:accent5>
        <a:accent6>
          <a:srgbClr val="B72D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Default Color Scheme 2">
        <a:dk1>
          <a:srgbClr val="CCCCFF"/>
        </a:dk1>
        <a:lt1>
          <a:srgbClr val="0B0506"/>
        </a:lt1>
        <a:dk2>
          <a:srgbClr val="333333"/>
        </a:dk2>
        <a:lt2>
          <a:srgbClr val="FFFFFF"/>
        </a:lt2>
        <a:accent1>
          <a:srgbClr val="3366CC"/>
        </a:accent1>
        <a:accent2>
          <a:srgbClr val="3333CC"/>
        </a:accent2>
        <a:accent3>
          <a:srgbClr val="AAAAAA"/>
        </a:accent3>
        <a:accent4>
          <a:srgbClr val="AFAFDC"/>
        </a:accent4>
        <a:accent5>
          <a:srgbClr val="ADB9E2"/>
        </a:accent5>
        <a:accent6>
          <a:srgbClr val="2D2DB7"/>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Default Color Scheme 3">
        <a:dk1>
          <a:srgbClr val="FFFFFF"/>
        </a:dk1>
        <a:lt1>
          <a:srgbClr val="221013"/>
        </a:lt1>
        <a:dk2>
          <a:srgbClr val="333333"/>
        </a:dk2>
        <a:lt2>
          <a:srgbClr val="FFFFFF"/>
        </a:lt2>
        <a:accent1>
          <a:srgbClr val="CC3300"/>
        </a:accent1>
        <a:accent2>
          <a:srgbClr val="CC9900"/>
        </a:accent2>
        <a:accent3>
          <a:srgbClr val="ABAAAA"/>
        </a:accent3>
        <a:accent4>
          <a:srgbClr val="DCDCDC"/>
        </a:accent4>
        <a:accent5>
          <a:srgbClr val="E2ADAA"/>
        </a:accent5>
        <a:accent6>
          <a:srgbClr val="B78900"/>
        </a:accent6>
        <a:hlink>
          <a:srgbClr val="808080"/>
        </a:hlink>
        <a:folHlink>
          <a:srgbClr val="666633"/>
        </a:folHlink>
      </a:clrScheme>
      <a:clrMap bg1="lt1" tx1="dk1" bg2="lt2" tx2="dk2" accent1="accent1" accent2="accent2" accent3="accent3" accent4="accent4" accent5="accent5" accent6="accent6" hlink="hlink" folHlink="folHlink"/>
    </a:extraClrScheme>
    <a:extraClrScheme>
      <a:clrScheme name="Default Color Scheme 4">
        <a:dk1>
          <a:srgbClr val="FFFFFF"/>
        </a:dk1>
        <a:lt1>
          <a:srgbClr val="0000CC"/>
        </a:lt1>
        <a:dk2>
          <a:srgbClr val="11054B"/>
        </a:dk2>
        <a:lt2>
          <a:srgbClr val="FFFFFF"/>
        </a:lt2>
        <a:accent1>
          <a:srgbClr val="FF6600"/>
        </a:accent1>
        <a:accent2>
          <a:srgbClr val="FF3300"/>
        </a:accent2>
        <a:accent3>
          <a:srgbClr val="AAAAE2"/>
        </a:accent3>
        <a:accent4>
          <a:srgbClr val="DCDCDC"/>
        </a:accent4>
        <a:accent5>
          <a:srgbClr val="FFB9AA"/>
        </a:accent5>
        <a:accent6>
          <a:srgbClr val="E52D00"/>
        </a:accent6>
        <a:hlink>
          <a:srgbClr val="CC9900"/>
        </a:hlink>
        <a:folHlink>
          <a:srgbClr val="B2B2B2"/>
        </a:folHlink>
      </a:clrScheme>
      <a:clrMap bg1="lt1" tx1="dk1" bg2="lt2" tx2="dk2" accent1="accent1" accent2="accent2" accent3="accent3" accent4="accent4" accent5="accent5" accent6="accent6" hlink="hlink" folHlink="folHlink"/>
    </a:extraClrScheme>
    <a:extraClrScheme>
      <a:clrScheme name="Default Color Scheme 5">
        <a:dk1>
          <a:srgbClr val="F8F8F8"/>
        </a:dk1>
        <a:lt1>
          <a:srgbClr val="002600"/>
        </a:lt1>
        <a:dk2>
          <a:srgbClr val="9B8D65"/>
        </a:dk2>
        <a:lt2>
          <a:srgbClr val="FAFACC"/>
        </a:lt2>
        <a:accent1>
          <a:srgbClr val="CC9933"/>
        </a:accent1>
        <a:accent2>
          <a:srgbClr val="8F9967"/>
        </a:accent2>
        <a:accent3>
          <a:srgbClr val="AAABAA"/>
        </a:accent3>
        <a:accent4>
          <a:srgbClr val="D6D6D6"/>
        </a:accent4>
        <a:accent5>
          <a:srgbClr val="E2CAAD"/>
        </a:accent5>
        <a:accent6>
          <a:srgbClr val="80895C"/>
        </a:accent6>
        <a:hlink>
          <a:srgbClr val="336600"/>
        </a:hlink>
        <a:folHlink>
          <a:srgbClr val="808000"/>
        </a:folHlink>
      </a:clrScheme>
      <a:clrMap bg1="lt1" tx1="dk1" bg2="lt2" tx2="dk2" accent1="accent1" accent2="accent2" accent3="accent3" accent4="accent4" accent5="accent5" accent6="accent6" hlink="hlink" folHlink="folHlink"/>
    </a:extraClrScheme>
    <a:extraClrScheme>
      <a:clrScheme name="Default Color Scheme 6">
        <a:dk1>
          <a:srgbClr val="FFFFFF"/>
        </a:dk1>
        <a:lt1>
          <a:srgbClr val="006699"/>
        </a:lt1>
        <a:dk2>
          <a:srgbClr val="333333"/>
        </a:dk2>
        <a:lt2>
          <a:srgbClr val="FFFFFF"/>
        </a:lt2>
        <a:accent1>
          <a:srgbClr val="CC9900"/>
        </a:accent1>
        <a:accent2>
          <a:srgbClr val="FF9900"/>
        </a:accent2>
        <a:accent3>
          <a:srgbClr val="AAB9CA"/>
        </a:accent3>
        <a:accent4>
          <a:srgbClr val="DCDCDC"/>
        </a:accent4>
        <a:accent5>
          <a:srgbClr val="E2CAAA"/>
        </a:accent5>
        <a:accent6>
          <a:srgbClr val="E58900"/>
        </a:accent6>
        <a:hlink>
          <a:srgbClr val="FFCC00"/>
        </a:hlink>
        <a:folHlink>
          <a:srgbClr val="706F37"/>
        </a:folHlink>
      </a:clrScheme>
      <a:clrMap bg1="lt1" tx1="dk1" bg2="lt2" tx2="dk2" accent1="accent1" accent2="accent2" accent3="accent3" accent4="accent4" accent5="accent5" accent6="accent6" hlink="hlink" folHlink="folHlink"/>
    </a:extraClrScheme>
    <a:extraClrScheme>
      <a:clrScheme name="Default Color Scheme 7">
        <a:dk1>
          <a:srgbClr val="000000"/>
        </a:dk1>
        <a:lt1>
          <a:srgbClr val="FFFFFF"/>
        </a:lt1>
        <a:dk2>
          <a:srgbClr val="5F5F5F"/>
        </a:dk2>
        <a:lt2>
          <a:srgbClr val="006633"/>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Default Color Scheme 8">
        <a:dk1>
          <a:srgbClr val="000000"/>
        </a:dk1>
        <a:lt1>
          <a:srgbClr val="FFFFFF"/>
        </a:lt1>
        <a:dk2>
          <a:srgbClr val="666699"/>
        </a:dk2>
        <a:lt2>
          <a:srgbClr val="CC0000"/>
        </a:lt2>
        <a:accent1>
          <a:srgbClr val="808080"/>
        </a:accent1>
        <a:accent2>
          <a:srgbClr val="999933"/>
        </a:accent2>
        <a:accent3>
          <a:srgbClr val="FFFFFF"/>
        </a:accent3>
        <a:accent4>
          <a:srgbClr val="000000"/>
        </a:accent4>
        <a:accent5>
          <a:srgbClr val="C1C1C1"/>
        </a:accent5>
        <a:accent6>
          <a:srgbClr val="8989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Default Color Scheme 9">
        <a:dk1>
          <a:srgbClr val="000000"/>
        </a:dk1>
        <a:lt1>
          <a:srgbClr val="FFFFFF"/>
        </a:lt1>
        <a:dk2>
          <a:srgbClr val="666699"/>
        </a:dk2>
        <a:lt2>
          <a:srgbClr val="003399"/>
        </a:lt2>
        <a:accent1>
          <a:srgbClr val="009999"/>
        </a:accent1>
        <a:accent2>
          <a:srgbClr val="4C6D4E"/>
        </a:accent2>
        <a:accent3>
          <a:srgbClr val="FFFFFF"/>
        </a:accent3>
        <a:accent4>
          <a:srgbClr val="000000"/>
        </a:accent4>
        <a:accent5>
          <a:srgbClr val="AACACA"/>
        </a:accent5>
        <a:accent6>
          <a:srgbClr val="436145"/>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Default Color Scheme">
      <a:dk1>
        <a:srgbClr val="4D4D4D"/>
      </a:dk1>
      <a:lt1>
        <a:srgbClr val="FFFFFF"/>
      </a:lt1>
      <a:dk2>
        <a:srgbClr val="4D4D4D"/>
      </a:dk2>
      <a:lt2>
        <a:srgbClr val="FFFFFF"/>
      </a:lt2>
      <a:accent1>
        <a:srgbClr val="946A7D"/>
      </a:accent1>
      <a:accent2>
        <a:srgbClr val="B99179"/>
      </a:accent2>
      <a:accent3>
        <a:srgbClr val="FFFFFF"/>
      </a:accent3>
      <a:accent4>
        <a:srgbClr val="414141"/>
      </a:accent4>
      <a:accent5>
        <a:srgbClr val="C8BAC0"/>
      </a:accent5>
      <a:accent6>
        <a:srgbClr val="A6826C"/>
      </a:accent6>
      <a:hlink>
        <a:srgbClr val="00AEF0"/>
      </a:hlink>
      <a:folHlink>
        <a:srgbClr val="AFB2B4"/>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4D4D4D"/>
        </a:dk1>
        <a:lt1>
          <a:srgbClr val="FFFFFF"/>
        </a:lt1>
        <a:dk2>
          <a:srgbClr val="4D4D4D"/>
        </a:dk2>
        <a:lt2>
          <a:srgbClr val="FFFFFF"/>
        </a:lt2>
        <a:accent1>
          <a:srgbClr val="946A7D"/>
        </a:accent1>
        <a:accent2>
          <a:srgbClr val="B99179"/>
        </a:accent2>
        <a:accent3>
          <a:srgbClr val="FFFFFF"/>
        </a:accent3>
        <a:accent4>
          <a:srgbClr val="414141"/>
        </a:accent4>
        <a:accent5>
          <a:srgbClr val="C8BAC0"/>
        </a:accent5>
        <a:accent6>
          <a:srgbClr val="A6826C"/>
        </a:accent6>
        <a:hlink>
          <a:srgbClr val="00AEF0"/>
        </a:hlink>
        <a:folHlink>
          <a:srgbClr val="AFB2B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5F5F5F"/>
    </a:dk2>
    <a:lt2>
      <a:srgbClr val="006633"/>
    </a:lt2>
    <a:accent1>
      <a:srgbClr val="CC9900"/>
    </a:accent1>
    <a:accent2>
      <a:srgbClr val="3B812F"/>
    </a:accent2>
    <a:accent3>
      <a:srgbClr val="FFFFFF"/>
    </a:accent3>
    <a:accent4>
      <a:srgbClr val="000000"/>
    </a:accent4>
    <a:accent5>
      <a:srgbClr val="E2CAAA"/>
    </a:accent5>
    <a:accent6>
      <a:srgbClr val="347329"/>
    </a:accent6>
    <a:hlink>
      <a:srgbClr val="996600"/>
    </a:hlink>
    <a:folHlink>
      <a:srgbClr val="AFBF39"/>
    </a:folHlink>
  </a:clrScheme>
</a:themeOverride>
</file>

<file path=docProps/app.xml><?xml version="1.0" encoding="utf-8"?>
<Properties xmlns="http://schemas.openxmlformats.org/officeDocument/2006/extended-properties" xmlns:vt="http://schemas.openxmlformats.org/officeDocument/2006/docPropsVTypes">
  <TotalTime>0</TotalTime>
  <Words>42872</Words>
  <Application>WPS 演示</Application>
  <PresentationFormat/>
  <Paragraphs>2710</Paragraphs>
  <Slides>291</Slides>
  <Notes>0</Notes>
  <HiddenSlides>0</HiddenSlides>
  <MMClips>0</MMClips>
  <ScaleCrop>false</ScaleCrop>
  <HeadingPairs>
    <vt:vector size="6" baseType="variant">
      <vt:variant>
        <vt:lpstr>已用的字体</vt:lpstr>
      </vt:variant>
      <vt:variant>
        <vt:i4>38</vt:i4>
      </vt:variant>
      <vt:variant>
        <vt:lpstr>主题</vt:lpstr>
      </vt:variant>
      <vt:variant>
        <vt:i4>13</vt:i4>
      </vt:variant>
      <vt:variant>
        <vt:lpstr>幻灯片标题</vt:lpstr>
      </vt:variant>
      <vt:variant>
        <vt:i4>291</vt:i4>
      </vt:variant>
    </vt:vector>
  </HeadingPairs>
  <TitlesOfParts>
    <vt:vector size="342" baseType="lpstr">
      <vt:lpstr>Arial</vt:lpstr>
      <vt:lpstr>宋体</vt:lpstr>
      <vt:lpstr>Wingdings</vt:lpstr>
      <vt:lpstr>Times New Roman</vt:lpstr>
      <vt:lpstr>Wingdings 2</vt:lpstr>
      <vt:lpstr>Garamond</vt:lpstr>
      <vt:lpstr>幼圆</vt:lpstr>
      <vt:lpstr>微软雅黑</vt:lpstr>
      <vt:lpstr>Calibri</vt:lpstr>
      <vt:lpstr>华文楷体</vt:lpstr>
      <vt:lpstr>华文隶书</vt:lpstr>
      <vt:lpstr>黑体</vt:lpstr>
      <vt:lpstr>华文行楷</vt:lpstr>
      <vt:lpstr>华文新魏</vt:lpstr>
      <vt:lpstr>Arial Unicode MS</vt:lpstr>
      <vt:lpstr>楷体_GB2312</vt:lpstr>
      <vt:lpstr>Tahoma</vt:lpstr>
      <vt:lpstr>PMingLiU</vt:lpstr>
      <vt:lpstr>华文琥珀</vt:lpstr>
      <vt:lpstr>隶书</vt:lpstr>
      <vt:lpstr>_x000B_</vt:lpstr>
      <vt:lpstr>华文细黑</vt:lpstr>
      <vt:lpstr>华文行楷</vt:lpstr>
      <vt:lpstr>华文新魏</vt:lpstr>
      <vt:lpstr>隶书</vt:lpstr>
      <vt:lpstr>仿宋_GB2312</vt:lpstr>
      <vt:lpstr>_x000B__x000C_</vt:lpstr>
      <vt:lpstr>华文细黑</vt:lpstr>
      <vt:lpstr>Arial Unicode MS</vt:lpstr>
      <vt:lpstr>华文中宋</vt:lpstr>
      <vt:lpstr>楷体</vt:lpstr>
      <vt:lpstr>华文彩云</vt:lpstr>
      <vt:lpstr>华文中宋</vt:lpstr>
      <vt:lpstr>方正舒体</vt:lpstr>
      <vt:lpstr>Comic Sans MS</vt:lpstr>
      <vt:lpstr>新宋体</vt:lpstr>
      <vt:lpstr>Segoe Print</vt:lpstr>
      <vt:lpstr>仿宋</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1、把握意象，体味意境</vt:lpstr>
      <vt:lpstr>田园诗的典型物象</vt:lpstr>
      <vt:lpstr>PowerPoint 演示文稿</vt:lpstr>
      <vt:lpstr>PowerPoint 演示文稿</vt:lpstr>
      <vt:lpstr>PowerPoint 演示文稿</vt:lpstr>
      <vt:lpstr>PowerPoint 演示文稿</vt:lpstr>
      <vt:lpstr>PowerPoint 演示文稿</vt:lpstr>
      <vt:lpstr>游庐山宿栖贤寺 王安石</vt:lpstr>
      <vt:lpstr>分析意境型 提问方式：这首诗营造了一种怎样的意境？ 提问变体：这首诗描绘了一幅怎样的画面？           表达了诗人怎样的思想感情?</vt:lpstr>
      <vt:lpstr>【答题步骤】 </vt:lpstr>
      <vt:lpstr>答题示例：  绝句二首(其一)  杜甫 　     迟日江山丽，春风花草香。　        泥融飞燕子，沙暖睡鸳鸯。 注：此诗写于诗人经过“一岁四行役”的奔波流离之后，暂时定居成都草堂时。 　　此诗描绘了怎样的景物？表达了诗人怎样的感情？请简要分析。 </vt:lpstr>
      <vt:lpstr>积雨辋川庄作  王维</vt:lpstr>
      <vt:lpstr>PowerPoint 演示文稿</vt:lpstr>
      <vt:lpstr>PowerPoint 演示文稿</vt:lpstr>
      <vt:lpstr>PowerPoint 演示文稿</vt:lpstr>
      <vt:lpstr>PowerPoint 演示文稿</vt:lpstr>
      <vt:lpstr>归园田居 陶渊明 </vt:lpstr>
      <vt:lpstr>临洞庭湖赠张丞相 孟浩然 </vt:lpstr>
      <vt:lpstr>PowerPoint 演示文稿</vt:lpstr>
      <vt:lpstr>PowerPoint 演示文稿</vt:lpstr>
      <vt:lpstr>PowerPoint 演示文稿</vt:lpstr>
      <vt:lpstr>题破山寺后禅院 常建</vt:lpstr>
      <vt:lpstr>PowerPoint 演示文稿</vt:lpstr>
      <vt:lpstr>常用术语：</vt:lpstr>
      <vt:lpstr>把握山水田园诗思想感情的常用方法</vt:lpstr>
      <vt:lpstr>PowerPoint 演示文稿</vt:lpstr>
      <vt:lpstr>PowerPoint 演示文稿</vt:lpstr>
      <vt:lpstr>PowerPoint 演示文稿</vt:lpstr>
      <vt:lpstr>PowerPoint 演示文稿</vt:lpstr>
      <vt:lpstr>PowerPoint 演示文稿</vt:lpstr>
      <vt:lpstr>写景的常见方法和技巧</vt:lpstr>
      <vt:lpstr>PowerPoint 演示文稿</vt:lpstr>
      <vt:lpstr>3、理解和说明描写景物的技巧</vt:lpstr>
      <vt:lpstr>PowerPoint 演示文稿</vt:lpstr>
      <vt:lpstr>②乐景衬哀情  </vt:lpstr>
      <vt:lpstr>山居秋暝王维</vt:lpstr>
      <vt:lpstr>　《登鹳雀楼》王之焕</vt:lpstr>
      <vt:lpstr>PowerPoint 演示文稿</vt:lpstr>
      <vt:lpstr>江雪</vt:lpstr>
      <vt:lpstr>逢雪宿芙蓉山主人刘长卿 </vt:lpstr>
      <vt:lpstr>PowerPoint 演示文稿</vt:lpstr>
      <vt:lpstr>PowerPoint 演示文稿</vt:lpstr>
      <vt:lpstr>PowerPoint 演示文稿</vt:lpstr>
      <vt:lpstr>PowerPoint 演示文稿</vt:lpstr>
      <vt:lpstr>PowerPoint 演示文稿</vt:lpstr>
      <vt:lpstr>塞鸿秋·浔阳即景（元）周德清  </vt:lpstr>
      <vt:lpstr>PowerPoint 演示文稿</vt:lpstr>
      <vt:lpstr>PowerPoint 演示文稿</vt:lpstr>
      <vt:lpstr>PowerPoint 演示文稿</vt:lpstr>
      <vt:lpstr>山水田园诗的语言风格  </vt:lpstr>
      <vt:lpstr>PowerPoint 演示文稿</vt:lpstr>
      <vt:lpstr>PowerPoint 演示文稿</vt:lpstr>
      <vt:lpstr>PowerPoint 演示文稿</vt:lpstr>
      <vt:lpstr>教学目标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2、厌恶连年战事，批评边将无能，反对统治者的穷兵黩武。 </vt:lpstr>
      <vt:lpstr>3、A描写艰苦激烈的戍边生活。 </vt:lpstr>
      <vt:lpstr>PowerPoint 演示文稿</vt:lpstr>
      <vt:lpstr>3、B愿意戍守边关、渴望建功立业，不惜为国捐躯的豪情壮志。 </vt:lpstr>
      <vt:lpstr>3、C表达对家乡亲人的思念。 </vt:lpstr>
      <vt:lpstr>4、送别友人时或惜别感伤， 或壮别感奋。</vt:lpstr>
      <vt:lpstr>PowerPoint 演示文稿</vt:lpstr>
      <vt:lpstr>PowerPoint 演示文稿</vt:lpstr>
      <vt:lpstr>PowerPoint 演示文稿</vt:lpstr>
      <vt:lpstr>思考：为什么会呈现出不同的主题思想迥异的艺术风格？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（10全国卷2）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2008重庆卷 阅读下面这首宋词，然后回答问题。（6分）  	卜算子·送鲍浩然之浙东   王观  水是眼波横，山是眉峰聚。欲问行人去那边？眉眼盈盈处。    才始送春归，又送君归去。若到江南赶上春，千万和春住。 </vt:lpstr>
      <vt:lpstr>PowerPoint 演示文稿</vt:lpstr>
      <vt:lpstr>视频加深印象</vt:lpstr>
      <vt:lpstr>PowerPoint 演示文稿</vt:lpstr>
      <vt:lpstr>PowerPoint 演示文稿</vt:lpstr>
      <vt:lpstr>学 习 目 标 </vt:lpstr>
      <vt:lpstr>什么是羁旅思乡诗 ? </vt:lpstr>
      <vt:lpstr>羁旅思乡</vt:lpstr>
      <vt:lpstr>PowerPoint 演示文稿</vt:lpstr>
      <vt:lpstr>羁旅思乡诗常用手法  </vt:lpstr>
      <vt:lpstr>PowerPoint 演示文稿</vt:lpstr>
      <vt:lpstr>  ①主要叙写羁旅漂泊之苦，抒发内心的孤独、凄凉。次写思乡之情。</vt:lpstr>
      <vt:lpstr>PowerPoint 演示文稿</vt:lpstr>
      <vt:lpstr>PowerPoint 演示文稿</vt:lpstr>
      <vt:lpstr>②感念亲情之深，主要表达对家乡亲人的思念。次写羁旅漂泊之苦。 </vt:lpstr>
      <vt:lpstr>PowerPoint 演示文稿</vt:lpstr>
      <vt:lpstr>早行　　陈与义</vt:lpstr>
      <vt:lpstr>秋思 张籍  洛阳城里见秋风，欲作家书意万重。 复恐匆匆说不尽，行人临发又开封。  </vt:lpstr>
      <vt:lpstr>PowerPoint 演示文稿</vt:lpstr>
      <vt:lpstr>                                   </vt:lpstr>
      <vt:lpstr>PowerPoint 演示文稿</vt:lpstr>
      <vt:lpstr>③抒发独居他乡、不得重用、怀才不遇、报国无门的孤独与愤慨之情。</vt:lpstr>
      <vt:lpstr>（10年全国卷Ⅱ）梦中作①        欧阳修              夜凉吹笛千山月，路暗迷人百种花。            棋罢不知人换世②，酒阑③无奈客思家</vt:lpstr>
      <vt:lpstr>PowerPoint 演示文稿</vt:lpstr>
      <vt:lpstr>PowerPoint 演示文稿</vt:lpstr>
      <vt:lpstr>PowerPoint 演示文稿</vt:lpstr>
      <vt:lpstr>PowerPoint 演示文稿</vt:lpstr>
      <vt:lpstr>直击高考 </vt:lpstr>
      <vt:lpstr> 2、阅读下面的宋词，然后回答问题。（7分）                 望江东        黄庭坚 </vt:lpstr>
      <vt:lpstr>主要手法</vt:lpstr>
      <vt:lpstr>思乡怀人的情感与哪些常见意象和特殊节日相关？ </vt:lpstr>
      <vt:lpstr>PowerPoint 演示文稿</vt:lpstr>
      <vt:lpstr>PowerPoint 演示文稿</vt:lpstr>
      <vt:lpstr>意象三字经：</vt:lpstr>
      <vt:lpstr>PowerPoint 演示文稿</vt:lpstr>
      <vt:lpstr>咏史怀古诗</vt:lpstr>
      <vt:lpstr>学习目标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咏史怀古诗</vt:lpstr>
      <vt:lpstr>【思路理解】           </vt:lpstr>
      <vt:lpstr>一、怀人伤己 </vt:lpstr>
      <vt:lpstr> </vt:lpstr>
      <vt:lpstr>二、怀古伤今 </vt:lpstr>
      <vt:lpstr>  </vt:lpstr>
      <vt:lpstr>三、理性反思 </vt:lpstr>
      <vt:lpstr> </vt:lpstr>
      <vt:lpstr>总结：咏史怀古诗常见主题</vt:lpstr>
      <vt:lpstr>【常见意象】</vt:lpstr>
      <vt:lpstr>【常用典故】</vt:lpstr>
      <vt:lpstr>PowerPoint 演示文稿</vt:lpstr>
      <vt:lpstr>PowerPoint 演示文稿</vt:lpstr>
      <vt:lpstr>PowerPoint 演示文稿</vt:lpstr>
      <vt:lpstr>PowerPoint 演示文稿</vt:lpstr>
      <vt:lpstr>【鉴赏要点】</vt:lpstr>
      <vt:lpstr>【高考题举例】</vt:lpstr>
      <vt:lpstr>PowerPoint 演示文稿</vt:lpstr>
      <vt:lpstr>咏史怀古诗鉴赏思路</vt:lpstr>
      <vt:lpstr>PowerPoint 演示文稿</vt:lpstr>
      <vt:lpstr>PowerPoint 演示文稿</vt:lpstr>
      <vt:lpstr>PowerPoint 演示文稿</vt:lpstr>
      <vt:lpstr>PowerPoint 演示文稿</vt:lpstr>
      <vt:lpstr>PowerPoint 演示文稿</vt:lpstr>
      <vt:lpstr>PowerPoint 演示文稿</vt:lpstr>
      <vt:lpstr>四、2008  江苏卷</vt:lpstr>
      <vt:lpstr>PowerPoint 演示文稿</vt:lpstr>
      <vt:lpstr>总结：咏史怀古诗常见主题</vt:lpstr>
      <vt:lpstr>【常见意象】</vt:lpstr>
      <vt:lpstr>【鉴赏要点】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常用技法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讽喻诗：</vt:lpstr>
      <vt:lpstr>PowerPoint 演示文稿</vt:lpstr>
      <vt:lpstr>表达技巧：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关山月    陆游</vt:lpstr>
      <vt:lpstr>PowerPoint 演示文稿</vt:lpstr>
      <vt:lpstr>赏析：</vt:lpstr>
      <vt:lpstr>赏析：</vt:lpstr>
      <vt:lpstr>小练习：</vt:lpstr>
      <vt:lpstr>PowerPoint 演示文稿</vt:lpstr>
      <vt:lpstr>PowerPoint 演示文稿</vt:lpstr>
      <vt:lpstr>文章摘自：豫见语文高中精品资源群QQ564619378 声明：以上图文，贵在分享，版权归原作者及原出处所有，内容为编者观点。如涉及版权等问题，请及时与我们联系QQ：2359036161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小合</cp:lastModifiedBy>
  <cp:revision>3</cp:revision>
  <dcterms:created xsi:type="dcterms:W3CDTF">2019-06-18T02:51:00Z</dcterms:created>
  <dcterms:modified xsi:type="dcterms:W3CDTF">2019-07-03T06:09:45Z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2052-11.1.0.7989</vt:lpwstr>
  </property>
</Properties>
</file>