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  <p:sldMasterId id="2147483698" r:id="rId5"/>
    <p:sldMasterId id="2147483718" r:id="rId6"/>
    <p:sldMasterId id="2147483725" r:id="rId7"/>
    <p:sldMasterId id="2147483727" r:id="rId8"/>
    <p:sldMasterId id="2147483739" r:id="rId9"/>
  </p:sldMasterIdLst>
  <p:notesMasterIdLst>
    <p:notesMasterId r:id="rId10"/>
  </p:notesMasterIdLst>
  <p:sldIdLst>
    <p:sldId id="331" r:id="rId11"/>
    <p:sldId id="332" r:id="rId12"/>
    <p:sldId id="337" r:id="rId13"/>
    <p:sldId id="336" r:id="rId14"/>
    <p:sldId id="335" r:id="rId15"/>
    <p:sldId id="333" r:id="rId16"/>
    <p:sldId id="340" r:id="rId17"/>
    <p:sldId id="341" r:id="rId18"/>
    <p:sldId id="344" r:id="rId19"/>
    <p:sldId id="299" r:id="rId20"/>
    <p:sldId id="310" r:id="rId21"/>
    <p:sldId id="309" r:id="rId22"/>
    <p:sldId id="349" r:id="rId23"/>
    <p:sldId id="353" r:id="rId24"/>
    <p:sldId id="354" r:id="rId25"/>
    <p:sldId id="355" r:id="rId26"/>
    <p:sldId id="356" r:id="rId27"/>
    <p:sldId id="357" r:id="rId28"/>
    <p:sldId id="358" r:id="rId29"/>
    <p:sldId id="287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0" name="童柳明" initials="TLM" lastIdx="0" clrIdx="1"/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notesMaster" Target="notesMasters/notesMaster1.xml" /><Relationship Id="rId11" Type="http://schemas.openxmlformats.org/officeDocument/2006/relationships/slide" Target="slides/slide1.xml" /><Relationship Id="rId12" Type="http://schemas.openxmlformats.org/officeDocument/2006/relationships/slide" Target="slides/slide2.xml" /><Relationship Id="rId13" Type="http://schemas.openxmlformats.org/officeDocument/2006/relationships/slide" Target="slides/slide3.xml" /><Relationship Id="rId14" Type="http://schemas.openxmlformats.org/officeDocument/2006/relationships/slide" Target="slides/slide4.xml" /><Relationship Id="rId15" Type="http://schemas.openxmlformats.org/officeDocument/2006/relationships/slide" Target="slides/slide5.xml" /><Relationship Id="rId16" Type="http://schemas.openxmlformats.org/officeDocument/2006/relationships/slide" Target="slides/slide6.xml" /><Relationship Id="rId17" Type="http://schemas.openxmlformats.org/officeDocument/2006/relationships/slide" Target="slides/slide7.xml" /><Relationship Id="rId18" Type="http://schemas.openxmlformats.org/officeDocument/2006/relationships/slide" Target="slides/slide8.xml" /><Relationship Id="rId19" Type="http://schemas.openxmlformats.org/officeDocument/2006/relationships/slide" Target="slides/slide9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0.xml" /><Relationship Id="rId21" Type="http://schemas.openxmlformats.org/officeDocument/2006/relationships/slide" Target="slides/slide11.xml" /><Relationship Id="rId22" Type="http://schemas.openxmlformats.org/officeDocument/2006/relationships/slide" Target="slides/slide12.xml" /><Relationship Id="rId23" Type="http://schemas.openxmlformats.org/officeDocument/2006/relationships/slide" Target="slides/slide13.xml" /><Relationship Id="rId24" Type="http://schemas.openxmlformats.org/officeDocument/2006/relationships/slide" Target="slides/slide14.xml" /><Relationship Id="rId25" Type="http://schemas.openxmlformats.org/officeDocument/2006/relationships/slide" Target="slides/slide15.xml" /><Relationship Id="rId26" Type="http://schemas.openxmlformats.org/officeDocument/2006/relationships/slide" Target="slides/slide16.xml" /><Relationship Id="rId27" Type="http://schemas.openxmlformats.org/officeDocument/2006/relationships/slide" Target="slides/slide17.xml" /><Relationship Id="rId28" Type="http://schemas.openxmlformats.org/officeDocument/2006/relationships/slide" Target="slides/slide18.xml" /><Relationship Id="rId29" Type="http://schemas.openxmlformats.org/officeDocument/2006/relationships/slide" Target="slides/slide19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0.xml" /><Relationship Id="rId31" Type="http://schemas.openxmlformats.org/officeDocument/2006/relationships/tags" Target="tags/tag682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Master" Target="slideMasters/slideMaster3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slideMaster" Target="slideMasters/slideMaster8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9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233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2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2338" name="幻灯片图像占位符 1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142339" name="备注占位符 2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 anchorCtr="0"/>
          <a:lstStyle/>
          <a:p>
            <a:pPr lvl="0">
              <a:spcBef>
                <a:spcPct val="0"/>
              </a:spcBef>
            </a:pPr>
            <a:endParaRPr lang="zh-CN" altLang="zh-CN"/>
          </a:p>
        </p:txBody>
      </p:sp>
      <p:sp>
        <p:nvSpPr>
          <p:cNvPr id="14234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Calibri"/>
                <a:ea typeface="华文楷体" charset="-122"/>
              </a:rPr>
              <a:t>2</a:t>
            </a:fld>
            <a:endParaRPr lang="zh-CN" altLang="en-US" sz="1200">
              <a:latin typeface="Calibri"/>
              <a:ea typeface="华文楷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848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  <p:sp>
        <p:nvSpPr>
          <p:cNvPr id="14848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宋体" panose="02010600030101010101" pitchFamily="2" charset="-122"/>
              </a:rPr>
              <a:t>6</a:t>
            </a:fld>
            <a:endParaRPr lang="zh-CN" altLang="en-US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tags" Target="../tags/tag12.xml" /><Relationship Id="rId13" Type="http://schemas.openxmlformats.org/officeDocument/2006/relationships/tags" Target="../tags/tag13.xml" /><Relationship Id="rId14" Type="http://schemas.openxmlformats.org/officeDocument/2006/relationships/tags" Target="../tags/tag14.xml" /><Relationship Id="rId15" Type="http://schemas.openxmlformats.org/officeDocument/2006/relationships/tags" Target="../tags/tag15.xml" /><Relationship Id="rId16" Type="http://schemas.openxmlformats.org/officeDocument/2006/relationships/tags" Target="../tags/tag16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10" Type="http://schemas.openxmlformats.org/officeDocument/2006/relationships/tags" Target="../tags/tag87.xml" /><Relationship Id="rId11" Type="http://schemas.openxmlformats.org/officeDocument/2006/relationships/tags" Target="../tags/tag88.xml" /><Relationship Id="rId12" Type="http://schemas.openxmlformats.org/officeDocument/2006/relationships/tags" Target="../tags/tag89.xml" /><Relationship Id="rId13" Type="http://schemas.openxmlformats.org/officeDocument/2006/relationships/tags" Target="../tags/tag90.xml" /><Relationship Id="rId14" Type="http://schemas.openxmlformats.org/officeDocument/2006/relationships/tags" Target="../tags/tag9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tags" Target="../tags/tag108.xml" /><Relationship Id="rId13" Type="http://schemas.openxmlformats.org/officeDocument/2006/relationships/tags" Target="../tags/tag109.xml" /><Relationship Id="rId14" Type="http://schemas.openxmlformats.org/officeDocument/2006/relationships/tags" Target="../tags/tag110.xml" /><Relationship Id="rId15" Type="http://schemas.openxmlformats.org/officeDocument/2006/relationships/tags" Target="../tags/tag111.xml" /><Relationship Id="rId16" Type="http://schemas.openxmlformats.org/officeDocument/2006/relationships/tags" Target="../tags/tag112.xml" /><Relationship Id="rId17" Type="http://schemas.openxmlformats.org/officeDocument/2006/relationships/tags" Target="../tags/tag113.xml" /><Relationship Id="rId18" Type="http://schemas.openxmlformats.org/officeDocument/2006/relationships/tags" Target="../tags/tag114.xml" /><Relationship Id="rId19" Type="http://schemas.openxmlformats.org/officeDocument/2006/relationships/tags" Target="../tags/tag115.xml" /><Relationship Id="rId2" Type="http://schemas.openxmlformats.org/officeDocument/2006/relationships/tags" Target="../tags/tag99.xml" /><Relationship Id="rId20" Type="http://schemas.openxmlformats.org/officeDocument/2006/relationships/tags" Target="../tags/tag116.xml" /><Relationship Id="rId21" Type="http://schemas.openxmlformats.org/officeDocument/2006/relationships/tags" Target="../tags/tag117.xml" /><Relationship Id="rId22" Type="http://schemas.openxmlformats.org/officeDocument/2006/relationships/tags" Target="../tags/tag118.xml" /><Relationship Id="rId23" Type="http://schemas.openxmlformats.org/officeDocument/2006/relationships/tags" Target="../tags/tag119.xml" /><Relationship Id="rId24" Type="http://schemas.openxmlformats.org/officeDocument/2006/relationships/tags" Target="../tags/tag120.xml" /><Relationship Id="rId25" Type="http://schemas.openxmlformats.org/officeDocument/2006/relationships/tags" Target="../tags/tag121.xml" /><Relationship Id="rId26" Type="http://schemas.openxmlformats.org/officeDocument/2006/relationships/tags" Target="../tags/tag122.xml" /><Relationship Id="rId27" Type="http://schemas.openxmlformats.org/officeDocument/2006/relationships/tags" Target="../tags/tag123.xml" /><Relationship Id="rId28" Type="http://schemas.openxmlformats.org/officeDocument/2006/relationships/tags" Target="../tags/tag124.xml" /><Relationship Id="rId29" Type="http://schemas.openxmlformats.org/officeDocument/2006/relationships/tags" Target="../tags/tag125.xml" /><Relationship Id="rId3" Type="http://schemas.openxmlformats.org/officeDocument/2006/relationships/tags" Target="../tags/tag100.xml" /><Relationship Id="rId30" Type="http://schemas.openxmlformats.org/officeDocument/2006/relationships/tags" Target="../tags/tag126.xml" /><Relationship Id="rId31" Type="http://schemas.openxmlformats.org/officeDocument/2006/relationships/tags" Target="../tags/tag127.xml" /><Relationship Id="rId32" Type="http://schemas.openxmlformats.org/officeDocument/2006/relationships/slideMaster" Target="../slideMasters/slideMaster2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image" Target="../media/image1.png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5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29.xml" /><Relationship Id="rId4" Type="http://schemas.openxmlformats.org/officeDocument/2006/relationships/image" Target="../media/image3.png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tags" Target="../tags/tag147.xml" /><Relationship Id="rId14" Type="http://schemas.openxmlformats.org/officeDocument/2006/relationships/tags" Target="../tags/tag148.xml" /><Relationship Id="rId15" Type="http://schemas.openxmlformats.org/officeDocument/2006/relationships/tags" Target="../tags/tag149.xml" /><Relationship Id="rId16" Type="http://schemas.openxmlformats.org/officeDocument/2006/relationships/tags" Target="../tags/tag150.xml" /><Relationship Id="rId17" Type="http://schemas.openxmlformats.org/officeDocument/2006/relationships/tags" Target="../tags/tag151.xml" /><Relationship Id="rId18" Type="http://schemas.openxmlformats.org/officeDocument/2006/relationships/tags" Target="../tags/tag152.xml" /><Relationship Id="rId19" Type="http://schemas.openxmlformats.org/officeDocument/2006/relationships/tags" Target="../tags/tag153.xml" /><Relationship Id="rId2" Type="http://schemas.openxmlformats.org/officeDocument/2006/relationships/tags" Target="../tags/tag137.xml" /><Relationship Id="rId20" Type="http://schemas.openxmlformats.org/officeDocument/2006/relationships/tags" Target="../tags/tag154.xml" /><Relationship Id="rId21" Type="http://schemas.openxmlformats.org/officeDocument/2006/relationships/tags" Target="../tags/tag155.xml" /><Relationship Id="rId22" Type="http://schemas.openxmlformats.org/officeDocument/2006/relationships/tags" Target="../tags/tag156.xml" /><Relationship Id="rId23" Type="http://schemas.openxmlformats.org/officeDocument/2006/relationships/tags" Target="../tags/tag157.xml" /><Relationship Id="rId24" Type="http://schemas.openxmlformats.org/officeDocument/2006/relationships/tags" Target="../tags/tag158.xml" /><Relationship Id="rId25" Type="http://schemas.openxmlformats.org/officeDocument/2006/relationships/tags" Target="../tags/tag159.xml" /><Relationship Id="rId26" Type="http://schemas.openxmlformats.org/officeDocument/2006/relationships/tags" Target="../tags/tag160.xml" /><Relationship Id="rId27" Type="http://schemas.openxmlformats.org/officeDocument/2006/relationships/tags" Target="../tags/tag161.xml" /><Relationship Id="rId28" Type="http://schemas.openxmlformats.org/officeDocument/2006/relationships/tags" Target="../tags/tag162.xml" /><Relationship Id="rId29" Type="http://schemas.openxmlformats.org/officeDocument/2006/relationships/tags" Target="../tags/tag163.xml" /><Relationship Id="rId3" Type="http://schemas.openxmlformats.org/officeDocument/2006/relationships/tags" Target="../tags/tag138.xml" /><Relationship Id="rId30" Type="http://schemas.openxmlformats.org/officeDocument/2006/relationships/tags" Target="../tags/tag164.xml" /><Relationship Id="rId31" Type="http://schemas.openxmlformats.org/officeDocument/2006/relationships/tags" Target="../tags/tag165.xml" /><Relationship Id="rId32" Type="http://schemas.openxmlformats.org/officeDocument/2006/relationships/tags" Target="../tags/tag166.xml" /><Relationship Id="rId33" Type="http://schemas.openxmlformats.org/officeDocument/2006/relationships/slideMaster" Target="../slideMasters/slideMaster2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image" Target="../media/image4.png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7.xml" /><Relationship Id="rId10" Type="http://schemas.openxmlformats.org/officeDocument/2006/relationships/tags" Target="../tags/tag174.xml" /><Relationship Id="rId11" Type="http://schemas.openxmlformats.org/officeDocument/2006/relationships/tags" Target="../tags/tag175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68.xml" /><Relationship Id="rId4" Type="http://schemas.openxmlformats.org/officeDocument/2006/relationships/image" Target="../media/image3.png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tags" Target="../tags/tag186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77.xml" /><Relationship Id="rId4" Type="http://schemas.openxmlformats.org/officeDocument/2006/relationships/image" Target="../media/image3.png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7.xml" /><Relationship Id="rId10" Type="http://schemas.openxmlformats.org/officeDocument/2006/relationships/tags" Target="../tags/tag194.xml" /><Relationship Id="rId11" Type="http://schemas.openxmlformats.org/officeDocument/2006/relationships/tags" Target="../tags/tag195.xml" /><Relationship Id="rId12" Type="http://schemas.openxmlformats.org/officeDocument/2006/relationships/tags" Target="../tags/tag196.xml" /><Relationship Id="rId13" Type="http://schemas.openxmlformats.org/officeDocument/2006/relationships/tags" Target="../tags/tag197.xml" /><Relationship Id="rId14" Type="http://schemas.openxmlformats.org/officeDocument/2006/relationships/tags" Target="../tags/tag198.xml" /><Relationship Id="rId15" Type="http://schemas.openxmlformats.org/officeDocument/2006/relationships/tags" Target="../tags/tag199.xml" /><Relationship Id="rId16" Type="http://schemas.openxmlformats.org/officeDocument/2006/relationships/tags" Target="../tags/tag200.xml" /><Relationship Id="rId17" Type="http://schemas.openxmlformats.org/officeDocument/2006/relationships/tags" Target="../tags/tag201.xml" /><Relationship Id="rId18" Type="http://schemas.openxmlformats.org/officeDocument/2006/relationships/tags" Target="../tags/tag202.xml" /><Relationship Id="rId19" Type="http://schemas.openxmlformats.org/officeDocument/2006/relationships/tags" Target="../tags/tag203.xml" /><Relationship Id="rId2" Type="http://schemas.openxmlformats.org/officeDocument/2006/relationships/tags" Target="../tags/tag188.xml" /><Relationship Id="rId20" Type="http://schemas.openxmlformats.org/officeDocument/2006/relationships/tags" Target="../tags/tag204.xml" /><Relationship Id="rId21" Type="http://schemas.openxmlformats.org/officeDocument/2006/relationships/tags" Target="../tags/tag205.xml" /><Relationship Id="rId22" Type="http://schemas.openxmlformats.org/officeDocument/2006/relationships/tags" Target="../tags/tag206.xml" /><Relationship Id="rId23" Type="http://schemas.openxmlformats.org/officeDocument/2006/relationships/tags" Target="../tags/tag207.xml" /><Relationship Id="rId24" Type="http://schemas.openxmlformats.org/officeDocument/2006/relationships/tags" Target="../tags/tag208.xml" /><Relationship Id="rId25" Type="http://schemas.openxmlformats.org/officeDocument/2006/relationships/tags" Target="../tags/tag209.xml" /><Relationship Id="rId26" Type="http://schemas.openxmlformats.org/officeDocument/2006/relationships/tags" Target="../tags/tag210.xml" /><Relationship Id="rId27" Type="http://schemas.openxmlformats.org/officeDocument/2006/relationships/tags" Target="../tags/tag211.xml" /><Relationship Id="rId28" Type="http://schemas.openxmlformats.org/officeDocument/2006/relationships/slideMaster" Target="../slideMasters/slideMaster2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image" Target="../media/image5.png" /><Relationship Id="rId6" Type="http://schemas.openxmlformats.org/officeDocument/2006/relationships/tags" Target="../tags/tag191.xml" /><Relationship Id="rId7" Type="http://schemas.openxmlformats.org/officeDocument/2006/relationships/image" Target="../media/image6.png" /><Relationship Id="rId8" Type="http://schemas.openxmlformats.org/officeDocument/2006/relationships/tags" Target="../tags/tag192.xml" /><Relationship Id="rId9" Type="http://schemas.openxmlformats.org/officeDocument/2006/relationships/tags" Target="../tags/tag19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2.xml" /><Relationship Id="rId2" Type="http://schemas.openxmlformats.org/officeDocument/2006/relationships/tags" Target="../tags/tag213.xml" /><Relationship Id="rId3" Type="http://schemas.openxmlformats.org/officeDocument/2006/relationships/tags" Target="../tags/tag214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16.xml" /><Relationship Id="rId4" Type="http://schemas.openxmlformats.org/officeDocument/2006/relationships/image" Target="../media/image3.png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4.xml" /><Relationship Id="rId10" Type="http://schemas.openxmlformats.org/officeDocument/2006/relationships/tags" Target="../tags/tag23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25.xml" /><Relationship Id="rId4" Type="http://schemas.openxmlformats.org/officeDocument/2006/relationships/image" Target="../media/image3.png" /><Relationship Id="rId5" Type="http://schemas.openxmlformats.org/officeDocument/2006/relationships/tags" Target="../tags/tag226.xml" /><Relationship Id="rId6" Type="http://schemas.openxmlformats.org/officeDocument/2006/relationships/tags" Target="../tags/tag227.xml" /><Relationship Id="rId7" Type="http://schemas.openxmlformats.org/officeDocument/2006/relationships/tags" Target="../tags/tag228.xml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2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233.xml" /><Relationship Id="rId4" Type="http://schemas.openxmlformats.org/officeDocument/2006/relationships/image" Target="../media/image3.png" /><Relationship Id="rId5" Type="http://schemas.openxmlformats.org/officeDocument/2006/relationships/tags" Target="../tags/tag234.xml" /><Relationship Id="rId6" Type="http://schemas.openxmlformats.org/officeDocument/2006/relationships/tags" Target="../tags/tag235.xml" /><Relationship Id="rId7" Type="http://schemas.openxmlformats.org/officeDocument/2006/relationships/tags" Target="../tags/tag236.xml" /><Relationship Id="rId8" Type="http://schemas.openxmlformats.org/officeDocument/2006/relationships/tags" Target="../tags/tag237.xml" /><Relationship Id="rId9" Type="http://schemas.openxmlformats.org/officeDocument/2006/relationships/tags" Target="../tags/tag238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tags" Target="../tags/tag255.xml" /><Relationship Id="rId18" Type="http://schemas.openxmlformats.org/officeDocument/2006/relationships/tags" Target="../tags/tag256.xml" /><Relationship Id="rId19" Type="http://schemas.openxmlformats.org/officeDocument/2006/relationships/tags" Target="../tags/tag257.xml" /><Relationship Id="rId2" Type="http://schemas.openxmlformats.org/officeDocument/2006/relationships/tags" Target="../tags/tag240.xml" /><Relationship Id="rId20" Type="http://schemas.openxmlformats.org/officeDocument/2006/relationships/tags" Target="../tags/tag258.xml" /><Relationship Id="rId21" Type="http://schemas.openxmlformats.org/officeDocument/2006/relationships/tags" Target="../tags/tag259.xml" /><Relationship Id="rId22" Type="http://schemas.openxmlformats.org/officeDocument/2006/relationships/image" Target="../media/image7.png" /><Relationship Id="rId23" Type="http://schemas.openxmlformats.org/officeDocument/2006/relationships/tags" Target="../tags/tag260.xml" /><Relationship Id="rId24" Type="http://schemas.openxmlformats.org/officeDocument/2006/relationships/tags" Target="../tags/tag261.xml" /><Relationship Id="rId25" Type="http://schemas.openxmlformats.org/officeDocument/2006/relationships/tags" Target="../tags/tag262.xml" /><Relationship Id="rId26" Type="http://schemas.openxmlformats.org/officeDocument/2006/relationships/tags" Target="../tags/tag263.xml" /><Relationship Id="rId27" Type="http://schemas.openxmlformats.org/officeDocument/2006/relationships/tags" Target="../tags/tag264.xml" /><Relationship Id="rId28" Type="http://schemas.openxmlformats.org/officeDocument/2006/relationships/tags" Target="../tags/tag265.xml" /><Relationship Id="rId29" Type="http://schemas.openxmlformats.org/officeDocument/2006/relationships/slideMaster" Target="../slideMasters/slideMaster2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image" Target="../media/image8.png" /><Relationship Id="rId6" Type="http://schemas.openxmlformats.org/officeDocument/2006/relationships/tags" Target="../tags/tag270.xml" /><Relationship Id="rId7" Type="http://schemas.openxmlformats.org/officeDocument/2006/relationships/image" Target="../media/image9.png" /><Relationship Id="rId8" Type="http://schemas.openxmlformats.org/officeDocument/2006/relationships/tags" Target="../tags/tag271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10" Type="http://schemas.openxmlformats.org/officeDocument/2006/relationships/tags" Target="../tags/tag279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Relationship Id="rId5" Type="http://schemas.openxmlformats.org/officeDocument/2006/relationships/tags" Target="../tags/tag276.xml" /><Relationship Id="rId6" Type="http://schemas.openxmlformats.org/officeDocument/2006/relationships/tags" Target="../tags/tag277.xml" /><Relationship Id="rId7" Type="http://schemas.openxmlformats.org/officeDocument/2006/relationships/image" Target="../media/image10.png" /><Relationship Id="rId8" Type="http://schemas.openxmlformats.org/officeDocument/2006/relationships/tags" Target="../tags/tag278.xml" /><Relationship Id="rId9" Type="http://schemas.openxmlformats.org/officeDocument/2006/relationships/image" Target="../media/image11.png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image" Target="../media/image12.png" /><Relationship Id="rId9" Type="http://schemas.openxmlformats.org/officeDocument/2006/relationships/tags" Target="../tags/tag287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8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image" Target="../media/image13.png" /><Relationship Id="rId9" Type="http://schemas.openxmlformats.org/officeDocument/2006/relationships/tags" Target="../tags/tag295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6.xml" /><Relationship Id="rId10" Type="http://schemas.openxmlformats.org/officeDocument/2006/relationships/image" Target="../media/image3.png" /><Relationship Id="rId11" Type="http://schemas.openxmlformats.org/officeDocument/2006/relationships/tags" Target="../tags/tag304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image" Target="../media/image2.png" /><Relationship Id="rId9" Type="http://schemas.openxmlformats.org/officeDocument/2006/relationships/tags" Target="../tags/tag30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5.xml" /><Relationship Id="rId10" Type="http://schemas.openxmlformats.org/officeDocument/2006/relationships/image" Target="../media/image14.png" /><Relationship Id="rId11" Type="http://schemas.openxmlformats.org/officeDocument/2006/relationships/tags" Target="../tags/tag314.xml" /><Relationship Id="rId12" Type="http://schemas.openxmlformats.org/officeDocument/2006/relationships/image" Target="../media/image15.png" /><Relationship Id="rId13" Type="http://schemas.openxmlformats.org/officeDocument/2006/relationships/tags" Target="../tags/tag315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306.xml" /><Relationship Id="rId3" Type="http://schemas.openxmlformats.org/officeDocument/2006/relationships/tags" Target="../tags/tag307.xml" /><Relationship Id="rId4" Type="http://schemas.openxmlformats.org/officeDocument/2006/relationships/tags" Target="../tags/tag308.xml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6.xml" /><Relationship Id="rId10" Type="http://schemas.openxmlformats.org/officeDocument/2006/relationships/tags" Target="../tags/tag323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image" Target="../media/image16.png" /><Relationship Id="rId8" Type="http://schemas.openxmlformats.org/officeDocument/2006/relationships/tags" Target="../tags/tag322.xml" /><Relationship Id="rId9" Type="http://schemas.openxmlformats.org/officeDocument/2006/relationships/image" Target="../media/image17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tags" Target="../tags/tag37.xml" /><Relationship Id="rId17" Type="http://schemas.openxmlformats.org/officeDocument/2006/relationships/tags" Target="../tags/tag38.xml" /><Relationship Id="rId18" Type="http://schemas.openxmlformats.org/officeDocument/2006/relationships/tags" Target="../tags/tag39.xml" /><Relationship Id="rId19" Type="http://schemas.openxmlformats.org/officeDocument/2006/relationships/tags" Target="../tags/tag40.xml" /><Relationship Id="rId2" Type="http://schemas.openxmlformats.org/officeDocument/2006/relationships/tags" Target="../tags/tag23.xml" /><Relationship Id="rId20" Type="http://schemas.openxmlformats.org/officeDocument/2006/relationships/tags" Target="../tags/tag41.xml" /><Relationship Id="rId21" Type="http://schemas.openxmlformats.org/officeDocument/2006/relationships/slideMaster" Target="../slideMasters/slideMaster1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0.xml" /><Relationship Id="rId10" Type="http://schemas.openxmlformats.org/officeDocument/2006/relationships/tags" Target="../tags/tag338.xml" /><Relationship Id="rId11" Type="http://schemas.openxmlformats.org/officeDocument/2006/relationships/tags" Target="../tags/tag339.xml" /><Relationship Id="rId12" Type="http://schemas.openxmlformats.org/officeDocument/2006/relationships/tags" Target="../tags/tag340.xml" /><Relationship Id="rId13" Type="http://schemas.openxmlformats.org/officeDocument/2006/relationships/tags" Target="../tags/tag341.xml" /><Relationship Id="rId14" Type="http://schemas.openxmlformats.org/officeDocument/2006/relationships/tags" Target="../tags/tag342.xml" /><Relationship Id="rId15" Type="http://schemas.openxmlformats.org/officeDocument/2006/relationships/tags" Target="../tags/tag343.xml" /><Relationship Id="rId16" Type="http://schemas.openxmlformats.org/officeDocument/2006/relationships/tags" Target="../tags/tag344.xml" /><Relationship Id="rId17" Type="http://schemas.openxmlformats.org/officeDocument/2006/relationships/tags" Target="../tags/tag345.xml" /><Relationship Id="rId18" Type="http://schemas.openxmlformats.org/officeDocument/2006/relationships/tags" Target="../tags/tag346.xml" /><Relationship Id="rId19" Type="http://schemas.openxmlformats.org/officeDocument/2006/relationships/tags" Target="../tags/tag347.xml" /><Relationship Id="rId2" Type="http://schemas.openxmlformats.org/officeDocument/2006/relationships/tags" Target="../tags/tag331.xml" /><Relationship Id="rId20" Type="http://schemas.openxmlformats.org/officeDocument/2006/relationships/tags" Target="../tags/tag348.xml" /><Relationship Id="rId21" Type="http://schemas.openxmlformats.org/officeDocument/2006/relationships/tags" Target="../tags/tag349.xml" /><Relationship Id="rId22" Type="http://schemas.openxmlformats.org/officeDocument/2006/relationships/tags" Target="../tags/tag350.xml" /><Relationship Id="rId23" Type="http://schemas.openxmlformats.org/officeDocument/2006/relationships/tags" Target="../tags/tag351.xml" /><Relationship Id="rId24" Type="http://schemas.openxmlformats.org/officeDocument/2006/relationships/tags" Target="../tags/tag352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1.png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Relationship Id="rId9" Type="http://schemas.openxmlformats.org/officeDocument/2006/relationships/tags" Target="../tags/tag337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53.xml" /><Relationship Id="rId3" Type="http://schemas.openxmlformats.org/officeDocument/2006/relationships/image" Target="../media/image3.png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Relationship Id="rId7" Type="http://schemas.openxmlformats.org/officeDocument/2006/relationships/tags" Target="../tags/tag357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8.xml" /><Relationship Id="rId10" Type="http://schemas.openxmlformats.org/officeDocument/2006/relationships/tags" Target="../tags/tag366.xml" /><Relationship Id="rId11" Type="http://schemas.openxmlformats.org/officeDocument/2006/relationships/tags" Target="../tags/tag367.xml" /><Relationship Id="rId12" Type="http://schemas.openxmlformats.org/officeDocument/2006/relationships/tags" Target="../tags/tag368.xml" /><Relationship Id="rId13" Type="http://schemas.openxmlformats.org/officeDocument/2006/relationships/tags" Target="../tags/tag369.xml" /><Relationship Id="rId14" Type="http://schemas.openxmlformats.org/officeDocument/2006/relationships/tags" Target="../tags/tag370.xml" /><Relationship Id="rId15" Type="http://schemas.openxmlformats.org/officeDocument/2006/relationships/tags" Target="../tags/tag371.xml" /><Relationship Id="rId16" Type="http://schemas.openxmlformats.org/officeDocument/2006/relationships/tags" Target="../tags/tag372.xml" /><Relationship Id="rId17" Type="http://schemas.openxmlformats.org/officeDocument/2006/relationships/tags" Target="../tags/tag373.xml" /><Relationship Id="rId18" Type="http://schemas.openxmlformats.org/officeDocument/2006/relationships/tags" Target="../tags/tag374.xml" /><Relationship Id="rId19" Type="http://schemas.openxmlformats.org/officeDocument/2006/relationships/tags" Target="../tags/tag375.xml" /><Relationship Id="rId2" Type="http://schemas.openxmlformats.org/officeDocument/2006/relationships/tags" Target="../tags/tag359.xml" /><Relationship Id="rId20" Type="http://schemas.openxmlformats.org/officeDocument/2006/relationships/tags" Target="../tags/tag376.xml" /><Relationship Id="rId21" Type="http://schemas.openxmlformats.org/officeDocument/2006/relationships/tags" Target="../tags/tag377.xml" /><Relationship Id="rId22" Type="http://schemas.openxmlformats.org/officeDocument/2006/relationships/tags" Target="../tags/tag378.xml" /><Relationship Id="rId23" Type="http://schemas.openxmlformats.org/officeDocument/2006/relationships/tags" Target="../tags/tag379.xml" /><Relationship Id="rId24" Type="http://schemas.openxmlformats.org/officeDocument/2006/relationships/tags" Target="../tags/tag380.xml" /><Relationship Id="rId25" Type="http://schemas.openxmlformats.org/officeDocument/2006/relationships/tags" Target="../tags/tag381.xml" /><Relationship Id="rId26" Type="http://schemas.openxmlformats.org/officeDocument/2006/relationships/slideMaster" Target="../slideMasters/slideMaster3.xml" /><Relationship Id="rId3" Type="http://schemas.openxmlformats.org/officeDocument/2006/relationships/image" Target="../media/image4.png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tags" Target="../tags/tag362.xml" /><Relationship Id="rId7" Type="http://schemas.openxmlformats.org/officeDocument/2006/relationships/tags" Target="../tags/tag363.xml" /><Relationship Id="rId8" Type="http://schemas.openxmlformats.org/officeDocument/2006/relationships/tags" Target="../tags/tag364.xml" /><Relationship Id="rId9" Type="http://schemas.openxmlformats.org/officeDocument/2006/relationships/tags" Target="../tags/tag365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82.xml" /><Relationship Id="rId3" Type="http://schemas.openxmlformats.org/officeDocument/2006/relationships/image" Target="../media/image3.png" /><Relationship Id="rId4" Type="http://schemas.openxmlformats.org/officeDocument/2006/relationships/tags" Target="../tags/tag383.xml" /><Relationship Id="rId5" Type="http://schemas.openxmlformats.org/officeDocument/2006/relationships/tags" Target="../tags/tag384.xml" /><Relationship Id="rId6" Type="http://schemas.openxmlformats.org/officeDocument/2006/relationships/tags" Target="../tags/tag385.xml" /><Relationship Id="rId7" Type="http://schemas.openxmlformats.org/officeDocument/2006/relationships/tags" Target="../tags/tag386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87.xml" /><Relationship Id="rId3" Type="http://schemas.openxmlformats.org/officeDocument/2006/relationships/image" Target="../media/image3.png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399.xml" /><Relationship Id="rId11" Type="http://schemas.openxmlformats.org/officeDocument/2006/relationships/tags" Target="../tags/tag400.xml" /><Relationship Id="rId12" Type="http://schemas.openxmlformats.org/officeDocument/2006/relationships/tags" Target="../tags/tag401.xml" /><Relationship Id="rId13" Type="http://schemas.openxmlformats.org/officeDocument/2006/relationships/tags" Target="../tags/tag402.xml" /><Relationship Id="rId14" Type="http://schemas.openxmlformats.org/officeDocument/2006/relationships/tags" Target="../tags/tag403.xml" /><Relationship Id="rId15" Type="http://schemas.openxmlformats.org/officeDocument/2006/relationships/tags" Target="../tags/tag404.xml" /><Relationship Id="rId16" Type="http://schemas.openxmlformats.org/officeDocument/2006/relationships/tags" Target="../tags/tag405.xml" /><Relationship Id="rId17" Type="http://schemas.openxmlformats.org/officeDocument/2006/relationships/tags" Target="../tags/tag406.xml" /><Relationship Id="rId18" Type="http://schemas.openxmlformats.org/officeDocument/2006/relationships/tags" Target="../tags/tag407.xml" /><Relationship Id="rId19" Type="http://schemas.openxmlformats.org/officeDocument/2006/relationships/tags" Target="../tags/tag408.xml" /><Relationship Id="rId2" Type="http://schemas.openxmlformats.org/officeDocument/2006/relationships/tags" Target="../tags/tag392.xml" /><Relationship Id="rId20" Type="http://schemas.openxmlformats.org/officeDocument/2006/relationships/tags" Target="../tags/tag409.xml" /><Relationship Id="rId21" Type="http://schemas.openxmlformats.org/officeDocument/2006/relationships/tags" Target="../tags/tag410.xml" /><Relationship Id="rId22" Type="http://schemas.openxmlformats.org/officeDocument/2006/relationships/tags" Target="../tags/tag411.xml" /><Relationship Id="rId23" Type="http://schemas.openxmlformats.org/officeDocument/2006/relationships/tags" Target="../tags/tag412.xml" /><Relationship Id="rId24" Type="http://schemas.openxmlformats.org/officeDocument/2006/relationships/tags" Target="../tags/tag413.xml" /><Relationship Id="rId25" Type="http://schemas.openxmlformats.org/officeDocument/2006/relationships/slideMaster" Target="../slideMasters/slideMaster3.xml" /><Relationship Id="rId3" Type="http://schemas.openxmlformats.org/officeDocument/2006/relationships/image" Target="../media/image6.png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Relationship Id="rId7" Type="http://schemas.openxmlformats.org/officeDocument/2006/relationships/tags" Target="../tags/tag396.xml" /><Relationship Id="rId8" Type="http://schemas.openxmlformats.org/officeDocument/2006/relationships/tags" Target="../tags/tag397.xml" /><Relationship Id="rId9" Type="http://schemas.openxmlformats.org/officeDocument/2006/relationships/tags" Target="../tags/tag398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14.xml" /><Relationship Id="rId3" Type="http://schemas.openxmlformats.org/officeDocument/2006/relationships/image" Target="../media/image3.png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tags" Target="../tags/tag418.xml" /><Relationship Id="rId8" Type="http://schemas.openxmlformats.org/officeDocument/2006/relationships/slideMaster" Target="../slideMasters/slideMaster3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19.xml" /><Relationship Id="rId3" Type="http://schemas.openxmlformats.org/officeDocument/2006/relationships/image" Target="../media/image3.png" /><Relationship Id="rId4" Type="http://schemas.openxmlformats.org/officeDocument/2006/relationships/tags" Target="../tags/tag420.xml" /><Relationship Id="rId5" Type="http://schemas.openxmlformats.org/officeDocument/2006/relationships/tags" Target="../tags/tag421.xml" /><Relationship Id="rId6" Type="http://schemas.openxmlformats.org/officeDocument/2006/relationships/tags" Target="../tags/tag422.xml" /><Relationship Id="rId7" Type="http://schemas.openxmlformats.org/officeDocument/2006/relationships/tags" Target="../tags/tag423.xml" /><Relationship Id="rId8" Type="http://schemas.openxmlformats.org/officeDocument/2006/relationships/slideMaster" Target="../slideMasters/slideMaster3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24.xml" /><Relationship Id="rId3" Type="http://schemas.openxmlformats.org/officeDocument/2006/relationships/image" Target="../media/image3.png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9.xml" /><Relationship Id="rId10" Type="http://schemas.openxmlformats.org/officeDocument/2006/relationships/tags" Target="../tags/tag438.xml" /><Relationship Id="rId11" Type="http://schemas.openxmlformats.org/officeDocument/2006/relationships/tags" Target="../tags/tag439.xml" /><Relationship Id="rId12" Type="http://schemas.openxmlformats.org/officeDocument/2006/relationships/tags" Target="../tags/tag440.xml" /><Relationship Id="rId13" Type="http://schemas.openxmlformats.org/officeDocument/2006/relationships/tags" Target="../tags/tag441.xml" /><Relationship Id="rId14" Type="http://schemas.openxmlformats.org/officeDocument/2006/relationships/tags" Target="../tags/tag442.xml" /><Relationship Id="rId15" Type="http://schemas.openxmlformats.org/officeDocument/2006/relationships/tags" Target="../tags/tag443.xml" /><Relationship Id="rId16" Type="http://schemas.openxmlformats.org/officeDocument/2006/relationships/tags" Target="../tags/tag444.xml" /><Relationship Id="rId17" Type="http://schemas.openxmlformats.org/officeDocument/2006/relationships/tags" Target="../tags/tag445.xml" /><Relationship Id="rId18" Type="http://schemas.openxmlformats.org/officeDocument/2006/relationships/tags" Target="../tags/tag446.xml" /><Relationship Id="rId19" Type="http://schemas.openxmlformats.org/officeDocument/2006/relationships/tags" Target="../tags/tag447.xml" /><Relationship Id="rId2" Type="http://schemas.openxmlformats.org/officeDocument/2006/relationships/tags" Target="../tags/tag430.xml" /><Relationship Id="rId20" Type="http://schemas.openxmlformats.org/officeDocument/2006/relationships/image" Target="../media/image7.png" /><Relationship Id="rId21" Type="http://schemas.openxmlformats.org/officeDocument/2006/relationships/tags" Target="../tags/tag448.xml" /><Relationship Id="rId22" Type="http://schemas.openxmlformats.org/officeDocument/2006/relationships/tags" Target="../tags/tag449.xml" /><Relationship Id="rId23" Type="http://schemas.openxmlformats.org/officeDocument/2006/relationships/tags" Target="../tags/tag450.xml" /><Relationship Id="rId24" Type="http://schemas.openxmlformats.org/officeDocument/2006/relationships/tags" Target="../tags/tag451.xml" /><Relationship Id="rId25" Type="http://schemas.openxmlformats.org/officeDocument/2006/relationships/slideMaster" Target="../slideMasters/slideMaster3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452.xml" /><Relationship Id="rId3" Type="http://schemas.openxmlformats.org/officeDocument/2006/relationships/image" Target="../media/image9.png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Relationship Id="rId7" Type="http://schemas.openxmlformats.org/officeDocument/2006/relationships/tags" Target="../tags/tag456.xml" /><Relationship Id="rId8" Type="http://schemas.openxmlformats.org/officeDocument/2006/relationships/slideMaster" Target="../slideMasters/slideMaster3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7.xml" /><Relationship Id="rId2" Type="http://schemas.openxmlformats.org/officeDocument/2006/relationships/image" Target="../media/image10.png" /><Relationship Id="rId3" Type="http://schemas.openxmlformats.org/officeDocument/2006/relationships/tags" Target="../tags/tag458.xml" /><Relationship Id="rId4" Type="http://schemas.openxmlformats.org/officeDocument/2006/relationships/image" Target="../media/image11.png" /><Relationship Id="rId5" Type="http://schemas.openxmlformats.org/officeDocument/2006/relationships/tags" Target="../tags/tag459.xml" /><Relationship Id="rId6" Type="http://schemas.openxmlformats.org/officeDocument/2006/relationships/tags" Target="../tags/tag460.xml" /><Relationship Id="rId7" Type="http://schemas.openxmlformats.org/officeDocument/2006/relationships/tags" Target="../tags/tag461.xml" /><Relationship Id="rId8" Type="http://schemas.openxmlformats.org/officeDocument/2006/relationships/tags" Target="../tags/tag462.xml" /><Relationship Id="rId9" Type="http://schemas.openxmlformats.org/officeDocument/2006/relationships/slideMaster" Target="../slideMasters/slideMaster3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3.xml" /><Relationship Id="rId2" Type="http://schemas.openxmlformats.org/officeDocument/2006/relationships/image" Target="../media/image12.png" /><Relationship Id="rId3" Type="http://schemas.openxmlformats.org/officeDocument/2006/relationships/tags" Target="../tags/tag464.xml" /><Relationship Id="rId4" Type="http://schemas.openxmlformats.org/officeDocument/2006/relationships/tags" Target="../tags/tag465.xml" /><Relationship Id="rId5" Type="http://schemas.openxmlformats.org/officeDocument/2006/relationships/tags" Target="../tags/tag466.xml" /><Relationship Id="rId6" Type="http://schemas.openxmlformats.org/officeDocument/2006/relationships/tags" Target="../tags/tag467.xml" /><Relationship Id="rId7" Type="http://schemas.openxmlformats.org/officeDocument/2006/relationships/slideMaster" Target="../slideMasters/slideMaster3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8.xml" /><Relationship Id="rId2" Type="http://schemas.openxmlformats.org/officeDocument/2006/relationships/image" Target="../media/image13.png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slideMaster" Target="../slideMasters/slideMaster3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3.xml" /><Relationship Id="rId2" Type="http://schemas.openxmlformats.org/officeDocument/2006/relationships/image" Target="../media/image2.png" /><Relationship Id="rId3" Type="http://schemas.openxmlformats.org/officeDocument/2006/relationships/tags" Target="../tags/tag474.xml" /><Relationship Id="rId4" Type="http://schemas.openxmlformats.org/officeDocument/2006/relationships/image" Target="../media/image3.png" /><Relationship Id="rId5" Type="http://schemas.openxmlformats.org/officeDocument/2006/relationships/tags" Target="../tags/tag475.xml" /><Relationship Id="rId6" Type="http://schemas.openxmlformats.org/officeDocument/2006/relationships/tags" Target="../tags/tag476.xml" /><Relationship Id="rId7" Type="http://schemas.openxmlformats.org/officeDocument/2006/relationships/tags" Target="../tags/tag477.xml" /><Relationship Id="rId8" Type="http://schemas.openxmlformats.org/officeDocument/2006/relationships/tags" Target="../tags/tag478.xml" /><Relationship Id="rId9" Type="http://schemas.openxmlformats.org/officeDocument/2006/relationships/slideMaster" Target="../slideMasters/slideMaster3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9.xml" /><Relationship Id="rId2" Type="http://schemas.openxmlformats.org/officeDocument/2006/relationships/image" Target="../media/image14.png" /><Relationship Id="rId3" Type="http://schemas.openxmlformats.org/officeDocument/2006/relationships/tags" Target="../tags/tag480.xml" /><Relationship Id="rId4" Type="http://schemas.openxmlformats.org/officeDocument/2006/relationships/image" Target="../media/image15.png" /><Relationship Id="rId5" Type="http://schemas.openxmlformats.org/officeDocument/2006/relationships/tags" Target="../tags/tag481.xml" /><Relationship Id="rId6" Type="http://schemas.openxmlformats.org/officeDocument/2006/relationships/tags" Target="../tags/tag482.xml" /><Relationship Id="rId7" Type="http://schemas.openxmlformats.org/officeDocument/2006/relationships/tags" Target="../tags/tag483.xml" /><Relationship Id="rId8" Type="http://schemas.openxmlformats.org/officeDocument/2006/relationships/tags" Target="../tags/tag484.xml" /><Relationship Id="rId9" Type="http://schemas.openxmlformats.org/officeDocument/2006/relationships/slideMaster" Target="../slideMasters/slideMaster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2" Type="http://schemas.openxmlformats.org/officeDocument/2006/relationships/image" Target="../media/image16.png" /><Relationship Id="rId3" Type="http://schemas.openxmlformats.org/officeDocument/2006/relationships/tags" Target="../tags/tag486.xml" /><Relationship Id="rId4" Type="http://schemas.openxmlformats.org/officeDocument/2006/relationships/image" Target="../media/image17.png" /><Relationship Id="rId5" Type="http://schemas.openxmlformats.org/officeDocument/2006/relationships/tags" Target="../tags/tag487.xml" /><Relationship Id="rId6" Type="http://schemas.openxmlformats.org/officeDocument/2006/relationships/tags" Target="../tags/tag488.xml" /><Relationship Id="rId7" Type="http://schemas.openxmlformats.org/officeDocument/2006/relationships/tags" Target="../tags/tag489.xml" /><Relationship Id="rId8" Type="http://schemas.openxmlformats.org/officeDocument/2006/relationships/tags" Target="../tags/tag490.xml" /><Relationship Id="rId9" Type="http://schemas.openxmlformats.org/officeDocument/2006/relationships/slideMaster" Target="../slideMasters/slideMaster3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7.xml" /><Relationship Id="rId10" Type="http://schemas.openxmlformats.org/officeDocument/2006/relationships/tags" Target="../tags/tag505.xml" /><Relationship Id="rId11" Type="http://schemas.openxmlformats.org/officeDocument/2006/relationships/tags" Target="../tags/tag506.xml" /><Relationship Id="rId12" Type="http://schemas.openxmlformats.org/officeDocument/2006/relationships/tags" Target="../tags/tag507.xml" /><Relationship Id="rId13" Type="http://schemas.openxmlformats.org/officeDocument/2006/relationships/tags" Target="../tags/tag508.xml" /><Relationship Id="rId14" Type="http://schemas.openxmlformats.org/officeDocument/2006/relationships/tags" Target="../tags/tag509.xml" /><Relationship Id="rId15" Type="http://schemas.openxmlformats.org/officeDocument/2006/relationships/tags" Target="../tags/tag510.xml" /><Relationship Id="rId16" Type="http://schemas.openxmlformats.org/officeDocument/2006/relationships/tags" Target="../tags/tag511.xml" /><Relationship Id="rId17" Type="http://schemas.openxmlformats.org/officeDocument/2006/relationships/tags" Target="../tags/tag512.xml" /><Relationship Id="rId18" Type="http://schemas.openxmlformats.org/officeDocument/2006/relationships/tags" Target="../tags/tag513.xml" /><Relationship Id="rId19" Type="http://schemas.openxmlformats.org/officeDocument/2006/relationships/tags" Target="../tags/tag514.xml" /><Relationship Id="rId2" Type="http://schemas.openxmlformats.org/officeDocument/2006/relationships/tags" Target="../tags/tag498.xml" /><Relationship Id="rId20" Type="http://schemas.openxmlformats.org/officeDocument/2006/relationships/tags" Target="../tags/tag515.xml" /><Relationship Id="rId21" Type="http://schemas.openxmlformats.org/officeDocument/2006/relationships/tags" Target="../tags/tag516.xml" /><Relationship Id="rId22" Type="http://schemas.openxmlformats.org/officeDocument/2006/relationships/tags" Target="../tags/tag517.xml" /><Relationship Id="rId23" Type="http://schemas.openxmlformats.org/officeDocument/2006/relationships/tags" Target="../tags/tag518.xml" /><Relationship Id="rId24" Type="http://schemas.openxmlformats.org/officeDocument/2006/relationships/tags" Target="../tags/tag519.xml" /><Relationship Id="rId25" Type="http://schemas.openxmlformats.org/officeDocument/2006/relationships/slideMaster" Target="../slideMasters/slideMaster4.xml" /><Relationship Id="rId3" Type="http://schemas.openxmlformats.org/officeDocument/2006/relationships/image" Target="../media/image1.png" /><Relationship Id="rId4" Type="http://schemas.openxmlformats.org/officeDocument/2006/relationships/tags" Target="../tags/tag499.xml" /><Relationship Id="rId5" Type="http://schemas.openxmlformats.org/officeDocument/2006/relationships/tags" Target="../tags/tag500.xml" /><Relationship Id="rId6" Type="http://schemas.openxmlformats.org/officeDocument/2006/relationships/tags" Target="../tags/tag501.xml" /><Relationship Id="rId7" Type="http://schemas.openxmlformats.org/officeDocument/2006/relationships/tags" Target="../tags/tag502.xml" /><Relationship Id="rId8" Type="http://schemas.openxmlformats.org/officeDocument/2006/relationships/tags" Target="../tags/tag503.xml" /><Relationship Id="rId9" Type="http://schemas.openxmlformats.org/officeDocument/2006/relationships/tags" Target="../tags/tag504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20.xml" /><Relationship Id="rId3" Type="http://schemas.openxmlformats.org/officeDocument/2006/relationships/image" Target="../media/image3.png" /><Relationship Id="rId4" Type="http://schemas.openxmlformats.org/officeDocument/2006/relationships/tags" Target="../tags/tag521.xml" /><Relationship Id="rId5" Type="http://schemas.openxmlformats.org/officeDocument/2006/relationships/tags" Target="../tags/tag522.xml" /><Relationship Id="rId6" Type="http://schemas.openxmlformats.org/officeDocument/2006/relationships/tags" Target="../tags/tag523.xml" /><Relationship Id="rId7" Type="http://schemas.openxmlformats.org/officeDocument/2006/relationships/tags" Target="../tags/tag524.xml" /><Relationship Id="rId8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5.xml" /><Relationship Id="rId10" Type="http://schemas.openxmlformats.org/officeDocument/2006/relationships/tags" Target="../tags/tag533.xml" /><Relationship Id="rId11" Type="http://schemas.openxmlformats.org/officeDocument/2006/relationships/tags" Target="../tags/tag534.xml" /><Relationship Id="rId12" Type="http://schemas.openxmlformats.org/officeDocument/2006/relationships/tags" Target="../tags/tag535.xml" /><Relationship Id="rId13" Type="http://schemas.openxmlformats.org/officeDocument/2006/relationships/tags" Target="../tags/tag536.xml" /><Relationship Id="rId14" Type="http://schemas.openxmlformats.org/officeDocument/2006/relationships/tags" Target="../tags/tag537.xml" /><Relationship Id="rId15" Type="http://schemas.openxmlformats.org/officeDocument/2006/relationships/tags" Target="../tags/tag538.xml" /><Relationship Id="rId16" Type="http://schemas.openxmlformats.org/officeDocument/2006/relationships/tags" Target="../tags/tag539.xml" /><Relationship Id="rId17" Type="http://schemas.openxmlformats.org/officeDocument/2006/relationships/tags" Target="../tags/tag540.xml" /><Relationship Id="rId18" Type="http://schemas.openxmlformats.org/officeDocument/2006/relationships/tags" Target="../tags/tag541.xml" /><Relationship Id="rId19" Type="http://schemas.openxmlformats.org/officeDocument/2006/relationships/tags" Target="../tags/tag542.xml" /><Relationship Id="rId2" Type="http://schemas.openxmlformats.org/officeDocument/2006/relationships/tags" Target="../tags/tag526.xml" /><Relationship Id="rId20" Type="http://schemas.openxmlformats.org/officeDocument/2006/relationships/tags" Target="../tags/tag543.xml" /><Relationship Id="rId21" Type="http://schemas.openxmlformats.org/officeDocument/2006/relationships/tags" Target="../tags/tag544.xml" /><Relationship Id="rId22" Type="http://schemas.openxmlformats.org/officeDocument/2006/relationships/tags" Target="../tags/tag545.xml" /><Relationship Id="rId23" Type="http://schemas.openxmlformats.org/officeDocument/2006/relationships/tags" Target="../tags/tag546.xml" /><Relationship Id="rId24" Type="http://schemas.openxmlformats.org/officeDocument/2006/relationships/tags" Target="../tags/tag547.xml" /><Relationship Id="rId25" Type="http://schemas.openxmlformats.org/officeDocument/2006/relationships/tags" Target="../tags/tag548.xml" /><Relationship Id="rId26" Type="http://schemas.openxmlformats.org/officeDocument/2006/relationships/slideMaster" Target="../slideMasters/slideMaster4.xml" /><Relationship Id="rId3" Type="http://schemas.openxmlformats.org/officeDocument/2006/relationships/image" Target="../media/image4.png" /><Relationship Id="rId4" Type="http://schemas.openxmlformats.org/officeDocument/2006/relationships/tags" Target="../tags/tag527.xml" /><Relationship Id="rId5" Type="http://schemas.openxmlformats.org/officeDocument/2006/relationships/tags" Target="../tags/tag528.xml" /><Relationship Id="rId6" Type="http://schemas.openxmlformats.org/officeDocument/2006/relationships/tags" Target="../tags/tag529.xml" /><Relationship Id="rId7" Type="http://schemas.openxmlformats.org/officeDocument/2006/relationships/tags" Target="../tags/tag530.xml" /><Relationship Id="rId8" Type="http://schemas.openxmlformats.org/officeDocument/2006/relationships/tags" Target="../tags/tag531.xml" /><Relationship Id="rId9" Type="http://schemas.openxmlformats.org/officeDocument/2006/relationships/tags" Target="../tags/tag532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49.xml" /><Relationship Id="rId3" Type="http://schemas.openxmlformats.org/officeDocument/2006/relationships/image" Target="../media/image3.png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slideMaster" Target="../slideMasters/slideMaster4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54.xml" /><Relationship Id="rId3" Type="http://schemas.openxmlformats.org/officeDocument/2006/relationships/image" Target="../media/image3.png" /><Relationship Id="rId4" Type="http://schemas.openxmlformats.org/officeDocument/2006/relationships/tags" Target="../tags/tag555.xml" /><Relationship Id="rId5" Type="http://schemas.openxmlformats.org/officeDocument/2006/relationships/tags" Target="../tags/tag556.xml" /><Relationship Id="rId6" Type="http://schemas.openxmlformats.org/officeDocument/2006/relationships/tags" Target="../tags/tag557.xml" /><Relationship Id="rId7" Type="http://schemas.openxmlformats.org/officeDocument/2006/relationships/tags" Target="../tags/tag558.xml" /><Relationship Id="rId8" Type="http://schemas.openxmlformats.org/officeDocument/2006/relationships/slideMaster" Target="../slideMasters/slideMaster4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10" Type="http://schemas.openxmlformats.org/officeDocument/2006/relationships/tags" Target="../tags/tag566.xml" /><Relationship Id="rId11" Type="http://schemas.openxmlformats.org/officeDocument/2006/relationships/tags" Target="../tags/tag567.xml" /><Relationship Id="rId12" Type="http://schemas.openxmlformats.org/officeDocument/2006/relationships/tags" Target="../tags/tag568.xml" /><Relationship Id="rId13" Type="http://schemas.openxmlformats.org/officeDocument/2006/relationships/tags" Target="../tags/tag569.xml" /><Relationship Id="rId14" Type="http://schemas.openxmlformats.org/officeDocument/2006/relationships/tags" Target="../tags/tag570.xml" /><Relationship Id="rId15" Type="http://schemas.openxmlformats.org/officeDocument/2006/relationships/tags" Target="../tags/tag571.xml" /><Relationship Id="rId16" Type="http://schemas.openxmlformats.org/officeDocument/2006/relationships/tags" Target="../tags/tag572.xml" /><Relationship Id="rId17" Type="http://schemas.openxmlformats.org/officeDocument/2006/relationships/tags" Target="../tags/tag573.xml" /><Relationship Id="rId18" Type="http://schemas.openxmlformats.org/officeDocument/2006/relationships/tags" Target="../tags/tag574.xml" /><Relationship Id="rId19" Type="http://schemas.openxmlformats.org/officeDocument/2006/relationships/tags" Target="../tags/tag575.xml" /><Relationship Id="rId2" Type="http://schemas.openxmlformats.org/officeDocument/2006/relationships/tags" Target="../tags/tag559.xml" /><Relationship Id="rId20" Type="http://schemas.openxmlformats.org/officeDocument/2006/relationships/tags" Target="../tags/tag576.xml" /><Relationship Id="rId21" Type="http://schemas.openxmlformats.org/officeDocument/2006/relationships/tags" Target="../tags/tag577.xml" /><Relationship Id="rId22" Type="http://schemas.openxmlformats.org/officeDocument/2006/relationships/tags" Target="../tags/tag578.xml" /><Relationship Id="rId23" Type="http://schemas.openxmlformats.org/officeDocument/2006/relationships/tags" Target="../tags/tag579.xml" /><Relationship Id="rId24" Type="http://schemas.openxmlformats.org/officeDocument/2006/relationships/tags" Target="../tags/tag580.xml" /><Relationship Id="rId25" Type="http://schemas.openxmlformats.org/officeDocument/2006/relationships/slideMaster" Target="../slideMasters/slideMaster4.xml" /><Relationship Id="rId3" Type="http://schemas.openxmlformats.org/officeDocument/2006/relationships/image" Target="../media/image6.png" /><Relationship Id="rId4" Type="http://schemas.openxmlformats.org/officeDocument/2006/relationships/tags" Target="../tags/tag560.xml" /><Relationship Id="rId5" Type="http://schemas.openxmlformats.org/officeDocument/2006/relationships/tags" Target="../tags/tag561.xml" /><Relationship Id="rId6" Type="http://schemas.openxmlformats.org/officeDocument/2006/relationships/tags" Target="../tags/tag562.xml" /><Relationship Id="rId7" Type="http://schemas.openxmlformats.org/officeDocument/2006/relationships/tags" Target="../tags/tag563.xml" /><Relationship Id="rId8" Type="http://schemas.openxmlformats.org/officeDocument/2006/relationships/tags" Target="../tags/tag564.xml" /><Relationship Id="rId9" Type="http://schemas.openxmlformats.org/officeDocument/2006/relationships/tags" Target="../tags/tag56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81.xml" /><Relationship Id="rId3" Type="http://schemas.openxmlformats.org/officeDocument/2006/relationships/image" Target="../media/image3.png" /><Relationship Id="rId4" Type="http://schemas.openxmlformats.org/officeDocument/2006/relationships/tags" Target="../tags/tag582.xml" /><Relationship Id="rId5" Type="http://schemas.openxmlformats.org/officeDocument/2006/relationships/tags" Target="../tags/tag583.xml" /><Relationship Id="rId6" Type="http://schemas.openxmlformats.org/officeDocument/2006/relationships/tags" Target="../tags/tag584.xml" /><Relationship Id="rId7" Type="http://schemas.openxmlformats.org/officeDocument/2006/relationships/tags" Target="../tags/tag585.xml" /><Relationship Id="rId8" Type="http://schemas.openxmlformats.org/officeDocument/2006/relationships/slideMaster" Target="../slideMasters/slideMaster4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86.xml" /><Relationship Id="rId3" Type="http://schemas.openxmlformats.org/officeDocument/2006/relationships/image" Target="../media/image3.png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tags" Target="../tags/tag590.xml" /><Relationship Id="rId8" Type="http://schemas.openxmlformats.org/officeDocument/2006/relationships/slideMaster" Target="../slideMasters/slideMaster4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91.xml" /><Relationship Id="rId3" Type="http://schemas.openxmlformats.org/officeDocument/2006/relationships/image" Target="../media/image3.png" /><Relationship Id="rId4" Type="http://schemas.openxmlformats.org/officeDocument/2006/relationships/tags" Target="../tags/tag592.xml" /><Relationship Id="rId5" Type="http://schemas.openxmlformats.org/officeDocument/2006/relationships/tags" Target="../tags/tag593.xml" /><Relationship Id="rId6" Type="http://schemas.openxmlformats.org/officeDocument/2006/relationships/tags" Target="../tags/tag594.xml" /><Relationship Id="rId7" Type="http://schemas.openxmlformats.org/officeDocument/2006/relationships/tags" Target="../tags/tag595.xml" /><Relationship Id="rId8" Type="http://schemas.openxmlformats.org/officeDocument/2006/relationships/slideMaster" Target="../slideMasters/slideMaster4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6.xml" /><Relationship Id="rId10" Type="http://schemas.openxmlformats.org/officeDocument/2006/relationships/tags" Target="../tags/tag605.xml" /><Relationship Id="rId11" Type="http://schemas.openxmlformats.org/officeDocument/2006/relationships/tags" Target="../tags/tag606.xml" /><Relationship Id="rId12" Type="http://schemas.openxmlformats.org/officeDocument/2006/relationships/tags" Target="../tags/tag607.xml" /><Relationship Id="rId13" Type="http://schemas.openxmlformats.org/officeDocument/2006/relationships/tags" Target="../tags/tag608.xml" /><Relationship Id="rId14" Type="http://schemas.openxmlformats.org/officeDocument/2006/relationships/tags" Target="../tags/tag609.xml" /><Relationship Id="rId15" Type="http://schemas.openxmlformats.org/officeDocument/2006/relationships/tags" Target="../tags/tag610.xml" /><Relationship Id="rId16" Type="http://schemas.openxmlformats.org/officeDocument/2006/relationships/tags" Target="../tags/tag611.xml" /><Relationship Id="rId17" Type="http://schemas.openxmlformats.org/officeDocument/2006/relationships/tags" Target="../tags/tag612.xml" /><Relationship Id="rId18" Type="http://schemas.openxmlformats.org/officeDocument/2006/relationships/tags" Target="../tags/tag613.xml" /><Relationship Id="rId19" Type="http://schemas.openxmlformats.org/officeDocument/2006/relationships/tags" Target="../tags/tag614.xml" /><Relationship Id="rId2" Type="http://schemas.openxmlformats.org/officeDocument/2006/relationships/tags" Target="../tags/tag597.xml" /><Relationship Id="rId20" Type="http://schemas.openxmlformats.org/officeDocument/2006/relationships/image" Target="../media/image7.png" /><Relationship Id="rId21" Type="http://schemas.openxmlformats.org/officeDocument/2006/relationships/tags" Target="../tags/tag615.xml" /><Relationship Id="rId22" Type="http://schemas.openxmlformats.org/officeDocument/2006/relationships/tags" Target="../tags/tag616.xml" /><Relationship Id="rId23" Type="http://schemas.openxmlformats.org/officeDocument/2006/relationships/tags" Target="../tags/tag617.xml" /><Relationship Id="rId24" Type="http://schemas.openxmlformats.org/officeDocument/2006/relationships/tags" Target="../tags/tag618.xml" /><Relationship Id="rId25" Type="http://schemas.openxmlformats.org/officeDocument/2006/relationships/slideMaster" Target="../slideMasters/slideMaster4.xml" /><Relationship Id="rId3" Type="http://schemas.openxmlformats.org/officeDocument/2006/relationships/tags" Target="../tags/tag598.xml" /><Relationship Id="rId4" Type="http://schemas.openxmlformats.org/officeDocument/2006/relationships/tags" Target="../tags/tag599.xml" /><Relationship Id="rId5" Type="http://schemas.openxmlformats.org/officeDocument/2006/relationships/tags" Target="../tags/tag600.xml" /><Relationship Id="rId6" Type="http://schemas.openxmlformats.org/officeDocument/2006/relationships/tags" Target="../tags/tag601.xml" /><Relationship Id="rId7" Type="http://schemas.openxmlformats.org/officeDocument/2006/relationships/tags" Target="../tags/tag602.xml" /><Relationship Id="rId8" Type="http://schemas.openxmlformats.org/officeDocument/2006/relationships/tags" Target="../tags/tag603.xml" /><Relationship Id="rId9" Type="http://schemas.openxmlformats.org/officeDocument/2006/relationships/tags" Target="../tags/tag604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png" /><Relationship Id="rId2" Type="http://schemas.openxmlformats.org/officeDocument/2006/relationships/tags" Target="../tags/tag619.xml" /><Relationship Id="rId3" Type="http://schemas.openxmlformats.org/officeDocument/2006/relationships/image" Target="../media/image9.png" /><Relationship Id="rId4" Type="http://schemas.openxmlformats.org/officeDocument/2006/relationships/tags" Target="../tags/tag620.xml" /><Relationship Id="rId5" Type="http://schemas.openxmlformats.org/officeDocument/2006/relationships/tags" Target="../tags/tag621.xml" /><Relationship Id="rId6" Type="http://schemas.openxmlformats.org/officeDocument/2006/relationships/tags" Target="../tags/tag622.xml" /><Relationship Id="rId7" Type="http://schemas.openxmlformats.org/officeDocument/2006/relationships/tags" Target="../tags/tag623.xml" /><Relationship Id="rId8" Type="http://schemas.openxmlformats.org/officeDocument/2006/relationships/slideMaster" Target="../slideMasters/slideMaster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4.xml" /><Relationship Id="rId2" Type="http://schemas.openxmlformats.org/officeDocument/2006/relationships/image" Target="../media/image10.png" /><Relationship Id="rId3" Type="http://schemas.openxmlformats.org/officeDocument/2006/relationships/tags" Target="../tags/tag625.xml" /><Relationship Id="rId4" Type="http://schemas.openxmlformats.org/officeDocument/2006/relationships/image" Target="../media/image11.png" /><Relationship Id="rId5" Type="http://schemas.openxmlformats.org/officeDocument/2006/relationships/tags" Target="../tags/tag626.xml" /><Relationship Id="rId6" Type="http://schemas.openxmlformats.org/officeDocument/2006/relationships/tags" Target="../tags/tag627.xml" /><Relationship Id="rId7" Type="http://schemas.openxmlformats.org/officeDocument/2006/relationships/tags" Target="../tags/tag628.xml" /><Relationship Id="rId8" Type="http://schemas.openxmlformats.org/officeDocument/2006/relationships/tags" Target="../tags/tag629.xml" /><Relationship Id="rId9" Type="http://schemas.openxmlformats.org/officeDocument/2006/relationships/slideMaster" Target="../slideMasters/slideMaster4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0.xml" /><Relationship Id="rId2" Type="http://schemas.openxmlformats.org/officeDocument/2006/relationships/image" Target="../media/image12.png" /><Relationship Id="rId3" Type="http://schemas.openxmlformats.org/officeDocument/2006/relationships/tags" Target="../tags/tag631.xml" /><Relationship Id="rId4" Type="http://schemas.openxmlformats.org/officeDocument/2006/relationships/tags" Target="../tags/tag632.xml" /><Relationship Id="rId5" Type="http://schemas.openxmlformats.org/officeDocument/2006/relationships/tags" Target="../tags/tag633.xml" /><Relationship Id="rId6" Type="http://schemas.openxmlformats.org/officeDocument/2006/relationships/tags" Target="../tags/tag634.xml" /><Relationship Id="rId7" Type="http://schemas.openxmlformats.org/officeDocument/2006/relationships/slideMaster" Target="../slideMasters/slideMaster4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5.xml" /><Relationship Id="rId2" Type="http://schemas.openxmlformats.org/officeDocument/2006/relationships/image" Target="../media/image13.png" /><Relationship Id="rId3" Type="http://schemas.openxmlformats.org/officeDocument/2006/relationships/tags" Target="../tags/tag636.xml" /><Relationship Id="rId4" Type="http://schemas.openxmlformats.org/officeDocument/2006/relationships/tags" Target="../tags/tag637.xml" /><Relationship Id="rId5" Type="http://schemas.openxmlformats.org/officeDocument/2006/relationships/tags" Target="../tags/tag638.xml" /><Relationship Id="rId6" Type="http://schemas.openxmlformats.org/officeDocument/2006/relationships/tags" Target="../tags/tag639.xml" /><Relationship Id="rId7" Type="http://schemas.openxmlformats.org/officeDocument/2006/relationships/slideMaster" Target="../slideMasters/slideMaster4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0.xml" /><Relationship Id="rId2" Type="http://schemas.openxmlformats.org/officeDocument/2006/relationships/image" Target="../media/image2.png" /><Relationship Id="rId3" Type="http://schemas.openxmlformats.org/officeDocument/2006/relationships/tags" Target="../tags/tag641.xml" /><Relationship Id="rId4" Type="http://schemas.openxmlformats.org/officeDocument/2006/relationships/image" Target="../media/image3.png" /><Relationship Id="rId5" Type="http://schemas.openxmlformats.org/officeDocument/2006/relationships/tags" Target="../tags/tag642.xml" /><Relationship Id="rId6" Type="http://schemas.openxmlformats.org/officeDocument/2006/relationships/tags" Target="../tags/tag643.xml" /><Relationship Id="rId7" Type="http://schemas.openxmlformats.org/officeDocument/2006/relationships/tags" Target="../tags/tag644.xml" /><Relationship Id="rId8" Type="http://schemas.openxmlformats.org/officeDocument/2006/relationships/tags" Target="../tags/tag645.xml" /><Relationship Id="rId9" Type="http://schemas.openxmlformats.org/officeDocument/2006/relationships/slideMaster" Target="../slideMasters/slideMaster4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6.xml" /><Relationship Id="rId2" Type="http://schemas.openxmlformats.org/officeDocument/2006/relationships/image" Target="../media/image14.png" /><Relationship Id="rId3" Type="http://schemas.openxmlformats.org/officeDocument/2006/relationships/tags" Target="../tags/tag647.xml" /><Relationship Id="rId4" Type="http://schemas.openxmlformats.org/officeDocument/2006/relationships/image" Target="../media/image15.png" /><Relationship Id="rId5" Type="http://schemas.openxmlformats.org/officeDocument/2006/relationships/tags" Target="../tags/tag648.xml" /><Relationship Id="rId6" Type="http://schemas.openxmlformats.org/officeDocument/2006/relationships/tags" Target="../tags/tag649.xml" /><Relationship Id="rId7" Type="http://schemas.openxmlformats.org/officeDocument/2006/relationships/tags" Target="../tags/tag650.xml" /><Relationship Id="rId8" Type="http://schemas.openxmlformats.org/officeDocument/2006/relationships/tags" Target="../tags/tag651.xml" /><Relationship Id="rId9" Type="http://schemas.openxmlformats.org/officeDocument/2006/relationships/slideMaster" Target="../slideMasters/slideMaster4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2.xml" /><Relationship Id="rId2" Type="http://schemas.openxmlformats.org/officeDocument/2006/relationships/image" Target="../media/image16.png" /><Relationship Id="rId3" Type="http://schemas.openxmlformats.org/officeDocument/2006/relationships/tags" Target="../tags/tag653.xml" /><Relationship Id="rId4" Type="http://schemas.openxmlformats.org/officeDocument/2006/relationships/image" Target="../media/image17.png" /><Relationship Id="rId5" Type="http://schemas.openxmlformats.org/officeDocument/2006/relationships/tags" Target="../tags/tag654.xml" /><Relationship Id="rId6" Type="http://schemas.openxmlformats.org/officeDocument/2006/relationships/tags" Target="../tags/tag655.xml" /><Relationship Id="rId7" Type="http://schemas.openxmlformats.org/officeDocument/2006/relationships/tags" Target="../tags/tag656.xml" /><Relationship Id="rId8" Type="http://schemas.openxmlformats.org/officeDocument/2006/relationships/tags" Target="../tags/tag657.xml" /><Relationship Id="rId9" Type="http://schemas.openxmlformats.org/officeDocument/2006/relationships/slideMaster" Target="../slideMasters/slideMaster4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jpeg" /><Relationship Id="rId2" Type="http://schemas.openxmlformats.org/officeDocument/2006/relationships/slideMaster" Target="../slideMasters/slideMaster7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7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任意多边形: 形状 3"/>
          <p:cNvSpPr/>
          <p:nvPr>
            <p:custDataLst>
              <p:tags r:id="rId1"/>
            </p:custDataLst>
          </p:nvPr>
        </p:nvSpPr>
        <p:spPr>
          <a:xfrm>
            <a:off x="11123613" y="-7938"/>
            <a:ext cx="1068387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8029575" y="458788"/>
            <a:ext cx="741363" cy="7413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3"/>
            </p:custDataLst>
          </p:nvPr>
        </p:nvSpPr>
        <p:spPr>
          <a:xfrm>
            <a:off x="3287713" y="-7938"/>
            <a:ext cx="1457325" cy="584201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4"/>
            </p:custDataLst>
          </p:nvPr>
        </p:nvSpPr>
        <p:spPr>
          <a:xfrm>
            <a:off x="5199063" y="5929313"/>
            <a:ext cx="1828800" cy="938212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5"/>
            </p:custDataLst>
          </p:nvPr>
        </p:nvSpPr>
        <p:spPr>
          <a:xfrm>
            <a:off x="10945813" y="6275388"/>
            <a:ext cx="1036637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: 形状 8"/>
          <p:cNvSpPr/>
          <p:nvPr>
            <p:custDataLst>
              <p:tags r:id="rId6"/>
            </p:custDataLst>
          </p:nvPr>
        </p:nvSpPr>
        <p:spPr>
          <a:xfrm>
            <a:off x="-19050" y="6184900"/>
            <a:ext cx="78740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KSO_Shape"/>
          <p:cNvSpPr/>
          <p:nvPr>
            <p:custDataLst>
              <p:tags r:id="rId7"/>
            </p:custDataLst>
          </p:nvPr>
        </p:nvSpPr>
        <p:spPr>
          <a:xfrm rot="13141020">
            <a:off x="484188" y="1138238"/>
            <a:ext cx="193675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8"/>
            </p:custDataLst>
          </p:nvPr>
        </p:nvSpPr>
        <p:spPr>
          <a:xfrm rot="17100000">
            <a:off x="822325" y="3236913"/>
            <a:ext cx="215900" cy="19050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9"/>
            </p:custDataLst>
          </p:nvPr>
        </p:nvSpPr>
        <p:spPr>
          <a:xfrm rot="10154805">
            <a:off x="8432800" y="6116638"/>
            <a:ext cx="314325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0"/>
            </p:custDataLst>
          </p:nvPr>
        </p:nvSpPr>
        <p:spPr>
          <a:xfrm rot="11738950">
            <a:off x="10777538" y="2560638"/>
            <a:ext cx="314325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 184"/>
          <p:cNvSpPr/>
          <p:nvPr>
            <p:custDataLst>
              <p:tags r:id="rId11"/>
            </p:custDataLst>
          </p:nvPr>
        </p:nvSpPr>
        <p:spPr>
          <a:xfrm>
            <a:off x="727075" y="1936750"/>
            <a:ext cx="936625" cy="9366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757714" y="2510565"/>
            <a:ext cx="6676572" cy="902363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2757714" y="3461461"/>
            <a:ext cx="6676572" cy="59055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23ED0-9AC0-4F34-ABCA-4B6795D6D0AB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任意多边形: 形状 2"/>
          <p:cNvSpPr/>
          <p:nvPr>
            <p:custDataLst>
              <p:tags r:id="rId1"/>
            </p:custDataLst>
          </p:nvPr>
        </p:nvSpPr>
        <p:spPr>
          <a:xfrm>
            <a:off x="11123613" y="-7938"/>
            <a:ext cx="1068387" cy="1052513"/>
          </a:xfrm>
          <a:custGeom>
            <a:gdLst>
              <a:gd name="connsiteX0" fmla="*/ 65352 w 1068729"/>
              <a:gd name="connsiteY0" fmla="*/ 0 h 1052118"/>
              <a:gd name="connsiteX1" fmla="*/ 1068729 w 1068729"/>
              <a:gd name="connsiteY1" fmla="*/ 0 h 1052118"/>
              <a:gd name="connsiteX2" fmla="*/ 1068729 w 1068729"/>
              <a:gd name="connsiteY2" fmla="*/ 977750 h 1052118"/>
              <a:gd name="connsiteX3" fmla="*/ 1040113 w 1068729"/>
              <a:gd name="connsiteY3" fmla="*/ 993283 h 1052118"/>
              <a:gd name="connsiteX4" fmla="*/ 748689 w 1068729"/>
              <a:gd name="connsiteY4" fmla="*/ 1052118 h 1052118"/>
              <a:gd name="connsiteX5" fmla="*/ 0 w 1068729"/>
              <a:gd name="connsiteY5" fmla="*/ 303429 h 1052118"/>
              <a:gd name="connsiteX6" fmla="*/ 58836 w 1068729"/>
              <a:gd name="connsiteY6" fmla="*/ 12005 h 1052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8729" h="1052118">
                <a:moveTo>
                  <a:pt x="65352" y="0"/>
                </a:moveTo>
                <a:lnTo>
                  <a:pt x="1068729" y="0"/>
                </a:lnTo>
                <a:lnTo>
                  <a:pt x="1068729" y="977750"/>
                </a:lnTo>
                <a:lnTo>
                  <a:pt x="1040113" y="993283"/>
                </a:lnTo>
                <a:cubicBezTo>
                  <a:pt x="950541" y="1031168"/>
                  <a:pt x="852062" y="1052118"/>
                  <a:pt x="748689" y="1052118"/>
                </a:cubicBezTo>
                <a:cubicBezTo>
                  <a:pt x="335199" y="1052118"/>
                  <a:pt x="0" y="716919"/>
                  <a:pt x="0" y="303429"/>
                </a:cubicBezTo>
                <a:cubicBezTo>
                  <a:pt x="0" y="200056"/>
                  <a:pt x="20950" y="101577"/>
                  <a:pt x="58836" y="12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椭圆 3"/>
          <p:cNvSpPr/>
          <p:nvPr>
            <p:custDataLst>
              <p:tags r:id="rId2"/>
            </p:custDataLst>
          </p:nvPr>
        </p:nvSpPr>
        <p:spPr>
          <a:xfrm>
            <a:off x="1481138" y="1231812"/>
            <a:ext cx="1497012" cy="1498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: 形状 4"/>
          <p:cNvSpPr/>
          <p:nvPr>
            <p:custDataLst>
              <p:tags r:id="rId3"/>
            </p:custDataLst>
          </p:nvPr>
        </p:nvSpPr>
        <p:spPr>
          <a:xfrm>
            <a:off x="8089900" y="-7938"/>
            <a:ext cx="1047750" cy="420688"/>
          </a:xfrm>
          <a:custGeom>
            <a:gdLst>
              <a:gd name="connsiteX0" fmla="*/ 0 w 1458561"/>
              <a:gd name="connsiteY0" fmla="*/ 0 h 584280"/>
              <a:gd name="connsiteX1" fmla="*/ 1458561 w 1458561"/>
              <a:gd name="connsiteY1" fmla="*/ 0 h 584280"/>
              <a:gd name="connsiteX2" fmla="*/ 1419134 w 1458561"/>
              <a:gd name="connsiteY2" fmla="*/ 127015 h 584280"/>
              <a:gd name="connsiteX3" fmla="*/ 729281 w 1458561"/>
              <a:gd name="connsiteY3" fmla="*/ 584280 h 584280"/>
              <a:gd name="connsiteX4" fmla="*/ 39427 w 1458561"/>
              <a:gd name="connsiteY4" fmla="*/ 127015 h 58428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8561" h="584280">
                <a:moveTo>
                  <a:pt x="0" y="0"/>
                </a:moveTo>
                <a:lnTo>
                  <a:pt x="1458561" y="0"/>
                </a:lnTo>
                <a:lnTo>
                  <a:pt x="1419134" y="127015"/>
                </a:lnTo>
                <a:cubicBezTo>
                  <a:pt x="1305477" y="395731"/>
                  <a:pt x="1039398" y="584280"/>
                  <a:pt x="729281" y="584280"/>
                </a:cubicBezTo>
                <a:cubicBezTo>
                  <a:pt x="419163" y="584280"/>
                  <a:pt x="153084" y="395731"/>
                  <a:pt x="39427" y="1270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: 形状 5"/>
          <p:cNvSpPr/>
          <p:nvPr>
            <p:custDataLst>
              <p:tags r:id="rId4"/>
            </p:custDataLst>
          </p:nvPr>
        </p:nvSpPr>
        <p:spPr>
          <a:xfrm>
            <a:off x="4592638" y="5781675"/>
            <a:ext cx="2116137" cy="1087438"/>
          </a:xfrm>
          <a:custGeom>
            <a:gdLst>
              <a:gd name="connsiteX0" fmla="*/ 1058486 w 2116971"/>
              <a:gd name="connsiteY0" fmla="*/ 0 h 1086707"/>
              <a:gd name="connsiteX1" fmla="*/ 2116971 w 2116971"/>
              <a:gd name="connsiteY1" fmla="*/ 1058486 h 1086707"/>
              <a:gd name="connsiteX2" fmla="*/ 2114126 w 2116971"/>
              <a:gd name="connsiteY2" fmla="*/ 1086707 h 1086707"/>
              <a:gd name="connsiteX3" fmla="*/ 2845 w 2116971"/>
              <a:gd name="connsiteY3" fmla="*/ 1086707 h 1086707"/>
              <a:gd name="connsiteX4" fmla="*/ 0 w 2116971"/>
              <a:gd name="connsiteY4" fmla="*/ 1058486 h 1086707"/>
              <a:gd name="connsiteX5" fmla="*/ 1058486 w 2116971"/>
              <a:gd name="connsiteY5" fmla="*/ 0 h 10867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6971" h="1086707">
                <a:moveTo>
                  <a:pt x="1058486" y="0"/>
                </a:moveTo>
                <a:cubicBezTo>
                  <a:pt x="1643071" y="0"/>
                  <a:pt x="2116971" y="473900"/>
                  <a:pt x="2116971" y="1058486"/>
                </a:cubicBezTo>
                <a:lnTo>
                  <a:pt x="2114126" y="1086707"/>
                </a:lnTo>
                <a:lnTo>
                  <a:pt x="2845" y="1086707"/>
                </a:lnTo>
                <a:lnTo>
                  <a:pt x="0" y="1058486"/>
                </a:lnTo>
                <a:cubicBezTo>
                  <a:pt x="0" y="473900"/>
                  <a:pt x="473899" y="0"/>
                  <a:pt x="10584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: 形状 6"/>
          <p:cNvSpPr/>
          <p:nvPr>
            <p:custDataLst>
              <p:tags r:id="rId5"/>
            </p:custDataLst>
          </p:nvPr>
        </p:nvSpPr>
        <p:spPr>
          <a:xfrm>
            <a:off x="10945813" y="6275388"/>
            <a:ext cx="1036637" cy="593725"/>
          </a:xfrm>
          <a:custGeom>
            <a:gdLst>
              <a:gd name="connsiteX0" fmla="*/ 517890 w 1035780"/>
              <a:gd name="connsiteY0" fmla="*/ 0 h 593238"/>
              <a:gd name="connsiteX1" fmla="*/ 1035780 w 1035780"/>
              <a:gd name="connsiteY1" fmla="*/ 517890 h 593238"/>
              <a:gd name="connsiteX2" fmla="*/ 1028184 w 1035780"/>
              <a:gd name="connsiteY2" fmla="*/ 593238 h 593238"/>
              <a:gd name="connsiteX3" fmla="*/ 7596 w 1035780"/>
              <a:gd name="connsiteY3" fmla="*/ 593238 h 593238"/>
              <a:gd name="connsiteX4" fmla="*/ 0 w 1035780"/>
              <a:gd name="connsiteY4" fmla="*/ 517890 h 593238"/>
              <a:gd name="connsiteX5" fmla="*/ 517890 w 1035780"/>
              <a:gd name="connsiteY5" fmla="*/ 0 h 5932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5780" h="593238">
                <a:moveTo>
                  <a:pt x="517890" y="0"/>
                </a:moveTo>
                <a:cubicBezTo>
                  <a:pt x="803913" y="0"/>
                  <a:pt x="1035780" y="231867"/>
                  <a:pt x="1035780" y="517890"/>
                </a:cubicBezTo>
                <a:lnTo>
                  <a:pt x="1028184" y="593238"/>
                </a:lnTo>
                <a:lnTo>
                  <a:pt x="7596" y="593238"/>
                </a:lnTo>
                <a:lnTo>
                  <a:pt x="0" y="517890"/>
                </a:lnTo>
                <a:cubicBezTo>
                  <a:pt x="0" y="231867"/>
                  <a:pt x="231867" y="0"/>
                  <a:pt x="5178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: 形状 7"/>
          <p:cNvSpPr/>
          <p:nvPr>
            <p:custDataLst>
              <p:tags r:id="rId6"/>
            </p:custDataLst>
          </p:nvPr>
        </p:nvSpPr>
        <p:spPr>
          <a:xfrm>
            <a:off x="-19050" y="6184900"/>
            <a:ext cx="787400" cy="673100"/>
          </a:xfrm>
          <a:custGeom>
            <a:gdLst>
              <a:gd name="connsiteX0" fmla="*/ 269296 w 787186"/>
              <a:gd name="connsiteY0" fmla="*/ 0 h 673570"/>
              <a:gd name="connsiteX1" fmla="*/ 787186 w 787186"/>
              <a:gd name="connsiteY1" fmla="*/ 517890 h 673570"/>
              <a:gd name="connsiteX2" fmla="*/ 776665 w 787186"/>
              <a:gd name="connsiteY2" fmla="*/ 622263 h 673570"/>
              <a:gd name="connsiteX3" fmla="*/ 760738 w 787186"/>
              <a:gd name="connsiteY3" fmla="*/ 673570 h 673570"/>
              <a:gd name="connsiteX4" fmla="*/ 0 w 787186"/>
              <a:gd name="connsiteY4" fmla="*/ 673570 h 673570"/>
              <a:gd name="connsiteX5" fmla="*/ 0 w 787186"/>
              <a:gd name="connsiteY5" fmla="*/ 77450 h 673570"/>
              <a:gd name="connsiteX6" fmla="*/ 67710 w 787186"/>
              <a:gd name="connsiteY6" fmla="*/ 40699 h 673570"/>
              <a:gd name="connsiteX7" fmla="*/ 269296 w 787186"/>
              <a:gd name="connsiteY7" fmla="*/ 0 h 673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7186" h="673570">
                <a:moveTo>
                  <a:pt x="269296" y="0"/>
                </a:moveTo>
                <a:cubicBezTo>
                  <a:pt x="555319" y="0"/>
                  <a:pt x="787186" y="231867"/>
                  <a:pt x="787186" y="517890"/>
                </a:cubicBezTo>
                <a:cubicBezTo>
                  <a:pt x="787186" y="553643"/>
                  <a:pt x="783563" y="588550"/>
                  <a:pt x="776665" y="622263"/>
                </a:cubicBezTo>
                <a:lnTo>
                  <a:pt x="760738" y="673570"/>
                </a:lnTo>
                <a:lnTo>
                  <a:pt x="0" y="673570"/>
                </a:lnTo>
                <a:lnTo>
                  <a:pt x="0" y="77450"/>
                </a:lnTo>
                <a:lnTo>
                  <a:pt x="67710" y="40699"/>
                </a:lnTo>
                <a:cubicBezTo>
                  <a:pt x="129669" y="14492"/>
                  <a:pt x="197790" y="0"/>
                  <a:pt x="26929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KSO_Shape"/>
          <p:cNvSpPr/>
          <p:nvPr>
            <p:custDataLst>
              <p:tags r:id="rId7"/>
            </p:custDataLst>
          </p:nvPr>
        </p:nvSpPr>
        <p:spPr>
          <a:xfrm rot="10154805">
            <a:off x="9918700" y="4903788"/>
            <a:ext cx="314325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KSO_Shape"/>
          <p:cNvSpPr/>
          <p:nvPr>
            <p:custDataLst>
              <p:tags r:id="rId8"/>
            </p:custDataLst>
          </p:nvPr>
        </p:nvSpPr>
        <p:spPr>
          <a:xfrm rot="10154805">
            <a:off x="8273266" y="2335838"/>
            <a:ext cx="314325" cy="276225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9"/>
            </p:custDataLst>
          </p:nvPr>
        </p:nvSpPr>
        <p:spPr>
          <a:xfrm rot="13326744">
            <a:off x="1309688" y="4641850"/>
            <a:ext cx="628650" cy="554038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10"/>
            </p:custDataLst>
          </p:nvPr>
        </p:nvSpPr>
        <p:spPr>
          <a:xfrm rot="6300000">
            <a:off x="5813425" y="893763"/>
            <a:ext cx="563563" cy="496887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936564" y="2842161"/>
            <a:ext cx="8318872" cy="1173679"/>
          </a:xfrm>
        </p:spPr>
        <p:txBody>
          <a:bodyPr rIns="25400" rtlCol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accent5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编版标题</a:t>
            </a:r>
            <a:endParaRPr noProof="1">
              <a:sym typeface="+mn-ea"/>
            </a:endParaRPr>
          </a:p>
        </p:txBody>
      </p:sp>
      <p:sp>
        <p:nvSpPr>
          <p:cNvPr id="1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921A-3659-40E6-BF05-B007AA185C5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1944688" y="848995"/>
            <a:ext cx="8302625" cy="3526155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343"/>
            <a:ext cx="12192000" cy="6857657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10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12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13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14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5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6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 userDrawn="1">
            <p:custDataLst>
              <p:tags r:id="rId17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8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20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21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22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23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24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25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6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7"/>
            </p:custDataLst>
          </p:nvPr>
        </p:nvCxnSpPr>
        <p:spPr>
          <a:xfrm>
            <a:off x="4587875" y="2915704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8"/>
            </p:custDataLst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9"/>
            </p:custDataLst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  <p:custDataLst>
              <p:tags r:id="rId30"/>
            </p:custDataLst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  <p:custDataLst>
              <p:tags r:id="rId31"/>
            </p:custDataLst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/>
            <a:r>
              <a:rPr lang="zh-CN" altLang="en-US"/>
              <a:t>单击编辑文本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PA-矩形 60"/>
          <p:cNvSpPr/>
          <p:nvPr userDrawn="1">
            <p:custDataLst>
              <p:tags r:id="rId4"/>
            </p:custDataLst>
          </p:nvPr>
        </p:nvSpPr>
        <p:spPr>
          <a:xfrm>
            <a:off x="1155700" y="845820"/>
            <a:ext cx="9736455" cy="5067935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5"/>
            </p:custDataLst>
          </p:nvPr>
        </p:nvSpPr>
        <p:spPr>
          <a:xfrm>
            <a:off x="1318895" y="1028065"/>
            <a:ext cx="9736455" cy="5067935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PA-图片 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" y="-12381"/>
            <a:ext cx="12192001" cy="6899591"/>
          </a:xfrm>
          <a:prstGeom prst="rect">
            <a:avLst/>
          </a:prstGeom>
        </p:spPr>
      </p:pic>
      <p:grpSp>
        <p:nvGrpSpPr>
          <p:cNvPr id="10" name="PA-组合 9"/>
          <p:cNvGrpSpPr>
            <a:grpSpLocks noChangeAspect="1"/>
          </p:cNvGrpSpPr>
          <p:nvPr userDrawn="1">
            <p:custDataLst>
              <p:tags r:id="rId8"/>
            </p:custDataLst>
          </p:nvPr>
        </p:nvGrpSpPr>
        <p:grpSpPr>
          <a:xfrm>
            <a:off x="315404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PA-任意多边形: 形状 9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11"/>
            </p:custDataLst>
          </p:nvPr>
        </p:nvGrpSpPr>
        <p:grpSpPr>
          <a:xfrm rot="10800000">
            <a:off x="8682355" y="1960880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PA-任意多边形: 形状 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PA-组合 24"/>
          <p:cNvGrpSpPr/>
          <p:nvPr userDrawn="1">
            <p:custDataLst>
              <p:tags r:id="rId14"/>
            </p:custDataLst>
          </p:nvPr>
        </p:nvGrpSpPr>
        <p:grpSpPr>
          <a:xfrm>
            <a:off x="2525395" y="-12065"/>
            <a:ext cx="925830" cy="1099820"/>
            <a:chOff x="2471687" y="0"/>
            <a:chExt cx="918749" cy="1091504"/>
          </a:xfrm>
        </p:grpSpPr>
        <p:grpSp>
          <p:nvGrpSpPr>
            <p:cNvPr id="17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1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1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1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1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2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2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PA-组合 35"/>
          <p:cNvGrpSpPr/>
          <p:nvPr userDrawn="1">
            <p:custDataLst>
              <p:tags r:id="rId23"/>
            </p:custDataLst>
          </p:nvPr>
        </p:nvGrpSpPr>
        <p:grpSpPr>
          <a:xfrm>
            <a:off x="8785860" y="-12065"/>
            <a:ext cx="925830" cy="1099820"/>
            <a:chOff x="2471687" y="0"/>
            <a:chExt cx="918749" cy="1091504"/>
          </a:xfrm>
        </p:grpSpPr>
        <p:grpSp>
          <p:nvGrpSpPr>
            <p:cNvPr id="27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2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2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2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2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2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3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3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2"/>
            </p:custDataLst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1" name="图片 10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2" name="图片 11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 descr="图片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49" y="-41030"/>
            <a:ext cx="12192098" cy="6899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718675" y="4854575"/>
            <a:ext cx="2138680" cy="21971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9"/>
            </p:custDataLst>
          </p:nvPr>
        </p:nvSpPr>
        <p:spPr>
          <a:xfrm>
            <a:off x="2015490" y="913765"/>
            <a:ext cx="8161020" cy="84963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10"/>
            </p:custDataLst>
          </p:nvPr>
        </p:nvGrpSpPr>
        <p:grpSpPr>
          <a:xfrm>
            <a:off x="3874135" y="535940"/>
            <a:ext cx="634365" cy="568960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3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14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5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6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7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 userDrawn="1">
            <p:custDataLst>
              <p:tags r:id="rId18"/>
            </p:custDataLst>
          </p:nvPr>
        </p:nvGrpSpPr>
        <p:grpSpPr>
          <a:xfrm>
            <a:off x="7619365" y="535940"/>
            <a:ext cx="634365" cy="568960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9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20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1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22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23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24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25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6"/>
            </p:custDataLst>
          </p:nvPr>
        </p:nvCxnSpPr>
        <p:spPr>
          <a:xfrm flipH="1" flipV="1">
            <a:off x="4186555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7"/>
            </p:custDataLst>
          </p:nvPr>
        </p:nvCxnSpPr>
        <p:spPr>
          <a:xfrm flipH="1" flipV="1">
            <a:off x="7936230" y="0"/>
            <a:ext cx="0" cy="53594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0" y="-7620"/>
            <a:ext cx="12192000" cy="962660"/>
            <a:chOff x="0" y="-7620"/>
            <a:chExt cx="12192000" cy="962660"/>
          </a:xfrm>
        </p:grpSpPr>
        <p:pic>
          <p:nvPicPr>
            <p:cNvPr id="10" name="图片 9" descr="图层 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</p:spPr>
        </p:pic>
        <p:pic>
          <p:nvPicPr>
            <p:cNvPr id="11" name="图片 10" descr="图层 4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780"/>
            <a:ext cx="10953750" cy="561848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780"/>
            <a:ext cx="10953750" cy="557022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2078990" y="-12065"/>
            <a:ext cx="1041400" cy="1237615"/>
            <a:chOff x="2471687" y="0"/>
            <a:chExt cx="918749" cy="1091504"/>
          </a:xfrm>
        </p:grpSpPr>
        <p:grpSp>
          <p:nvGrpSpPr>
            <p:cNvPr id="9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9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10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>
            <p:custDataLst>
              <p:tags r:id="rId12"/>
            </p:custDataLst>
          </p:nvPr>
        </p:nvGrpSpPr>
        <p:grpSpPr>
          <a:xfrm>
            <a:off x="9122410" y="-12065"/>
            <a:ext cx="1041400" cy="1237615"/>
            <a:chOff x="2471687" y="0"/>
            <a:chExt cx="918749" cy="1091504"/>
          </a:xfrm>
        </p:grpSpPr>
        <p:grpSp>
          <p:nvGrpSpPr>
            <p:cNvPr id="19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21"/>
            </p:custDataLst>
          </p:nvPr>
        </p:nvCxnSpPr>
        <p:spPr>
          <a:xfrm>
            <a:off x="4587875" y="3858260"/>
            <a:ext cx="3232785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711235" y="471306"/>
            <a:ext cx="10953512" cy="5982475"/>
          </a:xfrm>
          <a:prstGeom prst="rect">
            <a:avLst/>
          </a:prstGeom>
          <a:ln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7"/>
            </p:custDataLst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  <p:custDataLst>
              <p:tags r:id="rId28"/>
            </p:custDataLst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839450" y="5789295"/>
            <a:ext cx="1235710" cy="1068705"/>
          </a:xfrm>
          <a:prstGeom prst="rect">
            <a:avLst/>
          </a:prstGeom>
        </p:spPr>
      </p:pic>
      <p:pic>
        <p:nvPicPr>
          <p:cNvPr id="7" name="图片 6" descr="图层 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-18415" y="5976620"/>
            <a:ext cx="2155825" cy="8813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810" y="64135"/>
            <a:ext cx="1153160" cy="1184910"/>
          </a:xfrm>
          <a:prstGeom prst="rect">
            <a:avLst/>
          </a:prstGeom>
        </p:spPr>
      </p:pic>
      <p:pic>
        <p:nvPicPr>
          <p:cNvPr id="10" name="内容占位符 1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121265" y="4966970"/>
            <a:ext cx="2070735" cy="189103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0552430" y="6189345"/>
            <a:ext cx="1655445" cy="67691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1" name="图片 10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45" y="6304280"/>
            <a:ext cx="1353820" cy="5537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" name="图片 9" descr="图层 3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rot="10800000">
            <a:off x="10440670" y="-7620"/>
            <a:ext cx="1751330" cy="716280"/>
          </a:xfrm>
          <a:prstGeom prst="rect">
            <a:avLst/>
          </a:prstGeom>
        </p:spPr>
      </p:pic>
      <p:pic>
        <p:nvPicPr>
          <p:cNvPr id="11" name="图片 10" descr="图层 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rot="10800000">
            <a:off x="0" y="-7620"/>
            <a:ext cx="1053465" cy="96266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2" name="图片 11" descr="图层 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45" y="5993130"/>
            <a:ext cx="2114550" cy="864870"/>
          </a:xfrm>
          <a:prstGeom prst="rect">
            <a:avLst/>
          </a:prstGeom>
        </p:spPr>
      </p:pic>
      <p:pic>
        <p:nvPicPr>
          <p:cNvPr id="14" name="图片 13" descr="图层 4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27055" y="5516880"/>
            <a:ext cx="1467485" cy="134112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 descr="图层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14585" y="4865370"/>
            <a:ext cx="2179955" cy="1992630"/>
          </a:xfrm>
          <a:prstGeom prst="rect">
            <a:avLst/>
          </a:prstGeom>
        </p:spPr>
      </p:pic>
      <p:pic>
        <p:nvPicPr>
          <p:cNvPr id="9" name="图片 8" descr="图层 4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 rot="10800000">
            <a:off x="0" y="-7620"/>
            <a:ext cx="1941830" cy="177482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椭圆 3"/>
          <p:cNvSpPr/>
          <p:nvPr>
            <p:custDataLst>
              <p:tags r:id="rId1"/>
            </p:custDataLst>
          </p:nvPr>
        </p:nvSpPr>
        <p:spPr>
          <a:xfrm>
            <a:off x="1408113" y="2114550"/>
            <a:ext cx="2681287" cy="26812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302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2"/>
            </p:custDataLst>
          </p:nvPr>
        </p:nvSpPr>
        <p:spPr>
          <a:xfrm>
            <a:off x="1574800" y="2266950"/>
            <a:ext cx="2378075" cy="2376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4762500" y="3602038"/>
            <a:ext cx="4948238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9802813" y="3541713"/>
            <a:ext cx="115887" cy="1158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10299700" y="3541713"/>
            <a:ext cx="115888" cy="1158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6"/>
            </p:custDataLst>
          </p:nvPr>
        </p:nvSpPr>
        <p:spPr>
          <a:xfrm>
            <a:off x="9967913" y="3541713"/>
            <a:ext cx="115887" cy="115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10134600" y="3541713"/>
            <a:ext cx="115888" cy="115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KSO_Shape"/>
          <p:cNvSpPr/>
          <p:nvPr>
            <p:custDataLst>
              <p:tags r:id="rId8"/>
            </p:custDataLst>
          </p:nvPr>
        </p:nvSpPr>
        <p:spPr>
          <a:xfrm rot="237355">
            <a:off x="2771775" y="2308225"/>
            <a:ext cx="193675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KSO_Shape"/>
          <p:cNvSpPr/>
          <p:nvPr>
            <p:custDataLst>
              <p:tags r:id="rId9"/>
            </p:custDataLst>
          </p:nvPr>
        </p:nvSpPr>
        <p:spPr>
          <a:xfrm rot="1275228">
            <a:off x="3003550" y="2360613"/>
            <a:ext cx="193675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KSO_Shape"/>
          <p:cNvSpPr/>
          <p:nvPr>
            <p:custDataLst>
              <p:tags r:id="rId10"/>
            </p:custDataLst>
          </p:nvPr>
        </p:nvSpPr>
        <p:spPr>
          <a:xfrm rot="2175228">
            <a:off x="3209925" y="2478088"/>
            <a:ext cx="193675" cy="17145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KSO_Shape"/>
          <p:cNvSpPr/>
          <p:nvPr>
            <p:custDataLst>
              <p:tags r:id="rId11"/>
            </p:custDataLst>
          </p:nvPr>
        </p:nvSpPr>
        <p:spPr>
          <a:xfrm rot="3075228">
            <a:off x="3363119" y="2640806"/>
            <a:ext cx="193675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KSO_Shape"/>
          <p:cNvSpPr/>
          <p:nvPr>
            <p:custDataLst>
              <p:tags r:id="rId12"/>
            </p:custDataLst>
          </p:nvPr>
        </p:nvSpPr>
        <p:spPr>
          <a:xfrm rot="298659" flipH="1" flipV="1">
            <a:off x="2470150" y="4416425"/>
            <a:ext cx="193675" cy="171450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KSO_Shape"/>
          <p:cNvSpPr/>
          <p:nvPr>
            <p:custDataLst>
              <p:tags r:id="rId13"/>
            </p:custDataLst>
          </p:nvPr>
        </p:nvSpPr>
        <p:spPr>
          <a:xfrm rot="1336532" flipH="1" flipV="1">
            <a:off x="2243138" y="4365625"/>
            <a:ext cx="193675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" name="KSO_Shape"/>
          <p:cNvSpPr/>
          <p:nvPr>
            <p:custDataLst>
              <p:tags r:id="rId14"/>
            </p:custDataLst>
          </p:nvPr>
        </p:nvSpPr>
        <p:spPr>
          <a:xfrm rot="2236532" flipH="1" flipV="1">
            <a:off x="2039938" y="4243388"/>
            <a:ext cx="193675" cy="169862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" name="KSO_Shape"/>
          <p:cNvSpPr/>
          <p:nvPr>
            <p:custDataLst>
              <p:tags r:id="rId15"/>
            </p:custDataLst>
          </p:nvPr>
        </p:nvSpPr>
        <p:spPr>
          <a:xfrm rot="3136532" flipH="1" flipV="1">
            <a:off x="1889919" y="4079081"/>
            <a:ext cx="193675" cy="169863"/>
          </a:xfrm>
          <a:custGeom>
            <a:gdLst>
              <a:gd name="connsiteX0" fmla="*/ 282090 w 560550"/>
              <a:gd name="connsiteY0" fmla="*/ 0 h 493591"/>
              <a:gd name="connsiteX1" fmla="*/ 307359 w 560550"/>
              <a:gd name="connsiteY1" fmla="*/ 19328 h 493591"/>
              <a:gd name="connsiteX2" fmla="*/ 322151 w 560550"/>
              <a:gd name="connsiteY2" fmla="*/ 46641 h 493591"/>
              <a:gd name="connsiteX3" fmla="*/ 422483 w 560550"/>
              <a:gd name="connsiteY3" fmla="*/ 244308 h 493591"/>
              <a:gd name="connsiteX4" fmla="*/ 421839 w 560550"/>
              <a:gd name="connsiteY4" fmla="*/ 243943 h 493591"/>
              <a:gd name="connsiteX5" fmla="*/ 426075 w 560550"/>
              <a:gd name="connsiteY5" fmla="*/ 252279 h 493591"/>
              <a:gd name="connsiteX6" fmla="*/ 549713 w 560550"/>
              <a:gd name="connsiteY6" fmla="*/ 442022 h 493591"/>
              <a:gd name="connsiteX7" fmla="*/ 553726 w 560550"/>
              <a:gd name="connsiteY7" fmla="*/ 448555 h 493591"/>
              <a:gd name="connsiteX8" fmla="*/ 557360 w 560550"/>
              <a:gd name="connsiteY8" fmla="*/ 480662 h 493591"/>
              <a:gd name="connsiteX9" fmla="*/ 557111 w 560550"/>
              <a:gd name="connsiteY9" fmla="*/ 481348 h 493591"/>
              <a:gd name="connsiteX10" fmla="*/ 527738 w 560550"/>
              <a:gd name="connsiteY10" fmla="*/ 493568 h 493591"/>
              <a:gd name="connsiteX11" fmla="*/ 496688 w 560550"/>
              <a:gd name="connsiteY11" fmla="*/ 492722 h 493591"/>
              <a:gd name="connsiteX12" fmla="*/ 275338 w 560550"/>
              <a:gd name="connsiteY12" fmla="*/ 480778 h 493591"/>
              <a:gd name="connsiteX13" fmla="*/ 275975 w 560550"/>
              <a:gd name="connsiteY13" fmla="*/ 480403 h 493591"/>
              <a:gd name="connsiteX14" fmla="*/ 266629 w 560550"/>
              <a:gd name="connsiteY14" fmla="*/ 479903 h 493591"/>
              <a:gd name="connsiteX15" fmla="*/ 40497 w 560550"/>
              <a:gd name="connsiteY15" fmla="*/ 492105 h 493591"/>
              <a:gd name="connsiteX16" fmla="*/ 32832 w 560550"/>
              <a:gd name="connsiteY16" fmla="*/ 492314 h 493591"/>
              <a:gd name="connsiteX17" fmla="*/ 3210 w 560550"/>
              <a:gd name="connsiteY17" fmla="*/ 479408 h 493591"/>
              <a:gd name="connsiteX18" fmla="*/ 2740 w 560550"/>
              <a:gd name="connsiteY18" fmla="*/ 478849 h 493591"/>
              <a:gd name="connsiteX19" fmla="*/ 6844 w 560550"/>
              <a:gd name="connsiteY19" fmla="*/ 447301 h 493591"/>
              <a:gd name="connsiteX20" fmla="*/ 23102 w 560550"/>
              <a:gd name="connsiteY20" fmla="*/ 420834 h 493591"/>
              <a:gd name="connsiteX21" fmla="*/ 144121 w 560550"/>
              <a:gd name="connsiteY21" fmla="*/ 235111 h 493591"/>
              <a:gd name="connsiteX22" fmla="*/ 144127 w 560550"/>
              <a:gd name="connsiteY22" fmla="*/ 235851 h 493591"/>
              <a:gd name="connsiteX23" fmla="*/ 149231 w 560550"/>
              <a:gd name="connsiteY23" fmla="*/ 228009 h 493591"/>
              <a:gd name="connsiteX24" fmla="*/ 251731 w 560550"/>
              <a:gd name="connsiteY24" fmla="*/ 26070 h 493591"/>
              <a:gd name="connsiteX25" fmla="*/ 255383 w 560550"/>
              <a:gd name="connsiteY25" fmla="*/ 19328 h 493591"/>
              <a:gd name="connsiteX26" fmla="*/ 281371 w 560550"/>
              <a:gd name="connsiteY26" fmla="*/ 127 h 493591"/>
              <a:gd name="connsiteX27" fmla="*/ 282090 w 560550"/>
              <a:gd name="connsiteY27" fmla="*/ 0 h 493591"/>
              <a:gd name="connsiteX0-1" fmla="*/ 282090 w 560550"/>
              <a:gd name="connsiteY0-2" fmla="*/ 0 h 493591"/>
              <a:gd name="connsiteX1-3" fmla="*/ 307359 w 560550"/>
              <a:gd name="connsiteY1-4" fmla="*/ 19328 h 493591"/>
              <a:gd name="connsiteX2-5" fmla="*/ 322151 w 560550"/>
              <a:gd name="connsiteY2-6" fmla="*/ 46641 h 493591"/>
              <a:gd name="connsiteX3-7" fmla="*/ 422483 w 560550"/>
              <a:gd name="connsiteY3-8" fmla="*/ 244308 h 493591"/>
              <a:gd name="connsiteX4-9" fmla="*/ 426075 w 560550"/>
              <a:gd name="connsiteY4-10" fmla="*/ 252279 h 493591"/>
              <a:gd name="connsiteX5-11" fmla="*/ 549713 w 560550"/>
              <a:gd name="connsiteY5-12" fmla="*/ 442022 h 493591"/>
              <a:gd name="connsiteX6-13" fmla="*/ 553726 w 560550"/>
              <a:gd name="connsiteY6-14" fmla="*/ 448555 h 493591"/>
              <a:gd name="connsiteX7-15" fmla="*/ 557360 w 560550"/>
              <a:gd name="connsiteY7-16" fmla="*/ 480662 h 493591"/>
              <a:gd name="connsiteX8-17" fmla="*/ 557111 w 560550"/>
              <a:gd name="connsiteY8-18" fmla="*/ 481348 h 493591"/>
              <a:gd name="connsiteX9-19" fmla="*/ 527738 w 560550"/>
              <a:gd name="connsiteY9-20" fmla="*/ 493568 h 493591"/>
              <a:gd name="connsiteX10-21" fmla="*/ 496688 w 560550"/>
              <a:gd name="connsiteY10-22" fmla="*/ 492722 h 493591"/>
              <a:gd name="connsiteX11-23" fmla="*/ 275338 w 560550"/>
              <a:gd name="connsiteY11-24" fmla="*/ 480778 h 493591"/>
              <a:gd name="connsiteX12-25" fmla="*/ 275975 w 560550"/>
              <a:gd name="connsiteY12-26" fmla="*/ 480403 h 493591"/>
              <a:gd name="connsiteX13-27" fmla="*/ 266629 w 560550"/>
              <a:gd name="connsiteY13-28" fmla="*/ 479903 h 493591"/>
              <a:gd name="connsiteX14-29" fmla="*/ 40497 w 560550"/>
              <a:gd name="connsiteY14-30" fmla="*/ 492105 h 493591"/>
              <a:gd name="connsiteX15-31" fmla="*/ 32832 w 560550"/>
              <a:gd name="connsiteY15-32" fmla="*/ 492314 h 493591"/>
              <a:gd name="connsiteX16-33" fmla="*/ 3210 w 560550"/>
              <a:gd name="connsiteY16-34" fmla="*/ 479408 h 493591"/>
              <a:gd name="connsiteX17-35" fmla="*/ 2740 w 560550"/>
              <a:gd name="connsiteY17-36" fmla="*/ 478849 h 493591"/>
              <a:gd name="connsiteX18-37" fmla="*/ 6844 w 560550"/>
              <a:gd name="connsiteY18-38" fmla="*/ 447301 h 493591"/>
              <a:gd name="connsiteX19-39" fmla="*/ 23102 w 560550"/>
              <a:gd name="connsiteY19-40" fmla="*/ 420834 h 493591"/>
              <a:gd name="connsiteX20-41" fmla="*/ 144121 w 560550"/>
              <a:gd name="connsiteY20-42" fmla="*/ 235111 h 493591"/>
              <a:gd name="connsiteX21-43" fmla="*/ 144127 w 560550"/>
              <a:gd name="connsiteY21-44" fmla="*/ 235851 h 493591"/>
              <a:gd name="connsiteX22-45" fmla="*/ 149231 w 560550"/>
              <a:gd name="connsiteY22-46" fmla="*/ 228009 h 493591"/>
              <a:gd name="connsiteX23-47" fmla="*/ 251731 w 560550"/>
              <a:gd name="connsiteY23-48" fmla="*/ 26070 h 493591"/>
              <a:gd name="connsiteX24-49" fmla="*/ 255383 w 560550"/>
              <a:gd name="connsiteY24-50" fmla="*/ 19328 h 493591"/>
              <a:gd name="connsiteX25-51" fmla="*/ 281371 w 560550"/>
              <a:gd name="connsiteY25-52" fmla="*/ 127 h 493591"/>
              <a:gd name="connsiteX26-53" fmla="*/ 282090 w 560550"/>
              <a:gd name="connsiteY26-54" fmla="*/ 0 h 493591"/>
              <a:gd name="connsiteX0-55" fmla="*/ 282090 w 560550"/>
              <a:gd name="connsiteY0-56" fmla="*/ 0 h 493591"/>
              <a:gd name="connsiteX1-57" fmla="*/ 307359 w 560550"/>
              <a:gd name="connsiteY1-58" fmla="*/ 19328 h 493591"/>
              <a:gd name="connsiteX2-59" fmla="*/ 322151 w 560550"/>
              <a:gd name="connsiteY2-60" fmla="*/ 46641 h 493591"/>
              <a:gd name="connsiteX3-61" fmla="*/ 426075 w 560550"/>
              <a:gd name="connsiteY3-62" fmla="*/ 252279 h 493591"/>
              <a:gd name="connsiteX4-63" fmla="*/ 549713 w 560550"/>
              <a:gd name="connsiteY4-64" fmla="*/ 442022 h 493591"/>
              <a:gd name="connsiteX5-65" fmla="*/ 553726 w 560550"/>
              <a:gd name="connsiteY5-66" fmla="*/ 448555 h 493591"/>
              <a:gd name="connsiteX6-67" fmla="*/ 557360 w 560550"/>
              <a:gd name="connsiteY6-68" fmla="*/ 480662 h 493591"/>
              <a:gd name="connsiteX7-69" fmla="*/ 557111 w 560550"/>
              <a:gd name="connsiteY7-70" fmla="*/ 481348 h 493591"/>
              <a:gd name="connsiteX8-71" fmla="*/ 527738 w 560550"/>
              <a:gd name="connsiteY8-72" fmla="*/ 493568 h 493591"/>
              <a:gd name="connsiteX9-73" fmla="*/ 496688 w 560550"/>
              <a:gd name="connsiteY9-74" fmla="*/ 492722 h 493591"/>
              <a:gd name="connsiteX10-75" fmla="*/ 275338 w 560550"/>
              <a:gd name="connsiteY10-76" fmla="*/ 480778 h 493591"/>
              <a:gd name="connsiteX11-77" fmla="*/ 275975 w 560550"/>
              <a:gd name="connsiteY11-78" fmla="*/ 480403 h 493591"/>
              <a:gd name="connsiteX12-79" fmla="*/ 266629 w 560550"/>
              <a:gd name="connsiteY12-80" fmla="*/ 479903 h 493591"/>
              <a:gd name="connsiteX13-81" fmla="*/ 40497 w 560550"/>
              <a:gd name="connsiteY13-82" fmla="*/ 492105 h 493591"/>
              <a:gd name="connsiteX14-83" fmla="*/ 32832 w 560550"/>
              <a:gd name="connsiteY14-84" fmla="*/ 492314 h 493591"/>
              <a:gd name="connsiteX15-85" fmla="*/ 3210 w 560550"/>
              <a:gd name="connsiteY15-86" fmla="*/ 479408 h 493591"/>
              <a:gd name="connsiteX16-87" fmla="*/ 2740 w 560550"/>
              <a:gd name="connsiteY16-88" fmla="*/ 478849 h 493591"/>
              <a:gd name="connsiteX17-89" fmla="*/ 6844 w 560550"/>
              <a:gd name="connsiteY17-90" fmla="*/ 447301 h 493591"/>
              <a:gd name="connsiteX18-91" fmla="*/ 23102 w 560550"/>
              <a:gd name="connsiteY18-92" fmla="*/ 420834 h 493591"/>
              <a:gd name="connsiteX19-93" fmla="*/ 144121 w 560550"/>
              <a:gd name="connsiteY19-94" fmla="*/ 235111 h 493591"/>
              <a:gd name="connsiteX20-95" fmla="*/ 144127 w 560550"/>
              <a:gd name="connsiteY20-96" fmla="*/ 235851 h 493591"/>
              <a:gd name="connsiteX21-97" fmla="*/ 149231 w 560550"/>
              <a:gd name="connsiteY21-98" fmla="*/ 228009 h 493591"/>
              <a:gd name="connsiteX22-99" fmla="*/ 251731 w 560550"/>
              <a:gd name="connsiteY22-100" fmla="*/ 26070 h 493591"/>
              <a:gd name="connsiteX23-101" fmla="*/ 255383 w 560550"/>
              <a:gd name="connsiteY23-102" fmla="*/ 19328 h 493591"/>
              <a:gd name="connsiteX24-103" fmla="*/ 281371 w 560550"/>
              <a:gd name="connsiteY24-104" fmla="*/ 127 h 493591"/>
              <a:gd name="connsiteX25-105" fmla="*/ 282090 w 560550"/>
              <a:gd name="connsiteY25-106" fmla="*/ 0 h 493591"/>
              <a:gd name="connsiteX0-107" fmla="*/ 282090 w 560550"/>
              <a:gd name="connsiteY0-108" fmla="*/ 0 h 493591"/>
              <a:gd name="connsiteX1-109" fmla="*/ 307359 w 560550"/>
              <a:gd name="connsiteY1-110" fmla="*/ 19328 h 493591"/>
              <a:gd name="connsiteX2-111" fmla="*/ 322151 w 560550"/>
              <a:gd name="connsiteY2-112" fmla="*/ 46641 h 493591"/>
              <a:gd name="connsiteX3-113" fmla="*/ 426075 w 560550"/>
              <a:gd name="connsiteY3-114" fmla="*/ 252279 h 493591"/>
              <a:gd name="connsiteX4-115" fmla="*/ 549713 w 560550"/>
              <a:gd name="connsiteY4-116" fmla="*/ 442022 h 493591"/>
              <a:gd name="connsiteX5-117" fmla="*/ 553726 w 560550"/>
              <a:gd name="connsiteY5-118" fmla="*/ 448555 h 493591"/>
              <a:gd name="connsiteX6-119" fmla="*/ 557360 w 560550"/>
              <a:gd name="connsiteY6-120" fmla="*/ 480662 h 493591"/>
              <a:gd name="connsiteX7-121" fmla="*/ 557111 w 560550"/>
              <a:gd name="connsiteY7-122" fmla="*/ 481348 h 493591"/>
              <a:gd name="connsiteX8-123" fmla="*/ 527738 w 560550"/>
              <a:gd name="connsiteY8-124" fmla="*/ 493568 h 493591"/>
              <a:gd name="connsiteX9-125" fmla="*/ 496688 w 560550"/>
              <a:gd name="connsiteY9-126" fmla="*/ 492722 h 493591"/>
              <a:gd name="connsiteX10-127" fmla="*/ 275338 w 560550"/>
              <a:gd name="connsiteY10-128" fmla="*/ 480778 h 493591"/>
              <a:gd name="connsiteX11-129" fmla="*/ 275975 w 560550"/>
              <a:gd name="connsiteY11-130" fmla="*/ 480403 h 493591"/>
              <a:gd name="connsiteX12-131" fmla="*/ 266629 w 560550"/>
              <a:gd name="connsiteY12-132" fmla="*/ 479903 h 493591"/>
              <a:gd name="connsiteX13-133" fmla="*/ 40497 w 560550"/>
              <a:gd name="connsiteY13-134" fmla="*/ 492105 h 493591"/>
              <a:gd name="connsiteX14-135" fmla="*/ 32832 w 560550"/>
              <a:gd name="connsiteY14-136" fmla="*/ 492314 h 493591"/>
              <a:gd name="connsiteX15-137" fmla="*/ 3210 w 560550"/>
              <a:gd name="connsiteY15-138" fmla="*/ 479408 h 493591"/>
              <a:gd name="connsiteX16-139" fmla="*/ 2740 w 560550"/>
              <a:gd name="connsiteY16-140" fmla="*/ 478849 h 493591"/>
              <a:gd name="connsiteX17-141" fmla="*/ 6844 w 560550"/>
              <a:gd name="connsiteY17-142" fmla="*/ 447301 h 493591"/>
              <a:gd name="connsiteX18-143" fmla="*/ 23102 w 560550"/>
              <a:gd name="connsiteY18-144" fmla="*/ 420834 h 493591"/>
              <a:gd name="connsiteX19-145" fmla="*/ 144121 w 560550"/>
              <a:gd name="connsiteY19-146" fmla="*/ 235111 h 493591"/>
              <a:gd name="connsiteX20-147" fmla="*/ 144127 w 560550"/>
              <a:gd name="connsiteY20-148" fmla="*/ 235851 h 493591"/>
              <a:gd name="connsiteX21-149" fmla="*/ 149231 w 560550"/>
              <a:gd name="connsiteY21-150" fmla="*/ 228009 h 493591"/>
              <a:gd name="connsiteX22-151" fmla="*/ 251731 w 560550"/>
              <a:gd name="connsiteY22-152" fmla="*/ 26070 h 493591"/>
              <a:gd name="connsiteX23-153" fmla="*/ 255383 w 560550"/>
              <a:gd name="connsiteY23-154" fmla="*/ 19328 h 493591"/>
              <a:gd name="connsiteX24-155" fmla="*/ 281371 w 560550"/>
              <a:gd name="connsiteY24-156" fmla="*/ 127 h 493591"/>
              <a:gd name="connsiteX25-157" fmla="*/ 282090 w 560550"/>
              <a:gd name="connsiteY25-158" fmla="*/ 0 h 493591"/>
              <a:gd name="connsiteX0-159" fmla="*/ 282090 w 560550"/>
              <a:gd name="connsiteY0-160" fmla="*/ 0 h 493591"/>
              <a:gd name="connsiteX1-161" fmla="*/ 307359 w 560550"/>
              <a:gd name="connsiteY1-162" fmla="*/ 19328 h 493591"/>
              <a:gd name="connsiteX2-163" fmla="*/ 322151 w 560550"/>
              <a:gd name="connsiteY2-164" fmla="*/ 46641 h 493591"/>
              <a:gd name="connsiteX3-165" fmla="*/ 426075 w 560550"/>
              <a:gd name="connsiteY3-166" fmla="*/ 252279 h 493591"/>
              <a:gd name="connsiteX4-167" fmla="*/ 549713 w 560550"/>
              <a:gd name="connsiteY4-168" fmla="*/ 442022 h 493591"/>
              <a:gd name="connsiteX5-169" fmla="*/ 553726 w 560550"/>
              <a:gd name="connsiteY5-170" fmla="*/ 448555 h 493591"/>
              <a:gd name="connsiteX6-171" fmla="*/ 557360 w 560550"/>
              <a:gd name="connsiteY6-172" fmla="*/ 480662 h 493591"/>
              <a:gd name="connsiteX7-173" fmla="*/ 557111 w 560550"/>
              <a:gd name="connsiteY7-174" fmla="*/ 481348 h 493591"/>
              <a:gd name="connsiteX8-175" fmla="*/ 527738 w 560550"/>
              <a:gd name="connsiteY8-176" fmla="*/ 493568 h 493591"/>
              <a:gd name="connsiteX9-177" fmla="*/ 496688 w 560550"/>
              <a:gd name="connsiteY9-178" fmla="*/ 492722 h 493591"/>
              <a:gd name="connsiteX10-179" fmla="*/ 275338 w 560550"/>
              <a:gd name="connsiteY10-180" fmla="*/ 480778 h 493591"/>
              <a:gd name="connsiteX11-181" fmla="*/ 275975 w 560550"/>
              <a:gd name="connsiteY11-182" fmla="*/ 480403 h 493591"/>
              <a:gd name="connsiteX12-183" fmla="*/ 266629 w 560550"/>
              <a:gd name="connsiteY12-184" fmla="*/ 479903 h 493591"/>
              <a:gd name="connsiteX13-185" fmla="*/ 40497 w 560550"/>
              <a:gd name="connsiteY13-186" fmla="*/ 492105 h 493591"/>
              <a:gd name="connsiteX14-187" fmla="*/ 32832 w 560550"/>
              <a:gd name="connsiteY14-188" fmla="*/ 492314 h 493591"/>
              <a:gd name="connsiteX15-189" fmla="*/ 3210 w 560550"/>
              <a:gd name="connsiteY15-190" fmla="*/ 479408 h 493591"/>
              <a:gd name="connsiteX16-191" fmla="*/ 2740 w 560550"/>
              <a:gd name="connsiteY16-192" fmla="*/ 478849 h 493591"/>
              <a:gd name="connsiteX17-193" fmla="*/ 6844 w 560550"/>
              <a:gd name="connsiteY17-194" fmla="*/ 447301 h 493591"/>
              <a:gd name="connsiteX18-195" fmla="*/ 23102 w 560550"/>
              <a:gd name="connsiteY18-196" fmla="*/ 420834 h 493591"/>
              <a:gd name="connsiteX19-197" fmla="*/ 144121 w 560550"/>
              <a:gd name="connsiteY19-198" fmla="*/ 235111 h 493591"/>
              <a:gd name="connsiteX20-199" fmla="*/ 149231 w 560550"/>
              <a:gd name="connsiteY20-200" fmla="*/ 228009 h 493591"/>
              <a:gd name="connsiteX21-201" fmla="*/ 251731 w 560550"/>
              <a:gd name="connsiteY21-202" fmla="*/ 26070 h 493591"/>
              <a:gd name="connsiteX22-203" fmla="*/ 255383 w 560550"/>
              <a:gd name="connsiteY22-204" fmla="*/ 19328 h 493591"/>
              <a:gd name="connsiteX23-205" fmla="*/ 281371 w 560550"/>
              <a:gd name="connsiteY23-206" fmla="*/ 127 h 493591"/>
              <a:gd name="connsiteX24-207" fmla="*/ 282090 w 560550"/>
              <a:gd name="connsiteY24-208" fmla="*/ 0 h 493591"/>
              <a:gd name="connsiteX0-209" fmla="*/ 282090 w 560550"/>
              <a:gd name="connsiteY0-210" fmla="*/ 0 h 493591"/>
              <a:gd name="connsiteX1-211" fmla="*/ 307359 w 560550"/>
              <a:gd name="connsiteY1-212" fmla="*/ 19328 h 493591"/>
              <a:gd name="connsiteX2-213" fmla="*/ 322151 w 560550"/>
              <a:gd name="connsiteY2-214" fmla="*/ 46641 h 493591"/>
              <a:gd name="connsiteX3-215" fmla="*/ 426075 w 560550"/>
              <a:gd name="connsiteY3-216" fmla="*/ 252279 h 493591"/>
              <a:gd name="connsiteX4-217" fmla="*/ 549713 w 560550"/>
              <a:gd name="connsiteY4-218" fmla="*/ 442022 h 493591"/>
              <a:gd name="connsiteX5-219" fmla="*/ 553726 w 560550"/>
              <a:gd name="connsiteY5-220" fmla="*/ 448555 h 493591"/>
              <a:gd name="connsiteX6-221" fmla="*/ 557360 w 560550"/>
              <a:gd name="connsiteY6-222" fmla="*/ 480662 h 493591"/>
              <a:gd name="connsiteX7-223" fmla="*/ 557111 w 560550"/>
              <a:gd name="connsiteY7-224" fmla="*/ 481348 h 493591"/>
              <a:gd name="connsiteX8-225" fmla="*/ 527738 w 560550"/>
              <a:gd name="connsiteY8-226" fmla="*/ 493568 h 493591"/>
              <a:gd name="connsiteX9-227" fmla="*/ 496688 w 560550"/>
              <a:gd name="connsiteY9-228" fmla="*/ 492722 h 493591"/>
              <a:gd name="connsiteX10-229" fmla="*/ 275338 w 560550"/>
              <a:gd name="connsiteY10-230" fmla="*/ 480778 h 493591"/>
              <a:gd name="connsiteX11-231" fmla="*/ 275975 w 560550"/>
              <a:gd name="connsiteY11-232" fmla="*/ 480403 h 493591"/>
              <a:gd name="connsiteX12-233" fmla="*/ 266629 w 560550"/>
              <a:gd name="connsiteY12-234" fmla="*/ 479903 h 493591"/>
              <a:gd name="connsiteX13-235" fmla="*/ 40497 w 560550"/>
              <a:gd name="connsiteY13-236" fmla="*/ 492105 h 493591"/>
              <a:gd name="connsiteX14-237" fmla="*/ 32832 w 560550"/>
              <a:gd name="connsiteY14-238" fmla="*/ 492314 h 493591"/>
              <a:gd name="connsiteX15-239" fmla="*/ 3210 w 560550"/>
              <a:gd name="connsiteY15-240" fmla="*/ 479408 h 493591"/>
              <a:gd name="connsiteX16-241" fmla="*/ 2740 w 560550"/>
              <a:gd name="connsiteY16-242" fmla="*/ 478849 h 493591"/>
              <a:gd name="connsiteX17-243" fmla="*/ 6844 w 560550"/>
              <a:gd name="connsiteY17-244" fmla="*/ 447301 h 493591"/>
              <a:gd name="connsiteX18-245" fmla="*/ 23102 w 560550"/>
              <a:gd name="connsiteY18-246" fmla="*/ 420834 h 493591"/>
              <a:gd name="connsiteX19-247" fmla="*/ 149231 w 560550"/>
              <a:gd name="connsiteY19-248" fmla="*/ 228009 h 493591"/>
              <a:gd name="connsiteX20-249" fmla="*/ 251731 w 560550"/>
              <a:gd name="connsiteY20-250" fmla="*/ 26070 h 493591"/>
              <a:gd name="connsiteX21-251" fmla="*/ 255383 w 560550"/>
              <a:gd name="connsiteY21-252" fmla="*/ 19328 h 493591"/>
              <a:gd name="connsiteX22-253" fmla="*/ 281371 w 560550"/>
              <a:gd name="connsiteY22-254" fmla="*/ 127 h 493591"/>
              <a:gd name="connsiteX23-255" fmla="*/ 282090 w 560550"/>
              <a:gd name="connsiteY23-256" fmla="*/ 0 h 493591"/>
              <a:gd name="connsiteX0-257" fmla="*/ 282090 w 560550"/>
              <a:gd name="connsiteY0-258" fmla="*/ 0 h 493591"/>
              <a:gd name="connsiteX1-259" fmla="*/ 307359 w 560550"/>
              <a:gd name="connsiteY1-260" fmla="*/ 19328 h 493591"/>
              <a:gd name="connsiteX2-261" fmla="*/ 322151 w 560550"/>
              <a:gd name="connsiteY2-262" fmla="*/ 46641 h 493591"/>
              <a:gd name="connsiteX3-263" fmla="*/ 426075 w 560550"/>
              <a:gd name="connsiteY3-264" fmla="*/ 252279 h 493591"/>
              <a:gd name="connsiteX4-265" fmla="*/ 549713 w 560550"/>
              <a:gd name="connsiteY4-266" fmla="*/ 442022 h 493591"/>
              <a:gd name="connsiteX5-267" fmla="*/ 553726 w 560550"/>
              <a:gd name="connsiteY5-268" fmla="*/ 448555 h 493591"/>
              <a:gd name="connsiteX6-269" fmla="*/ 557360 w 560550"/>
              <a:gd name="connsiteY6-270" fmla="*/ 480662 h 493591"/>
              <a:gd name="connsiteX7-271" fmla="*/ 557111 w 560550"/>
              <a:gd name="connsiteY7-272" fmla="*/ 481348 h 493591"/>
              <a:gd name="connsiteX8-273" fmla="*/ 527738 w 560550"/>
              <a:gd name="connsiteY8-274" fmla="*/ 493568 h 493591"/>
              <a:gd name="connsiteX9-275" fmla="*/ 496688 w 560550"/>
              <a:gd name="connsiteY9-276" fmla="*/ 492722 h 493591"/>
              <a:gd name="connsiteX10-277" fmla="*/ 275338 w 560550"/>
              <a:gd name="connsiteY10-278" fmla="*/ 480778 h 493591"/>
              <a:gd name="connsiteX11-279" fmla="*/ 275975 w 560550"/>
              <a:gd name="connsiteY11-280" fmla="*/ 480403 h 493591"/>
              <a:gd name="connsiteX12-281" fmla="*/ 266629 w 560550"/>
              <a:gd name="connsiteY12-282" fmla="*/ 479903 h 493591"/>
              <a:gd name="connsiteX13-283" fmla="*/ 40497 w 560550"/>
              <a:gd name="connsiteY13-284" fmla="*/ 492105 h 493591"/>
              <a:gd name="connsiteX14-285" fmla="*/ 32832 w 560550"/>
              <a:gd name="connsiteY14-286" fmla="*/ 492314 h 493591"/>
              <a:gd name="connsiteX15-287" fmla="*/ 3210 w 560550"/>
              <a:gd name="connsiteY15-288" fmla="*/ 479408 h 493591"/>
              <a:gd name="connsiteX16-289" fmla="*/ 2740 w 560550"/>
              <a:gd name="connsiteY16-290" fmla="*/ 478849 h 493591"/>
              <a:gd name="connsiteX17-291" fmla="*/ 6844 w 560550"/>
              <a:gd name="connsiteY17-292" fmla="*/ 447301 h 493591"/>
              <a:gd name="connsiteX18-293" fmla="*/ 23102 w 560550"/>
              <a:gd name="connsiteY18-294" fmla="*/ 420834 h 493591"/>
              <a:gd name="connsiteX19-295" fmla="*/ 149231 w 560550"/>
              <a:gd name="connsiteY19-296" fmla="*/ 228009 h 493591"/>
              <a:gd name="connsiteX20-297" fmla="*/ 251731 w 560550"/>
              <a:gd name="connsiteY20-298" fmla="*/ 26070 h 493591"/>
              <a:gd name="connsiteX21-299" fmla="*/ 255383 w 560550"/>
              <a:gd name="connsiteY21-300" fmla="*/ 19328 h 493591"/>
              <a:gd name="connsiteX22-301" fmla="*/ 281371 w 560550"/>
              <a:gd name="connsiteY22-302" fmla="*/ 127 h 493591"/>
              <a:gd name="connsiteX23-303" fmla="*/ 282090 w 560550"/>
              <a:gd name="connsiteY23-304" fmla="*/ 0 h 493591"/>
              <a:gd name="connsiteX0-305" fmla="*/ 282090 w 560550"/>
              <a:gd name="connsiteY0-306" fmla="*/ 0 h 493591"/>
              <a:gd name="connsiteX1-307" fmla="*/ 307359 w 560550"/>
              <a:gd name="connsiteY1-308" fmla="*/ 19328 h 493591"/>
              <a:gd name="connsiteX2-309" fmla="*/ 322151 w 560550"/>
              <a:gd name="connsiteY2-310" fmla="*/ 46641 h 493591"/>
              <a:gd name="connsiteX3-311" fmla="*/ 426075 w 560550"/>
              <a:gd name="connsiteY3-312" fmla="*/ 252279 h 493591"/>
              <a:gd name="connsiteX4-313" fmla="*/ 549713 w 560550"/>
              <a:gd name="connsiteY4-314" fmla="*/ 442022 h 493591"/>
              <a:gd name="connsiteX5-315" fmla="*/ 553726 w 560550"/>
              <a:gd name="connsiteY5-316" fmla="*/ 448555 h 493591"/>
              <a:gd name="connsiteX6-317" fmla="*/ 557360 w 560550"/>
              <a:gd name="connsiteY6-318" fmla="*/ 480662 h 493591"/>
              <a:gd name="connsiteX7-319" fmla="*/ 557111 w 560550"/>
              <a:gd name="connsiteY7-320" fmla="*/ 481348 h 493591"/>
              <a:gd name="connsiteX8-321" fmla="*/ 527738 w 560550"/>
              <a:gd name="connsiteY8-322" fmla="*/ 493568 h 493591"/>
              <a:gd name="connsiteX9-323" fmla="*/ 496688 w 560550"/>
              <a:gd name="connsiteY9-324" fmla="*/ 492722 h 493591"/>
              <a:gd name="connsiteX10-325" fmla="*/ 275338 w 560550"/>
              <a:gd name="connsiteY10-326" fmla="*/ 480778 h 493591"/>
              <a:gd name="connsiteX11-327" fmla="*/ 266629 w 560550"/>
              <a:gd name="connsiteY11-328" fmla="*/ 479903 h 493591"/>
              <a:gd name="connsiteX12-329" fmla="*/ 40497 w 560550"/>
              <a:gd name="connsiteY12-330" fmla="*/ 492105 h 493591"/>
              <a:gd name="connsiteX13-331" fmla="*/ 32832 w 560550"/>
              <a:gd name="connsiteY13-332" fmla="*/ 492314 h 493591"/>
              <a:gd name="connsiteX14-333" fmla="*/ 3210 w 560550"/>
              <a:gd name="connsiteY14-334" fmla="*/ 479408 h 493591"/>
              <a:gd name="connsiteX15-335" fmla="*/ 2740 w 560550"/>
              <a:gd name="connsiteY15-336" fmla="*/ 478849 h 493591"/>
              <a:gd name="connsiteX16-337" fmla="*/ 6844 w 560550"/>
              <a:gd name="connsiteY16-338" fmla="*/ 447301 h 493591"/>
              <a:gd name="connsiteX17-339" fmla="*/ 23102 w 560550"/>
              <a:gd name="connsiteY17-340" fmla="*/ 420834 h 493591"/>
              <a:gd name="connsiteX18-341" fmla="*/ 149231 w 560550"/>
              <a:gd name="connsiteY18-342" fmla="*/ 228009 h 493591"/>
              <a:gd name="connsiteX19-343" fmla="*/ 251731 w 560550"/>
              <a:gd name="connsiteY19-344" fmla="*/ 26070 h 493591"/>
              <a:gd name="connsiteX20-345" fmla="*/ 255383 w 560550"/>
              <a:gd name="connsiteY20-346" fmla="*/ 19328 h 493591"/>
              <a:gd name="connsiteX21-347" fmla="*/ 281371 w 560550"/>
              <a:gd name="connsiteY21-348" fmla="*/ 127 h 493591"/>
              <a:gd name="connsiteX22-349" fmla="*/ 282090 w 560550"/>
              <a:gd name="connsiteY22-350" fmla="*/ 0 h 493591"/>
              <a:gd name="connsiteX0-351" fmla="*/ 282090 w 560550"/>
              <a:gd name="connsiteY0-352" fmla="*/ 0 h 493591"/>
              <a:gd name="connsiteX1-353" fmla="*/ 307359 w 560550"/>
              <a:gd name="connsiteY1-354" fmla="*/ 19328 h 493591"/>
              <a:gd name="connsiteX2-355" fmla="*/ 322151 w 560550"/>
              <a:gd name="connsiteY2-356" fmla="*/ 46641 h 493591"/>
              <a:gd name="connsiteX3-357" fmla="*/ 426075 w 560550"/>
              <a:gd name="connsiteY3-358" fmla="*/ 252279 h 493591"/>
              <a:gd name="connsiteX4-359" fmla="*/ 549713 w 560550"/>
              <a:gd name="connsiteY4-360" fmla="*/ 442022 h 493591"/>
              <a:gd name="connsiteX5-361" fmla="*/ 553726 w 560550"/>
              <a:gd name="connsiteY5-362" fmla="*/ 448555 h 493591"/>
              <a:gd name="connsiteX6-363" fmla="*/ 557360 w 560550"/>
              <a:gd name="connsiteY6-364" fmla="*/ 480662 h 493591"/>
              <a:gd name="connsiteX7-365" fmla="*/ 557111 w 560550"/>
              <a:gd name="connsiteY7-366" fmla="*/ 481348 h 493591"/>
              <a:gd name="connsiteX8-367" fmla="*/ 527738 w 560550"/>
              <a:gd name="connsiteY8-368" fmla="*/ 493568 h 493591"/>
              <a:gd name="connsiteX9-369" fmla="*/ 496688 w 560550"/>
              <a:gd name="connsiteY9-370" fmla="*/ 492722 h 493591"/>
              <a:gd name="connsiteX10-371" fmla="*/ 266629 w 560550"/>
              <a:gd name="connsiteY10-372" fmla="*/ 479903 h 493591"/>
              <a:gd name="connsiteX11-373" fmla="*/ 40497 w 560550"/>
              <a:gd name="connsiteY11-374" fmla="*/ 492105 h 493591"/>
              <a:gd name="connsiteX12-375" fmla="*/ 32832 w 560550"/>
              <a:gd name="connsiteY12-376" fmla="*/ 492314 h 493591"/>
              <a:gd name="connsiteX13-377" fmla="*/ 3210 w 560550"/>
              <a:gd name="connsiteY13-378" fmla="*/ 479408 h 493591"/>
              <a:gd name="connsiteX14-379" fmla="*/ 2740 w 560550"/>
              <a:gd name="connsiteY14-380" fmla="*/ 478849 h 493591"/>
              <a:gd name="connsiteX15-381" fmla="*/ 6844 w 560550"/>
              <a:gd name="connsiteY15-382" fmla="*/ 447301 h 493591"/>
              <a:gd name="connsiteX16-383" fmla="*/ 23102 w 560550"/>
              <a:gd name="connsiteY16-384" fmla="*/ 420834 h 493591"/>
              <a:gd name="connsiteX17-385" fmla="*/ 149231 w 560550"/>
              <a:gd name="connsiteY17-386" fmla="*/ 228009 h 493591"/>
              <a:gd name="connsiteX18-387" fmla="*/ 251731 w 560550"/>
              <a:gd name="connsiteY18-388" fmla="*/ 26070 h 493591"/>
              <a:gd name="connsiteX19-389" fmla="*/ 255383 w 560550"/>
              <a:gd name="connsiteY19-390" fmla="*/ 19328 h 493591"/>
              <a:gd name="connsiteX20-391" fmla="*/ 281371 w 560550"/>
              <a:gd name="connsiteY20-392" fmla="*/ 127 h 493591"/>
              <a:gd name="connsiteX21-393" fmla="*/ 282090 w 560550"/>
              <a:gd name="connsiteY21-394" fmla="*/ 0 h 493591"/>
              <a:gd name="connsiteX0-395" fmla="*/ 282090 w 560550"/>
              <a:gd name="connsiteY0-396" fmla="*/ 0 h 493591"/>
              <a:gd name="connsiteX1-397" fmla="*/ 307359 w 560550"/>
              <a:gd name="connsiteY1-398" fmla="*/ 19328 h 493591"/>
              <a:gd name="connsiteX2-399" fmla="*/ 322151 w 560550"/>
              <a:gd name="connsiteY2-400" fmla="*/ 46641 h 493591"/>
              <a:gd name="connsiteX3-401" fmla="*/ 426075 w 560550"/>
              <a:gd name="connsiteY3-402" fmla="*/ 252279 h 493591"/>
              <a:gd name="connsiteX4-403" fmla="*/ 549713 w 560550"/>
              <a:gd name="connsiteY4-404" fmla="*/ 442022 h 493591"/>
              <a:gd name="connsiteX5-405" fmla="*/ 553726 w 560550"/>
              <a:gd name="connsiteY5-406" fmla="*/ 448555 h 493591"/>
              <a:gd name="connsiteX6-407" fmla="*/ 557360 w 560550"/>
              <a:gd name="connsiteY6-408" fmla="*/ 480662 h 493591"/>
              <a:gd name="connsiteX7-409" fmla="*/ 557111 w 560550"/>
              <a:gd name="connsiteY7-410" fmla="*/ 481348 h 493591"/>
              <a:gd name="connsiteX8-411" fmla="*/ 527738 w 560550"/>
              <a:gd name="connsiteY8-412" fmla="*/ 493568 h 493591"/>
              <a:gd name="connsiteX9-413" fmla="*/ 496688 w 560550"/>
              <a:gd name="connsiteY9-414" fmla="*/ 492722 h 493591"/>
              <a:gd name="connsiteX10-415" fmla="*/ 266629 w 560550"/>
              <a:gd name="connsiteY10-416" fmla="*/ 479903 h 493591"/>
              <a:gd name="connsiteX11-417" fmla="*/ 40497 w 560550"/>
              <a:gd name="connsiteY11-418" fmla="*/ 492105 h 493591"/>
              <a:gd name="connsiteX12-419" fmla="*/ 32832 w 560550"/>
              <a:gd name="connsiteY12-420" fmla="*/ 492314 h 493591"/>
              <a:gd name="connsiteX13-421" fmla="*/ 3210 w 560550"/>
              <a:gd name="connsiteY13-422" fmla="*/ 479408 h 493591"/>
              <a:gd name="connsiteX14-423" fmla="*/ 2740 w 560550"/>
              <a:gd name="connsiteY14-424" fmla="*/ 478849 h 493591"/>
              <a:gd name="connsiteX15-425" fmla="*/ 6844 w 560550"/>
              <a:gd name="connsiteY15-426" fmla="*/ 447301 h 493591"/>
              <a:gd name="connsiteX16-427" fmla="*/ 23102 w 560550"/>
              <a:gd name="connsiteY16-428" fmla="*/ 420834 h 493591"/>
              <a:gd name="connsiteX17-429" fmla="*/ 149231 w 560550"/>
              <a:gd name="connsiteY17-430" fmla="*/ 228009 h 493591"/>
              <a:gd name="connsiteX18-431" fmla="*/ 251731 w 560550"/>
              <a:gd name="connsiteY18-432" fmla="*/ 26070 h 493591"/>
              <a:gd name="connsiteX19-433" fmla="*/ 255383 w 560550"/>
              <a:gd name="connsiteY19-434" fmla="*/ 19328 h 493591"/>
              <a:gd name="connsiteX20-435" fmla="*/ 281371 w 560550"/>
              <a:gd name="connsiteY20-436" fmla="*/ 127 h 493591"/>
              <a:gd name="connsiteX21-437" fmla="*/ 282090 w 560550"/>
              <a:gd name="connsiteY21-438" fmla="*/ 0 h 49359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560550" h="493590">
                <a:moveTo>
                  <a:pt x="282090" y="0"/>
                </a:moveTo>
                <a:cubicBezTo>
                  <a:pt x="291235" y="0"/>
                  <a:pt x="300381" y="6443"/>
                  <a:pt x="307359" y="19328"/>
                </a:cubicBezTo>
                <a:lnTo>
                  <a:pt x="322151" y="46641"/>
                </a:lnTo>
                <a:cubicBezTo>
                  <a:pt x="341937" y="85466"/>
                  <a:pt x="388148" y="186382"/>
                  <a:pt x="426075" y="252279"/>
                </a:cubicBezTo>
                <a:cubicBezTo>
                  <a:pt x="464002" y="318176"/>
                  <a:pt x="528438" y="409309"/>
                  <a:pt x="549713" y="442022"/>
                </a:cubicBezTo>
                <a:lnTo>
                  <a:pt x="553726" y="448555"/>
                </a:lnTo>
                <a:cubicBezTo>
                  <a:pt x="561598" y="461368"/>
                  <a:pt x="562451" y="472766"/>
                  <a:pt x="557360" y="480662"/>
                </a:cubicBezTo>
                <a:cubicBezTo>
                  <a:pt x="557347" y="480929"/>
                  <a:pt x="557231" y="481140"/>
                  <a:pt x="557111" y="481348"/>
                </a:cubicBezTo>
                <a:cubicBezTo>
                  <a:pt x="552538" y="489268"/>
                  <a:pt x="542386" y="493968"/>
                  <a:pt x="527738" y="493568"/>
                </a:cubicBezTo>
                <a:lnTo>
                  <a:pt x="496688" y="492722"/>
                </a:lnTo>
                <a:cubicBezTo>
                  <a:pt x="453170" y="490445"/>
                  <a:pt x="342661" y="480006"/>
                  <a:pt x="266629" y="479903"/>
                </a:cubicBezTo>
                <a:cubicBezTo>
                  <a:pt x="190597" y="479800"/>
                  <a:pt x="79463" y="490037"/>
                  <a:pt x="40497" y="492105"/>
                </a:cubicBezTo>
                <a:lnTo>
                  <a:pt x="32832" y="492314"/>
                </a:lnTo>
                <a:cubicBezTo>
                  <a:pt x="17800" y="492724"/>
                  <a:pt x="7502" y="487764"/>
                  <a:pt x="3210" y="479408"/>
                </a:cubicBezTo>
                <a:cubicBezTo>
                  <a:pt x="2985" y="479262"/>
                  <a:pt x="2860" y="479056"/>
                  <a:pt x="2740" y="478849"/>
                </a:cubicBezTo>
                <a:cubicBezTo>
                  <a:pt x="-1833" y="470928"/>
                  <a:pt x="-826" y="459787"/>
                  <a:pt x="6844" y="447301"/>
                </a:cubicBezTo>
                <a:lnTo>
                  <a:pt x="23102" y="420834"/>
                </a:lnTo>
                <a:cubicBezTo>
                  <a:pt x="46833" y="384285"/>
                  <a:pt x="111126" y="293803"/>
                  <a:pt x="149231" y="228009"/>
                </a:cubicBezTo>
                <a:cubicBezTo>
                  <a:pt x="187336" y="162215"/>
                  <a:pt x="234039" y="60850"/>
                  <a:pt x="251731" y="26070"/>
                </a:cubicBezTo>
                <a:lnTo>
                  <a:pt x="255383" y="19328"/>
                </a:lnTo>
                <a:cubicBezTo>
                  <a:pt x="262543" y="6104"/>
                  <a:pt x="271988" y="-334"/>
                  <a:pt x="281371" y="127"/>
                </a:cubicBezTo>
                <a:cubicBezTo>
                  <a:pt x="281609" y="5"/>
                  <a:pt x="281850" y="0"/>
                  <a:pt x="28209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730750" y="2895613"/>
            <a:ext cx="4979670" cy="564898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4730750" y="3753579"/>
            <a:ext cx="4979670" cy="58110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9" name="日期占位符 3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20" name="页脚占位符 4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>
            <a:lvl1pPr>
              <a:defRPr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21" name="灯片编号占位符 5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9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9222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3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9231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3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024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269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11271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11272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81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11282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29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229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315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3316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7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9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4342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4350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5363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5364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6387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6388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89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411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1741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8437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18438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47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18448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8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9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20484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1508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2532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355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4580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25604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627" name="组合 6"/>
          <p:cNvGrpSpPr/>
          <p:nvPr userDrawn="1"/>
        </p:nvGrpSpPr>
        <p:grpSpPr>
          <a:xfrm>
            <a:off x="1944688" y="849313"/>
            <a:ext cx="8302625" cy="3525837"/>
            <a:chOff x="3066" y="1500"/>
            <a:chExt cx="12429" cy="6080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>
              <a:off x="3066" y="1500"/>
              <a:ext cx="12217" cy="5840"/>
            </a:xfrm>
            <a:prstGeom prst="rect">
              <a:avLst/>
            </a:prstGeom>
            <a:solidFill>
              <a:schemeClr val="accent6"/>
            </a:solidFill>
            <a:ln w="508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>
              <a:off x="3278" y="1740"/>
              <a:ext cx="12217" cy="5840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accent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2663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1" name="组合 10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4" name="直接连接符 13"/>
            <p:cNvCxnSpPr/>
            <p:nvPr>
              <p:custDataLst>
                <p:tags r:id="rId7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8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>
              <p:custDataLst>
                <p:tags r:id="rId9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1" name="任意多边形: 形状 20"/>
            <p:cNvSpPr/>
            <p:nvPr>
              <p:custDataLst>
                <p:tags r:id="rId11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6639" name="组合 21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5" name="直接连接符 24"/>
            <p:cNvCxnSpPr/>
            <p:nvPr>
              <p:custDataLst>
                <p:tags r:id="rId14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15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6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/>
            <p:cNvSpPr/>
            <p:nvPr>
              <p:custDataLst>
                <p:tags r:id="rId17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9" name="任意多边形: 形状 28"/>
            <p:cNvSpPr/>
            <p:nvPr>
              <p:custDataLst>
                <p:tags r:id="rId18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30" name="直接连接符 29"/>
          <p:cNvCxnSpPr/>
          <p:nvPr userDrawn="1">
            <p:custDataLst>
              <p:tags r:id="rId19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20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>
            <a:off x="4587875" y="2916238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161044" y="1708400"/>
            <a:ext cx="7869910" cy="1101394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spc="600" baseline="0">
                <a:solidFill>
                  <a:schemeClr val="accent1"/>
                </a:solidFill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61044" y="3001549"/>
            <a:ext cx="7869911" cy="49000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3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99518" y="3617784"/>
            <a:ext cx="1617662" cy="455427"/>
          </a:xfrm>
        </p:spPr>
        <p:txBody>
          <a:bodyPr anchor="ctr"/>
          <a:lstStyle>
            <a:lvl1pPr marL="0" indent="0" algn="r">
              <a:buNone/>
              <a:defRPr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5" hasCustomPrompt="1"/>
          </p:nvPr>
        </p:nvSpPr>
        <p:spPr>
          <a:xfrm>
            <a:off x="4262438" y="3615656"/>
            <a:ext cx="1617662" cy="455612"/>
          </a:xfrm>
        </p:spPr>
        <p:txBody>
          <a:bodyPr lIns="100800" tIns="0" rIns="82800" bIns="0" anchor="ctr"/>
          <a:lstStyle>
            <a:lvl1pPr marL="0" indent="0" algn="l">
              <a:buNone/>
              <a:defRPr baseline="0"/>
            </a:lvl1pPr>
          </a:lstStyle>
          <a:p>
            <a:pPr lvl="0" fontAlgn="auto"/>
            <a:r>
              <a:rPr lang="zh-CN" altLang="en-US" strike="noStrike" noProof="1"/>
              <a:t>单击编辑文本</a:t>
            </a:r>
            <a:endParaRPr lang="zh-CN" altLang="en-US" strike="noStrike" noProof="1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7651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765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5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PA-矩形 60"/>
          <p:cNvSpPr/>
          <p:nvPr userDrawn="1">
            <p:custDataLst>
              <p:tags r:id="rId1"/>
            </p:custDataLst>
          </p:nvPr>
        </p:nvSpPr>
        <p:spPr>
          <a:xfrm>
            <a:off x="1155700" y="846138"/>
            <a:ext cx="9736138" cy="5067300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PA-矩形 16"/>
          <p:cNvSpPr/>
          <p:nvPr userDrawn="1">
            <p:custDataLst>
              <p:tags r:id="rId2"/>
            </p:custDataLst>
          </p:nvPr>
        </p:nvSpPr>
        <p:spPr>
          <a:xfrm>
            <a:off x="1319213" y="1028700"/>
            <a:ext cx="9736138" cy="5067300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8677" name="PA-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12700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69124" y="3518552"/>
            <a:ext cx="6853750" cy="1217647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grpSp>
        <p:nvGrpSpPr>
          <p:cNvPr id="28679" name="PA-组合 24"/>
          <p:cNvGrpSpPr/>
          <p:nvPr userDrawn="1"/>
        </p:nvGrpSpPr>
        <p:grpSpPr>
          <a:xfrm>
            <a:off x="2525713" y="-12700"/>
            <a:ext cx="925512" cy="1100138"/>
            <a:chOff x="2471687" y="0"/>
            <a:chExt cx="918749" cy="1091504"/>
          </a:xfrm>
        </p:grpSpPr>
        <p:grpSp>
          <p:nvGrpSpPr>
            <p:cNvPr id="28680" name="组合 1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9" name="PA-矩形 26"/>
              <p:cNvSpPr/>
              <p:nvPr>
                <p:custDataLst>
                  <p:tags r:id="rId5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" name="PA-矩形 27"/>
              <p:cNvSpPr/>
              <p:nvPr>
                <p:custDataLst>
                  <p:tags r:id="rId6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1" name="PA-直接连接符 28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PA-直接连接符 29"/>
              <p:cNvCxnSpPr/>
              <p:nvPr>
                <p:custDataLst>
                  <p:tags r:id="rId8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PA-直接连接符 30"/>
              <p:cNvCxnSpPr/>
              <p:nvPr>
                <p:custDataLst>
                  <p:tags r:id="rId9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PA-任意多边形: 形状 1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" name="PA-任意多边形: 形状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8" name="PA-直接连接符 34"/>
            <p:cNvCxnSpPr/>
            <p:nvPr>
              <p:custDataLst>
                <p:tags r:id="rId12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89" name="PA-组合 35"/>
          <p:cNvGrpSpPr/>
          <p:nvPr userDrawn="1"/>
        </p:nvGrpSpPr>
        <p:grpSpPr>
          <a:xfrm>
            <a:off x="8785225" y="-12700"/>
            <a:ext cx="927100" cy="1100138"/>
            <a:chOff x="2471687" y="0"/>
            <a:chExt cx="918749" cy="1091504"/>
          </a:xfrm>
        </p:grpSpPr>
        <p:grpSp>
          <p:nvGrpSpPr>
            <p:cNvPr id="28690" name="组合 26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9" name="PA-矩形 3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" name="PA-矩形 38"/>
              <p:cNvSpPr/>
              <p:nvPr>
                <p:custDataLst>
                  <p:tags r:id="rId1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31" name="PA-直接连接符 39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PA-直接连接符 50"/>
              <p:cNvCxnSpPr/>
              <p:nvPr>
                <p:custDataLst>
                  <p:tags r:id="rId1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PA-直接连接符 51"/>
              <p:cNvCxnSpPr/>
              <p:nvPr>
                <p:custDataLst>
                  <p:tags r:id="rId1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PA-任意多边形: 形状 4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5" name="PA-任意多边形: 形状 49"/>
              <p:cNvSpPr/>
              <p:nvPr>
                <p:custDataLst>
                  <p:tags r:id="rId1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8" name="PA-直接连接符 54"/>
            <p:cNvCxnSpPr/>
            <p:nvPr>
              <p:custDataLst>
                <p:tags r:id="rId2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PA-组合 9"/>
          <p:cNvGrpSpPr>
            <a:grpSpLocks noChangeAspect="1"/>
          </p:cNvGrpSpPr>
          <p:nvPr userDrawn="1">
            <p:custDataLst>
              <p:tags r:id="rId21"/>
            </p:custDataLst>
          </p:nvPr>
        </p:nvGrpSpPr>
        <p:grpSpPr>
          <a:xfrm>
            <a:off x="3154044" y="1960879"/>
            <a:ext cx="541656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1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2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grpSp>
        <p:nvGrpSpPr>
          <p:cNvPr id="13" name="PA-组合 19"/>
          <p:cNvGrpSpPr>
            <a:grpSpLocks noChangeAspect="1"/>
          </p:cNvGrpSpPr>
          <p:nvPr userDrawn="1">
            <p:custDataLst>
              <p:tags r:id="rId22"/>
            </p:custDataLst>
          </p:nvPr>
        </p:nvGrpSpPr>
        <p:grpSpPr>
          <a:xfrm rot="10800000">
            <a:off x="8682355" y="1960879"/>
            <a:ext cx="541655" cy="473075"/>
            <a:chOff x="1168400" y="1347856"/>
            <a:chExt cx="723913" cy="631688"/>
          </a:xfrm>
          <a:solidFill>
            <a:schemeClr val="bg1">
              <a:lumMod val="85000"/>
            </a:schemeClr>
          </a:solidFill>
        </p:grpSpPr>
        <p:sp>
          <p:nvSpPr>
            <p:cNvPr id="14" name="PA-任意多边形: 形状 8"/>
            <p:cNvSpPr>
              <a:spLocks noChangeAspect="1"/>
            </p:cNvSpPr>
            <p:nvPr/>
          </p:nvSpPr>
          <p:spPr>
            <a:xfrm>
              <a:off x="1168400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  <p:sp>
          <p:nvSpPr>
            <p:cNvPr id="15" name="PA-任意多边形: 形状 9"/>
            <p:cNvSpPr>
              <a:spLocks noChangeAspect="1"/>
            </p:cNvSpPr>
            <p:nvPr/>
          </p:nvSpPr>
          <p:spPr>
            <a:xfrm>
              <a:off x="1581018" y="1347856"/>
              <a:ext cx="311295" cy="631688"/>
            </a:xfrm>
            <a:custGeom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base"/>
              <a:endParaRPr lang="zh-CN" altLang="en-US" sz="1800" strike="noStrike" noProof="1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3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4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5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9699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2970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/>
              </a:defRPr>
            </a:lvl1pPr>
            <a:lvl2pPr>
              <a:defRPr sz="1600">
                <a:latin typeface="微软雅黑" panose="020b0503020204020204" charset="-122"/>
                <a:ea typeface="微软雅黑"/>
              </a:defRPr>
            </a:lvl2pPr>
            <a:lvl3pPr>
              <a:defRPr sz="1600">
                <a:latin typeface="微软雅黑" panose="020b0503020204020204" charset="-122"/>
                <a:ea typeface="微软雅黑"/>
              </a:defRPr>
            </a:lvl3pPr>
            <a:lvl4pPr>
              <a:defRPr sz="1600">
                <a:latin typeface="微软雅黑" panose="020b0503020204020204" charset="-122"/>
                <a:ea typeface="微软雅黑"/>
              </a:defRPr>
            </a:lvl4pPr>
            <a:lvl5pPr>
              <a:defRPr sz="1600">
                <a:latin typeface="微软雅黑" panose="020b0503020204020204" charset="-122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23" name="组合 9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0724" name="图片 10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25" name="图片 11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1747" name="图片 5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-41275"/>
            <a:ext cx="12192000" cy="689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18675" y="4854575"/>
            <a:ext cx="2138363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016125" y="914400"/>
            <a:ext cx="8159750" cy="849313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1750" name="组合 8"/>
          <p:cNvGrpSpPr/>
          <p:nvPr userDrawn="1"/>
        </p:nvGrpSpPr>
        <p:grpSpPr>
          <a:xfrm>
            <a:off x="3873500" y="536575"/>
            <a:ext cx="635000" cy="568325"/>
            <a:chOff x="4052094" y="7246145"/>
            <a:chExt cx="1625600" cy="1458911"/>
          </a:xfrm>
        </p:grpSpPr>
        <p:sp>
          <p:nvSpPr>
            <p:cNvPr id="10" name="矩形 9"/>
            <p:cNvSpPr/>
            <p:nvPr>
              <p:custDataLst>
                <p:tags r:id="rId6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9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>
              <p:custDataLst>
                <p:tags r:id="rId10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: 形状 17"/>
            <p:cNvSpPr/>
            <p:nvPr>
              <p:custDataLst>
                <p:tags r:id="rId11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1758" name="组合 16"/>
          <p:cNvGrpSpPr/>
          <p:nvPr userDrawn="1"/>
        </p:nvGrpSpPr>
        <p:grpSpPr>
          <a:xfrm>
            <a:off x="7620000" y="536575"/>
            <a:ext cx="633413" cy="568325"/>
            <a:chOff x="4052094" y="7246145"/>
            <a:chExt cx="1625600" cy="1458911"/>
          </a:xfrm>
        </p:grpSpPr>
        <p:sp>
          <p:nvSpPr>
            <p:cNvPr id="18" name="矩形 17"/>
            <p:cNvSpPr/>
            <p:nvPr>
              <p:custDataLst>
                <p:tags r:id="rId13"/>
              </p:custDataLst>
            </p:nvPr>
          </p:nvSpPr>
          <p:spPr>
            <a:xfrm>
              <a:off x="4052094" y="7828756"/>
              <a:ext cx="1625600" cy="876300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14"/>
              </p:custDataLst>
            </p:nvPr>
          </p:nvSpPr>
          <p:spPr>
            <a:xfrm>
              <a:off x="4052094" y="7828756"/>
              <a:ext cx="1625600" cy="386556"/>
            </a:xfrm>
            <a:prstGeom prst="rect">
              <a:avLst/>
            </a:prstGeom>
            <a:solidFill>
              <a:schemeClr val="accent2"/>
            </a:solidFill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15"/>
              </p:custDataLst>
            </p:nvPr>
          </p:nvCxnSpPr>
          <p:spPr>
            <a:xfrm flipH="1">
              <a:off x="4395788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6"/>
              </p:custDataLst>
            </p:nvPr>
          </p:nvCxnSpPr>
          <p:spPr>
            <a:xfrm flipH="1">
              <a:off x="5155407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>
              <p:custDataLst>
                <p:tags r:id="rId17"/>
              </p:custDataLst>
            </p:nvPr>
          </p:nvCxnSpPr>
          <p:spPr>
            <a:xfrm flipH="1">
              <a:off x="5286376" y="7828756"/>
              <a:ext cx="0" cy="386556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9"/>
            <p:cNvSpPr/>
            <p:nvPr>
              <p:custDataLst>
                <p:tags r:id="rId18"/>
              </p:custDataLst>
            </p:nvPr>
          </p:nvSpPr>
          <p:spPr>
            <a:xfrm>
              <a:off x="4395795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任意多边形: 形状 30"/>
            <p:cNvSpPr/>
            <p:nvPr>
              <p:custDataLst>
                <p:tags r:id="rId19"/>
              </p:custDataLst>
            </p:nvPr>
          </p:nvSpPr>
          <p:spPr>
            <a:xfrm>
              <a:off x="4526764" y="7246145"/>
              <a:ext cx="759612" cy="582611"/>
            </a:xfrm>
            <a:custGeom>
              <a:gdLst>
                <a:gd name="connsiteX0" fmla="*/ 379806 w 759612"/>
                <a:gd name="connsiteY0" fmla="*/ 0 h 582611"/>
                <a:gd name="connsiteX1" fmla="*/ 759612 w 759612"/>
                <a:gd name="connsiteY1" fmla="*/ 575072 h 582611"/>
                <a:gd name="connsiteX2" fmla="*/ 759110 w 759612"/>
                <a:gd name="connsiteY2" fmla="*/ 582611 h 582611"/>
                <a:gd name="connsiteX3" fmla="*/ 502 w 759612"/>
                <a:gd name="connsiteY3" fmla="*/ 582611 h 582611"/>
                <a:gd name="connsiteX4" fmla="*/ 0 w 759612"/>
                <a:gd name="connsiteY4" fmla="*/ 575072 h 582611"/>
                <a:gd name="connsiteX5" fmla="*/ 379806 w 759612"/>
                <a:gd name="connsiteY5" fmla="*/ 0 h 58261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9612" h="582611">
                  <a:moveTo>
                    <a:pt x="379806" y="0"/>
                  </a:moveTo>
                  <a:cubicBezTo>
                    <a:pt x="589567" y="0"/>
                    <a:pt x="759612" y="257469"/>
                    <a:pt x="759612" y="575072"/>
                  </a:cubicBezTo>
                  <a:lnTo>
                    <a:pt x="759110" y="582611"/>
                  </a:lnTo>
                  <a:lnTo>
                    <a:pt x="502" y="582611"/>
                  </a:lnTo>
                  <a:lnTo>
                    <a:pt x="0" y="575072"/>
                  </a:lnTo>
                  <a:cubicBezTo>
                    <a:pt x="0" y="257469"/>
                    <a:pt x="170045" y="0"/>
                    <a:pt x="379806" y="0"/>
                  </a:cubicBezTo>
                  <a:close/>
                </a:path>
              </a:pathLst>
            </a:custGeom>
            <a:noFill/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cxnSp>
        <p:nvCxnSpPr>
          <p:cNvPr id="25" name="直接连接符 24"/>
          <p:cNvCxnSpPr/>
          <p:nvPr userDrawn="1">
            <p:custDataLst>
              <p:tags r:id="rId20"/>
            </p:custDataLst>
          </p:nvPr>
        </p:nvCxnSpPr>
        <p:spPr>
          <a:xfrm flipH="1" flipV="1">
            <a:off x="4186238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21"/>
            </p:custDataLst>
          </p:nvPr>
        </p:nvCxnSpPr>
        <p:spPr>
          <a:xfrm flipH="1" flipV="1">
            <a:off x="7935913" y="0"/>
            <a:ext cx="0" cy="53657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771" name="组合 7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2772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773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3795" name="组合 6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3796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7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819" name="组合 5"/>
          <p:cNvGrpSpPr/>
          <p:nvPr userDrawn="1"/>
        </p:nvGrpSpPr>
        <p:grpSpPr>
          <a:xfrm>
            <a:off x="0" y="-7937"/>
            <a:ext cx="12192000" cy="963612"/>
            <a:chOff x="0" y="-7620"/>
            <a:chExt cx="12192000" cy="962660"/>
          </a:xfrm>
        </p:grpSpPr>
        <p:pic>
          <p:nvPicPr>
            <p:cNvPr id="34820" name="图片 9" descr="图层 3"/>
            <p:cNvPicPr>
              <a:picLocks noChangeAspect="1"/>
            </p:cNvPicPr>
            <p:nvPr userDrawn="1"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 rot="10800000">
              <a:off x="10440670" y="-7620"/>
              <a:ext cx="1751330" cy="7162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1" name="图片 10" descr="图层 4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0" y="-7620"/>
              <a:ext cx="1053465" cy="9626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527050" y="652463"/>
            <a:ext cx="10953750" cy="5618163"/>
          </a:xfrm>
          <a:prstGeom prst="rect">
            <a:avLst/>
          </a:prstGeom>
          <a:solidFill>
            <a:schemeClr val="accent6"/>
          </a:solidFill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711200" y="906463"/>
            <a:ext cx="10953750" cy="5570538"/>
          </a:xfrm>
          <a:prstGeom prst="rect">
            <a:avLst/>
          </a:prstGeom>
          <a:solidFill>
            <a:schemeClr val="bg1"/>
          </a:solidFill>
          <a:ln w="508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35845" name="组合 7"/>
          <p:cNvGrpSpPr/>
          <p:nvPr userDrawn="1"/>
        </p:nvGrpSpPr>
        <p:grpSpPr>
          <a:xfrm>
            <a:off x="2079625" y="-12700"/>
            <a:ext cx="1041400" cy="1238250"/>
            <a:chOff x="2471687" y="0"/>
            <a:chExt cx="918749" cy="1091504"/>
          </a:xfrm>
        </p:grpSpPr>
        <p:grpSp>
          <p:nvGrpSpPr>
            <p:cNvPr id="35846" name="组合 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11" name="矩形 10"/>
              <p:cNvSpPr/>
              <p:nvPr>
                <p:custDataLst>
                  <p:tags r:id="rId3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矩形 11"/>
              <p:cNvSpPr/>
              <p:nvPr>
                <p:custDataLst>
                  <p:tags r:id="rId4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13" name="直接连接符 12"/>
              <p:cNvCxnSpPr/>
              <p:nvPr>
                <p:custDataLst>
                  <p:tags r:id="rId5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>
                <p:custDataLst>
                  <p:tags r:id="rId6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" name="任意多边形: 形状 1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10" name="直接连接符 9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855" name="组合 17"/>
          <p:cNvGrpSpPr/>
          <p:nvPr userDrawn="1"/>
        </p:nvGrpSpPr>
        <p:grpSpPr>
          <a:xfrm>
            <a:off x="9121775" y="-12700"/>
            <a:ext cx="1041400" cy="1238250"/>
            <a:chOff x="2471687" y="0"/>
            <a:chExt cx="918749" cy="1091504"/>
          </a:xfrm>
        </p:grpSpPr>
        <p:grpSp>
          <p:nvGrpSpPr>
            <p:cNvPr id="35856" name="组合 18"/>
            <p:cNvGrpSpPr/>
            <p:nvPr/>
          </p:nvGrpSpPr>
          <p:grpSpPr>
            <a:xfrm>
              <a:off x="2471687" y="251208"/>
              <a:ext cx="918749" cy="840296"/>
              <a:chOff x="4052089" y="7246140"/>
              <a:chExt cx="1625600" cy="1458925"/>
            </a:xfrm>
          </p:grpSpPr>
          <p:sp>
            <p:nvSpPr>
              <p:cNvPr id="21" name="矩形 20"/>
              <p:cNvSpPr/>
              <p:nvPr>
                <p:custDataLst>
                  <p:tags r:id="rId11"/>
                </p:custDataLst>
              </p:nvPr>
            </p:nvSpPr>
            <p:spPr>
              <a:xfrm>
                <a:off x="4052089" y="7828764"/>
                <a:ext cx="1625598" cy="876301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>
                <p:custDataLst>
                  <p:tags r:id="rId12"/>
                </p:custDataLst>
              </p:nvPr>
            </p:nvSpPr>
            <p:spPr>
              <a:xfrm>
                <a:off x="4052091" y="7828766"/>
                <a:ext cx="1625598" cy="386557"/>
              </a:xfrm>
              <a:prstGeom prst="rect">
                <a:avLst/>
              </a:prstGeom>
              <a:solidFill>
                <a:schemeClr val="accent2"/>
              </a:solidFill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cxnSp>
            <p:nvCxnSpPr>
              <p:cNvPr id="23" name="直接连接符 22"/>
              <p:cNvCxnSpPr/>
              <p:nvPr>
                <p:custDataLst>
                  <p:tags r:id="rId13"/>
                </p:custDataLst>
              </p:nvPr>
            </p:nvCxnSpPr>
            <p:spPr>
              <a:xfrm flipH="1">
                <a:off x="4395786" y="7828764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>
                <p:custDataLst>
                  <p:tags r:id="rId14"/>
                </p:custDataLst>
              </p:nvPr>
            </p:nvCxnSpPr>
            <p:spPr>
              <a:xfrm flipH="1">
                <a:off x="5155404" y="7828759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>
                <p:custDataLst>
                  <p:tags r:id="rId15"/>
                </p:custDataLst>
              </p:nvPr>
            </p:nvCxnSpPr>
            <p:spPr>
              <a:xfrm flipH="1">
                <a:off x="5286374" y="7828756"/>
                <a:ext cx="0" cy="386557"/>
              </a:xfrm>
              <a:prstGeom prst="line">
                <a:avLst/>
              </a:prstGeom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任意多边形: 形状 25"/>
              <p:cNvSpPr/>
              <p:nvPr>
                <p:custDataLst>
                  <p:tags r:id="rId16"/>
                </p:custDataLst>
              </p:nvPr>
            </p:nvSpPr>
            <p:spPr>
              <a:xfrm>
                <a:off x="4395795" y="7246140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26"/>
              <p:cNvSpPr/>
              <p:nvPr>
                <p:custDataLst>
                  <p:tags r:id="rId17"/>
                </p:custDataLst>
              </p:nvPr>
            </p:nvSpPr>
            <p:spPr>
              <a:xfrm>
                <a:off x="4526764" y="7246145"/>
                <a:ext cx="759612" cy="582611"/>
              </a:xfrm>
              <a:custGeom>
                <a:gdLst>
                  <a:gd name="connsiteX0" fmla="*/ 379806 w 759612"/>
                  <a:gd name="connsiteY0" fmla="*/ 0 h 582611"/>
                  <a:gd name="connsiteX1" fmla="*/ 759612 w 759612"/>
                  <a:gd name="connsiteY1" fmla="*/ 575072 h 582611"/>
                  <a:gd name="connsiteX2" fmla="*/ 759110 w 759612"/>
                  <a:gd name="connsiteY2" fmla="*/ 582611 h 582611"/>
                  <a:gd name="connsiteX3" fmla="*/ 502 w 759612"/>
                  <a:gd name="connsiteY3" fmla="*/ 582611 h 582611"/>
                  <a:gd name="connsiteX4" fmla="*/ 0 w 759612"/>
                  <a:gd name="connsiteY4" fmla="*/ 575072 h 582611"/>
                  <a:gd name="connsiteX5" fmla="*/ 379806 w 759612"/>
                  <a:gd name="connsiteY5" fmla="*/ 0 h 58261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9612" h="582611">
                    <a:moveTo>
                      <a:pt x="379806" y="0"/>
                    </a:moveTo>
                    <a:cubicBezTo>
                      <a:pt x="589567" y="0"/>
                      <a:pt x="759612" y="257469"/>
                      <a:pt x="759612" y="575072"/>
                    </a:cubicBezTo>
                    <a:lnTo>
                      <a:pt x="759110" y="582611"/>
                    </a:lnTo>
                    <a:lnTo>
                      <a:pt x="502" y="582611"/>
                    </a:lnTo>
                    <a:lnTo>
                      <a:pt x="0" y="575072"/>
                    </a:lnTo>
                    <a:cubicBezTo>
                      <a:pt x="0" y="257469"/>
                      <a:pt x="170045" y="0"/>
                      <a:pt x="379806" y="0"/>
                    </a:cubicBezTo>
                    <a:close/>
                  </a:path>
                </a:pathLst>
              </a:custGeom>
              <a:noFill/>
              <a:ln w="2222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 flipH="1" flipV="1">
              <a:off x="2926041" y="0"/>
              <a:ext cx="0" cy="251209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 userDrawn="1">
            <p:custDataLst>
              <p:tags r:id="rId19"/>
            </p:custDataLst>
          </p:nvPr>
        </p:nvCxnSpPr>
        <p:spPr>
          <a:xfrm>
            <a:off x="4587875" y="3857625"/>
            <a:ext cx="3232150" cy="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66" name="图片 2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711200" y="471488"/>
            <a:ext cx="10953750" cy="598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101253" y="2032001"/>
            <a:ext cx="8206028" cy="169926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3466335" y="4029412"/>
            <a:ext cx="5443311" cy="82706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36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7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839450" y="5789613"/>
            <a:ext cx="1235075" cy="1068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6" descr="图层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9050" y="5976938"/>
            <a:ext cx="2155825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10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  <p:pic>
        <p:nvPicPr>
          <p:cNvPr id="37892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5" y="63500"/>
            <a:ext cx="1154113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内容占位符 1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21900" y="4967288"/>
            <a:ext cx="2070100" cy="189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2825" cy="686593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8916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0552113" y="6189663"/>
            <a:ext cx="1655762" cy="67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39940" name="图片 10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6303963"/>
            <a:ext cx="1354137" cy="55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0"/>
            <a:ext cx="12192000" cy="1828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0964" name="图片 9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440988" y="-7937"/>
            <a:ext cx="1751012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10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054100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1988" name="图片 11" descr="图层 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" y="5992813"/>
            <a:ext cx="2114550" cy="865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13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26738" y="5516563"/>
            <a:ext cx="1468437" cy="1341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8850"/>
            <a:ext cx="12192000" cy="49403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fontAlgn="base"/>
            <a:endParaRPr lang="en-US" altLang="zh-CN" sz="1800" strike="noStrike" noProof="1">
              <a:sym typeface="+mn-ea"/>
            </a:endParaRPr>
          </a:p>
        </p:txBody>
      </p:sp>
      <p:pic>
        <p:nvPicPr>
          <p:cNvPr id="43012" name="图片 7" descr="图层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13950" y="4865688"/>
            <a:ext cx="2181225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8" descr="图层 4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0" y="-7937"/>
            <a:ext cx="1941513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948972"/>
            <a:ext cx="12192318" cy="909346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867887"/>
            <a:ext cx="12192318" cy="1990431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507953"/>
            <a:ext cx="12192318" cy="2350365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410771"/>
            <a:ext cx="12192318" cy="2447547"/>
          </a:xfrm>
          <a:prstGeom prst="rect">
            <a:avLst/>
          </a:prstGeom>
          <a:solidFill>
            <a:schemeClr val="accent2">
              <a:lumMod val="20000"/>
              <a:lumOff val="80000"/>
              <a:alpha val="3333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11154E0E-BD69-4A8E-ABA5-9D933A53803D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A5747468-D981-4B62-959E-90DC6FAB51FE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/>
              <a:t>单击此处</a:t>
            </a:r>
            <a:r>
              <a:rPr lang="zh-CN" altLang="en-US" noProof="1">
                <a:sym typeface="+mn-ea"/>
              </a:rPr>
              <a:t>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fld id="{11154E0E-BD69-4A8E-ABA5-9D933A53803D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A5747468-D981-4B62-959E-90DC6FAB51FE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92.xml" /><Relationship Id="rId13" Type="http://schemas.openxmlformats.org/officeDocument/2006/relationships/tags" Target="../tags/tag93.xml" /><Relationship Id="rId14" Type="http://schemas.openxmlformats.org/officeDocument/2006/relationships/tags" Target="../tags/tag94.xml" /><Relationship Id="rId15" Type="http://schemas.openxmlformats.org/officeDocument/2006/relationships/tags" Target="../tags/tag95.xml" /><Relationship Id="rId16" Type="http://schemas.openxmlformats.org/officeDocument/2006/relationships/tags" Target="../tags/tag96.xml" /><Relationship Id="rId17" Type="http://schemas.openxmlformats.org/officeDocument/2006/relationships/tags" Target="../tags/tag97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324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325.xml" /><Relationship Id="rId21" Type="http://schemas.openxmlformats.org/officeDocument/2006/relationships/tags" Target="../tags/tag326.xml" /><Relationship Id="rId22" Type="http://schemas.openxmlformats.org/officeDocument/2006/relationships/tags" Target="../tags/tag327.xml" /><Relationship Id="rId23" Type="http://schemas.openxmlformats.org/officeDocument/2006/relationships/tags" Target="../tags/tag328.xml" /><Relationship Id="rId24" Type="http://schemas.openxmlformats.org/officeDocument/2006/relationships/tags" Target="../tags/tag329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tags" Target="../tags/tag491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492.xml" /><Relationship Id="rId21" Type="http://schemas.openxmlformats.org/officeDocument/2006/relationships/tags" Target="../tags/tag493.xml" /><Relationship Id="rId22" Type="http://schemas.openxmlformats.org/officeDocument/2006/relationships/tags" Target="../tags/tag494.xml" /><Relationship Id="rId23" Type="http://schemas.openxmlformats.org/officeDocument/2006/relationships/tags" Target="../tags/tag495.xml" /><Relationship Id="rId24" Type="http://schemas.openxmlformats.org/officeDocument/2006/relationships/tags" Target="../tags/tag496.xml" /><Relationship Id="rId25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8.xml" /><Relationship Id="rId10" Type="http://schemas.openxmlformats.org/officeDocument/2006/relationships/slideLayout" Target="../slideLayouts/slideLayout57.xml" /><Relationship Id="rId11" Type="http://schemas.openxmlformats.org/officeDocument/2006/relationships/slideLayout" Target="../slideLayouts/slideLayout58.xml" /><Relationship Id="rId12" Type="http://schemas.openxmlformats.org/officeDocument/2006/relationships/slideLayout" Target="../slideLayouts/slideLayout59.xml" /><Relationship Id="rId13" Type="http://schemas.openxmlformats.org/officeDocument/2006/relationships/slideLayout" Target="../slideLayouts/slideLayout60.xml" /><Relationship Id="rId14" Type="http://schemas.openxmlformats.org/officeDocument/2006/relationships/slideLayout" Target="../slideLayouts/slideLayout61.xml" /><Relationship Id="rId15" Type="http://schemas.openxmlformats.org/officeDocument/2006/relationships/slideLayout" Target="../slideLayouts/slideLayout62.xml" /><Relationship Id="rId16" Type="http://schemas.openxmlformats.org/officeDocument/2006/relationships/slideLayout" Target="../slideLayouts/slideLayout63.xml" /><Relationship Id="rId17" Type="http://schemas.openxmlformats.org/officeDocument/2006/relationships/slideLayout" Target="../slideLayouts/slideLayout64.xml" /><Relationship Id="rId18" Type="http://schemas.openxmlformats.org/officeDocument/2006/relationships/slideLayout" Target="../slideLayouts/slideLayout65.xml" /><Relationship Id="rId19" Type="http://schemas.openxmlformats.org/officeDocument/2006/relationships/slideLayout" Target="../slideLayouts/slideLayout66.xml" /><Relationship Id="rId2" Type="http://schemas.openxmlformats.org/officeDocument/2006/relationships/slideLayout" Target="../slideLayouts/slideLayout49.xml" /><Relationship Id="rId20" Type="http://schemas.openxmlformats.org/officeDocument/2006/relationships/tags" Target="../tags/tag658.xml" /><Relationship Id="rId21" Type="http://schemas.openxmlformats.org/officeDocument/2006/relationships/tags" Target="../tags/tag659.xml" /><Relationship Id="rId22" Type="http://schemas.openxmlformats.org/officeDocument/2006/relationships/tags" Target="../tags/tag660.xml" /><Relationship Id="rId23" Type="http://schemas.openxmlformats.org/officeDocument/2006/relationships/tags" Target="../tags/tag661.xml" /><Relationship Id="rId24" Type="http://schemas.openxmlformats.org/officeDocument/2006/relationships/tags" Target="../tags/tag662.xml" /><Relationship Id="rId25" Type="http://schemas.openxmlformats.org/officeDocument/2006/relationships/tags" Target="../tags/tag663.xml" /><Relationship Id="rId26" Type="http://schemas.openxmlformats.org/officeDocument/2006/relationships/theme" Target="../theme/theme4.xml" /><Relationship Id="rId3" Type="http://schemas.openxmlformats.org/officeDocument/2006/relationships/slideLayout" Target="../slideLayouts/slideLayout50.xml" /><Relationship Id="rId4" Type="http://schemas.openxmlformats.org/officeDocument/2006/relationships/slideLayout" Target="../slideLayouts/slideLayout51.xml" /><Relationship Id="rId5" Type="http://schemas.openxmlformats.org/officeDocument/2006/relationships/slideLayout" Target="../slideLayouts/slideLayout52.xml" /><Relationship Id="rId6" Type="http://schemas.openxmlformats.org/officeDocument/2006/relationships/slideLayout" Target="../slideLayouts/slideLayout53.xml" /><Relationship Id="rId7" Type="http://schemas.openxmlformats.org/officeDocument/2006/relationships/slideLayout" Target="../slideLayouts/slideLayout54.xml" /><Relationship Id="rId8" Type="http://schemas.openxmlformats.org/officeDocument/2006/relationships/slideLayout" Target="../slideLayouts/slideLayout55.xml" /><Relationship Id="rId9" Type="http://schemas.openxmlformats.org/officeDocument/2006/relationships/slideLayout" Target="../slideLayouts/slideLayout56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2" Type="http://schemas.openxmlformats.org/officeDocument/2006/relationships/slideLayout" Target="../slideLayouts/slideLayout68.xml" /><Relationship Id="rId3" Type="http://schemas.openxmlformats.org/officeDocument/2006/relationships/slideLayout" Target="../slideLayouts/slideLayout69.xml" /><Relationship Id="rId4" Type="http://schemas.openxmlformats.org/officeDocument/2006/relationships/slideLayout" Target="../slideLayouts/slideLayout70.xml" /><Relationship Id="rId5" Type="http://schemas.openxmlformats.org/officeDocument/2006/relationships/slideLayout" Target="../slideLayouts/slideLayout71.xml" /><Relationship Id="rId6" Type="http://schemas.openxmlformats.org/officeDocument/2006/relationships/slideLayout" Target="../slideLayouts/slideLayout72.xml" /><Relationship Id="rId7" Type="http://schemas.openxmlformats.org/officeDocument/2006/relationships/image" Target="../media/image18.png" /><Relationship Id="rId8" Type="http://schemas.microsoft.com/office/2007/relationships/hdphoto" Target="../media/image19.wdp" /><Relationship Id="rId9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4.xml" /><Relationship Id="rId10" Type="http://schemas.openxmlformats.org/officeDocument/2006/relationships/slideLayout" Target="../slideLayouts/slideLayout83.xml" /><Relationship Id="rId11" Type="http://schemas.openxmlformats.org/officeDocument/2006/relationships/slideLayout" Target="../slideLayouts/slideLayout84.xml" /><Relationship Id="rId12" Type="http://schemas.openxmlformats.org/officeDocument/2006/relationships/theme" Target="../theme/theme7.xml" /><Relationship Id="rId2" Type="http://schemas.openxmlformats.org/officeDocument/2006/relationships/slideLayout" Target="../slideLayouts/slideLayout75.xml" /><Relationship Id="rId3" Type="http://schemas.openxmlformats.org/officeDocument/2006/relationships/slideLayout" Target="../slideLayouts/slideLayout76.xml" /><Relationship Id="rId4" Type="http://schemas.openxmlformats.org/officeDocument/2006/relationships/slideLayout" Target="../slideLayouts/slideLayout77.xml" /><Relationship Id="rId5" Type="http://schemas.openxmlformats.org/officeDocument/2006/relationships/slideLayout" Target="../slideLayouts/slideLayout78.xml" /><Relationship Id="rId6" Type="http://schemas.openxmlformats.org/officeDocument/2006/relationships/slideLayout" Target="../slideLayouts/slideLayout79.xml" /><Relationship Id="rId7" Type="http://schemas.openxmlformats.org/officeDocument/2006/relationships/slideLayout" Target="../slideLayouts/slideLayout80.xml" /><Relationship Id="rId8" Type="http://schemas.openxmlformats.org/officeDocument/2006/relationships/slideLayout" Target="../slideLayouts/slideLayout81.xml" /><Relationship Id="rId9" Type="http://schemas.openxmlformats.org/officeDocument/2006/relationships/slideLayout" Target="../slideLayouts/slideLayout82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theme" Target="../theme/theme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69925" y="442913"/>
            <a:ext cx="108521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669925" y="952500"/>
            <a:ext cx="1085215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65CE74E-AB26-4998-AD42-012C4C1AD076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charset="-122"/>
          <a:ea typeface="微软雅黑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1pPr>
      <a:lvl2pPr marL="6858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2pPr>
      <a:lvl3pPr marL="11430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3pPr>
      <a:lvl4pPr marL="16002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4pPr>
      <a:lvl5pPr marL="20574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kern="1200" spc="150">
          <a:solidFill>
            <a:schemeClr val="tx1"/>
          </a:solidFill>
          <a:latin typeface="微软雅黑" panose="020b0503020204020204" charset="-122"/>
          <a:ea typeface="微软雅黑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20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5"/>
            <p:custDataLst>
              <p:tags r:id="rId21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0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8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  <p:sldLayoutId id="214748371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3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905" cy="685673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3905" cy="685673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</p:sldLayoutIdLst>
  <p:transition/>
  <p:timing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602" name="标题占位符 1"/>
          <p:cNvSpPr/>
          <p:nvPr>
            <p:ph type="title" idx="4294967295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5603" name="文本占位符 2"/>
          <p:cNvSpPr/>
          <p:nvPr>
            <p:ph type="body" idx="9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560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fld id="{5D762081-97A4-4ED2-B61A-B141ACEEB639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560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560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F5D227D2-3EF7-4142-868F-BC9CAD8C9B68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indent="-228600" algn="l" defTabSz="9144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8B312-556C-4A07-8C62-9E36493B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2A34A-2BAF-4E84-9305-8972AA525F0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22" name="标题占位符 1"/>
          <p:cNvSpPr/>
          <p:nvPr>
            <p:ph type="title" idx="4294967295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等线 Light" panose="02010600030101010101" charset="-122"/>
                <a:ea typeface="等线 Light" panose="02010600030101010101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23" name="文本占位符 2"/>
          <p:cNvSpPr/>
          <p:nvPr>
            <p:ph type="body" idx="9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228600" indent="-228600" algn="l" defTabSz="914400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228600" lvl="0" indent="-228600"/>
            <a:r>
              <a:t>编辑母版文本样式</a:t>
            </a:r>
          </a:p>
          <a:p>
            <a:pPr marL="685800" lvl="1" indent="-22860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30724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fld id="{BDCCDC76-DF3A-4BDA-86EC-F0CCB6F493A1}" type="datetime1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0725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 fontAlgn="base"/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072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6365A4EC-5D7C-460E-95E4-B581DE123117}" type="slidenum">
              <a:rPr lang="zh-CN" altLang="en-US" sz="1200">
                <a:solidFill>
                  <a:srgbClr val="898989"/>
                </a:solidFill>
                <a:latin typeface="等线" panose="02010600030101010101" charset="-122"/>
                <a:ea typeface="等线" panose="02010600030101010101" charset="-122"/>
              </a:rPr>
              <a:t/>
            </a:fld>
            <a:endParaRPr lang="zh-CN" altLang="en-US" sz="1200">
              <a:solidFill>
                <a:srgbClr val="898989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ransition/>
  <p:timing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1pPr>
    </p:titleStyle>
    <p:bodyStyle>
      <a:lvl1pPr marL="228600" indent="-228600" algn="l" defTabSz="9144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6858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11430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6002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2057400" indent="-228600" algn="l" defTabSz="914400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tags" Target="../tags/tag664.xml" /><Relationship Id="rId3" Type="http://schemas.openxmlformats.org/officeDocument/2006/relationships/tags" Target="../tags/tag6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7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67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675.xml" /><Relationship Id="rId4" Type="http://schemas.openxmlformats.org/officeDocument/2006/relationships/tags" Target="../tags/tag67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6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tags" Target="../tags/tag678.xml" /><Relationship Id="rId3" Type="http://schemas.openxmlformats.org/officeDocument/2006/relationships/image" Target="../media/image27.jpeg" /><Relationship Id="rId4" Type="http://schemas.openxmlformats.org/officeDocument/2006/relationships/image" Target="../media/image2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679.xml" /><Relationship Id="rId4" Type="http://schemas.openxmlformats.org/officeDocument/2006/relationships/tags" Target="../tags/tag680.xml" /><Relationship Id="rId5" Type="http://schemas.openxmlformats.org/officeDocument/2006/relationships/image" Target="../media/image29.png" /><Relationship Id="rId6" Type="http://schemas.openxmlformats.org/officeDocument/2006/relationships/tags" Target="../tags/tag68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image" Target="../media/image2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2.xml" /><Relationship Id="rId2" Type="http://schemas.openxmlformats.org/officeDocument/2006/relationships/image" Target="../media/image25.png" /><Relationship Id="rId3" Type="http://schemas.openxmlformats.org/officeDocument/2006/relationships/tags" Target="../tags/tag666.xml" /><Relationship Id="rId4" Type="http://schemas.openxmlformats.org/officeDocument/2006/relationships/image" Target="../media/image26.png" /><Relationship Id="rId5" Type="http://schemas.openxmlformats.org/officeDocument/2006/relationships/tags" Target="../tags/tag6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68.xml" /><Relationship Id="rId4" Type="http://schemas.openxmlformats.org/officeDocument/2006/relationships/tags" Target="../tags/tag669.xml" /><Relationship Id="rId5" Type="http://schemas.openxmlformats.org/officeDocument/2006/relationships/tags" Target="../tags/tag67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3.xml" /><Relationship Id="rId2" Type="http://schemas.openxmlformats.org/officeDocument/2006/relationships/image" Target="../media/image2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5.xml" /><Relationship Id="rId2" Type="http://schemas.openxmlformats.org/officeDocument/2006/relationships/tags" Target="../tags/tag671.xml" /><Relationship Id="rId3" Type="http://schemas.openxmlformats.org/officeDocument/2006/relationships/image" Target="../media/image27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Relationship Id="rId3" Type="http://schemas.openxmlformats.org/officeDocument/2006/relationships/tags" Target="../tags/tag67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992313" y="2636838"/>
            <a:ext cx="7869238" cy="1120775"/>
          </a:xfrm>
        </p:spPr>
        <p:txBody>
          <a:bodyPr lIns="90000" tIns="46800" rIns="90000" bIns="46800" anchor="b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/>
                <a:cs typeface="Times New Roman" panose="02020603050405020304"/>
                <a:sym typeface="+mn-ea"/>
              </a:rPr>
              <a:t>  </a:t>
            </a:r>
            <a:r>
              <a:rPr kumimoji="0" lang="zh-CN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/>
                <a:cs typeface="Times New Roman" panose="02020603050405020304"/>
                <a:sym typeface="+mn-ea"/>
              </a:rPr>
              <a:t>文学类文本</a:t>
            </a:r>
            <a:br>
              <a:rPr lang="zh-CN" altLang="zh-CN" kern="1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/>
                <a:cs typeface="Times New Roman" panose="02020603050405020304"/>
                <a:sym typeface="+mn-ea"/>
              </a:rPr>
            </a:br>
            <a:r>
              <a:rPr kumimoji="0" lang="en-US" altLang="zh-CN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/>
                <a:cs typeface="Times New Roman" panose="02020603050405020304"/>
                <a:sym typeface="+mn-ea"/>
              </a:rPr>
              <a:t>  </a:t>
            </a:r>
            <a:r>
              <a:rPr kumimoji="0" lang="zh-CN" altLang="en-US" sz="5400" b="1" i="0" u="none" strike="noStrike" kern="1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Times New Roman" panose="02020603050405020304"/>
                <a:ea typeface="微软雅黑"/>
                <a:cs typeface="Times New Roman" panose="02020603050405020304"/>
                <a:sym typeface="+mn-ea"/>
              </a:rPr>
              <a:t>小说阅读</a:t>
            </a:r>
            <a:endParaRPr kumimoji="0" lang="zh-CN" altLang="en-US" sz="5400" b="1" i="0" u="none" strike="noStrike" kern="1200" cap="none" spc="600" normalizeH="0" baseline="0" noProof="1">
              <a:solidFill>
                <a:schemeClr val="accent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1" name="文本框 99"/>
          <p:cNvSpPr/>
          <p:nvPr/>
        </p:nvSpPr>
        <p:spPr>
          <a:xfrm>
            <a:off x="1000125" y="758825"/>
            <a:ext cx="10464800" cy="600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ysClr val="windowText" lastClr="000000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306705"/>
            <a:r>
              <a:rPr lang="zh-CN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分析环境手法的两个关键点</a:t>
            </a:r>
            <a:endParaRPr lang="en-US" altLang="zh-CN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(1)</a:t>
            </a:r>
            <a:r>
              <a:rPr lang="zh-CN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</a:t>
            </a:r>
            <a:r>
              <a:rPr lang="en-US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判定环境的特点</a:t>
            </a:r>
            <a:endParaRPr lang="en-US" altLang="zh-CN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抓住特征，从形、声、色等方面来考虑景物特点。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调动视觉、听觉、嗅觉等多种感官来感知景物特点。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[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典例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3] 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怒江自西北天际亮亮而来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是视觉，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隐隐喧声腾上来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是听觉，用两种感官来写怒江之气势恢宏。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从人的感受角度感知社会环境的特点。</a:t>
            </a:r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(2)</a:t>
            </a:r>
            <a:r>
              <a:rPr lang="zh-CN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区</a:t>
            </a:r>
            <a:r>
              <a:rPr lang="en-US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区分环境描写的方法</a:t>
            </a:r>
            <a:endParaRPr lang="en-US" altLang="zh-CN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从写景的层次和观察的角度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描写的技巧：动静结合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以动衬静，以静衬动，起烘托作用，相得益彰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、虚实结合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实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指现实存在的事物。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虚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指作者想象和联想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、正侧描写、细节描写、工笔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对对象多用笔墨做细致入微地刻画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和白描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抓住描写对象的特征，用精练的语言，寥寥数笔就写出活生生的形象来，表现出自己对事物的感受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等。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zh-CN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交错运用的修辞手法：比喻、拟人、拟物、排比、对偶、夸张、通感等。</a:t>
            </a:r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306705"/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2404" name="文本框 3"/>
          <p:cNvSpPr txBox="1"/>
          <p:nvPr/>
        </p:nvSpPr>
        <p:spPr>
          <a:xfrm>
            <a:off x="100268" y="1818041"/>
            <a:ext cx="736600" cy="3221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b="1" strike="noStrike" spc="600" noProof="1">
                <a:solidFill>
                  <a:srgbClr val="70AD47">
                    <a:lumMod val="75000"/>
                  </a:srgbClr>
                </a:solidFill>
                <a:effectLst>
                  <a:glow rad="127000">
                    <a:sysClr val="window" lastClr="FFFFFF">
                      <a:alpha val="40000"/>
                    </a:sysClr>
                  </a:glow>
                </a:effectLst>
                <a:latin typeface="微软雅黑" panose="020b0503020204020204" charset="-122"/>
                <a:ea typeface="微软雅黑"/>
                <a:cs typeface="Arial" panose="020b0604020202020204" pitchFamily="34" charset="0"/>
              </a:rPr>
              <a:t>关注两点</a:t>
            </a:r>
            <a:endParaRPr lang="zh-CN" altLang="en-US" sz="3600" b="1" strike="noStrike" spc="600" noProof="1">
              <a:solidFill>
                <a:srgbClr val="70AD47">
                  <a:lumMod val="75000"/>
                </a:srgbClr>
              </a:solidFill>
              <a:effectLst>
                <a:glow rad="127000">
                  <a:sysClr val="window" lastClr="FFFFFF">
                    <a:alpha val="40000"/>
                  </a:sysClr>
                </a:glo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3425" name="文本框 99"/>
          <p:cNvSpPr txBox="1"/>
          <p:nvPr/>
        </p:nvSpPr>
        <p:spPr>
          <a:xfrm>
            <a:off x="1007110" y="1299210"/>
            <a:ext cx="1034669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indent="612140"/>
            <a:r>
              <a:rPr lang="zh-CN" altLang="zh-CN" sz="2800" b="1" u="sng">
                <a:latin typeface="方正粗黑宋简体" charset="-122"/>
                <a:ea typeface="方正粗黑宋简体" charset="-122"/>
              </a:rPr>
              <a:t>一阵摇晃，渐闻橹声欸乃，碧波像大匹软缎，荡漾舒展，船头的水声，船艄摇橹者的断续语声，显得异样地宁适。我不愿进舱去，独自靠前舷而坐。夜间是下过大雨，还听到雷声。两岸山色苍翠，水里的倒影鲜活闪袅，迎面的风又暖又凉，母亲为什么不来。</a:t>
            </a:r>
            <a:r>
              <a:rPr lang="en-US" altLang="zh-CN" sz="2400" b="1" u="sng">
                <a:latin typeface="方正粗黑宋简体" charset="-122"/>
                <a:ea typeface="方正粗黑宋简体" charset="-122"/>
              </a:rPr>
              <a:t> </a:t>
            </a:r>
            <a:endParaRPr lang="zh-CN" altLang="en-US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03426" name="文本框 1"/>
          <p:cNvSpPr txBox="1"/>
          <p:nvPr/>
        </p:nvSpPr>
        <p:spPr>
          <a:xfrm>
            <a:off x="461010" y="332105"/>
            <a:ext cx="7999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612140" fontAlgn="base"/>
            <a:r>
              <a:rPr lang="zh-CN" sz="32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charset="-122"/>
                <a:ea typeface="方正粗黑宋简体" charset="-122"/>
                <a:cs typeface="+mn-cs"/>
              </a:rPr>
              <a:t>分析文中画波浪线段落景物描写手法。</a:t>
            </a:r>
            <a:endParaRPr lang="zh-CN" altLang="en-US" sz="32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粗黑宋简体" charset="-122"/>
              <a:ea typeface="方正粗黑宋简体" charset="-122"/>
              <a:cs typeface="+mn-cs"/>
            </a:endParaRPr>
          </a:p>
        </p:txBody>
      </p:sp>
      <p:sp>
        <p:nvSpPr>
          <p:cNvPr id="103428" name="文本框 3"/>
          <p:cNvSpPr txBox="1"/>
          <p:nvPr/>
        </p:nvSpPr>
        <p:spPr>
          <a:xfrm>
            <a:off x="100330" y="1789430"/>
            <a:ext cx="736600" cy="3250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b="1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方正粗黑宋简体" charset="-122"/>
                <a:ea typeface="方正粗黑宋简体" charset="-122"/>
                <a:cs typeface="+mn-cs"/>
              </a:rPr>
              <a:t>鉴赏示例</a:t>
            </a:r>
            <a:endParaRPr lang="zh-CN" altLang="en-US" sz="3600" b="1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03427" name="文本框 2"/>
          <p:cNvSpPr/>
          <p:nvPr/>
        </p:nvSpPr>
        <p:spPr>
          <a:xfrm>
            <a:off x="836930" y="3732212"/>
            <a:ext cx="10356850" cy="2162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612775"/>
            <a:r>
              <a:rPr lang="en-US" altLang="zh-CN" sz="2800" b="1">
                <a:solidFill>
                  <a:srgbClr val="0033CC"/>
                </a:solidFill>
                <a:latin typeface="方正粗黑宋简体" charset="-122"/>
                <a:ea typeface="方正粗黑宋简体" charset="-122"/>
              </a:rPr>
              <a:t>[</a:t>
            </a:r>
            <a:r>
              <a:rPr lang="zh-CN" altLang="zh-CN" sz="2800" b="1">
                <a:solidFill>
                  <a:srgbClr val="0033CC"/>
                </a:solidFill>
                <a:latin typeface="方正粗黑宋简体" charset="-122"/>
                <a:ea typeface="方正粗黑宋简体" charset="-122"/>
              </a:rPr>
              <a:t>参考答案</a:t>
            </a:r>
            <a:r>
              <a:rPr lang="en-US" altLang="zh-CN" sz="2800" b="1">
                <a:solidFill>
                  <a:srgbClr val="0033CC"/>
                </a:solidFill>
                <a:latin typeface="方正粗黑宋简体" charset="-122"/>
                <a:ea typeface="方正粗黑宋简体" charset="-122"/>
              </a:rPr>
              <a:t>]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　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①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运用</a:t>
            </a:r>
            <a:r>
              <a:rPr lang="zh-CN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比喻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(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碧波像大匹软缎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)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反衬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(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橹声、水声、人语声反衬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“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异样地宁适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”)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等手法描写景物，形象生动，动静相宜。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②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从</a:t>
            </a:r>
            <a:r>
              <a:rPr lang="zh-CN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听觉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(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橹声、水声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)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触觉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(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风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“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又暖又凉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”)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视觉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(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碧波、山色苍翠、水里的倒影鲜活闪袅</a:t>
            </a:r>
            <a:r>
              <a:rPr lang="en-US" altLang="zh-CN" sz="2800" b="1">
                <a:latin typeface="方正粗黑宋简体" charset="-122"/>
                <a:ea typeface="方正粗黑宋简体" charset="-122"/>
              </a:rPr>
              <a:t>)</a:t>
            </a:r>
            <a:r>
              <a:rPr lang="zh-CN" altLang="zh-CN" sz="2800" b="1">
                <a:latin typeface="方正粗黑宋简体" charset="-122"/>
                <a:ea typeface="方正粗黑宋简体" charset="-122"/>
              </a:rPr>
              <a:t>的角度描写景物，有声有色，使人如身临其境。</a:t>
            </a:r>
            <a:endParaRPr lang="zh-CN" altLang="en-US" sz="2800"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449" name="文本框 99"/>
          <p:cNvSpPr/>
          <p:nvPr/>
        </p:nvSpPr>
        <p:spPr>
          <a:xfrm>
            <a:off x="740410" y="709612"/>
            <a:ext cx="10348912" cy="433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612775"/>
            <a:r>
              <a:rPr lang="zh-CN" altLang="zh-CN" sz="2400" b="1">
                <a:solidFill>
                  <a:srgbClr val="0033CC"/>
                </a:solidFill>
                <a:latin typeface="等线" panose="02010600030101010101" charset="-122"/>
                <a:ea typeface="宋体" panose="02010600030101010101" pitchFamily="2" charset="-122"/>
              </a:rPr>
              <a:t>详解精析：</a:t>
            </a:r>
            <a:r>
              <a:rPr lang="zh-CN" altLang="zh-CN" sz="2400" b="1">
                <a:latin typeface="等线" panose="02010600030101010101" charset="-122"/>
                <a:ea typeface="宋体" panose="02010600030101010101" pitchFamily="2" charset="-122"/>
              </a:rPr>
              <a:t>对本题可以从</a:t>
            </a:r>
            <a:r>
              <a:rPr lang="en-US" altLang="zh-CN" sz="2400" b="1">
                <a:latin typeface="宋体" panose="02010600030101010101" pitchFamily="2" charset="-122"/>
              </a:rPr>
              <a:t>“</a:t>
            </a:r>
            <a:r>
              <a:rPr lang="zh-CN" altLang="zh-CN" sz="2400" b="1">
                <a:latin typeface="等线" panose="02010600030101010101" charset="-122"/>
                <a:ea typeface="宋体" panose="02010600030101010101" pitchFamily="2" charset="-122"/>
              </a:rPr>
              <a:t>描写技巧</a:t>
            </a:r>
            <a:r>
              <a:rPr lang="en-US" altLang="zh-CN" sz="2400" b="1">
                <a:latin typeface="宋体" panose="02010600030101010101" pitchFamily="2" charset="-122"/>
              </a:rPr>
              <a:t>”“</a:t>
            </a:r>
            <a:r>
              <a:rPr lang="zh-CN" altLang="zh-CN" sz="2400" b="1">
                <a:latin typeface="等线" panose="02010600030101010101" charset="-122"/>
                <a:ea typeface="宋体" panose="02010600030101010101" pitchFamily="2" charset="-122"/>
              </a:rPr>
              <a:t>描写角度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r>
              <a:rPr lang="zh-CN" altLang="zh-CN" sz="2400" b="1">
                <a:latin typeface="等线" panose="02010600030101010101" charset="-122"/>
                <a:ea typeface="宋体" panose="02010600030101010101" pitchFamily="2" charset="-122"/>
              </a:rPr>
              <a:t>两大角度思考：</a:t>
            </a:r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  <p:graphicFrame>
        <p:nvGraphicFramePr>
          <p:cNvPr id="104450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367472" y="1330325"/>
          <a:ext cx="9794874" cy="2232025"/>
        </p:xfrm>
        <a:graphic>
          <a:graphicData uri="http://schemas.openxmlformats.org/drawingml/2006/table">
            <a:tbl>
              <a:tblPr/>
              <a:tblGrid>
                <a:gridCol w="1897062"/>
                <a:gridCol w="7897812"/>
              </a:tblGrid>
              <a:tr h="371475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答题角度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文中对应的答案要点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86055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描写技巧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(1)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渐闻橹声欸乃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在河中能听到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橹声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说明周围很静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橹声欸乃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船头水声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断续语声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声音多而杂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正是这行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船中的琐碎细小之声反衬出周围环境的“异样地宁适”，以声衬静。(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2)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碧波像大匹软缎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是明喻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形象生动地写出了碧波的舒展柔软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04461" name="表格 2"/>
          <p:cNvGraphicFramePr>
            <a:graphicFrameLocks noGrp="1"/>
          </p:cNvGraphicFramePr>
          <p:nvPr/>
        </p:nvGraphicFramePr>
        <p:xfrm>
          <a:off x="1370648" y="3965575"/>
          <a:ext cx="9823450" cy="2219326"/>
        </p:xfrm>
        <a:graphic>
          <a:graphicData uri="http://schemas.openxmlformats.org/drawingml/2006/table">
            <a:tbl>
              <a:tblPr/>
              <a:tblGrid>
                <a:gridCol w="1901825"/>
                <a:gridCol w="7921625"/>
              </a:tblGrid>
              <a:tr h="36988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答题角度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33CC"/>
                          </a:solidFill>
                          <a:latin typeface="Times New Roman" panose="02020603050405020304" pitchFamily="18" charset="0"/>
                        </a:rPr>
                        <a:t>文中对应的答案要点</a:t>
                      </a:r>
                      <a:endParaRPr lang="en-US" altLang="en-US" sz="2400" b="1">
                        <a:solidFill>
                          <a:srgbClr val="0033CC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18494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描写角度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综合运用多种感官写景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橹声、水声、人语声是从听觉角度写景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风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又暖又凉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”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是从触觉角度写景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碧波、山色苍翠、水中倒影鲜活闪袅是从视觉角度写景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听觉、触觉、视觉相结合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有声有色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形象具体可感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使人如身临其境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080000"/>
                      </a:solidFill>
                      <a:miter lim="800000"/>
                    </a:lnL>
                    <a:lnR w="12700">
                      <a:solidFill>
                        <a:srgbClr val="080000"/>
                      </a:solidFill>
                      <a:miter lim="800000"/>
                    </a:lnR>
                    <a:lnT w="12700">
                      <a:solidFill>
                        <a:srgbClr val="080000"/>
                      </a:solidFill>
                      <a:miter lim="800000"/>
                    </a:lnT>
                    <a:lnB w="1270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4472" name="文本框 3"/>
          <p:cNvSpPr txBox="1"/>
          <p:nvPr/>
        </p:nvSpPr>
        <p:spPr>
          <a:xfrm>
            <a:off x="212028" y="1818041"/>
            <a:ext cx="736600" cy="3221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b="1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/>
                <a:cs typeface="+mn-cs"/>
              </a:rPr>
              <a:t>关注两点</a:t>
            </a:r>
            <a:endParaRPr lang="zh-CN" altLang="en-US" sz="3600" b="1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6497" name="表格 1"/>
          <p:cNvGraphicFramePr>
            <a:graphicFrameLocks noGrp="1"/>
          </p:cNvGraphicFramePr>
          <p:nvPr/>
        </p:nvGraphicFramePr>
        <p:xfrm>
          <a:off x="899477" y="626745"/>
          <a:ext cx="11222038" cy="5456238"/>
        </p:xfrm>
        <a:graphic>
          <a:graphicData uri="http://schemas.openxmlformats.org/drawingml/2006/table">
            <a:tbl>
              <a:tblPr/>
              <a:tblGrid>
                <a:gridCol w="11222038"/>
              </a:tblGrid>
              <a:tr h="5456238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just" fontAlgn="base"/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第一步：读题干，明考向。</a:t>
                      </a:r>
                      <a:endParaRPr lang="zh-CN" altLang="zh-CN" sz="2800" b="1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该题型的设问方式一般是文中画线部分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(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或某段文字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)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运用了怎样的手法。</a:t>
                      </a:r>
                      <a:r>
                        <a:rPr lang="zh-CN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等线" panose="02010600030101010101" charset="-122"/>
                        </a:rPr>
                        <a:t>通过审读题干中的关键词，把握题目考查的是描写手法，还是写景的修辞手法。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第二步：</a:t>
                      </a:r>
                      <a:r>
                        <a:rPr lang="zh-CN" altLang="en-US" sz="2800" b="1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定角度，找对应</a:t>
                      </a:r>
                      <a:endParaRPr lang="zh-CN" altLang="en-US" sz="2800" b="1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从修辞技巧、描写角度、写景手法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(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包括顺序、角度、动静、虚实</a:t>
                      </a:r>
                      <a:r>
                        <a:rPr lang="en-US" altLang="zh-CN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)</a:t>
                      </a:r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等角度，找出文中具体对应的内容。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第三步：</a:t>
                      </a:r>
                      <a:r>
                        <a:rPr lang="zh-CN" altLang="en-US" sz="2800" b="1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据内容，析效果</a:t>
                      </a:r>
                      <a:endParaRPr lang="zh-CN" altLang="en-US" sz="2800" b="1">
                        <a:solidFill>
                          <a:srgbClr val="7030A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en-US" sz="2800" b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对手法的赏析，一般都要与手法的表达效果紧密联系，与作者写作的目的紧密相关，据此分析表达效果。</a:t>
                      </a:r>
                      <a:endParaRPr lang="zh-CN" altLang="en-US" sz="2800" b="1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  <a:p>
                      <a:pPr lvl="0" algn="just" fontAlgn="base"/>
                      <a:r>
                        <a:rPr lang="zh-CN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       注意区分题干要求分析</a:t>
                      </a: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</a:t>
                      </a:r>
                      <a:r>
                        <a:rPr lang="zh-CN" altLang="zh-CN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环境特点</a:t>
                      </a: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”</a:t>
                      </a:r>
                      <a:r>
                        <a:rPr lang="zh-CN" altLang="zh-CN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和</a:t>
                      </a: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“</a:t>
                      </a:r>
                      <a:r>
                        <a:rPr lang="zh-CN" altLang="zh-CN" sz="28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环境描写特点</a:t>
                      </a: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”</a:t>
                      </a:r>
                      <a:r>
                        <a:rPr lang="zh-CN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的不同，“环境描写特点</a:t>
                      </a:r>
                      <a:r>
                        <a:rPr lang="en-US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”</a:t>
                      </a:r>
                      <a:r>
                        <a:rPr lang="zh-CN" altLang="zh-CN" sz="2800" b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是要答描写技巧的。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12363" marR="12363" marT="0" marB="0" anchor="ctr">
                    <a:lnL w="12700">
                      <a:solidFill>
                        <a:prstClr val="black"/>
                      </a:solidFill>
                      <a:bevel/>
                    </a:lnL>
                    <a:lnR>
                      <a:noFill/>
                      <a:miter lim="800000"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6504" name="文本框 3"/>
          <p:cNvSpPr/>
          <p:nvPr/>
        </p:nvSpPr>
        <p:spPr>
          <a:xfrm>
            <a:off x="80962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00B05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答题步骤</a:t>
            </a:r>
            <a:endParaRPr lang="zh-CN" altLang="zh-CN" sz="4000" b="1">
              <a:solidFill>
                <a:srgbClr val="00B05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  <p:sp>
        <p:nvSpPr>
          <p:cNvPr id="106505" name="Rectangle 5"/>
          <p:cNvSpPr/>
          <p:nvPr/>
        </p:nvSpPr>
        <p:spPr>
          <a:xfrm>
            <a:off x="273685" y="6083300"/>
            <a:ext cx="111902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268605"/>
            <a:r>
              <a:rPr lang="zh-CN" altLang="en-US" sz="32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答案一般采用如下模式：</a:t>
            </a:r>
            <a:r>
              <a:rPr lang="zh-CN" altLang="zh-CN" sz="3200" b="1">
                <a:latin typeface="方正粗黑宋简体" charset="-122"/>
                <a:ea typeface="方正粗黑宋简体" charset="-122"/>
              </a:rPr>
              <a:t>描写手法＋具体分析＋手法效果。</a:t>
            </a:r>
            <a:endParaRPr lang="zh-CN" altLang="en-US" sz="32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1" name="Rectangle 3"/>
          <p:cNvSpPr>
            <a:spLocks noGrp="1"/>
          </p:cNvSpPr>
          <p:nvPr>
            <p:ph idx="1" hasCustomPrompt="1"/>
          </p:nvPr>
        </p:nvSpPr>
        <p:spPr>
          <a:xfrm>
            <a:off x="605790" y="-66675"/>
            <a:ext cx="11586845" cy="6991350"/>
          </a:xfrm>
        </p:spPr>
        <p:txBody>
          <a:bodyPr vert="horz" wrap="square" lIns="91440" tIns="45720" rIns="91440" bIns="45720" anchor="t" anchorCtr="0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marR="0" lvl="0" indent="0" algn="ctr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溜 索 </a:t>
            </a:r>
            <a:r>
              <a:rPr lang="zh-CN" altLang="en-US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       阿 城</a:t>
            </a:r>
            <a:endParaRPr lang="zh-CN" altLang="en-US" sz="2400" b="1">
              <a:solidFill>
                <a:srgbClr val="7030A0"/>
              </a:solidFill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方正粗黑宋简体" charset="-122"/>
                <a:ea typeface="方正粗黑宋简体" charset="-122"/>
              </a:rPr>
              <a:t>1.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一个钟头之前就听到这隐隐闷雷，初不在意。雷总不停，才渐渐生疑，懒懒问了一句。领队也只懒懒说是怒江，要过溜索了。不由捏紧了心，准备一睹纵贯滇西的怒江，却不料转出山口，依然是闷闷的雷。见前边牛死也不肯再走，心下大惑，就下马向前。行到岸边，抽一口气，腿子抖起来，如牛一般，不敢再往前动半步。</a:t>
            </a:r>
            <a:endParaRPr lang="zh-CN" altLang="en-US" sz="2400" b="1" u="sng"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u="sng">
                <a:latin typeface="方正粗黑宋简体" charset="-122"/>
                <a:ea typeface="方正粗黑宋简体" charset="-122"/>
              </a:rPr>
              <a:t>2.</a:t>
            </a:r>
            <a:r>
              <a:rPr lang="zh-CN" altLang="en-US" sz="2400" b="1" u="sng">
                <a:latin typeface="方正粗黑宋简体" charset="-122"/>
                <a:ea typeface="方正粗黑宋简体" charset="-122"/>
              </a:rPr>
              <a:t>万丈绝壁垂直而下，驮队原来就在这壁顶上。怒江自西北天际亮亮而来，深远似涓涓细流，隐隐喧声腾上来，一派森气。俯望那江，蓦地心中一颤，再不敢向下看。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方正粗黑宋简体" charset="-122"/>
                <a:ea typeface="方正粗黑宋简体" charset="-122"/>
              </a:rPr>
              <a:t>3.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领队稳稳坐在马上，笑一笑。那马平时并不觉得雄壮，此时却静立如伟人，晃一晃头，鬃飘起来。牛铃如击在心上，一步一响，驮队向横在峡上的一根索子颤颤移去。那索似有千钧之力，扯住两岸石壁，谁也动弹不得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>
                <a:latin typeface="方正粗黑宋简体" charset="-122"/>
                <a:ea typeface="方正粗黑宋简体" charset="-122"/>
              </a:rPr>
              <a:t>4.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领队下马，走到索前，举手敲一敲那索，索一动不动。领队瞟一眼汉子们，一个精瘦短小的汉子站起来，走到索前，从索头扯出一个竹子折的角框，只一跃，腿已入套。脚一用力，飞身离岸，嗖地一下小过去，却发现他腰上还牵一根绳，一端在索头，另一端如带一缕黑烟，弯弯划过峡谷。一只大鹰在瘦小汉子身下十余丈处移来移去，翅膀尖上几根羽毛在风中抖。再看时，瘦小汉子已到索子向上弯的地方，悄没声地反着倒手拔索，横在索下的绳也一抖一抖地长出去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07523" name="文本框 3"/>
          <p:cNvSpPr/>
          <p:nvPr/>
        </p:nvSpPr>
        <p:spPr>
          <a:xfrm>
            <a:off x="317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真题示例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8545" name="Rectangle 2"/>
          <p:cNvSpPr>
            <a:spLocks noGrp="1" noChangeArrowheads="1"/>
          </p:cNvSpPr>
          <p:nvPr>
            <p:ph idx="1" hasCustomPrompt="1"/>
          </p:nvPr>
        </p:nvSpPr>
        <p:spPr>
          <a:xfrm>
            <a:off x="1005205" y="310515"/>
            <a:ext cx="11186795" cy="6858000"/>
          </a:xfr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5.</a:t>
            </a:r>
            <a:r>
              <a:rPr lang="zh-CN" altLang="en-US" sz="2400" b="1" u="none" baseline="0">
                <a:latin typeface="方正粗黑宋简体" charset="-122"/>
                <a:ea typeface="方正粗黑宋简体" charset="-122"/>
              </a:rPr>
              <a:t>大家正睁眼望，对岸一个黑点早停在壁上。不一刻，一个长音飘过来，绳子抖了几抖。三条汉子站起来，拍拍屁股，一个一个小过去。领队哑声问道：“可还歇？”余下的汉子漫声应道：“不消。”纷纷走到牛队里卸驮子。</a:t>
            </a:r>
            <a:endParaRPr lang="zh-CN" altLang="en-US" sz="2400" b="1" u="none" baseline="0">
              <a:latin typeface="方正粗黑宋简体" charset="-122"/>
              <a:ea typeface="方正粗黑宋简体" charset="-122"/>
            </a:endParaRPr>
          </a:p>
          <a:p>
            <a:pPr marL="0" marR="0" lvl="0" indent="45720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……</a:t>
            </a:r>
            <a:endParaRPr lang="zh-CN" altLang="en-US" sz="2400" b="1" u="none" baseline="0"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6.</a:t>
            </a:r>
            <a:r>
              <a:rPr lang="zh-CN" altLang="en-US" sz="2400" b="1" u="none" baseline="0">
                <a:latin typeface="方正粗黑宋简体" charset="-122"/>
                <a:ea typeface="方正粗黑宋简体" charset="-122"/>
              </a:rPr>
              <a:t>我战战兢兢跨上角框，领队吼一声：“往下看不得，命在天上！”猛一送，只觉耳边生风，僵着脖颈盯住天，倒像俯身看海。自觉慢了一下，急忙伸手在索上向身后拔去。这索由十几股竹皮扭绞而成，磨得赛刀。手划出血来，黏黏的反倒抓得紧。手一松开，撕得钻心一疼，不及多想，赶紧倒上去抓住。猛然耳边有人笑：“莫抓住不撒手，看脚底板！”方才觉出已到索头。慎慎地下来，腿子抖得站不住，脚倒像生下来第一遭知道世界上还有土地，亲亲热热跺几下。</a:t>
            </a:r>
            <a:endParaRPr lang="zh-CN" altLang="en-US" sz="2400" b="1" u="none" baseline="0">
              <a:latin typeface="方正粗黑宋简体" charset="-122"/>
              <a:ea typeface="方正粗黑宋简体" charset="-122"/>
            </a:endParaRPr>
          </a:p>
          <a:p>
            <a:pPr marL="0" marR="0" lvl="0" indent="4572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7.</a:t>
            </a:r>
            <a:r>
              <a:rPr lang="zh-CN" altLang="en-US" sz="2400" b="1" u="none" baseline="0">
                <a:latin typeface="方正粗黑宋简体" charset="-122"/>
                <a:ea typeface="方正粗黑宋简体" charset="-122"/>
              </a:rPr>
              <a:t>猛听得空中一声唿哨，尖得直入脑髓。回身却见领队早已飞到索头，抽身跃下，走到汉子们跟前。</a:t>
            </a:r>
            <a:endParaRPr lang="zh-CN" altLang="en-US" sz="2400" b="1" u="none" baseline="0">
              <a:latin typeface="方正粗黑宋简体" charset="-122"/>
              <a:ea typeface="方正粗黑宋简体" charset="-122"/>
            </a:endParaRPr>
          </a:p>
          <a:p>
            <a:pPr marL="0" marR="0" lvl="0" indent="45720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8.</a:t>
            </a:r>
            <a:r>
              <a:rPr lang="zh-CN" altLang="en-US" sz="2400" b="1" u="none" baseline="0">
                <a:latin typeface="方正粗黑宋简体" charset="-122"/>
                <a:ea typeface="方正粗黑宋简体" charset="-122"/>
              </a:rPr>
              <a:t>牛终于又上了驮，铃铛朗朗的响着，似是急急地要离开这里。上得马上，才觉出一身黏汗，风吹得身子抖起来。顺风出一口长气，又觉出闷雷原来一直响着。                                                                 </a:t>
            </a:r>
            <a:r>
              <a:rPr lang="en-US" altLang="zh-CN" sz="2400" b="1" u="none" baseline="0">
                <a:latin typeface="方正粗黑宋简体" charset="-122"/>
                <a:ea typeface="方正粗黑宋简体" charset="-122"/>
              </a:rPr>
              <a:t>                          </a:t>
            </a:r>
            <a:r>
              <a:rPr lang="en-US" altLang="zh-CN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</a:t>
            </a:r>
            <a:r>
              <a:rPr lang="zh-CN" altLang="en-US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选自</a:t>
            </a:r>
            <a:r>
              <a:rPr lang="en-US" altLang="zh-CN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《</a:t>
            </a:r>
            <a:r>
              <a:rPr lang="zh-CN" altLang="en-US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阿城精选集</a:t>
            </a:r>
            <a:r>
              <a:rPr lang="en-US" altLang="zh-CN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》</a:t>
            </a:r>
            <a:r>
              <a:rPr lang="zh-CN" altLang="en-US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，有删改</a:t>
            </a:r>
            <a:r>
              <a:rPr lang="en-US" altLang="zh-CN" sz="24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)</a:t>
            </a:r>
            <a:endParaRPr lang="en-US" altLang="zh-CN" sz="2400" b="1" u="none" baseline="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</p:txBody>
      </p:sp>
      <p:pic>
        <p:nvPicPr>
          <p:cNvPr id="108546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685800" y="107950"/>
            <a:ext cx="146050" cy="675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8547" name="文本框 3"/>
          <p:cNvSpPr/>
          <p:nvPr/>
        </p:nvSpPr>
        <p:spPr>
          <a:xfrm>
            <a:off x="80962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真题示例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9569" name="文本占位符 563202"/>
          <p:cNvSpPr/>
          <p:nvPr>
            <p:ph idx="4294967295"/>
          </p:nvPr>
        </p:nvSpPr>
        <p:spPr>
          <a:xfrm>
            <a:off x="1015179" y="107950"/>
            <a:ext cx="11182408" cy="655447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．情节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这篇小说主要叙述了一个领队带领驼队和“我”一起溜索的故事，文中有不少笔墨写牛不肯挪动半步的恐惧和溜索时流泪发抖的细节，侧面表现怒江峡谷的高峻险恶。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．语言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用词精妙传神，小说写峡谷的陡峭“万丈绝壁垂直而下”，这里化静为动，赋予绝壁以动态感，有力地表现了峡谷的深邃陡峭的特点，让人触目惊心，为后文写牛马的胆怯做了有力的铺垫。作者写怒江，“怒江自西北天际亮亮而来”，“亮亮”有力传达出在高处眺望怒江的视觉感受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9570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685800" y="107950"/>
            <a:ext cx="146050" cy="675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9571" name="文本框 3"/>
          <p:cNvSpPr/>
          <p:nvPr/>
        </p:nvSpPr>
        <p:spPr>
          <a:xfrm>
            <a:off x="80962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文本解读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0593" name="文本占位符 563202"/>
          <p:cNvSpPr/>
          <p:nvPr>
            <p:ph idx="4294967295"/>
          </p:nvPr>
        </p:nvSpPr>
        <p:spPr>
          <a:xfrm>
            <a:off x="893639" y="151765"/>
            <a:ext cx="11052104" cy="655447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3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．形象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这篇小说中的领队在怒江天险前从容不迫，胸有成竹，认真负责，关爱部下，受人尊敬，与手下配合默契。作者为我们描绘出了一位粗犷豪迈的勇者形象。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等线" panose="02010600030101010101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4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．主旨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小说表现了人在自然面前接受挑战，战胜艰险，体现了团结协作，相互信任的精神，隐喻了人应该像雄鹰飞翔、像骏马奔驰，而不是像牛那样软弱畏缩，表现人会在艰苦磨炼中成长。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lv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等线" panose="02010600030101010101" charset="-122"/>
              </a:rPr>
              <a:t>作者借此表达出对雄奇险峻崇高的赞美，对乐观向上人生态度的赞美，对平庸、畏难的厌弃，张扬了原始、野性的阳刚之美。</a:t>
            </a:r>
            <a:endParaRPr lang="zh-CN" altLang="en-US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10594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685800" y="107950"/>
            <a:ext cx="146050" cy="675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0595" name="文本框 3"/>
          <p:cNvSpPr/>
          <p:nvPr/>
        </p:nvSpPr>
        <p:spPr>
          <a:xfrm>
            <a:off x="80962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文本解读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1617" name="Rectangle 2"/>
          <p:cNvSpPr>
            <a:spLocks noGrp="1" noChangeArrowheads="1"/>
          </p:cNvSpPr>
          <p:nvPr>
            <p:ph idx="1" hasCustomPrompt="1"/>
          </p:nvPr>
        </p:nvSpPr>
        <p:spPr>
          <a:xfrm>
            <a:off x="876935" y="207645"/>
            <a:ext cx="11252200" cy="6650990"/>
          </a:xfr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文中画线部分描写了</a:t>
            </a:r>
            <a:r>
              <a:rPr lang="zh-CN" altLang="en-US" sz="3100" b="1" u="none" baseline="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峡谷险峻气势</a:t>
            </a: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，请分析其</a:t>
            </a:r>
            <a:r>
              <a:rPr lang="zh-CN" altLang="en-US" sz="3100" b="1" u="none" baseline="0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表现特色</a:t>
            </a: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。</a:t>
            </a:r>
            <a:endParaRPr lang="zh-CN" altLang="en-US" sz="3100" b="1" u="none" baseline="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</a:pPr>
            <a:r>
              <a:rPr lang="zh-CN" altLang="en-US" sz="3100" b="1" u="sng">
                <a:latin typeface="华文新魏" pitchFamily="2" charset="-122"/>
                <a:ea typeface="华文新魏" pitchFamily="2" charset="-122"/>
              </a:rPr>
              <a:t>万丈绝壁垂直而下，驮队原来就在这壁顶上。怒江自西北天际亮亮而来，深远似涓涓细流，隐隐喧声腾上来，一派森气。俯望那江，蓦地心中一颤，再不敢向下看。</a:t>
            </a:r>
            <a:endParaRPr lang="zh-CN" altLang="en-US" sz="3100" b="1" u="sng">
              <a:latin typeface="华文新魏" pitchFamily="2" charset="-122"/>
              <a:ea typeface="华文新魏" pitchFamily="2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</a:pPr>
            <a:endParaRPr lang="zh-CN" altLang="en-US" sz="3100" b="1" u="none" baseline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</a:pP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第一步：审题干，明题型</a:t>
            </a:r>
            <a:r>
              <a:rPr lang="en-US" altLang="zh-CN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</a:t>
            </a: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问什么，答什么</a:t>
            </a:r>
            <a:r>
              <a:rPr lang="en-US" altLang="zh-CN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)</a:t>
            </a:r>
            <a:endParaRPr lang="en-US" altLang="zh-CN" sz="3100" b="1" u="none" baseline="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None/>
            </a:pPr>
            <a:r>
              <a:rPr lang="zh-CN" altLang="en-US" sz="3100" b="1" u="none" baseline="0">
                <a:latin typeface="方正粗黑宋简体" charset="-122"/>
                <a:ea typeface="方正粗黑宋简体" charset="-122"/>
              </a:rPr>
              <a:t>本题题干比较隐晦，但“峡谷的险峻气势”已经把环境的特点表述出来，前面还有“描写”，后面有“表现特色”，可见是关于“描写特色”方面的题型，可以把题干变换一下问法：</a:t>
            </a:r>
            <a:r>
              <a:rPr lang="zh-CN" altLang="en-US" sz="3100" b="1" u="none" baseline="0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文中画线部分用了什么描写手法表现峡谷的险峻气势？</a:t>
            </a:r>
            <a:r>
              <a:rPr lang="zh-CN" altLang="en-US" sz="3100" b="1" u="none" baseline="0">
                <a:latin typeface="方正粗黑宋简体" charset="-122"/>
                <a:ea typeface="方正粗黑宋简体" charset="-122"/>
              </a:rPr>
              <a:t>这样就更能明确是“考查描写手法”的，然后调动知识储备，从不同方面考虑。</a:t>
            </a:r>
            <a:endParaRPr lang="zh-CN" altLang="en-US" sz="3100" b="1" u="none" baseline="0">
              <a:latin typeface="方正粗黑宋简体" charset="-122"/>
              <a:ea typeface="方正粗黑宋简体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</a:pP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第二步：定角度，找对应</a:t>
            </a:r>
            <a:r>
              <a:rPr lang="en-US" altLang="zh-CN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</a:t>
            </a:r>
            <a:r>
              <a:rPr lang="zh-CN" altLang="en-US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有多少，答多少</a:t>
            </a:r>
            <a:r>
              <a:rPr lang="en-US" altLang="zh-CN" sz="3100" b="1" u="none" baseline="0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)</a:t>
            </a:r>
            <a:endParaRPr lang="en-US" altLang="zh-CN" sz="3100" b="1" u="none" baseline="0">
              <a:solidFill>
                <a:srgbClr val="FF0000"/>
              </a:solidFill>
              <a:latin typeface="方正粗黑宋简体" charset="-122"/>
              <a:ea typeface="方正粗黑宋简体" charset="-122"/>
            </a:endParaRPr>
          </a:p>
          <a:p>
            <a:pPr marL="0" marR="0" lvl="0" indent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</a:pPr>
            <a:r>
              <a:rPr lang="zh-CN" altLang="en-US" sz="3100" b="1" u="none" baseline="0">
                <a:latin typeface="方正粗黑宋简体" charset="-122"/>
                <a:ea typeface="方正粗黑宋简体" charset="-122"/>
              </a:rPr>
              <a:t>从细节、动静、修辞等角度和写景的观察点、写景的顺序等角度与画线部分对照。</a:t>
            </a:r>
            <a:endParaRPr lang="zh-CN" altLang="en-US" sz="3100" b="1" u="none" baseline="0">
              <a:latin typeface="方正粗黑宋简体" charset="-122"/>
              <a:ea typeface="方正粗黑宋简体" charset="-122"/>
            </a:endParaRPr>
          </a:p>
        </p:txBody>
      </p:sp>
      <p:pic>
        <p:nvPicPr>
          <p:cNvPr id="111618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685800" y="107950"/>
            <a:ext cx="146050" cy="675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1619" name="文本框 3"/>
          <p:cNvSpPr/>
          <p:nvPr/>
        </p:nvSpPr>
        <p:spPr>
          <a:xfrm>
            <a:off x="80962" y="2030412"/>
            <a:ext cx="604838" cy="255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等线" panose="02010600030101010101" charset="-122"/>
              </a:rPr>
              <a:t>文本解读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2641" name="内容占位符 64513"/>
          <p:cNvGraphicFramePr>
            <a:graphicFrameLocks noGrp="1"/>
          </p:cNvGraphicFramePr>
          <p:nvPr>
            <p:ph idx="4294967295"/>
            <p:custDataLst>
              <p:tags r:id="rId2"/>
            </p:custDataLst>
          </p:nvPr>
        </p:nvGraphicFramePr>
        <p:xfrm>
          <a:off x="1012825" y="107950"/>
          <a:ext cx="10801350" cy="5589270"/>
        </p:xfrm>
        <a:graphic>
          <a:graphicData uri="http://schemas.openxmlformats.org/drawingml/2006/table">
            <a:tbl>
              <a:tblPr/>
              <a:tblGrid>
                <a:gridCol w="2427605"/>
                <a:gridCol w="8373745"/>
              </a:tblGrid>
              <a:tr h="45720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algn="ctr" eaLnBrk="0" hangingPunct="0"/>
                      <a:r>
                        <a:rPr lang="zh-CN" altLang="en-US" sz="2400" b="1">
                          <a:highlight>
                            <a:srgbClr val="FFFF00"/>
                          </a:highlight>
                          <a:latin typeface="方正粗黑宋简体" charset="-122"/>
                          <a:ea typeface="方正粗黑宋简体" charset="-122"/>
                        </a:rPr>
                        <a:t>思考角度</a:t>
                      </a:r>
                      <a:endParaRPr lang="zh-CN" altLang="en-US" sz="2400" b="1">
                        <a:highlight>
                          <a:srgbClr val="FFFF00"/>
                        </a:highlight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algn="ctr" eaLnBrk="0" hangingPunct="0"/>
                      <a:r>
                        <a:rPr lang="zh-CN" altLang="en-US" sz="2400" b="1">
                          <a:highlight>
                            <a:srgbClr val="FFFF00"/>
                          </a:highlight>
                          <a:latin typeface="方正粗黑宋简体" charset="-122"/>
                          <a:ea typeface="方正粗黑宋简体" charset="-122"/>
                        </a:rPr>
                        <a:t>文中对应的答案要点</a:t>
                      </a:r>
                      <a:endParaRPr lang="zh-CN" altLang="en-US" sz="2400" b="1">
                        <a:highlight>
                          <a:srgbClr val="FFFF00"/>
                        </a:highlight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53797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algn="ctr" eaLnBrk="0" hangingPunct="0"/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</a:rPr>
                        <a:t>描写技巧角度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eaLnBrk="0" hangingPunct="0"/>
                      <a:endParaRPr lang="zh-CN" altLang="en-US" sz="2400"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359410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algn="ctr" eaLnBrk="0" hangingPunct="0"/>
                      <a:r>
                        <a:rPr lang="zh-CN" altLang="en-US" sz="2400" b="1">
                          <a:solidFill>
                            <a:srgbClr val="FF0000"/>
                          </a:solidFill>
                          <a:latin typeface="方正粗黑宋简体" charset="-122"/>
                          <a:ea typeface="方正粗黑宋简体" charset="-122"/>
                        </a:rPr>
                        <a:t>写景角度</a:t>
                      </a:r>
                      <a:endParaRPr lang="zh-CN" altLang="en-US" sz="2400" b="1">
                        <a:solidFill>
                          <a:srgbClr val="FF0000"/>
                        </a:solidFill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marL="342900" lvl="0" indent="-342900" eaLnBrk="0" hangingPunct="0"/>
                      <a:r>
                        <a:rPr lang="zh-CN" altLang="en-US" sz="2400" b="1">
                          <a:latin typeface="方正粗黑宋简体" charset="-122"/>
                          <a:ea typeface="方正粗黑宋简体" charset="-122"/>
                        </a:rPr>
                        <a:t> </a:t>
                      </a:r>
                      <a:endParaRPr lang="zh-CN" altLang="en-US" sz="2400" b="1">
                        <a:latin typeface="方正粗黑宋简体" charset="-122"/>
                        <a:ea typeface="方正粗黑宋简体" charset="-122"/>
                      </a:endParaRPr>
                    </a:p>
                  </a:txBody>
                  <a:tcPr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2655" name="Rectangle 62"/>
          <p:cNvSpPr/>
          <p:nvPr/>
        </p:nvSpPr>
        <p:spPr>
          <a:xfrm>
            <a:off x="0" y="5697220"/>
            <a:ext cx="12075795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[</a:t>
            </a:r>
            <a:r>
              <a:rPr lang="zh-CN" altLang="en-US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规范作答</a:t>
            </a:r>
            <a:r>
              <a:rPr lang="en-US" altLang="zh-CN" sz="2400" b="1">
                <a:solidFill>
                  <a:srgbClr val="7030A0"/>
                </a:solidFill>
                <a:latin typeface="方正粗黑宋简体" charset="-122"/>
                <a:ea typeface="方正粗黑宋简体" charset="-122"/>
              </a:rPr>
              <a:t>] 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以壁顶为观察点，运用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白描和细节描写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相结合手法，变换视角，从视觉、听觉、内心感受等多方面描写，使人如临其境。</a:t>
            </a:r>
            <a:r>
              <a:rPr lang="zh-CN" altLang="en-US" sz="2400" b="1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运用衬托的手法，描绘出驮队身处悬崖绝壁时的险境，表现了对驮队中人员英勇无畏精神的赞扬。</a:t>
            </a:r>
            <a:endParaRPr lang="zh-CN" altLang="en-US" sz="2400" b="1">
              <a:solidFill>
                <a:srgbClr val="FF0000"/>
              </a:solidFill>
              <a:latin typeface="等线" panose="02010600030101010101" charset="-122"/>
              <a:ea typeface="Times New Roman" panose="02020603050405020304" pitchFamily="18" charset="0"/>
            </a:endParaRPr>
          </a:p>
          <a:p>
            <a:pPr lvl="0"/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12656" name="Rectangle 63"/>
          <p:cNvSpPr/>
          <p:nvPr/>
        </p:nvSpPr>
        <p:spPr>
          <a:xfrm>
            <a:off x="3551238" y="4437062"/>
            <a:ext cx="8443912" cy="1198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(3)</a:t>
            </a:r>
            <a:r>
              <a:rPr lang="zh-CN" altLang="en-US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感觉角度：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“怒江自西北天际亮亮而来”是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视觉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；“深远似涓涓细流，隐隐喧声腾上来”是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听觉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；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“俯望那江，蓦地心中一颤，再不敢向下看”是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感觉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，为内心感受。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12657" name="Rectangle 64"/>
          <p:cNvSpPr/>
          <p:nvPr/>
        </p:nvSpPr>
        <p:spPr>
          <a:xfrm>
            <a:off x="3370263" y="538798"/>
            <a:ext cx="8443912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2400" b="1">
                <a:latin typeface="方正粗黑宋简体" charset="-122"/>
                <a:ea typeface="方正粗黑宋简体" charset="-122"/>
              </a:rPr>
              <a:t>“怒江自西北天际亮亮而来，深远似涓涓细流，隐隐喧声腾上来，一派森气”既有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粗笔勾勒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整体气势，又有“亮亮”“隐隐”等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细处着墨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，突出峡谷险峻气势，这是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白描与细描</a:t>
            </a:r>
            <a:r>
              <a:rPr lang="zh-CN" altLang="en-US" sz="2400" b="1" u="sng">
                <a:latin typeface="方正粗黑宋简体" charset="-122"/>
                <a:ea typeface="方正粗黑宋简体" charset="-122"/>
              </a:rPr>
              <a:t>相结合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手法。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12658" name="Rectangle 65"/>
          <p:cNvSpPr/>
          <p:nvPr/>
        </p:nvSpPr>
        <p:spPr>
          <a:xfrm>
            <a:off x="3551238" y="2107565"/>
            <a:ext cx="81295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(1)</a:t>
            </a:r>
            <a:r>
              <a:rPr lang="zh-CN" altLang="en-US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观察角度：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“万丈绝壁垂直而下，驮队原来就在这壁顶上”可见是以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壁顶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为观察点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的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定点观察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。</a:t>
            </a:r>
            <a:endParaRPr lang="zh-CN" altLang="en-US" sz="2400" b="1">
              <a:latin typeface="方正粗黑宋简体" charset="-122"/>
              <a:ea typeface="方正粗黑宋简体" charset="-122"/>
            </a:endParaRPr>
          </a:p>
        </p:txBody>
      </p:sp>
      <p:sp>
        <p:nvSpPr>
          <p:cNvPr id="112659" name="Rectangle 66"/>
          <p:cNvSpPr/>
          <p:nvPr/>
        </p:nvSpPr>
        <p:spPr>
          <a:xfrm>
            <a:off x="3551238" y="2937193"/>
            <a:ext cx="8129588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(2)</a:t>
            </a:r>
            <a:r>
              <a:rPr lang="zh-CN" altLang="en-US" sz="2400" b="1">
                <a:solidFill>
                  <a:srgbClr val="FF0000"/>
                </a:solidFill>
                <a:latin typeface="方正粗黑宋简体" charset="-122"/>
                <a:ea typeface="方正粗黑宋简体" charset="-122"/>
              </a:rPr>
              <a:t>写景顺序：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“万丈绝壁垂直而下”是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仰视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，“俯望那江</a:t>
            </a:r>
            <a:r>
              <a:rPr lang="en-US" altLang="zh-CN" sz="2400" b="1">
                <a:latin typeface="方正粗黑宋简体" charset="-122"/>
                <a:ea typeface="方正粗黑宋简体" charset="-122"/>
              </a:rPr>
              <a:t>……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不敢向下看”是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俯视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，可见，写景顺序是由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高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到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低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；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从“怒江自西北天际</a:t>
            </a:r>
            <a:r>
              <a:rPr lang="en-US" altLang="zh-CN" sz="2400" b="1">
                <a:latin typeface="方正粗黑宋简体" charset="-122"/>
                <a:ea typeface="方正粗黑宋简体" charset="-122"/>
              </a:rPr>
              <a:t>……</a:t>
            </a:r>
            <a:r>
              <a:rPr lang="zh-CN" altLang="en-US" sz="2400" b="1">
                <a:latin typeface="方正粗黑宋简体" charset="-122"/>
                <a:ea typeface="方正粗黑宋简体" charset="-122"/>
              </a:rPr>
              <a:t>一派森气”可以看出写景顺序是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由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远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及</a:t>
            </a:r>
            <a:r>
              <a:rPr lang="zh-CN" altLang="en-US" sz="2400" b="1" u="sng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近</a:t>
            </a:r>
            <a:r>
              <a:rPr lang="zh-CN" altLang="en-US" sz="2400" b="1">
                <a:solidFill>
                  <a:srgbClr val="0000FF"/>
                </a:solidFill>
                <a:latin typeface="方正粗黑宋简体" charset="-122"/>
                <a:ea typeface="方正粗黑宋简体" charset="-122"/>
              </a:rPr>
              <a:t>。</a:t>
            </a:r>
            <a:endParaRPr lang="zh-CN" altLang="en-US" sz="2400" b="1">
              <a:solidFill>
                <a:srgbClr val="0000FF"/>
              </a:solidFill>
              <a:latin typeface="方正粗黑宋简体" charset="-122"/>
              <a:ea typeface="方正粗黑宋简体" charset="-122"/>
            </a:endParaRPr>
          </a:p>
        </p:txBody>
      </p:sp>
      <p:pic>
        <p:nvPicPr>
          <p:cNvPr id="112660" name="图片 10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685800" y="107950"/>
            <a:ext cx="1588" cy="3651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61" name="文本框 3"/>
          <p:cNvSpPr/>
          <p:nvPr/>
        </p:nvSpPr>
        <p:spPr>
          <a:xfrm>
            <a:off x="80962" y="2030412"/>
            <a:ext cx="604838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3600" b="1">
                <a:solidFill>
                  <a:srgbClr val="7030A0"/>
                </a:solidFill>
                <a:latin typeface="方正粗黑宋简体" charset="-122"/>
                <a:ea typeface="方正粗黑宋简体" charset="-122"/>
                <a:sym typeface="等线" panose="02010600030101010101" charset="-122"/>
              </a:rPr>
              <a:t>答题过程</a:t>
            </a:r>
            <a:endParaRPr lang="zh-CN" altLang="en-US" sz="3600" b="1">
              <a:solidFill>
                <a:srgbClr val="7030A0"/>
              </a:solidFill>
              <a:latin typeface="方正粗黑宋简体" charset="-122"/>
              <a:ea typeface="方正粗黑宋简体" charset="-122"/>
              <a:sym typeface="等线" panose="02010600030101010101" charset="-122"/>
            </a:endParaRPr>
          </a:p>
        </p:txBody>
      </p:sp>
      <p:pic>
        <p:nvPicPr>
          <p:cNvPr id="11266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87300" y="10363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7" dur="500" fill="hold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2" dur="500" fill="hold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7" dur="500" fill="hold"/>
                                        <p:tgtEl>
                                          <p:spTgt spid="112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2" dur="500" fill="hold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7" dur="500" fill="hold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5" grpId="0"/>
      <p:bldP spid="112656" grpId="1"/>
      <p:bldP spid="112657" grpId="2"/>
      <p:bldP spid="112658" grpId="3"/>
      <p:bldP spid="112659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3" name="灯片编号占位符 3"/>
          <p:cNvSpPr txBox="1">
            <a:spLocks noGrp="1"/>
          </p:cNvSpPr>
          <p:nvPr/>
        </p:nvSpPr>
        <p:spPr>
          <a:xfrm>
            <a:off x="9696450" y="508000"/>
            <a:ext cx="971550" cy="365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</a:t>
            </a:r>
            <a:fld id="{9A0DB2DC-4C9A-4742-B13C-FB6460FD3503}" type="slidenum">
              <a:rPr lang="zh-CN" altLang="en-US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2</a:t>
            </a:fld>
            <a:r>
              <a:rPr lang="en-US" altLang="zh-CN" sz="1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-</a:t>
            </a:r>
            <a:endParaRPr lang="en-US" altLang="zh-CN" sz="120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41314" name="C04.e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0" y="873125"/>
            <a:ext cx="11090275" cy="580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609" name="矩形 4"/>
          <p:cNvSpPr/>
          <p:nvPr/>
        </p:nvSpPr>
        <p:spPr>
          <a:xfrm>
            <a:off x="35560" y="1139190"/>
            <a:ext cx="948055" cy="4707890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小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说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考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什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  <a:p>
            <a:pPr algn="ctr" fontAlgn="base"/>
            <a:r>
              <a:rPr lang="zh-CN" altLang="en-US" sz="6000" b="1" strike="noStrike" noProof="1">
                <a:ln w="60325"/>
                <a:solidFill>
                  <a:srgbClr val="FF0000"/>
                </a:solidFill>
                <a:effectLst>
                  <a:glow rad="88900">
                    <a:srgbClr val="A9D556">
                      <a:lumMod val="75000"/>
                    </a:srgbClr>
                  </a:glow>
                  <a:outerShdw dist="127000" dir="3180000" sx="101000" sy="101000" algn="ctr" rotWithShape="0">
                    <a:srgbClr val="ADE7FF">
                      <a:alpha val="57000"/>
                    </a:srgbClr>
                  </a:outerShdw>
                </a:effectLst>
                <a:latin typeface="汉仪夏日体W" charset="0"/>
                <a:ea typeface="汉仪夏日体W" charset="0"/>
                <a:cs typeface="+mn-cs"/>
              </a:rPr>
              <a:t>么</a:t>
            </a:r>
            <a:endParaRPr lang="zh-CN" altLang="en-US" sz="6000" b="1" strike="noStrike" noProof="1">
              <a:ln w="60325"/>
              <a:solidFill>
                <a:srgbClr val="FF0000"/>
              </a:solidFill>
              <a:effectLst>
                <a:glow rad="88900">
                  <a:srgbClr val="A9D556">
                    <a:lumMod val="75000"/>
                  </a:srgbClr>
                </a:glow>
                <a:outerShdw dist="127000" dir="3180000" sx="101000" sy="101000" algn="ctr" rotWithShape="0">
                  <a:srgbClr val="ADE7FF">
                    <a:alpha val="57000"/>
                  </a:srgbClr>
                </a:outerShdw>
              </a:effectLst>
              <a:latin typeface="汉仪夏日体W" charset="0"/>
              <a:ea typeface="汉仪夏日体W" charset="0"/>
            </a:endParaRPr>
          </a:p>
        </p:txBody>
      </p:sp>
    </p:spTree>
  </p:cSld>
  <p:clrMapOvr>
    <a:masterClrMapping/>
  </p:clrMapOvr>
  <p:transition spd="slow">
    <p:checker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下节再见</a:t>
            </a:r>
            <a:endParaRPr lang="zh-CN" altLang="en-US"/>
          </a:p>
        </p:txBody>
      </p:sp>
      <p:pic>
        <p:nvPicPr>
          <p:cNvPr id="6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528300" y="12458700"/>
            <a:ext cx="3048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5622925" y="2723515"/>
            <a:ext cx="4807585" cy="922739"/>
            <a:chOff x="6304987" y="2116749"/>
            <a:chExt cx="4689530" cy="883701"/>
          </a:xfrm>
        </p:grpSpPr>
        <p:grpSp>
          <p:nvGrpSpPr>
            <p:cNvPr id="4" name="组合 3"/>
            <p:cNvGrpSpPr/>
            <p:nvPr/>
          </p:nvGrpSpPr>
          <p:grpSpPr>
            <a:xfrm>
              <a:off x="6304987" y="2116749"/>
              <a:ext cx="1002624" cy="883701"/>
              <a:chOff x="2666437" y="3162299"/>
              <a:chExt cx="1002624" cy="883701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67000" y="3162299"/>
                <a:ext cx="774832" cy="793329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>
                <a:off x="2666437" y="3162988"/>
                <a:ext cx="1002624" cy="883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5400" b="1"/>
                  <a:t>环</a:t>
                </a:r>
                <a:endParaRPr lang="zh-CN" altLang="en-US" sz="5400" b="1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420525" y="2116749"/>
              <a:ext cx="1002624" cy="883701"/>
              <a:chOff x="2553250" y="3162299"/>
              <a:chExt cx="1002624" cy="883701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67000" y="3162299"/>
                <a:ext cx="774832" cy="793329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>
              <a:xfrm>
                <a:off x="2553250" y="3162988"/>
                <a:ext cx="1002624" cy="883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5400" b="1"/>
                  <a:t>境</a:t>
                </a:r>
                <a:endParaRPr lang="zh-CN" altLang="en-US" sz="5400" b="1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8649250" y="2116749"/>
              <a:ext cx="888582" cy="883701"/>
              <a:chOff x="2553250" y="3162299"/>
              <a:chExt cx="888582" cy="883701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67000" y="3162299"/>
                <a:ext cx="774832" cy="793329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2553250" y="3162988"/>
                <a:ext cx="888582" cy="883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5400" b="1"/>
                  <a:t>分</a:t>
                </a:r>
                <a:endParaRPr lang="zh-CN" altLang="en-US" sz="5400" b="1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9991725" y="2116749"/>
              <a:ext cx="1002792" cy="883701"/>
              <a:chOff x="2667000" y="3162299"/>
              <a:chExt cx="1002792" cy="88370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67000" y="3162299"/>
                <a:ext cx="774832" cy="793329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2667168" y="3162988"/>
                <a:ext cx="1002624" cy="8830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5400" b="1"/>
                  <a:t>析</a:t>
                </a:r>
                <a:endParaRPr lang="zh-CN" altLang="en-US" sz="5400" b="1"/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666" y="2135081"/>
            <a:ext cx="2693963" cy="258783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3690" y="4815840"/>
            <a:ext cx="116471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环境描写是小说阅读考查的一个重要命题点，综合来看，考查环境描写的命题角度有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三种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：环境描写的手法、环境特点的概括、环境描写的作用。这三种命题角度往往以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两种形式呈现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：一是环境描写的手法和作用相结合，二是环境描写的特点和作用相结合。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解答环境类题目，了解环境描写的手法是关键。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因为只有全面了解环境描写的角度和手法，才能为准确概括环境描写的特点和分析环境描写的作用提供前提。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0113" name="文本框 2"/>
          <p:cNvSpPr/>
          <p:nvPr/>
        </p:nvSpPr>
        <p:spPr>
          <a:xfrm>
            <a:off x="489585" y="1118552"/>
            <a:ext cx="792162" cy="5078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环境描写的命题角度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90114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>
            <a:off x="1798637" y="389572"/>
            <a:ext cx="76200" cy="628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0115" name="文本框 99"/>
          <p:cNvSpPr/>
          <p:nvPr/>
        </p:nvSpPr>
        <p:spPr>
          <a:xfrm>
            <a:off x="1173162" y="388938"/>
            <a:ext cx="10809288" cy="62941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lnSpc>
                <a:spcPct val="120000"/>
              </a:lnSpc>
            </a:pPr>
            <a:r>
              <a:rPr lang="zh-CN" altLang="zh-CN" sz="4800" b="1">
                <a:latin typeface="微软雅黑" panose="020b0503020204020204" charset="-122"/>
                <a:ea typeface="微软雅黑"/>
              </a:rPr>
              <a:t>三个角度：</a:t>
            </a:r>
            <a:endParaRPr lang="zh-CN" altLang="zh-CN" sz="4800" b="1">
              <a:latin typeface="微软雅黑" panose="020b0503020204020204" charset="-122"/>
              <a:ea typeface="微软雅黑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/>
              </a:rPr>
              <a:t>环境描写的手法</a:t>
            </a:r>
            <a:endParaRPr lang="zh-CN" altLang="zh-CN" sz="4800" b="1">
              <a:solidFill>
                <a:srgbClr val="7030A0"/>
              </a:solidFill>
              <a:highlight>
                <a:srgbClr val="FFFF00"/>
              </a:highlight>
              <a:latin typeface="微软雅黑" panose="020b0503020204020204" charset="-122"/>
              <a:ea typeface="微软雅黑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环境特点的概括</a:t>
            </a:r>
            <a:endParaRPr lang="zh-CN" altLang="zh-CN" sz="4800" b="1">
              <a:latin typeface="微软雅黑" panose="020b0503020204020204" charset="-122"/>
              <a:ea typeface="微软雅黑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环境描写的作用</a:t>
            </a:r>
            <a:endParaRPr lang="zh-CN" altLang="zh-CN" sz="4800" b="1">
              <a:latin typeface="微软雅黑" panose="020b0503020204020204" charset="-122"/>
              <a:ea typeface="微软雅黑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latin typeface="微软雅黑" panose="020b0503020204020204" charset="-122"/>
                <a:ea typeface="微软雅黑"/>
              </a:rPr>
              <a:t>两种形式：</a:t>
            </a:r>
            <a:endParaRPr lang="zh-CN" altLang="zh-CN" sz="4800" b="1">
              <a:latin typeface="微软雅黑" panose="020b0503020204020204" charset="-122"/>
              <a:ea typeface="微软雅黑"/>
            </a:endParaRPr>
          </a:p>
          <a:p>
            <a:pPr lvl="0" algn="ctr">
              <a:lnSpc>
                <a:spcPct val="120000"/>
              </a:lnSpc>
            </a:pPr>
            <a:r>
              <a:rPr lang="zh-CN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一是环境描写手法和作用相结合</a:t>
            </a:r>
            <a:endParaRPr lang="zh-CN" altLang="zh-CN" sz="48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  <a:p>
            <a:pPr lvl="0" algn="l">
              <a:lnSpc>
                <a:spcPct val="120000"/>
              </a:lnSpc>
            </a:pPr>
            <a:r>
              <a:rPr lang="en-US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     </a:t>
            </a:r>
            <a:r>
              <a:rPr lang="zh-CN" altLang="zh-CN" sz="48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二是环境特点和作用相结合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081" y="0"/>
            <a:ext cx="3574264" cy="5493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3495643" y="215520"/>
            <a:ext cx="143989" cy="14398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163908" y="1873"/>
            <a:ext cx="322262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核心内容</a:t>
            </a:r>
            <a:r>
              <a:rPr lang="en-US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导图概</a:t>
            </a:r>
            <a:r>
              <a:rPr lang="zh-CN" altLang="en-US" sz="28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览</a:t>
            </a:r>
            <a:endParaRPr lang="zh-CN" altLang="en-US" sz="2800" b="1" kern="10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>
            <a:stCxn id="4" idx="3"/>
          </p:cNvCxnSpPr>
          <p:nvPr/>
        </p:nvCxnSpPr>
        <p:spPr>
          <a:xfrm>
            <a:off x="3639632" y="287515"/>
            <a:ext cx="8550605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235" y="1112246"/>
            <a:ext cx="11169849" cy="466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61495" y="961212"/>
            <a:ext cx="2762373" cy="183798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pattFill prst="cross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PA-文本框 4"/>
          <p:cNvSpPr txBox="1"/>
          <p:nvPr>
            <p:custDataLst>
              <p:tags r:id="rId3"/>
            </p:custDataLst>
          </p:nvPr>
        </p:nvSpPr>
        <p:spPr>
          <a:xfrm>
            <a:off x="4178300" y="1565275"/>
            <a:ext cx="4016375" cy="15367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 fontAlgn="auto"/>
            <a:r>
              <a:rPr lang="zh-CN" altLang="en-US" sz="5400" b="1" spc="600" noProof="1">
                <a:solidFill>
                  <a:schemeClr val="accent6"/>
                </a:solidFill>
                <a:latin typeface="Arial" panose="020b0604020202020204" pitchFamily="34" charset="0"/>
                <a:ea typeface="幼圆" panose="02010509060101010101" pitchFamily="49" charset="-122"/>
                <a:cs typeface="+mn-cs"/>
              </a:rPr>
              <a:t>题型一</a:t>
            </a:r>
            <a:endParaRPr lang="zh-CN" altLang="en-US" sz="5400" b="1" spc="600" noProof="1">
              <a:solidFill>
                <a:schemeClr val="accent6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2649220" y="3324860"/>
            <a:ext cx="6874510" cy="1410970"/>
          </a:xfrm>
        </p:spPr>
        <p:txBody>
          <a:bodyPr lIns="90000" tIns="46800" rIns="90000" bIns="46800" anchor="ctr" anchorCtr="0"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400" b="1" i="0" u="none" strike="noStrike" kern="1200" cap="none" spc="3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rPr>
              <a:t>环境描写的手法</a:t>
            </a:r>
            <a:br>
              <a:rPr kumimoji="0" lang="zh-CN" altLang="en-US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</a:rPr>
            </a:br>
            <a:endParaRPr kumimoji="0" lang="zh-CN" altLang="en-US" sz="5400" b="1" i="0" u="none" strike="noStrike" kern="1200" cap="none" spc="300" normalizeH="0" baseline="0" noProof="1">
              <a:solidFill>
                <a:schemeClr val="accent1"/>
              </a:solidFill>
              <a:uFillTx/>
              <a:latin typeface="Arial" panose="020b0604020202020204" pitchFamily="34" charset="0"/>
              <a:ea typeface="汉仪乐喵体W" panose="00020600040101010101" pitchFamily="18" charset="-122"/>
              <a:cs typeface="+mj-cs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4993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931545" y="135890"/>
            <a:ext cx="11250930" cy="6586855"/>
          </a:xfrm>
          <a:ln>
            <a:miter lim="800000"/>
          </a:ln>
        </p:spPr>
        <p:txBody>
          <a:bodyPr vert="horz" wrap="square" lIns="91440" tIns="45720" rIns="91440" bIns="45720" numCol="1" rtlCol="0" anchor="t" anchorCtr="0" compatLnSpc="1"/>
          <a:lstStyle>
            <a:lvl1pPr marL="0" indent="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6858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 algn="l" defTabSz="914400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marL="0" marR="0" lvl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/>
              <a:buNone/>
            </a:pPr>
            <a:endParaRPr lang="en-US" altLang="zh-CN" sz="3200" b="1" u="none" baseline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marL="0" marR="0" lvl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/>
              <a:buNone/>
            </a:pPr>
            <a:r>
              <a:rPr lang="en-US" altLang="zh-CN" b="1" u="none" baseline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(1)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自然环境描写，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是指对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日月星辰、山川河流、花草树木、鸟兽鱼虫、时序节令、风雨雪霜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等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自然景物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的描写，交代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人物活动的时间、地点、季节、天气、景物等。</a:t>
            </a:r>
            <a:endParaRPr lang="zh-CN" altLang="en-US" b="1" u="none" baseline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marL="0" marR="0" lvl="0" indent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/>
            </a:pPr>
            <a:endParaRPr lang="en-US" altLang="zh-CN" b="1" u="none" baseline="0">
              <a:latin typeface="微软雅黑" panose="020b0503020204020204" charset="-122"/>
              <a:ea typeface="微软雅黑"/>
            </a:endParaRPr>
          </a:p>
          <a:p>
            <a:pPr marL="0" marR="0" lvl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/>
              <a:buNone/>
            </a:pPr>
            <a:r>
              <a:rPr lang="en-US" altLang="zh-CN" b="1" u="none" baseline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(2)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社会环境描写，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是指对人物活动、事件发生、情节展开的社会背景、历史条件、地方的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风土人情、时代风貌、社会关系、政治、经济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等的描写，主要是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交代人物的生存环境、社会关系</a:t>
            </a:r>
            <a:r>
              <a:rPr lang="zh-CN" altLang="en-US" b="1">
                <a:latin typeface="微软雅黑" panose="020b0503020204020204" charset="-122"/>
                <a:ea typeface="微软雅黑"/>
              </a:rPr>
              <a:t>等。它包括范围很广，小至房间住所、一街一巷，大至城区地区。它涉及内容很多，可以是室内的布局、陈设，住宅内外装饰布置，以及当地风土人情等。它有大有小，大的有城市地域等，小的有居所、家庭等；它有硬有软，“硬”指的是看得见的如建筑器物等，“软”指的是人际关系、风土人情等。</a:t>
            </a:r>
            <a:endParaRPr lang="zh-CN" altLang="en-US" b="1">
              <a:latin typeface="微软雅黑" panose="020b0503020204020204" charset="-122"/>
              <a:ea typeface="微软雅黑"/>
            </a:endParaRPr>
          </a:p>
          <a:p>
            <a:pPr marL="0" marR="0" lvl="0" indent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" panose="05000000000000000000"/>
            </a:pPr>
            <a:endParaRPr lang="zh-CN" altLang="en-US" b="1" u="none" baseline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84994" name="文本框 2"/>
          <p:cNvSpPr/>
          <p:nvPr/>
        </p:nvSpPr>
        <p:spPr>
          <a:xfrm>
            <a:off x="63500" y="837247"/>
            <a:ext cx="792162" cy="56311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FF0000"/>
                </a:solidFill>
                <a:latin typeface="等线 Light" panose="02010600030101010101" charset="-122"/>
                <a:ea typeface="隶书" pitchFamily="49" charset="-122"/>
                <a:sym typeface="等线" panose="02010600030101010101" charset="-122"/>
              </a:rPr>
              <a:t>小说中的环境描写</a:t>
            </a:r>
            <a:endParaRPr lang="zh-CN" altLang="en-US" sz="3600" b="1">
              <a:solidFill>
                <a:srgbClr val="FF0000"/>
              </a:solidFill>
              <a:latin typeface="等线 Light" panose="02010600030101010101" charset="-122"/>
              <a:ea typeface="隶书" pitchFamily="49" charset="-122"/>
              <a:sym typeface="等线" panose="02010600030101010101" charset="-122"/>
            </a:endParaRP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分类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84995" name="图片 10"/>
          <p:cNvPicPr/>
          <p:nvPr/>
        </p:nvPicPr>
        <p:blipFill>
          <a:blip r:embed="rId2"/>
          <a:srcRect l="92679" t="1964" r="-7059" b="31405"/>
          <a:stretch>
            <a:fillRect/>
          </a:stretch>
        </p:blipFill>
        <p:spPr>
          <a:xfrm>
            <a:off x="855662" y="271462"/>
            <a:ext cx="76200" cy="62880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3">
                                            <p:txEl>
                                              <p:charRg st="153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 fill="hold"/>
                                        <p:tgtEl>
                                          <p:spTgt spid="84993">
                                            <p:txEl>
                                              <p:charRg st="153" end="2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99329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21715" y="0"/>
          <a:ext cx="11170285" cy="7083552"/>
        </p:xfrm>
        <a:graphic>
          <a:graphicData uri="http://schemas.openxmlformats.org/drawingml/2006/table">
            <a:tbl>
              <a:tblPr/>
              <a:tblGrid>
                <a:gridCol w="11170285"/>
              </a:tblGrid>
              <a:tr h="6638925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altLang="zh-CN" sz="2800" b="1">
                          <a:latin typeface="微软雅黑" panose="020b0503020204020204" charset="-122"/>
                          <a:ea typeface="微软雅黑"/>
                        </a:rPr>
                        <a:t>(1)从描写技巧角度看：</a:t>
                      </a:r>
                      <a:endParaRPr altLang="zh-CN" sz="2800" b="1"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①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细节描写、场面描写、白描</a:t>
                      </a:r>
                      <a:r>
                        <a:rPr lang="en-US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(</a:t>
                      </a:r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粗笔勾勒、突出特征</a:t>
                      </a:r>
                      <a:r>
                        <a:rPr lang="en-US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)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与细描</a:t>
                      </a:r>
                      <a:r>
                        <a:rPr lang="en-US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(</a:t>
                      </a:r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精雕细刻、浓墨重彩</a:t>
                      </a:r>
                      <a:r>
                        <a:rPr lang="en-US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)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；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②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动静结合，虚实结合，正侧结合，点面结合，色彩的渲染、衬托；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sz="2800" b="1">
                          <a:latin typeface="微软雅黑" panose="020b0503020204020204" charset="-122"/>
                          <a:ea typeface="微软雅黑"/>
                        </a:rPr>
                        <a:t>(2)从修辞角度看：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借助</a:t>
                      </a:r>
                      <a:r>
                        <a:rPr lang="zh-CN" altLang="zh-CN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</a:rPr>
                        <a:t>比喻、拟人、</a:t>
                      </a:r>
                      <a:r>
                        <a:rPr lang="zh-CN" altLang="en-US" sz="28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/>
                          <a:sym typeface="等线" panose="02010600030101010101" charset="-122"/>
                        </a:rPr>
                        <a:t>夸张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等修辞手法来描写。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altLang="zh-CN" sz="2800" b="1">
                          <a:latin typeface="微软雅黑" panose="020b0503020204020204" charset="-122"/>
                          <a:ea typeface="微软雅黑"/>
                        </a:rPr>
                        <a:t>(3)从写景角度看：</a:t>
                      </a:r>
                      <a:endParaRPr altLang="zh-CN" sz="2800" b="1"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①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感觉角度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——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视觉、听觉、味觉、嗅觉等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(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形、声、色等角度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)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；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②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观察角度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——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定点观察、移步换景、俯视仰视等；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③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写景顺序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——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远近结合由远及近(或由近及远)、高低结合、内外结合，等等；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④</a:t>
                      </a:r>
                      <a:r>
                        <a:rPr lang="zh-CN" altLang="zh-CN" sz="28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抓住特征，进行形、声、色方面的描写。</a:t>
                      </a: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 fontAlgn="base">
                        <a:spcAft>
                          <a:spcPct val="0"/>
                        </a:spcAft>
                      </a:pPr>
                      <a:endParaRPr lang="zh-CN" altLang="zh-CN" sz="2800" b="1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12363" marR="12363" marT="0" marB="0" anchor="ctr">
                    <a:lnL w="12700">
                      <a:solidFill>
                        <a:prstClr val="black"/>
                      </a:solidFill>
                      <a:bevel/>
                    </a:lnL>
                    <a:lnR>
                      <a:noFill/>
                      <a:miter lim="800000"/>
                    </a:lnR>
                    <a:lnT w="12700">
                      <a:solidFill>
                        <a:prstClr val="black"/>
                      </a:solidFill>
                      <a:bevel/>
                    </a:lnT>
                    <a:lnB w="12700">
                      <a:solidFill>
                        <a:prstClr val="black"/>
                      </a:solidFill>
                      <a:bevel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9335" name="图片 10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847725" y="53975"/>
            <a:ext cx="106045" cy="6750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9336" name="文本框 3"/>
          <p:cNvSpPr/>
          <p:nvPr/>
        </p:nvSpPr>
        <p:spPr>
          <a:xfrm>
            <a:off x="0" y="1179512"/>
            <a:ext cx="604838" cy="4398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景物描写的手法</a:t>
            </a:r>
            <a:endParaRPr lang="zh-CN" altLang="en-US" sz="4000" b="1">
              <a:solidFill>
                <a:srgbClr val="7030A0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3" name="文本框 4"/>
          <p:cNvSpPr txBox="1"/>
          <p:nvPr/>
        </p:nvSpPr>
        <p:spPr>
          <a:xfrm>
            <a:off x="120588" y="1818041"/>
            <a:ext cx="736600" cy="32219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base"/>
            <a:r>
              <a:rPr lang="zh-CN" altLang="en-US" sz="3600" b="1" strike="noStrike" spc="600" noProof="1">
                <a:solidFill>
                  <a:schemeClr val="accent6">
                    <a:lumMod val="75000"/>
                  </a:schemeClr>
                </a:solidFill>
                <a:effectLst>
                  <a:glow rad="127000"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/>
                <a:cs typeface="+mn-cs"/>
              </a:rPr>
              <a:t>常见设问</a:t>
            </a:r>
            <a:endParaRPr lang="zh-CN" altLang="en-US" sz="3600" b="1" strike="noStrike" spc="600" noProof="1">
              <a:solidFill>
                <a:schemeClr val="accent6">
                  <a:lumMod val="75000"/>
                </a:schemeClr>
              </a:solidFill>
              <a:effectLst>
                <a:glow rad="127000">
                  <a:schemeClr val="bg1">
                    <a:alpha val="40000"/>
                  </a:schemeClr>
                </a:glow>
              </a:effectLst>
              <a:latin typeface="微软雅黑" panose="020b0503020204020204" charset="-122"/>
              <a:ea typeface="微软雅黑"/>
            </a:endParaRPr>
          </a:p>
        </p:txBody>
      </p:sp>
      <p:pic>
        <p:nvPicPr>
          <p:cNvPr id="100354" name="图片 10"/>
          <p:cNvPicPr/>
          <p:nvPr/>
        </p:nvPicPr>
        <p:blipFill>
          <a:blip r:embed="rId2"/>
          <a:stretch>
            <a:fillRect/>
          </a:stretch>
        </p:blipFill>
        <p:spPr>
          <a:xfrm flipH="1">
            <a:off x="857250" y="269875"/>
            <a:ext cx="142875" cy="6610350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100355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185862" y="1254125"/>
          <a:ext cx="10696576" cy="4889500"/>
        </p:xfrm>
        <a:graphic>
          <a:graphicData uri="http://schemas.openxmlformats.org/drawingml/2006/table">
            <a:tbl>
              <a:tblPr/>
              <a:tblGrid>
                <a:gridCol w="7412038"/>
                <a:gridCol w="3284538"/>
              </a:tblGrid>
              <a:tr h="48895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题干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0" marR="68580" marT="0" marB="0" anchor="ctr">
                    <a:lnL w="19050">
                      <a:solidFill>
                        <a:srgbClr val="080000"/>
                      </a:solidFill>
                      <a:miter lim="800000"/>
                    </a:lnL>
                    <a:lnR w="19050">
                      <a:solidFill>
                        <a:srgbClr val="080000"/>
                      </a:solidFill>
                      <a:miter lim="800000"/>
                    </a:lnR>
                    <a:lnT w="19050">
                      <a:solidFill>
                        <a:srgbClr val="080000"/>
                      </a:solidFill>
                      <a:miter lim="800000"/>
                    </a:lnT>
                    <a:lnB w="1905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 algn="ctr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审题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0" marR="68580" marT="0" marB="0" anchor="ctr">
                    <a:lnL w="19050">
                      <a:solidFill>
                        <a:srgbClr val="080000"/>
                      </a:solidFill>
                      <a:miter lim="800000"/>
                    </a:lnL>
                    <a:lnR w="19050">
                      <a:solidFill>
                        <a:srgbClr val="080000"/>
                      </a:solidFill>
                      <a:miter lim="800000"/>
                    </a:lnR>
                    <a:lnT w="19050">
                      <a:solidFill>
                        <a:srgbClr val="080000"/>
                      </a:solidFill>
                      <a:miter lim="800000"/>
                    </a:lnT>
                    <a:lnB w="1905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  <a:tr h="4400550"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(1)(2015·湖南高考)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分析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文中画波浪线段落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景物描写手法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。(《童年随之而去》)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(2)(2010·江苏高考)文中画线部分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描写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了峡谷险峻气势，请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分析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其表现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特色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。(《溜索》)</a:t>
                      </a:r>
                      <a:endParaRPr lang="en-US" altLang="zh-CN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(3)(2009·安徽高考)从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修辞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手法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的角度，对文中画线句子的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景物描写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进行</a:t>
                      </a:r>
                      <a:r>
                        <a:rPr lang="en-US" altLang="zh-CN" sz="3200" b="1" u="sng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赏析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。(《董师傅游湖》)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0" marR="68580" marT="0" marB="0" anchor="ctr">
                    <a:lnL w="19050">
                      <a:solidFill>
                        <a:srgbClr val="080000"/>
                      </a:solidFill>
                      <a:miter lim="800000"/>
                    </a:lnL>
                    <a:lnR w="19050">
                      <a:solidFill>
                        <a:srgbClr val="080000"/>
                      </a:solidFill>
                      <a:miter lim="800000"/>
                    </a:lnR>
                    <a:lnT w="19050">
                      <a:solidFill>
                        <a:srgbClr val="080000"/>
                      </a:solidFill>
                      <a:miter lim="800000"/>
                    </a:lnT>
                    <a:lnB w="1905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defRPr>
                      </a:lvl5pPr>
                    </a:lstStyle>
                    <a:p>
                      <a:pPr lvl="0"/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题干中往往有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“分析”“赏析”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等作答动词和</a:t>
                      </a:r>
                      <a:r>
                        <a:rPr lang="en-US" altLang="zh-CN" sz="3200" b="1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/>
                        </a:rPr>
                        <a:t>“描写”“景物描写”“特色”“手法”</a:t>
                      </a:r>
                      <a:r>
                        <a:rPr lang="en-US" altLang="zh-CN" sz="32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/>
                        </a:rPr>
                        <a:t>等表答题方向的词语。　</a:t>
                      </a:r>
                      <a:endParaRPr lang="en-US" altLang="en-US" sz="32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/>
                      </a:endParaRPr>
                    </a:p>
                  </a:txBody>
                  <a:tcPr marL="68580" marR="68580" marT="0" marB="0" anchor="ctr">
                    <a:lnL w="19050">
                      <a:solidFill>
                        <a:srgbClr val="080000"/>
                      </a:solidFill>
                      <a:miter lim="800000"/>
                    </a:lnL>
                    <a:lnR w="19050">
                      <a:solidFill>
                        <a:srgbClr val="080000"/>
                      </a:solidFill>
                      <a:miter lim="800000"/>
                    </a:lnR>
                    <a:lnT w="19050">
                      <a:solidFill>
                        <a:srgbClr val="080000"/>
                      </a:solidFill>
                      <a:miter lim="800000"/>
                    </a:lnT>
                    <a:lnB w="19050">
                      <a:solidFill>
                        <a:srgbClr val="080000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9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10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  <p:tag name="PA" val="v5.2.8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3"/>
  <p:tag name="KSO_WM_UNIT_INDEX" val="3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2"/>
  <p:tag name="KSO_WM_UNIT_INDEX" val="12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2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2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2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2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3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3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3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3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3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3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3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377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78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3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3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4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4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4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4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4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4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4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4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"/>
  <p:tag name="KSO_WM_UNIT_INDEX" val="2"/>
  <p:tag name="KSO_WM_UNIT_LAYERLEVEL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0"/>
  <p:tag name="KSO_WM_UNIT_INDEX" val="20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4"/>
  <p:tag name="KSO_WM_UNIT_INDEX" val="4"/>
  <p:tag name="KSO_WM_UNIT_LAYERLEVEL" val="1"/>
  <p:tag name="KSO_WM_UNIT_TYPE" val="i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5"/>
  <p:tag name="KSO_WM_UNIT_INDEX" val="5"/>
  <p:tag name="KSO_WM_UNIT_LAYERLEVEL" val="1"/>
  <p:tag name="KSO_WM_UNIT_TYPE" val="i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6"/>
  <p:tag name="KSO_WM_UNIT_INDEX" val="6"/>
  <p:tag name="KSO_WM_UNIT_LAYERLEVEL" val="1"/>
  <p:tag name="KSO_WM_UNIT_TYPE" val="i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7"/>
  <p:tag name="KSO_WM_UNIT_INDEX" val="7"/>
  <p:tag name="KSO_WM_UNIT_LAYERLEVEL" val="1"/>
  <p:tag name="KSO_WM_UNIT_TYPE" val="i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8"/>
  <p:tag name="KSO_WM_UNIT_INDEX" val="8"/>
  <p:tag name="KSO_WM_UNIT_LAYERLEVEL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9"/>
  <p:tag name="KSO_WM_UNIT_INDEX" val="9"/>
  <p:tag name="KSO_WM_UNIT_LAYERLEVEL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0"/>
  <p:tag name="KSO_WM_UNIT_INDEX" val="10"/>
  <p:tag name="KSO_WM_UNIT_LAYERLEVEL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1"/>
  <p:tag name="KSO_WM_UNIT_INDEX" val="11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2"/>
  <p:tag name="KSO_WM_UNIT_INDEX" val="12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3"/>
  <p:tag name="KSO_WM_UNIT_INDEX" val="13"/>
  <p:tag name="KSO_WM_UNIT_LAYERLEVEL" val="1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4"/>
  <p:tag name="KSO_WM_UNIT_INDEX" val="14"/>
  <p:tag name="KSO_WM_UNIT_LAYERLEVEL" val="1"/>
  <p:tag name="KSO_WM_UNIT_TYPE" val="i"/>
</p:tagLst>
</file>

<file path=ppt/tags/tag5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5"/>
  <p:tag name="KSO_WM_UNIT_INDEX" val="15"/>
  <p:tag name="KSO_WM_UNIT_LAYERLEVEL" val="1"/>
  <p:tag name="KSO_WM_UNIT_TYPE" val="i"/>
</p:tagLst>
</file>

<file path=ppt/tags/tag5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6"/>
  <p:tag name="KSO_WM_UNIT_INDEX" val="16"/>
  <p:tag name="KSO_WM_UNIT_LAYERLEVEL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7"/>
  <p:tag name="KSO_WM_UNIT_INDEX" val="17"/>
  <p:tag name="KSO_WM_UNIT_LAYERLEVEL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8"/>
  <p:tag name="KSO_WM_UNIT_INDEX" val="18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9"/>
  <p:tag name="KSO_WM_UNIT_INDEX" val="19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24"/>
  <p:tag name="KSO_WM_UNIT_INDEX" val="24"/>
  <p:tag name="KSO_WM_UNIT_LAYERLEVEL" val="1"/>
  <p:tag name="KSO_WM_UNIT_TYPE" val="i"/>
</p:tagLst>
</file>

<file path=ppt/tags/tag5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"/>
  <p:tag name="KSO_WM_UNIT_INDEX" val="2"/>
  <p:tag name="KSO_WM_UNIT_LAYERLEVEL" val="1"/>
  <p:tag name="KSO_WM_UNIT_TYPE" val="i"/>
  <p:tag name="PA" val="v5.2.8"/>
</p:tagLst>
</file>

<file path=ppt/tags/tag5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3"/>
  <p:tag name="KSO_WM_UNIT_INDEX" val="3"/>
  <p:tag name="KSO_WM_UNIT_LAYERLEVEL" val="1"/>
  <p:tag name="KSO_WM_UNIT_TYPE" val="i"/>
  <p:tag name="PA" val="v5.2.8"/>
</p:tagLst>
</file>

<file path=ppt/tags/tag5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22"/>
  <p:tag name="KSO_WM_UNIT_INDEX" val="22"/>
  <p:tag name="KSO_WM_UNIT_LAYERLEVEL" val="1"/>
  <p:tag name="KSO_WM_UNIT_TYPE" val="i"/>
  <p:tag name="PA" val="v5.2.8"/>
</p:tagLst>
</file>

<file path=ppt/tags/tag5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4"/>
  <p:tag name="KSO_WM_UNIT_INDEX" val="4"/>
  <p:tag name="KSO_WM_UNIT_LAYERLEVEL" val="1"/>
  <p:tag name="KSO_WM_UNIT_TYPE" val="i"/>
  <p:tag name="PA" val="v5.2.8"/>
</p:tagLst>
</file>

<file path=ppt/tags/tag5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5"/>
  <p:tag name="KSO_WM_UNIT_INDEX" val="5"/>
  <p:tag name="KSO_WM_UNIT_LAYERLEVEL" val="1"/>
  <p:tag name="KSO_WM_UNIT_TYPE" val="i"/>
  <p:tag name="PA" val="v5.2.8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6"/>
  <p:tag name="KSO_WM_UNIT_INDEX" val="6"/>
  <p:tag name="KSO_WM_UNIT_LAYERLEVEL" val="1"/>
  <p:tag name="KSO_WM_UNIT_TYPE" val="i"/>
  <p:tag name="PA" val="v5.2.8"/>
</p:tagLst>
</file>

<file path=ppt/tags/tag5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7"/>
  <p:tag name="KSO_WM_UNIT_INDEX" val="7"/>
  <p:tag name="KSO_WM_UNIT_LAYERLEVEL" val="1"/>
  <p:tag name="KSO_WM_UNIT_TYPE" val="i"/>
  <p:tag name="PA" val="v5.2.8"/>
</p:tagLst>
</file>

<file path=ppt/tags/tag5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8"/>
  <p:tag name="KSO_WM_UNIT_INDEX" val="8"/>
  <p:tag name="KSO_WM_UNIT_LAYERLEVEL" val="1"/>
  <p:tag name="KSO_WM_UNIT_TYPE" val="i"/>
  <p:tag name="PA" val="v5.2.8"/>
</p:tagLst>
</file>

<file path=ppt/tags/tag5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9"/>
  <p:tag name="KSO_WM_UNIT_INDEX" val="9"/>
  <p:tag name="KSO_WM_UNIT_LAYERLEVEL" val="1"/>
  <p:tag name="KSO_WM_UNIT_TYPE" val="i"/>
  <p:tag name="PA" val="v5.2.8"/>
</p:tagLst>
</file>

<file path=ppt/tags/tag5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0"/>
  <p:tag name="KSO_WM_UNIT_INDEX" val="10"/>
  <p:tag name="KSO_WM_UNIT_LAYERLEVEL" val="1"/>
  <p:tag name="KSO_WM_UNIT_TYPE" val="i"/>
  <p:tag name="PA" val="v5.2.8"/>
</p:tagLst>
</file>

<file path=ppt/tags/tag5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1"/>
  <p:tag name="KSO_WM_UNIT_INDEX" val="11"/>
  <p:tag name="KSO_WM_UNIT_LAYERLEVEL" val="1"/>
  <p:tag name="KSO_WM_UNIT_TYPE" val="i"/>
  <p:tag name="PA" val="v5.2.8"/>
</p:tagLst>
</file>

<file path=ppt/tags/tag5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2"/>
  <p:tag name="KSO_WM_UNIT_INDEX" val="12"/>
  <p:tag name="KSO_WM_UNIT_LAYERLEVEL" val="1"/>
  <p:tag name="KSO_WM_UNIT_TYPE" val="i"/>
  <p:tag name="PA" val="v5.2.8"/>
</p:tagLst>
</file>

<file path=ppt/tags/tag5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5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4"/>
  <p:tag name="KSO_WM_UNIT_INDEX" val="14"/>
  <p:tag name="KSO_WM_UNIT_LAYERLEVEL" val="1"/>
  <p:tag name="KSO_WM_UNIT_TYPE" val="i"/>
  <p:tag name="PA" val="v5.2.8"/>
</p:tagLst>
</file>

<file path=ppt/tags/tag5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5"/>
  <p:tag name="KSO_WM_UNIT_INDEX" val="15"/>
  <p:tag name="KSO_WM_UNIT_LAYERLEVEL" val="1"/>
  <p:tag name="KSO_WM_UNIT_TYPE" val="i"/>
  <p:tag name="PA" val="v5.2.8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6"/>
  <p:tag name="KSO_WM_UNIT_INDEX" val="16"/>
  <p:tag name="KSO_WM_UNIT_LAYERLEVEL" val="1"/>
  <p:tag name="KSO_WM_UNIT_TYPE" val="i"/>
  <p:tag name="PA" val="v5.2.8"/>
</p:tagLst>
</file>

<file path=ppt/tags/tag5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7"/>
  <p:tag name="KSO_WM_UNIT_INDEX" val="17"/>
  <p:tag name="KSO_WM_UNIT_LAYERLEVEL" val="1"/>
  <p:tag name="KSO_WM_UNIT_TYPE" val="i"/>
  <p:tag name="PA" val="v5.2.8"/>
</p:tagLst>
</file>

<file path=ppt/tags/tag5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8"/>
  <p:tag name="KSO_WM_UNIT_INDEX" val="18"/>
  <p:tag name="KSO_WM_UNIT_LAYERLEVEL" val="1"/>
  <p:tag name="KSO_WM_UNIT_TYPE" val="i"/>
  <p:tag name="PA" val="v5.2.8"/>
</p:tagLst>
</file>

<file path=ppt/tags/tag5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i*19"/>
  <p:tag name="KSO_WM_UNIT_INDEX" val="19"/>
  <p:tag name="KSO_WM_UNIT_LAYERLEVEL" val="1"/>
  <p:tag name="KSO_WM_UNIT_TYPE" val="i"/>
  <p:tag name="PA" val="v5.2.8"/>
</p:tagLst>
</file>

<file path=ppt/tags/tag544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545.xml><?xml version="1.0" encoding="utf-8"?>
<p:tagLst xmlns:p="http://schemas.openxmlformats.org/presentationml/2006/main">
  <p:tag name="KSO_WM_BEAUTIFY_FLAG" val="#wm#"/>
  <p:tag name="KSO_WM_TAG_VERSION" val="1.0"/>
  <p:tag name="KSO_WM_UNIT_COLOR_SCHEME_PARENT_PAGE" val="0_1"/>
  <p:tag name="KSO_WM_UNIT_COLOR_SCHEME_SHAPE_ID" val="8"/>
  <p:tag name="KSO_WM_UNIT_COMPATIBLE" val="0"/>
  <p:tag name="KSO_WM_UNIT_DECOLORIZATION" val="1"/>
  <p:tag name="KSO_WM_UNIT_DIAGRAM_ISNUMVISUAL" val="0"/>
  <p:tag name="KSO_WM_UNIT_DIAGRAM_ISREFERUNIT" val="0"/>
  <p:tag name="KSO_WM_UNIT_HIGHLIGHT" val="0"/>
  <p:tag name="KSO_WM_UNIT_ID" val="_3*i*13"/>
  <p:tag name="KSO_WM_UNIT_INDEX" val="13"/>
  <p:tag name="KSO_WM_UNIT_LAYERLEVEL" val="1"/>
  <p:tag name="KSO_WM_UNIT_TYPE" val="i"/>
  <p:tag name="PA" val="v5.2.8"/>
</p:tagLst>
</file>

<file path=ppt/tags/tag5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22"/>
  <p:tag name="KSO_WM_UNIT_INDEX" val="22"/>
  <p:tag name="KSO_WM_UNIT_LAYERLEVEL" val="1"/>
  <p:tag name="KSO_WM_UNIT_TYPE" val="i"/>
</p:tagLst>
</file>

<file path=ppt/tags/tag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5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5"/>
  <p:tag name="KSO_WM_UNIT_INDEX" val="5"/>
  <p:tag name="KSO_WM_UNIT_LAYERLEVEL" val="1"/>
  <p:tag name="KSO_WM_UNIT_TYPE" val="i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6"/>
  <p:tag name="KSO_WM_UNIT_INDEX" val="6"/>
  <p:tag name="KSO_WM_UNIT_LAYERLEVEL" val="1"/>
  <p:tag name="KSO_WM_UNIT_TYPE" val="i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7"/>
  <p:tag name="KSO_WM_UNIT_INDEX" val="7"/>
  <p:tag name="KSO_WM_UNIT_LAYERLEVEL" val="1"/>
  <p:tag name="KSO_WM_UNIT_TYPE" val="i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8"/>
  <p:tag name="KSO_WM_UNIT_INDEX" val="8"/>
  <p:tag name="KSO_WM_UNIT_LAYERLEVEL" val="1"/>
  <p:tag name="KSO_WM_UNIT_TYPE" val="i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9"/>
  <p:tag name="KSO_WM_UNIT_INDEX" val="9"/>
  <p:tag name="KSO_WM_UNIT_LAYERLEVEL" val="1"/>
  <p:tag name="KSO_WM_UNIT_TYPE" val="i"/>
</p:tagLst>
</file>

<file path=ppt/tags/tag5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0"/>
  <p:tag name="KSO_WM_UNIT_INDEX" val="10"/>
  <p:tag name="KSO_WM_UNIT_LAYERLEVEL" val="1"/>
  <p:tag name="KSO_WM_UNIT_TYPE" val="i"/>
</p:tagLst>
</file>

<file path=ppt/tags/tag5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1"/>
  <p:tag name="KSO_WM_UNIT_INDEX" val="11"/>
  <p:tag name="KSO_WM_UNIT_LAYERLEVEL" val="1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2"/>
  <p:tag name="KSO_WM_UNIT_INDEX" val="12"/>
  <p:tag name="KSO_WM_UNIT_LAYERLEVEL" val="1"/>
  <p:tag name="KSO_WM_UNIT_TYPE" val="i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3"/>
  <p:tag name="KSO_WM_UNIT_INDEX" val="13"/>
  <p:tag name="KSO_WM_UNIT_LAYERLEVEL" val="1"/>
  <p:tag name="KSO_WM_UNIT_TYPE" val="i"/>
</p:tagLst>
</file>

<file path=ppt/tags/tag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4"/>
  <p:tag name="KSO_WM_UNIT_INDEX" val="14"/>
  <p:tag name="KSO_WM_UNIT_LAYERLEVEL" val="1"/>
  <p:tag name="KSO_WM_UNIT_TYPE" val="i"/>
</p:tagLst>
</file>

<file path=ppt/tags/tag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5"/>
  <p:tag name="KSO_WM_UNIT_INDEX" val="15"/>
  <p:tag name="KSO_WM_UNIT_LAYERLEVEL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6"/>
  <p:tag name="KSO_WM_UNIT_INDEX" val="16"/>
  <p:tag name="KSO_WM_UNIT_LAYERLEVEL" val="1"/>
  <p:tag name="KSO_WM_UNIT_TYPE" val="i"/>
</p:tagLst>
</file>

<file path=ppt/tags/tag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7"/>
  <p:tag name="KSO_WM_UNIT_INDEX" val="17"/>
  <p:tag name="KSO_WM_UNIT_LAYERLEVEL" val="1"/>
  <p:tag name="KSO_WM_UNIT_TYPE" val="i"/>
</p:tagLst>
</file>

<file path=ppt/tags/tag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8"/>
  <p:tag name="KSO_WM_UNIT_INDEX" val="18"/>
  <p:tag name="KSO_WM_UNIT_LAYERLEVEL" val="1"/>
  <p:tag name="KSO_WM_UNIT_TYPE" val="i"/>
</p:tagLst>
</file>

<file path=ppt/tags/tag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19"/>
  <p:tag name="KSO_WM_UNIT_INDEX" val="19"/>
  <p:tag name="KSO_WM_UNIT_LAYERLEVEL" val="1"/>
  <p:tag name="KSO_WM_UNIT_TYPE" val="i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8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"/>
  <p:tag name="KSO_WM_UNIT_INDEX" val="2"/>
  <p:tag name="KSO_WM_UNIT_LAYERLEVEL" val="1"/>
  <p:tag name="KSO_WM_UNIT_TYPE" val="i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4"/>
  <p:tag name="KSO_WM_UNIT_INDEX" val="4"/>
  <p:tag name="KSO_WM_UNIT_LAYERLEVEL" val="1"/>
  <p:tag name="KSO_WM_UNIT_TYPE" val="i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5"/>
  <p:tag name="KSO_WM_UNIT_INDEX" val="5"/>
  <p:tag name="KSO_WM_UNIT_LAYERLEVEL" val="1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6"/>
  <p:tag name="KSO_WM_UNIT_INDEX" val="6"/>
  <p:tag name="KSO_WM_UNIT_LAYERLEVEL" val="1"/>
  <p:tag name="KSO_WM_UNIT_TYPE" val="i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7"/>
  <p:tag name="KSO_WM_UNIT_INDEX" val="7"/>
  <p:tag name="KSO_WM_UNIT_LAYERLEVEL" val="1"/>
  <p:tag name="KSO_WM_UNIT_TYPE" val="i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8"/>
  <p:tag name="KSO_WM_UNIT_INDEX" val="8"/>
  <p:tag name="KSO_WM_UNIT_LAYERLEVEL" val="1"/>
  <p:tag name="KSO_WM_UNIT_TYPE" val="i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9"/>
  <p:tag name="KSO_WM_UNIT_INDEX" val="9"/>
  <p:tag name="KSO_WM_UNIT_LAYERLEVEL" val="1"/>
  <p:tag name="KSO_WM_UNIT_TYPE" val="i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0"/>
  <p:tag name="KSO_WM_UNIT_INDEX" val="10"/>
  <p:tag name="KSO_WM_UNIT_LAYERLEVEL" val="1"/>
  <p:tag name="KSO_WM_UNIT_TYPE" val="i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1"/>
  <p:tag name="KSO_WM_UNIT_INDEX" val="11"/>
  <p:tag name="KSO_WM_UNIT_LAYERLEVEL" val="1"/>
  <p:tag name="KSO_WM_UNIT_TYPE" val="i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3"/>
  <p:tag name="KSO_WM_UNIT_INDEX" val="13"/>
  <p:tag name="KSO_WM_UNIT_LAYERLEVEL" val="1"/>
  <p:tag name="KSO_WM_UNIT_TYPE" val="i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4"/>
  <p:tag name="KSO_WM_UNIT_INDEX" val="14"/>
  <p:tag name="KSO_WM_UNIT_LAYERLEVEL" val="1"/>
  <p:tag name="KSO_WM_UNIT_TYPE" val="i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5"/>
  <p:tag name="KSO_WM_UNIT_INDEX" val="15"/>
  <p:tag name="KSO_WM_UNIT_LAYERLEVEL" val="1"/>
  <p:tag name="KSO_WM_UNIT_TYPE" val="i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6"/>
  <p:tag name="KSO_WM_UNIT_INDEX" val="16"/>
  <p:tag name="KSO_WM_UNIT_LAYERLEVEL" val="1"/>
  <p:tag name="KSO_WM_UNIT_TYPE" val="i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7"/>
  <p:tag name="KSO_WM_UNIT_INDEX" val="17"/>
  <p:tag name="KSO_WM_UNIT_LAYERLEVEL" val="1"/>
  <p:tag name="KSO_WM_UNIT_TYPE" val="i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8"/>
  <p:tag name="KSO_WM_UNIT_INDEX" val="18"/>
  <p:tag name="KSO_WM_UNIT_LAYERLEVEL" val="1"/>
  <p:tag name="KSO_WM_UNIT_TYPE" val="i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9"/>
  <p:tag name="KSO_WM_UNIT_INDEX" val="19"/>
  <p:tag name="KSO_WM_UNIT_LAYERLEVEL" val="1"/>
  <p:tag name="KSO_WM_UNIT_TYPE" val="i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0"/>
  <p:tag name="KSO_WM_UNIT_INDEX" val="20"/>
  <p:tag name="KSO_WM_UNIT_LAYERLEVEL" val="1"/>
  <p:tag name="KSO_WM_UNIT_TYPE" val="i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4"/>
  <p:tag name="KSO_WM_UNIT_INDEX" val="24"/>
  <p:tag name="KSO_WM_UNIT_LAYERLEVEL" val="1"/>
  <p:tag name="KSO_WM_UNIT_TYPE" val="i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21"/>
  <p:tag name="KSO_WM_UNIT_INDEX" val="21"/>
  <p:tag name="KSO_WM_UNIT_LAYERLEVEL" val="1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2"/>
  <p:tag name="KSO_WM_UNIT_INDEX" val="22"/>
  <p:tag name="KSO_WM_UNIT_LAYERLEVEL" val="1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2"/>
  <p:tag name="KSO_WM_UNIT_INDEX" val="22"/>
  <p:tag name="KSO_WM_UNIT_LAYERLEVEL" val="1"/>
  <p:tag name="KSO_WM_UNIT_TYPE" val="i"/>
</p:tagLst>
</file>

<file path=ppt/tags/tag6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6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6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卡通教育模板"/>
  <p:tag name="KSO_WM_UNIT_TYPE" val="a"/>
  <p:tag name="KSO_WM_UNIT_VALUE" val="12"/>
</p:tagLst>
</file>

<file path=ppt/tags/tag665.xml><?xml version="1.0" encoding="utf-8"?>
<p:tagLst xmlns:p="http://schemas.openxmlformats.org/presentationml/2006/main">
  <p:tag name="KSO_WM_BEAUTIFY_FLAG" val="#wm#"/>
  <p:tag name="KSO_WM_SLIDE_ID" val="custom20203888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3888"/>
  <p:tag name="KSO_WM_TEMPLATE_MASTER_THUMB_INDEX" val="12"/>
  <p:tag name="KSO_WM_TEMPLATE_MASTER_TYPE" val="1"/>
  <p:tag name="KSO_WM_TEMPLATE_SUBCATEGORY" val="0"/>
  <p:tag name="KSO_WM_TEMPLATE_THUMBS_INDEX" val="1、4、5、8、11、12、14、16、17、18、19、20、21、22、23、24、25、26、27、28、30"/>
</p:tagLst>
</file>

<file path=ppt/tags/tag666.xml><?xml version="1.0" encoding="utf-8"?>
<p:tagLst xmlns:p="http://schemas.openxmlformats.org/presentationml/2006/main">
  <p:tag name="KSO_WM_UNIT_PLACING_PICTURE_USER_VIEWPORT" val="{&quot;height&quot;:7354.7322834645665,&quot;width&quot;:17593.570078740158}"/>
</p:tagLst>
</file>

<file path=ppt/tags/tag667.xml><?xml version="1.0" encoding="utf-8"?>
<p:tagLst xmlns:p="http://schemas.openxmlformats.org/presentationml/2006/main">
  <p:tag name="KSO_WM_UNIT_PLACING_PICTURE_USER_VIEWPORT" val="{&quot;height&quot;:2445,&quot;width&quot;:3675}"/>
</p:tagLst>
</file>

<file path=ppt/tags/tag6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1"/>
  <p:tag name="KSO_WM_UNIT_DIAGRAM_ISNUMVISUAL" val="0"/>
  <p:tag name="KSO_WM_UNIT_DIAGRAM_ISREFERUNIT" val="0"/>
  <p:tag name="KSO_WM_UNIT_HIGHLIGHT" val="0"/>
  <p:tag name="KSO_WM_UNIT_ID" val="custom20203888_7*e*1"/>
  <p:tag name="KSO_WM_UNIT_INDEX" val="1"/>
  <p:tag name="KSO_WM_UNIT_ISCONTENTSTITLE" val="0"/>
  <p:tag name="KSO_WM_UNIT_LAYERLEVEL" val="1"/>
  <p:tag name="KSO_WM_UNIT_NOCLEAR" val="0"/>
  <p:tag name="KSO_WM_UNIT_PRESET_TEXT" val="第一章"/>
  <p:tag name="KSO_WM_UNIT_TYPE" val="e"/>
  <p:tag name="KSO_WM_UNIT_VALUE" val="12"/>
  <p:tag name="PA" val="v5.2.8"/>
</p:tagLst>
</file>

<file path=ppt/tags/tag6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YPE" val="a"/>
  <p:tag name="KSO_WM_UNIT_VALUE" val="10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0.xml><?xml version="1.0" encoding="utf-8"?>
<p:tagLst xmlns:p="http://schemas.openxmlformats.org/presentationml/2006/main">
  <p:tag name="KSO_WM_BEAUTIFY_FLAG" val="#wm#"/>
  <p:tag name="KSO_WM_SLIDE_ID" val="custom20203888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671.xml><?xml version="1.0" encoding="utf-8"?>
<p:tagLst xmlns:p="http://schemas.openxmlformats.org/presentationml/2006/main">
  <p:tag name="TABLE_ENDDRAG_ORIGIN_RECT" val="879*557"/>
  <p:tag name="TABLE_ENDDRAG_RECT" val="75*4*879*557"/>
</p:tagLst>
</file>

<file path=ppt/tags/tag672.xml><?xml version="1.0" encoding="utf-8"?>
<p:tagLst xmlns:p="http://schemas.openxmlformats.org/presentationml/2006/main">
  <p:tag name="KSO_WM_UNIT_TABLE_BEAUTIFY" val="smartTable{54433127-f6e6-4692-aea5-6489b0461253}"/>
</p:tagLst>
</file>

<file path=ppt/tags/tag673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74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75.xml><?xml version="1.0" encoding="utf-8"?>
<p:tagLst xmlns:p="http://schemas.openxmlformats.org/presentationml/2006/main">
  <p:tag name="KSO_WM_UNIT_TABLE_BEAUTIFY" val="smartTable{f9a95506-908f-47ad-b94c-7966689b5d2b}"/>
</p:tagLst>
</file>

<file path=ppt/tags/tag676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77.xml><?xml version="1.0" encoding="utf-8"?>
<p:tagLst xmlns:p="http://schemas.openxmlformats.org/presentationml/2006/main">
  <p:tag name="KSO_WM_BEAUTIFY_FLAG" val="#wm#"/>
  <p:tag name="KSO_WM_SLIDE_ID" val="custom20203888_24"/>
  <p:tag name="KSO_WM_SLIDE_INDEX" val="24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0"/>
  <p:tag name="KSO_WM_TEMPLATE_INDEX" val="20203888"/>
  <p:tag name="KSO_WM_TEMPLATE_MASTER_TYPE" val="1"/>
  <p:tag name="KSO_WM_TEMPLATE_SUBCATEGORY" val="0"/>
</p:tagLst>
</file>

<file path=ppt/tags/tag678.xml><?xml version="1.0" encoding="utf-8"?>
<p:tagLst xmlns:p="http://schemas.openxmlformats.org/presentationml/2006/main">
  <p:tag name="KSO_WM_UNIT_TABLE_BEAUTIFY" val="smartTable{13095623-aa4f-4976-bef8-75fdca7a650a}"/>
  <p:tag name="TABLE_ENDDRAG_ORIGIN_RECT" val="850*421"/>
  <p:tag name="TABLE_ENDDRAG_RECT" val="84*14*850*421"/>
</p:tagLst>
</file>

<file path=ppt/tags/tag6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感谢观看"/>
  <p:tag name="KSO_WM_UNIT_TYPE" val="a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3888"/>
  <p:tag name="KSO_WM_UNIT_COMPATIBLE" val="0"/>
  <p:tag name="KSO_WM_UNIT_DIAGRAM_ISNUMVISUAL" val="0"/>
  <p:tag name="KSO_WM_UNIT_DIAGRAM_ISREFERUNIT" val="0"/>
  <p:tag name="KSO_WM_UNIT_HIGHLIGHT" val="0"/>
  <p:tag name="KSO_WM_UNIT_ID" val="custom20203888_30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12"/>
</p:tagLst>
</file>

<file path=ppt/tags/tag681.xml><?xml version="1.0" encoding="utf-8"?>
<p:tagLst xmlns:p="http://schemas.openxmlformats.org/presentationml/2006/main">
  <p:tag name="KSO_WM_BEAUTIFY_FLAG" val="#wm#"/>
  <p:tag name="KSO_WM_SLIDE_ID" val="custom20203888_30"/>
  <p:tag name="KSO_WM_SLIDE_INDEX" val="30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3888"/>
  <p:tag name="KSO_WM_TEMPLATE_MASTER_TYPE" val="1"/>
  <p:tag name="KSO_WM_TEMPLATE_SUBCATEGORY" val="0"/>
</p:tagLst>
</file>

<file path=ppt/tags/tag6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96581"/>
  <p:tag name="KSO_WM_TEMPLATE_JOB_ID" val="2"/>
  <p:tag name="KSO_WM_TEMPLATE_OUTLINE_ID" val="15"/>
  <p:tag name="KSO_WM_TEMPLATE_SCENE_ID" val="1"/>
  <p:tag name="KSO_WM_TEMPLATE_SUBCATEGORY" val="0"/>
  <p:tag name="KSO_WM_TEMPLATE_THUMBS_INDEX" val="1"/>
  <p:tag name="KSO_WM_TEMPLATE_TOPIC_DEFAULT" val="1"/>
  <p:tag name="KSO_WM_TEMPLATE_TOPIC_ID" val="2869567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8_Office 主题​​">
  <a:themeElements>
    <a:clrScheme name="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95959"/>
      </a:accent1>
      <a:accent2>
        <a:srgbClr val="8496B0"/>
      </a:accent2>
      <a:accent3>
        <a:srgbClr val="D7B5C6"/>
      </a:accent3>
      <a:accent4>
        <a:srgbClr val="BCBCBC"/>
      </a:accent4>
      <a:accent5>
        <a:srgbClr val="034A90"/>
      </a:accent5>
      <a:accent6>
        <a:srgbClr val="59595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3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​​">
  <a:themeElements>
    <a:clrScheme name="自定义 27">
      <a:dk1>
        <a:srgbClr val="000000"/>
      </a:dk1>
      <a:lt1>
        <a:srgbClr val="FFFFFF"/>
      </a:lt1>
      <a:dk2>
        <a:srgbClr val="DDE4FF"/>
      </a:dk2>
      <a:lt2>
        <a:srgbClr val="FFFFFF"/>
      </a:lt2>
      <a:accent1>
        <a:srgbClr val="4E79DA"/>
      </a:accent1>
      <a:accent2>
        <a:srgbClr val="6D78C2"/>
      </a:accent2>
      <a:accent3>
        <a:srgbClr val="8D77AA"/>
      </a:accent3>
      <a:accent4>
        <a:srgbClr val="AC7693"/>
      </a:accent4>
      <a:accent5>
        <a:srgbClr val="CC757B"/>
      </a:accent5>
      <a:accent6>
        <a:srgbClr val="EB7463"/>
      </a:accent6>
      <a:hlink>
        <a:srgbClr val="0563C1"/>
      </a:hlink>
      <a:folHlink>
        <a:srgbClr val="954E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10600030101010101" charset="-122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10600030101010101" charset="-122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10600030101010101" charset="-122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 charset="-122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84</Paragraphs>
  <Slides>20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40">
      <vt:lpstr>Arial</vt:lpstr>
      <vt:lpstr>微软雅黑</vt:lpstr>
      <vt:lpstr>幼圆</vt:lpstr>
      <vt:lpstr>等线</vt:lpstr>
      <vt:lpstr>汉仪乐喵体W</vt:lpstr>
      <vt:lpstr>Arial Black</vt:lpstr>
      <vt:lpstr>等线 Light</vt:lpstr>
      <vt:lpstr>Calibri Light</vt:lpstr>
      <vt:lpstr>Calibri</vt:lpstr>
      <vt:lpstr>Times New Roman</vt:lpstr>
      <vt:lpstr>隶书</vt:lpstr>
      <vt:lpstr>汉仪夏日体W</vt:lpstr>
      <vt:lpstr>宋体</vt:lpstr>
      <vt:lpstr>华文楷体</vt:lpstr>
      <vt:lpstr>黑体</vt:lpstr>
      <vt:lpstr>楷体</vt:lpstr>
      <vt:lpstr>Wingdings</vt:lpstr>
      <vt:lpstr>方正粗黑宋简体</vt:lpstr>
      <vt:lpstr>华文新魏</vt:lpstr>
      <vt:lpstr>8_Office 主题​​</vt:lpstr>
      <vt:lpstr>  文学类文本  小说阅读</vt:lpstr>
      <vt:lpstr>PowerPoint Presentation</vt:lpstr>
      <vt:lpstr>PowerPoint Presentation</vt:lpstr>
      <vt:lpstr>PowerPoint Presentation</vt:lpstr>
      <vt:lpstr>PowerPoint Presentation</vt:lpstr>
      <vt:lpstr>环境描写的手法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感谢观看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2022-01-04T15:09:09.136</cp:lastPrinted>
  <dcterms:created xsi:type="dcterms:W3CDTF">2022-01-04T15:09:09Z</dcterms:created>
  <dcterms:modified xsi:type="dcterms:W3CDTF">2022-01-04T07:09:13Z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