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1.xml" ContentType="application/vnd.openxmlformats-officedocument.drawingml.diagramColors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6" r:id="rId2"/>
    <p:sldId id="290" r:id="rId3"/>
    <p:sldId id="299" r:id="rId4"/>
    <p:sldId id="300" r:id="rId5"/>
    <p:sldId id="301" r:id="rId6"/>
    <p:sldId id="302" r:id="rId7"/>
    <p:sldId id="304" r:id="rId8"/>
    <p:sldId id="306" r:id="rId9"/>
    <p:sldId id="305" r:id="rId10"/>
    <p:sldId id="303" r:id="rId11"/>
  </p:sldIdLst>
  <p:sldSz cx="9144000" cy="5143500" type="screen16x9"/>
  <p:notesSz cx="6858000" cy="9144000"/>
  <p:embeddedFontLst>
    <p:embeddedFont>
      <p:font typeface="方正卡通简体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</p:embeddedFontLst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96B4"/>
    <a:srgbClr val="09586B"/>
    <a:srgbClr val="8FB7C8"/>
    <a:srgbClr val="C48C00"/>
    <a:srgbClr val="FFB400"/>
    <a:srgbClr val="5792AD"/>
    <a:srgbClr val="845424"/>
    <a:srgbClr val="4C5968"/>
    <a:srgbClr val="43414E"/>
    <a:srgbClr val="6476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94" autoAdjust="0"/>
    <p:restoredTop sz="94660"/>
  </p:normalViewPr>
  <p:slideViewPr>
    <p:cSldViewPr>
      <p:cViewPr>
        <p:scale>
          <a:sx n="84" d="100"/>
          <a:sy n="84" d="100"/>
        </p:scale>
        <p:origin x="-324" y="-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A0ED01-486A-475A-9737-8148F550FB6E}" type="doc">
      <dgm:prSet loTypeId="urn:microsoft.com/office/officeart/2005/8/layout/hProcess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8406A52C-4F9F-4740-8463-358E94060A4A}">
      <dgm:prSet phldrT="[文本]"/>
      <dgm:spPr/>
      <dgm:t>
        <a:bodyPr/>
        <a:lstStyle/>
        <a:p>
          <a:r>
            <a:rPr lang="zh-CN" altLang="en-US" dirty="0" smtClean="0">
              <a:latin typeface="方正卡通简体" pitchFamily="65" charset="-122"/>
              <a:ea typeface="方正卡通简体" pitchFamily="65" charset="-122"/>
            </a:rPr>
            <a:t>新闻结构</a:t>
          </a:r>
          <a:endParaRPr lang="zh-CN" altLang="en-US" dirty="0">
            <a:latin typeface="方正卡通简体" pitchFamily="65" charset="-122"/>
            <a:ea typeface="方正卡通简体" pitchFamily="65" charset="-122"/>
          </a:endParaRPr>
        </a:p>
      </dgm:t>
    </dgm:pt>
    <dgm:pt modelId="{7D951C7E-35A1-41E7-BCC5-2D8D0BD7D86E}" type="parTrans" cxnId="{C85A7233-B52E-4F93-AEE8-C48AA9219E23}">
      <dgm:prSet/>
      <dgm:spPr/>
      <dgm:t>
        <a:bodyPr/>
        <a:lstStyle/>
        <a:p>
          <a:endParaRPr lang="zh-CN" altLang="en-US"/>
        </a:p>
      </dgm:t>
    </dgm:pt>
    <dgm:pt modelId="{5E681D7F-977A-45E3-9034-E73DC454B374}" type="sibTrans" cxnId="{C85A7233-B52E-4F93-AEE8-C48AA9219E23}">
      <dgm:prSet/>
      <dgm:spPr/>
      <dgm:t>
        <a:bodyPr/>
        <a:lstStyle/>
        <a:p>
          <a:endParaRPr lang="zh-CN" altLang="en-US"/>
        </a:p>
      </dgm:t>
    </dgm:pt>
    <dgm:pt modelId="{F32344EE-5C58-4E32-A9B4-0394B81D411E}">
      <dgm:prSet phldrT="[文本]"/>
      <dgm:spPr/>
      <dgm:t>
        <a:bodyPr/>
        <a:lstStyle/>
        <a:p>
          <a:r>
            <a:rPr lang="zh-CN" altLang="en-US" dirty="0" smtClean="0">
              <a:latin typeface="方正卡通简体" pitchFamily="65" charset="-122"/>
              <a:ea typeface="方正卡通简体" pitchFamily="65" charset="-122"/>
            </a:rPr>
            <a:t>内容选择</a:t>
          </a:r>
          <a:endParaRPr lang="zh-CN" altLang="en-US" dirty="0">
            <a:latin typeface="方正卡通简体" pitchFamily="65" charset="-122"/>
            <a:ea typeface="方正卡通简体" pitchFamily="65" charset="-122"/>
          </a:endParaRPr>
        </a:p>
      </dgm:t>
    </dgm:pt>
    <dgm:pt modelId="{986544CC-1217-47AB-B966-E54F73104D81}" type="parTrans" cxnId="{E2D28D47-FE1A-4B84-9C25-F57D3948298F}">
      <dgm:prSet/>
      <dgm:spPr/>
      <dgm:t>
        <a:bodyPr/>
        <a:lstStyle/>
        <a:p>
          <a:endParaRPr lang="zh-CN" altLang="en-US"/>
        </a:p>
      </dgm:t>
    </dgm:pt>
    <dgm:pt modelId="{0A62A808-5535-4F6F-BF00-BC6C46A4ABE8}" type="sibTrans" cxnId="{E2D28D47-FE1A-4B84-9C25-F57D3948298F}">
      <dgm:prSet/>
      <dgm:spPr/>
      <dgm:t>
        <a:bodyPr/>
        <a:lstStyle/>
        <a:p>
          <a:endParaRPr lang="zh-CN" altLang="en-US"/>
        </a:p>
      </dgm:t>
    </dgm:pt>
    <dgm:pt modelId="{752DB1E5-EE09-446C-AE64-5D3921847A2A}">
      <dgm:prSet phldrT="[文本]"/>
      <dgm:spPr/>
      <dgm:t>
        <a:bodyPr/>
        <a:lstStyle/>
        <a:p>
          <a:r>
            <a:rPr lang="zh-CN" altLang="en-US" dirty="0" smtClean="0">
              <a:latin typeface="方正卡通简体" pitchFamily="65" charset="-122"/>
              <a:ea typeface="方正卡通简体" pitchFamily="65" charset="-122"/>
            </a:rPr>
            <a:t>写作目的</a:t>
          </a:r>
          <a:endParaRPr lang="zh-CN" altLang="en-US" dirty="0">
            <a:latin typeface="方正卡通简体" pitchFamily="65" charset="-122"/>
            <a:ea typeface="方正卡通简体" pitchFamily="65" charset="-122"/>
          </a:endParaRPr>
        </a:p>
      </dgm:t>
    </dgm:pt>
    <dgm:pt modelId="{704F8660-7D07-46DB-802B-02361819EB52}" type="parTrans" cxnId="{DE96E350-E575-4198-B9B2-B9F5A15173E8}">
      <dgm:prSet/>
      <dgm:spPr/>
      <dgm:t>
        <a:bodyPr/>
        <a:lstStyle/>
        <a:p>
          <a:endParaRPr lang="zh-CN" altLang="en-US"/>
        </a:p>
      </dgm:t>
    </dgm:pt>
    <dgm:pt modelId="{B9621C6F-1691-40E1-8F2D-CEA4D5A2347E}" type="sibTrans" cxnId="{DE96E350-E575-4198-B9B2-B9F5A15173E8}">
      <dgm:prSet/>
      <dgm:spPr/>
      <dgm:t>
        <a:bodyPr/>
        <a:lstStyle/>
        <a:p>
          <a:endParaRPr lang="zh-CN" altLang="en-US"/>
        </a:p>
      </dgm:t>
    </dgm:pt>
    <dgm:pt modelId="{5A55940B-A0C8-48F5-8978-583E3F676634}">
      <dgm:prSet custT="1"/>
      <dgm:spPr/>
      <dgm:t>
        <a:bodyPr/>
        <a:lstStyle/>
        <a:p>
          <a:r>
            <a:rPr lang="zh-CN" altLang="en-US" sz="2000" dirty="0" smtClean="0">
              <a:latin typeface="方正卡通简体" pitchFamily="65" charset="-122"/>
              <a:ea typeface="方正卡通简体" pitchFamily="65" charset="-122"/>
            </a:rPr>
            <a:t>我选择什么新闻结构</a:t>
          </a:r>
          <a:endParaRPr lang="zh-CN" altLang="en-US" sz="2000" dirty="0">
            <a:latin typeface="方正卡通简体" pitchFamily="65" charset="-122"/>
            <a:ea typeface="方正卡通简体" pitchFamily="65" charset="-122"/>
          </a:endParaRPr>
        </a:p>
      </dgm:t>
    </dgm:pt>
    <dgm:pt modelId="{57233E0C-49B2-4FBF-85A1-C298E8D2C4D9}" type="parTrans" cxnId="{047EEDAF-CD82-4C38-A60A-22B07BB61E1A}">
      <dgm:prSet/>
      <dgm:spPr/>
      <dgm:t>
        <a:bodyPr/>
        <a:lstStyle/>
        <a:p>
          <a:endParaRPr lang="zh-CN" altLang="en-US"/>
        </a:p>
      </dgm:t>
    </dgm:pt>
    <dgm:pt modelId="{C75903AB-C7C8-4625-9C09-12D434D82BE3}" type="sibTrans" cxnId="{047EEDAF-CD82-4C38-A60A-22B07BB61E1A}">
      <dgm:prSet/>
      <dgm:spPr/>
      <dgm:t>
        <a:bodyPr/>
        <a:lstStyle/>
        <a:p>
          <a:endParaRPr lang="zh-CN" altLang="en-US"/>
        </a:p>
      </dgm:t>
    </dgm:pt>
    <dgm:pt modelId="{907F4385-3A26-4C9D-8F74-27EE6B8AD075}">
      <dgm:prSet/>
      <dgm:spPr/>
      <dgm:t>
        <a:bodyPr/>
        <a:lstStyle/>
        <a:p>
          <a:r>
            <a:rPr lang="zh-CN" altLang="en-US" dirty="0" smtClean="0">
              <a:latin typeface="方正卡通简体" pitchFamily="65" charset="-122"/>
              <a:ea typeface="方正卡通简体" pitchFamily="65" charset="-122"/>
            </a:rPr>
            <a:t>图片展那部分内容是我重点表达的</a:t>
          </a:r>
          <a:endParaRPr lang="zh-CN" altLang="en-US" dirty="0">
            <a:latin typeface="方正卡通简体" pitchFamily="65" charset="-122"/>
            <a:ea typeface="方正卡通简体" pitchFamily="65" charset="-122"/>
          </a:endParaRPr>
        </a:p>
      </dgm:t>
    </dgm:pt>
    <dgm:pt modelId="{57BF94B3-3B08-46D6-9780-73C017B12FED}" type="parTrans" cxnId="{A381D201-28C4-48F7-B7ED-5680B10EF7B8}">
      <dgm:prSet/>
      <dgm:spPr/>
      <dgm:t>
        <a:bodyPr/>
        <a:lstStyle/>
        <a:p>
          <a:endParaRPr lang="zh-CN" altLang="en-US"/>
        </a:p>
      </dgm:t>
    </dgm:pt>
    <dgm:pt modelId="{3D516667-EB1C-44CF-9AD8-717C009211F1}" type="sibTrans" cxnId="{A381D201-28C4-48F7-B7ED-5680B10EF7B8}">
      <dgm:prSet/>
      <dgm:spPr/>
      <dgm:t>
        <a:bodyPr/>
        <a:lstStyle/>
        <a:p>
          <a:endParaRPr lang="zh-CN" altLang="en-US"/>
        </a:p>
      </dgm:t>
    </dgm:pt>
    <dgm:pt modelId="{E74AF5F3-6A52-472A-A520-945A5DB5A449}">
      <dgm:prSet custT="1"/>
      <dgm:spPr/>
      <dgm:t>
        <a:bodyPr/>
        <a:lstStyle/>
        <a:p>
          <a:r>
            <a:rPr lang="zh-CN" altLang="en-US" sz="2000" dirty="0" smtClean="0">
              <a:latin typeface="方正卡通简体" pitchFamily="65" charset="-122"/>
              <a:ea typeface="方正卡通简体" pitchFamily="65" charset="-122"/>
            </a:rPr>
            <a:t>写给谁看</a:t>
          </a:r>
          <a:endParaRPr lang="zh-CN" altLang="en-US" sz="2000" dirty="0">
            <a:latin typeface="方正卡通简体" pitchFamily="65" charset="-122"/>
            <a:ea typeface="方正卡通简体" pitchFamily="65" charset="-122"/>
          </a:endParaRPr>
        </a:p>
      </dgm:t>
    </dgm:pt>
    <dgm:pt modelId="{2AE47C30-6A7B-46E1-9376-DE6CE02D9C32}" type="parTrans" cxnId="{93AB3B32-FFF4-4B00-AFC8-5BAF1F78EA2D}">
      <dgm:prSet/>
      <dgm:spPr/>
      <dgm:t>
        <a:bodyPr/>
        <a:lstStyle/>
        <a:p>
          <a:endParaRPr lang="zh-CN" altLang="en-US"/>
        </a:p>
      </dgm:t>
    </dgm:pt>
    <dgm:pt modelId="{5F7ED76B-3718-4E05-8FCF-7C37DB541976}" type="sibTrans" cxnId="{93AB3B32-FFF4-4B00-AFC8-5BAF1F78EA2D}">
      <dgm:prSet/>
      <dgm:spPr/>
      <dgm:t>
        <a:bodyPr/>
        <a:lstStyle/>
        <a:p>
          <a:endParaRPr lang="zh-CN" altLang="en-US"/>
        </a:p>
      </dgm:t>
    </dgm:pt>
    <dgm:pt modelId="{ABF00941-420C-423A-B5C6-2C4F1FD67D6D}">
      <dgm:prSet custT="1"/>
      <dgm:spPr/>
      <dgm:t>
        <a:bodyPr/>
        <a:lstStyle/>
        <a:p>
          <a:r>
            <a:rPr lang="zh-CN" altLang="en-US" sz="2000" dirty="0" smtClean="0">
              <a:latin typeface="方正卡通简体" pitchFamily="65" charset="-122"/>
              <a:ea typeface="方正卡通简体" pitchFamily="65" charset="-122"/>
            </a:rPr>
            <a:t>有什么特色</a:t>
          </a:r>
          <a:endParaRPr lang="zh-CN" altLang="en-US" sz="2000" dirty="0">
            <a:latin typeface="方正卡通简体" pitchFamily="65" charset="-122"/>
            <a:ea typeface="方正卡通简体" pitchFamily="65" charset="-122"/>
          </a:endParaRPr>
        </a:p>
      </dgm:t>
    </dgm:pt>
    <dgm:pt modelId="{181247B0-A12D-4C3E-A234-E7757A59D092}" type="parTrans" cxnId="{36C8290D-922A-4A14-B323-1C4D60E1BA26}">
      <dgm:prSet/>
      <dgm:spPr/>
      <dgm:t>
        <a:bodyPr/>
        <a:lstStyle/>
        <a:p>
          <a:endParaRPr lang="zh-CN" altLang="en-US"/>
        </a:p>
      </dgm:t>
    </dgm:pt>
    <dgm:pt modelId="{C44DE529-E432-4896-9800-2BEA0164D4F6}" type="sibTrans" cxnId="{36C8290D-922A-4A14-B323-1C4D60E1BA26}">
      <dgm:prSet/>
      <dgm:spPr/>
      <dgm:t>
        <a:bodyPr/>
        <a:lstStyle/>
        <a:p>
          <a:endParaRPr lang="zh-CN" altLang="en-US"/>
        </a:p>
      </dgm:t>
    </dgm:pt>
    <dgm:pt modelId="{290C77B9-B9C8-4C59-90A5-F8AB6D07C95C}" type="pres">
      <dgm:prSet presAssocID="{3DA0ED01-486A-475A-9737-8148F550FB6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81D1A3A-3A16-428F-A745-892CFEECBA41}" type="pres">
      <dgm:prSet presAssocID="{3DA0ED01-486A-475A-9737-8148F550FB6E}" presName="tSp" presStyleCnt="0"/>
      <dgm:spPr/>
    </dgm:pt>
    <dgm:pt modelId="{65141607-BDA8-4B9B-803A-DE96C26745E3}" type="pres">
      <dgm:prSet presAssocID="{3DA0ED01-486A-475A-9737-8148F550FB6E}" presName="bSp" presStyleCnt="0"/>
      <dgm:spPr/>
    </dgm:pt>
    <dgm:pt modelId="{B7778E05-26C9-4603-9AFA-061892A5F4CC}" type="pres">
      <dgm:prSet presAssocID="{3DA0ED01-486A-475A-9737-8148F550FB6E}" presName="process" presStyleCnt="0"/>
      <dgm:spPr/>
    </dgm:pt>
    <dgm:pt modelId="{037B0A78-C63F-4A18-AF49-D8D4EC8CBF72}" type="pres">
      <dgm:prSet presAssocID="{8406A52C-4F9F-4740-8463-358E94060A4A}" presName="composite1" presStyleCnt="0"/>
      <dgm:spPr/>
    </dgm:pt>
    <dgm:pt modelId="{6D63B7A4-92DA-4F04-A337-C28FF5B3C97B}" type="pres">
      <dgm:prSet presAssocID="{8406A52C-4F9F-4740-8463-358E94060A4A}" presName="dummyNode1" presStyleLbl="node1" presStyleIdx="0" presStyleCnt="3"/>
      <dgm:spPr/>
    </dgm:pt>
    <dgm:pt modelId="{AE59183A-88C5-4156-BCD3-C559829E37E7}" type="pres">
      <dgm:prSet presAssocID="{8406A52C-4F9F-4740-8463-358E94060A4A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60061E-F9B4-4CD7-8961-A0C7D439167E}" type="pres">
      <dgm:prSet presAssocID="{8406A52C-4F9F-4740-8463-358E94060A4A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77A759-A5FE-4905-9449-A79D21248596}" type="pres">
      <dgm:prSet presAssocID="{8406A52C-4F9F-4740-8463-358E94060A4A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1F4D3A-D6D6-43D4-8356-F3BB2855AB60}" type="pres">
      <dgm:prSet presAssocID="{8406A52C-4F9F-4740-8463-358E94060A4A}" presName="connSite1" presStyleCnt="0"/>
      <dgm:spPr/>
    </dgm:pt>
    <dgm:pt modelId="{73536E80-FE45-40FD-96AB-BA91D9E4A8A1}" type="pres">
      <dgm:prSet presAssocID="{5E681D7F-977A-45E3-9034-E73DC454B374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365C4B02-5078-437B-84FB-09843BBAAAFF}" type="pres">
      <dgm:prSet presAssocID="{F32344EE-5C58-4E32-A9B4-0394B81D411E}" presName="composite2" presStyleCnt="0"/>
      <dgm:spPr/>
    </dgm:pt>
    <dgm:pt modelId="{416B256F-26EF-448F-A0DB-C85BF901746E}" type="pres">
      <dgm:prSet presAssocID="{F32344EE-5C58-4E32-A9B4-0394B81D411E}" presName="dummyNode2" presStyleLbl="node1" presStyleIdx="0" presStyleCnt="3"/>
      <dgm:spPr/>
    </dgm:pt>
    <dgm:pt modelId="{EC67BEDD-BABB-49B6-9725-3C368098F529}" type="pres">
      <dgm:prSet presAssocID="{F32344EE-5C58-4E32-A9B4-0394B81D411E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B3E1FF-1CEC-438F-9EB8-243EC510975D}" type="pres">
      <dgm:prSet presAssocID="{F32344EE-5C58-4E32-A9B4-0394B81D411E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96DBFB-81A0-472F-891C-7AA64FE4CB80}" type="pres">
      <dgm:prSet presAssocID="{F32344EE-5C58-4E32-A9B4-0394B81D411E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FE87CA-D777-4970-A674-3514922F763B}" type="pres">
      <dgm:prSet presAssocID="{F32344EE-5C58-4E32-A9B4-0394B81D411E}" presName="connSite2" presStyleCnt="0"/>
      <dgm:spPr/>
    </dgm:pt>
    <dgm:pt modelId="{26C70816-BECD-4B0C-9D9F-166A5777BE41}" type="pres">
      <dgm:prSet presAssocID="{0A62A808-5535-4F6F-BF00-BC6C46A4ABE8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5B0BC3A9-E3F7-401B-9472-990A13258A4E}" type="pres">
      <dgm:prSet presAssocID="{752DB1E5-EE09-446C-AE64-5D3921847A2A}" presName="composite1" presStyleCnt="0"/>
      <dgm:spPr/>
    </dgm:pt>
    <dgm:pt modelId="{C4B6DDD7-1818-417E-A100-AB95F0FF2AAC}" type="pres">
      <dgm:prSet presAssocID="{752DB1E5-EE09-446C-AE64-5D3921847A2A}" presName="dummyNode1" presStyleLbl="node1" presStyleIdx="1" presStyleCnt="3"/>
      <dgm:spPr/>
    </dgm:pt>
    <dgm:pt modelId="{E4F79BA8-E7A9-46F8-AE71-18E54B97D18D}" type="pres">
      <dgm:prSet presAssocID="{752DB1E5-EE09-446C-AE64-5D3921847A2A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DEAF2B-36D3-433E-BDAF-A0873922D0C8}" type="pres">
      <dgm:prSet presAssocID="{752DB1E5-EE09-446C-AE64-5D3921847A2A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B5DCD2-DB79-46CD-82FF-0AE8C45AE9D0}" type="pres">
      <dgm:prSet presAssocID="{752DB1E5-EE09-446C-AE64-5D3921847A2A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AFE189-181C-4546-A29E-F29E9F77B174}" type="pres">
      <dgm:prSet presAssocID="{752DB1E5-EE09-446C-AE64-5D3921847A2A}" presName="connSite1" presStyleCnt="0"/>
      <dgm:spPr/>
    </dgm:pt>
  </dgm:ptLst>
  <dgm:cxnLst>
    <dgm:cxn modelId="{93AB3B32-FFF4-4B00-AFC8-5BAF1F78EA2D}" srcId="{752DB1E5-EE09-446C-AE64-5D3921847A2A}" destId="{E74AF5F3-6A52-472A-A520-945A5DB5A449}" srcOrd="0" destOrd="0" parTransId="{2AE47C30-6A7B-46E1-9376-DE6CE02D9C32}" sibTransId="{5F7ED76B-3718-4E05-8FCF-7C37DB541976}"/>
    <dgm:cxn modelId="{0714C2FF-DCDA-42B9-953E-65E1ACC32093}" type="presOf" srcId="{907F4385-3A26-4C9D-8F74-27EE6B8AD075}" destId="{A1B3E1FF-1CEC-438F-9EB8-243EC510975D}" srcOrd="1" destOrd="0" presId="urn:microsoft.com/office/officeart/2005/8/layout/hProcess4"/>
    <dgm:cxn modelId="{134BE951-7B2E-4F33-8F5A-91A03DAC6855}" type="presOf" srcId="{3DA0ED01-486A-475A-9737-8148F550FB6E}" destId="{290C77B9-B9C8-4C59-90A5-F8AB6D07C95C}" srcOrd="0" destOrd="0" presId="urn:microsoft.com/office/officeart/2005/8/layout/hProcess4"/>
    <dgm:cxn modelId="{36C8290D-922A-4A14-B323-1C4D60E1BA26}" srcId="{752DB1E5-EE09-446C-AE64-5D3921847A2A}" destId="{ABF00941-420C-423A-B5C6-2C4F1FD67D6D}" srcOrd="1" destOrd="0" parTransId="{181247B0-A12D-4C3E-A234-E7757A59D092}" sibTransId="{C44DE529-E432-4896-9800-2BEA0164D4F6}"/>
    <dgm:cxn modelId="{89556BB2-9FE1-4550-83FF-B7414B0B4D93}" type="presOf" srcId="{0A62A808-5535-4F6F-BF00-BC6C46A4ABE8}" destId="{26C70816-BECD-4B0C-9D9F-166A5777BE41}" srcOrd="0" destOrd="0" presId="urn:microsoft.com/office/officeart/2005/8/layout/hProcess4"/>
    <dgm:cxn modelId="{47FFA79E-C0C0-4CEB-A27F-66F58E7C097A}" type="presOf" srcId="{ABF00941-420C-423A-B5C6-2C4F1FD67D6D}" destId="{67DEAF2B-36D3-433E-BDAF-A0873922D0C8}" srcOrd="1" destOrd="1" presId="urn:microsoft.com/office/officeart/2005/8/layout/hProcess4"/>
    <dgm:cxn modelId="{3D0D1E63-81FC-48EF-996A-193E57A3B4D3}" type="presOf" srcId="{F32344EE-5C58-4E32-A9B4-0394B81D411E}" destId="{C196DBFB-81A0-472F-891C-7AA64FE4CB80}" srcOrd="0" destOrd="0" presId="urn:microsoft.com/office/officeart/2005/8/layout/hProcess4"/>
    <dgm:cxn modelId="{10A22BDF-8EE6-422D-9724-419F93391363}" type="presOf" srcId="{E74AF5F3-6A52-472A-A520-945A5DB5A449}" destId="{67DEAF2B-36D3-433E-BDAF-A0873922D0C8}" srcOrd="1" destOrd="0" presId="urn:microsoft.com/office/officeart/2005/8/layout/hProcess4"/>
    <dgm:cxn modelId="{4976D650-AF46-430E-BD6A-69480E380036}" type="presOf" srcId="{752DB1E5-EE09-446C-AE64-5D3921847A2A}" destId="{CBB5DCD2-DB79-46CD-82FF-0AE8C45AE9D0}" srcOrd="0" destOrd="0" presId="urn:microsoft.com/office/officeart/2005/8/layout/hProcess4"/>
    <dgm:cxn modelId="{A381D201-28C4-48F7-B7ED-5680B10EF7B8}" srcId="{F32344EE-5C58-4E32-A9B4-0394B81D411E}" destId="{907F4385-3A26-4C9D-8F74-27EE6B8AD075}" srcOrd="0" destOrd="0" parTransId="{57BF94B3-3B08-46D6-9780-73C017B12FED}" sibTransId="{3D516667-EB1C-44CF-9AD8-717C009211F1}"/>
    <dgm:cxn modelId="{31BD7643-9614-4593-8925-B774284B042D}" type="presOf" srcId="{E74AF5F3-6A52-472A-A520-945A5DB5A449}" destId="{E4F79BA8-E7A9-46F8-AE71-18E54B97D18D}" srcOrd="0" destOrd="0" presId="urn:microsoft.com/office/officeart/2005/8/layout/hProcess4"/>
    <dgm:cxn modelId="{E2D28D47-FE1A-4B84-9C25-F57D3948298F}" srcId="{3DA0ED01-486A-475A-9737-8148F550FB6E}" destId="{F32344EE-5C58-4E32-A9B4-0394B81D411E}" srcOrd="1" destOrd="0" parTransId="{986544CC-1217-47AB-B966-E54F73104D81}" sibTransId="{0A62A808-5535-4F6F-BF00-BC6C46A4ABE8}"/>
    <dgm:cxn modelId="{87CDCE44-2698-4145-A339-E4A6AFCDDFBE}" type="presOf" srcId="{ABF00941-420C-423A-B5C6-2C4F1FD67D6D}" destId="{E4F79BA8-E7A9-46F8-AE71-18E54B97D18D}" srcOrd="0" destOrd="1" presId="urn:microsoft.com/office/officeart/2005/8/layout/hProcess4"/>
    <dgm:cxn modelId="{C85A7233-B52E-4F93-AEE8-C48AA9219E23}" srcId="{3DA0ED01-486A-475A-9737-8148F550FB6E}" destId="{8406A52C-4F9F-4740-8463-358E94060A4A}" srcOrd="0" destOrd="0" parTransId="{7D951C7E-35A1-41E7-BCC5-2D8D0BD7D86E}" sibTransId="{5E681D7F-977A-45E3-9034-E73DC454B374}"/>
    <dgm:cxn modelId="{7FF1525D-076C-4FDD-9CB8-860D1E5805C6}" type="presOf" srcId="{5A55940B-A0C8-48F5-8978-583E3F676634}" destId="{A460061E-F9B4-4CD7-8961-A0C7D439167E}" srcOrd="1" destOrd="0" presId="urn:microsoft.com/office/officeart/2005/8/layout/hProcess4"/>
    <dgm:cxn modelId="{E1204129-178C-4FD4-B531-04EDDAD9AEE0}" type="presOf" srcId="{907F4385-3A26-4C9D-8F74-27EE6B8AD075}" destId="{EC67BEDD-BABB-49B6-9725-3C368098F529}" srcOrd="0" destOrd="0" presId="urn:microsoft.com/office/officeart/2005/8/layout/hProcess4"/>
    <dgm:cxn modelId="{701B8A18-8406-48F7-B57A-4F7C73BB65D5}" type="presOf" srcId="{5A55940B-A0C8-48F5-8978-583E3F676634}" destId="{AE59183A-88C5-4156-BCD3-C559829E37E7}" srcOrd="0" destOrd="0" presId="urn:microsoft.com/office/officeart/2005/8/layout/hProcess4"/>
    <dgm:cxn modelId="{DE96E350-E575-4198-B9B2-B9F5A15173E8}" srcId="{3DA0ED01-486A-475A-9737-8148F550FB6E}" destId="{752DB1E5-EE09-446C-AE64-5D3921847A2A}" srcOrd="2" destOrd="0" parTransId="{704F8660-7D07-46DB-802B-02361819EB52}" sibTransId="{B9621C6F-1691-40E1-8F2D-CEA4D5A2347E}"/>
    <dgm:cxn modelId="{645B6D8A-382C-4FFE-9630-EEB23E8F0D72}" type="presOf" srcId="{5E681D7F-977A-45E3-9034-E73DC454B374}" destId="{73536E80-FE45-40FD-96AB-BA91D9E4A8A1}" srcOrd="0" destOrd="0" presId="urn:microsoft.com/office/officeart/2005/8/layout/hProcess4"/>
    <dgm:cxn modelId="{047EEDAF-CD82-4C38-A60A-22B07BB61E1A}" srcId="{8406A52C-4F9F-4740-8463-358E94060A4A}" destId="{5A55940B-A0C8-48F5-8978-583E3F676634}" srcOrd="0" destOrd="0" parTransId="{57233E0C-49B2-4FBF-85A1-C298E8D2C4D9}" sibTransId="{C75903AB-C7C8-4625-9C09-12D434D82BE3}"/>
    <dgm:cxn modelId="{04AD53D6-AE2C-4E5A-884D-1FFB00334A5C}" type="presOf" srcId="{8406A52C-4F9F-4740-8463-358E94060A4A}" destId="{9F77A759-A5FE-4905-9449-A79D21248596}" srcOrd="0" destOrd="0" presId="urn:microsoft.com/office/officeart/2005/8/layout/hProcess4"/>
    <dgm:cxn modelId="{5C7BC31B-AB05-4693-8672-957409848CA6}" type="presParOf" srcId="{290C77B9-B9C8-4C59-90A5-F8AB6D07C95C}" destId="{381D1A3A-3A16-428F-A745-892CFEECBA41}" srcOrd="0" destOrd="0" presId="urn:microsoft.com/office/officeart/2005/8/layout/hProcess4"/>
    <dgm:cxn modelId="{EEFB7D17-7881-499B-82E1-63BDB0AA377D}" type="presParOf" srcId="{290C77B9-B9C8-4C59-90A5-F8AB6D07C95C}" destId="{65141607-BDA8-4B9B-803A-DE96C26745E3}" srcOrd="1" destOrd="0" presId="urn:microsoft.com/office/officeart/2005/8/layout/hProcess4"/>
    <dgm:cxn modelId="{8235DD46-84A2-48B0-AD52-1025BBA4246B}" type="presParOf" srcId="{290C77B9-B9C8-4C59-90A5-F8AB6D07C95C}" destId="{B7778E05-26C9-4603-9AFA-061892A5F4CC}" srcOrd="2" destOrd="0" presId="urn:microsoft.com/office/officeart/2005/8/layout/hProcess4"/>
    <dgm:cxn modelId="{D0B7813D-65D4-446F-9D55-AEDF60FD9D20}" type="presParOf" srcId="{B7778E05-26C9-4603-9AFA-061892A5F4CC}" destId="{037B0A78-C63F-4A18-AF49-D8D4EC8CBF72}" srcOrd="0" destOrd="0" presId="urn:microsoft.com/office/officeart/2005/8/layout/hProcess4"/>
    <dgm:cxn modelId="{428E2CD4-33FF-4FD7-920E-3B96C3C5E0FB}" type="presParOf" srcId="{037B0A78-C63F-4A18-AF49-D8D4EC8CBF72}" destId="{6D63B7A4-92DA-4F04-A337-C28FF5B3C97B}" srcOrd="0" destOrd="0" presId="urn:microsoft.com/office/officeart/2005/8/layout/hProcess4"/>
    <dgm:cxn modelId="{BE41BB1D-9113-4C7F-B771-D7799DA92DCB}" type="presParOf" srcId="{037B0A78-C63F-4A18-AF49-D8D4EC8CBF72}" destId="{AE59183A-88C5-4156-BCD3-C559829E37E7}" srcOrd="1" destOrd="0" presId="urn:microsoft.com/office/officeart/2005/8/layout/hProcess4"/>
    <dgm:cxn modelId="{51F8A361-312C-477F-8858-8DC32CFECCE5}" type="presParOf" srcId="{037B0A78-C63F-4A18-AF49-D8D4EC8CBF72}" destId="{A460061E-F9B4-4CD7-8961-A0C7D439167E}" srcOrd="2" destOrd="0" presId="urn:microsoft.com/office/officeart/2005/8/layout/hProcess4"/>
    <dgm:cxn modelId="{73F333D9-7698-43CC-89FF-54A798482CDB}" type="presParOf" srcId="{037B0A78-C63F-4A18-AF49-D8D4EC8CBF72}" destId="{9F77A759-A5FE-4905-9449-A79D21248596}" srcOrd="3" destOrd="0" presId="urn:microsoft.com/office/officeart/2005/8/layout/hProcess4"/>
    <dgm:cxn modelId="{5B273B69-A4D5-4019-8D25-DC4815E14DE5}" type="presParOf" srcId="{037B0A78-C63F-4A18-AF49-D8D4EC8CBF72}" destId="{851F4D3A-D6D6-43D4-8356-F3BB2855AB60}" srcOrd="4" destOrd="0" presId="urn:microsoft.com/office/officeart/2005/8/layout/hProcess4"/>
    <dgm:cxn modelId="{1A8A5191-8AC1-4F97-9CD1-0F33BE1B4E96}" type="presParOf" srcId="{B7778E05-26C9-4603-9AFA-061892A5F4CC}" destId="{73536E80-FE45-40FD-96AB-BA91D9E4A8A1}" srcOrd="1" destOrd="0" presId="urn:microsoft.com/office/officeart/2005/8/layout/hProcess4"/>
    <dgm:cxn modelId="{CB9C34CF-39AF-47FC-BCF8-47E375233468}" type="presParOf" srcId="{B7778E05-26C9-4603-9AFA-061892A5F4CC}" destId="{365C4B02-5078-437B-84FB-09843BBAAAFF}" srcOrd="2" destOrd="0" presId="urn:microsoft.com/office/officeart/2005/8/layout/hProcess4"/>
    <dgm:cxn modelId="{E1DC1337-005E-41D7-8EAF-5AAC7A011C51}" type="presParOf" srcId="{365C4B02-5078-437B-84FB-09843BBAAAFF}" destId="{416B256F-26EF-448F-A0DB-C85BF901746E}" srcOrd="0" destOrd="0" presId="urn:microsoft.com/office/officeart/2005/8/layout/hProcess4"/>
    <dgm:cxn modelId="{9C0D5DD0-55B0-42B8-966D-0E3D3D57F530}" type="presParOf" srcId="{365C4B02-5078-437B-84FB-09843BBAAAFF}" destId="{EC67BEDD-BABB-49B6-9725-3C368098F529}" srcOrd="1" destOrd="0" presId="urn:microsoft.com/office/officeart/2005/8/layout/hProcess4"/>
    <dgm:cxn modelId="{32965D47-4199-499C-8DA5-EEDACF4F2BD1}" type="presParOf" srcId="{365C4B02-5078-437B-84FB-09843BBAAAFF}" destId="{A1B3E1FF-1CEC-438F-9EB8-243EC510975D}" srcOrd="2" destOrd="0" presId="urn:microsoft.com/office/officeart/2005/8/layout/hProcess4"/>
    <dgm:cxn modelId="{EC0CA1BF-A26A-4D66-9BB2-0155FEF47F45}" type="presParOf" srcId="{365C4B02-5078-437B-84FB-09843BBAAAFF}" destId="{C196DBFB-81A0-472F-891C-7AA64FE4CB80}" srcOrd="3" destOrd="0" presId="urn:microsoft.com/office/officeart/2005/8/layout/hProcess4"/>
    <dgm:cxn modelId="{E32D0038-3975-4311-9D3D-FA868336CCE2}" type="presParOf" srcId="{365C4B02-5078-437B-84FB-09843BBAAAFF}" destId="{0FFE87CA-D777-4970-A674-3514922F763B}" srcOrd="4" destOrd="0" presId="urn:microsoft.com/office/officeart/2005/8/layout/hProcess4"/>
    <dgm:cxn modelId="{191A6134-5342-483B-9694-5AC97C6B97B0}" type="presParOf" srcId="{B7778E05-26C9-4603-9AFA-061892A5F4CC}" destId="{26C70816-BECD-4B0C-9D9F-166A5777BE41}" srcOrd="3" destOrd="0" presId="urn:microsoft.com/office/officeart/2005/8/layout/hProcess4"/>
    <dgm:cxn modelId="{7A2CF5CB-435E-4089-8A59-96D07948F962}" type="presParOf" srcId="{B7778E05-26C9-4603-9AFA-061892A5F4CC}" destId="{5B0BC3A9-E3F7-401B-9472-990A13258A4E}" srcOrd="4" destOrd="0" presId="urn:microsoft.com/office/officeart/2005/8/layout/hProcess4"/>
    <dgm:cxn modelId="{81343E7F-5056-4B20-8A19-BCF1A7390916}" type="presParOf" srcId="{5B0BC3A9-E3F7-401B-9472-990A13258A4E}" destId="{C4B6DDD7-1818-417E-A100-AB95F0FF2AAC}" srcOrd="0" destOrd="0" presId="urn:microsoft.com/office/officeart/2005/8/layout/hProcess4"/>
    <dgm:cxn modelId="{B6398F81-59CD-46AD-9529-F121AE53E6DE}" type="presParOf" srcId="{5B0BC3A9-E3F7-401B-9472-990A13258A4E}" destId="{E4F79BA8-E7A9-46F8-AE71-18E54B97D18D}" srcOrd="1" destOrd="0" presId="urn:microsoft.com/office/officeart/2005/8/layout/hProcess4"/>
    <dgm:cxn modelId="{7AE1DEC9-3F48-4F54-91F5-B0DC3A4D18CF}" type="presParOf" srcId="{5B0BC3A9-E3F7-401B-9472-990A13258A4E}" destId="{67DEAF2B-36D3-433E-BDAF-A0873922D0C8}" srcOrd="2" destOrd="0" presId="urn:microsoft.com/office/officeart/2005/8/layout/hProcess4"/>
    <dgm:cxn modelId="{99622D4E-F131-453E-84F9-D4E8ACC29D23}" type="presParOf" srcId="{5B0BC3A9-E3F7-401B-9472-990A13258A4E}" destId="{CBB5DCD2-DB79-46CD-82FF-0AE8C45AE9D0}" srcOrd="3" destOrd="0" presId="urn:microsoft.com/office/officeart/2005/8/layout/hProcess4"/>
    <dgm:cxn modelId="{7FA20278-7C1F-45BD-9627-2F7F5D353B97}" type="presParOf" srcId="{5B0BC3A9-E3F7-401B-9472-990A13258A4E}" destId="{14AFE189-181C-4546-A29E-F29E9F77B174}" srcOrd="4" destOrd="0" presId="urn:microsoft.com/office/officeart/2005/8/layout/h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D7E03-89F9-47F5-AE70-C5C9AFDA05BA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E9BCB0-76E5-4DCE-A72F-799B02BF7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1974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9BCB0-76E5-4DCE-A72F-799B02BF7EF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340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9BCB0-76E5-4DCE-A72F-799B02BF7EF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8419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9BCB0-76E5-4DCE-A72F-799B02BF7EF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8419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9BCB0-76E5-4DCE-A72F-799B02BF7EF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8419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4267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8128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7329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5784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1280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5331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0381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691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0096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1849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4122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ED480-F301-45C8-99BB-815980DC91FE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98AFE-EA42-4677-892F-3577A84D53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990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96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071670" y="4059818"/>
            <a:ext cx="45159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rPr>
              <a:t>飞向天空的航程</a:t>
            </a:r>
            <a:endParaRPr lang="en-US" altLang="zh-CN" sz="4800" b="1" dirty="0" smtClean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2" name="抒情背景音88乐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600512" y="-1172666"/>
            <a:ext cx="609600" cy="60960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 rot="1500000">
            <a:off x="7140973" y="2037775"/>
            <a:ext cx="525462" cy="844549"/>
            <a:chOff x="7115175" y="395288"/>
            <a:chExt cx="525462" cy="844549"/>
          </a:xfrm>
        </p:grpSpPr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7154862" y="515938"/>
              <a:ext cx="396875" cy="506412"/>
            </a:xfrm>
            <a:custGeom>
              <a:avLst/>
              <a:gdLst>
                <a:gd name="T0" fmla="*/ 808 w 1056"/>
                <a:gd name="T1" fmla="*/ 1344 h 1350"/>
                <a:gd name="T2" fmla="*/ 162 w 1056"/>
                <a:gd name="T3" fmla="*/ 1302 h 1350"/>
                <a:gd name="T4" fmla="*/ 6 w 1056"/>
                <a:gd name="T5" fmla="*/ 1123 h 1350"/>
                <a:gd name="T6" fmla="*/ 69 w 1056"/>
                <a:gd name="T7" fmla="*/ 163 h 1350"/>
                <a:gd name="T8" fmla="*/ 248 w 1056"/>
                <a:gd name="T9" fmla="*/ 6 h 1350"/>
                <a:gd name="T10" fmla="*/ 894 w 1056"/>
                <a:gd name="T11" fmla="*/ 49 h 1350"/>
                <a:gd name="T12" fmla="*/ 1050 w 1056"/>
                <a:gd name="T13" fmla="*/ 228 h 1350"/>
                <a:gd name="T14" fmla="*/ 987 w 1056"/>
                <a:gd name="T15" fmla="*/ 1188 h 1350"/>
                <a:gd name="T16" fmla="*/ 808 w 1056"/>
                <a:gd name="T17" fmla="*/ 1344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6" h="1350">
                  <a:moveTo>
                    <a:pt x="808" y="1344"/>
                  </a:moveTo>
                  <a:cubicBezTo>
                    <a:pt x="162" y="1302"/>
                    <a:pt x="162" y="1302"/>
                    <a:pt x="162" y="1302"/>
                  </a:cubicBezTo>
                  <a:cubicBezTo>
                    <a:pt x="70" y="1296"/>
                    <a:pt x="0" y="1216"/>
                    <a:pt x="6" y="1123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75" y="70"/>
                    <a:pt x="155" y="0"/>
                    <a:pt x="248" y="6"/>
                  </a:cubicBezTo>
                  <a:cubicBezTo>
                    <a:pt x="894" y="49"/>
                    <a:pt x="894" y="49"/>
                    <a:pt x="894" y="49"/>
                  </a:cubicBezTo>
                  <a:cubicBezTo>
                    <a:pt x="986" y="55"/>
                    <a:pt x="1056" y="135"/>
                    <a:pt x="1050" y="228"/>
                  </a:cubicBezTo>
                  <a:cubicBezTo>
                    <a:pt x="987" y="1188"/>
                    <a:pt x="987" y="1188"/>
                    <a:pt x="987" y="1188"/>
                  </a:cubicBezTo>
                  <a:cubicBezTo>
                    <a:pt x="981" y="1280"/>
                    <a:pt x="901" y="1350"/>
                    <a:pt x="808" y="1344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7115175" y="395288"/>
              <a:ext cx="525462" cy="328612"/>
            </a:xfrm>
            <a:custGeom>
              <a:avLst/>
              <a:gdLst>
                <a:gd name="T0" fmla="*/ 2 w 1400"/>
                <a:gd name="T1" fmla="*/ 108 h 878"/>
                <a:gd name="T2" fmla="*/ 0 w 1400"/>
                <a:gd name="T3" fmla="*/ 155 h 878"/>
                <a:gd name="T4" fmla="*/ 11 w 1400"/>
                <a:gd name="T5" fmla="*/ 291 h 878"/>
                <a:gd name="T6" fmla="*/ 51 w 1400"/>
                <a:gd name="T7" fmla="*/ 452 h 878"/>
                <a:gd name="T8" fmla="*/ 123 w 1400"/>
                <a:gd name="T9" fmla="*/ 595 h 878"/>
                <a:gd name="T10" fmla="*/ 205 w 1400"/>
                <a:gd name="T11" fmla="*/ 696 h 878"/>
                <a:gd name="T12" fmla="*/ 383 w 1400"/>
                <a:gd name="T13" fmla="*/ 817 h 878"/>
                <a:gd name="T14" fmla="*/ 625 w 1400"/>
                <a:gd name="T15" fmla="*/ 876 h 878"/>
                <a:gd name="T16" fmla="*/ 677 w 1400"/>
                <a:gd name="T17" fmla="*/ 878 h 878"/>
                <a:gd name="T18" fmla="*/ 870 w 1400"/>
                <a:gd name="T19" fmla="*/ 846 h 878"/>
                <a:gd name="T20" fmla="*/ 992 w 1400"/>
                <a:gd name="T21" fmla="*/ 787 h 878"/>
                <a:gd name="T22" fmla="*/ 1137 w 1400"/>
                <a:gd name="T23" fmla="*/ 665 h 878"/>
                <a:gd name="T24" fmla="*/ 1242 w 1400"/>
                <a:gd name="T25" fmla="*/ 526 h 878"/>
                <a:gd name="T26" fmla="*/ 1352 w 1400"/>
                <a:gd name="T27" fmla="*/ 300 h 878"/>
                <a:gd name="T28" fmla="*/ 1386 w 1400"/>
                <a:gd name="T29" fmla="*/ 194 h 878"/>
                <a:gd name="T30" fmla="*/ 1304 w 1400"/>
                <a:gd name="T31" fmla="*/ 60 h 878"/>
                <a:gd name="T32" fmla="*/ 1169 w 1400"/>
                <a:gd name="T33" fmla="*/ 142 h 878"/>
                <a:gd name="T34" fmla="*/ 1273 w 1400"/>
                <a:gd name="T35" fmla="*/ 167 h 878"/>
                <a:gd name="T36" fmla="*/ 1169 w 1400"/>
                <a:gd name="T37" fmla="*/ 141 h 878"/>
                <a:gd name="T38" fmla="*/ 1169 w 1400"/>
                <a:gd name="T39" fmla="*/ 142 h 878"/>
                <a:gd name="T40" fmla="*/ 1273 w 1400"/>
                <a:gd name="T41" fmla="*/ 167 h 878"/>
                <a:gd name="T42" fmla="*/ 1169 w 1400"/>
                <a:gd name="T43" fmla="*/ 141 h 878"/>
                <a:gd name="T44" fmla="*/ 1169 w 1400"/>
                <a:gd name="T45" fmla="*/ 141 h 878"/>
                <a:gd name="T46" fmla="*/ 1169 w 1400"/>
                <a:gd name="T47" fmla="*/ 141 h 878"/>
                <a:gd name="T48" fmla="*/ 1169 w 1400"/>
                <a:gd name="T49" fmla="*/ 141 h 878"/>
                <a:gd name="T50" fmla="*/ 1169 w 1400"/>
                <a:gd name="T51" fmla="*/ 141 h 878"/>
                <a:gd name="T52" fmla="*/ 1169 w 1400"/>
                <a:gd name="T53" fmla="*/ 141 h 878"/>
                <a:gd name="T54" fmla="*/ 1141 w 1400"/>
                <a:gd name="T55" fmla="*/ 228 h 878"/>
                <a:gd name="T56" fmla="*/ 1053 w 1400"/>
                <a:gd name="T57" fmla="*/ 408 h 878"/>
                <a:gd name="T58" fmla="*/ 983 w 1400"/>
                <a:gd name="T59" fmla="*/ 503 h 878"/>
                <a:gd name="T60" fmla="*/ 920 w 1400"/>
                <a:gd name="T61" fmla="*/ 565 h 878"/>
                <a:gd name="T62" fmla="*/ 810 w 1400"/>
                <a:gd name="T63" fmla="*/ 630 h 878"/>
                <a:gd name="T64" fmla="*/ 748 w 1400"/>
                <a:gd name="T65" fmla="*/ 648 h 878"/>
                <a:gd name="T66" fmla="*/ 677 w 1400"/>
                <a:gd name="T67" fmla="*/ 655 h 878"/>
                <a:gd name="T68" fmla="*/ 643 w 1400"/>
                <a:gd name="T69" fmla="*/ 654 h 878"/>
                <a:gd name="T70" fmla="*/ 489 w 1400"/>
                <a:gd name="T71" fmla="*/ 620 h 878"/>
                <a:gd name="T72" fmla="*/ 405 w 1400"/>
                <a:gd name="T73" fmla="*/ 575 h 878"/>
                <a:gd name="T74" fmla="*/ 317 w 1400"/>
                <a:gd name="T75" fmla="*/ 485 h 878"/>
                <a:gd name="T76" fmla="*/ 261 w 1400"/>
                <a:gd name="T77" fmla="*/ 375 h 878"/>
                <a:gd name="T78" fmla="*/ 231 w 1400"/>
                <a:gd name="T79" fmla="*/ 257 h 878"/>
                <a:gd name="T80" fmla="*/ 223 w 1400"/>
                <a:gd name="T81" fmla="*/ 155 h 878"/>
                <a:gd name="T82" fmla="*/ 224 w 1400"/>
                <a:gd name="T83" fmla="*/ 122 h 878"/>
                <a:gd name="T84" fmla="*/ 120 w 1400"/>
                <a:gd name="T85" fmla="*/ 4 h 878"/>
                <a:gd name="T86" fmla="*/ 2 w 1400"/>
                <a:gd name="T87" fmla="*/ 10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0" h="878">
                  <a:moveTo>
                    <a:pt x="2" y="108"/>
                  </a:moveTo>
                  <a:cubicBezTo>
                    <a:pt x="1" y="122"/>
                    <a:pt x="0" y="138"/>
                    <a:pt x="0" y="155"/>
                  </a:cubicBezTo>
                  <a:cubicBezTo>
                    <a:pt x="0" y="194"/>
                    <a:pt x="3" y="240"/>
                    <a:pt x="11" y="291"/>
                  </a:cubicBezTo>
                  <a:cubicBezTo>
                    <a:pt x="19" y="341"/>
                    <a:pt x="31" y="396"/>
                    <a:pt x="51" y="452"/>
                  </a:cubicBezTo>
                  <a:cubicBezTo>
                    <a:pt x="69" y="499"/>
                    <a:pt x="92" y="548"/>
                    <a:pt x="123" y="595"/>
                  </a:cubicBezTo>
                  <a:cubicBezTo>
                    <a:pt x="146" y="630"/>
                    <a:pt x="173" y="665"/>
                    <a:pt x="205" y="696"/>
                  </a:cubicBezTo>
                  <a:cubicBezTo>
                    <a:pt x="253" y="744"/>
                    <a:pt x="313" y="786"/>
                    <a:pt x="383" y="817"/>
                  </a:cubicBezTo>
                  <a:cubicBezTo>
                    <a:pt x="453" y="848"/>
                    <a:pt x="534" y="868"/>
                    <a:pt x="625" y="876"/>
                  </a:cubicBezTo>
                  <a:cubicBezTo>
                    <a:pt x="643" y="877"/>
                    <a:pt x="660" y="878"/>
                    <a:pt x="677" y="878"/>
                  </a:cubicBezTo>
                  <a:cubicBezTo>
                    <a:pt x="746" y="878"/>
                    <a:pt x="811" y="866"/>
                    <a:pt x="870" y="846"/>
                  </a:cubicBezTo>
                  <a:cubicBezTo>
                    <a:pt x="914" y="831"/>
                    <a:pt x="954" y="811"/>
                    <a:pt x="992" y="787"/>
                  </a:cubicBezTo>
                  <a:cubicBezTo>
                    <a:pt x="1048" y="752"/>
                    <a:pt x="1096" y="710"/>
                    <a:pt x="1137" y="665"/>
                  </a:cubicBezTo>
                  <a:cubicBezTo>
                    <a:pt x="1178" y="620"/>
                    <a:pt x="1213" y="573"/>
                    <a:pt x="1242" y="526"/>
                  </a:cubicBezTo>
                  <a:cubicBezTo>
                    <a:pt x="1294" y="442"/>
                    <a:pt x="1329" y="361"/>
                    <a:pt x="1352" y="300"/>
                  </a:cubicBezTo>
                  <a:cubicBezTo>
                    <a:pt x="1375" y="239"/>
                    <a:pt x="1385" y="198"/>
                    <a:pt x="1386" y="194"/>
                  </a:cubicBezTo>
                  <a:cubicBezTo>
                    <a:pt x="1400" y="135"/>
                    <a:pt x="1364" y="74"/>
                    <a:pt x="1304" y="60"/>
                  </a:cubicBezTo>
                  <a:cubicBezTo>
                    <a:pt x="1244" y="45"/>
                    <a:pt x="1184" y="82"/>
                    <a:pt x="1169" y="142"/>
                  </a:cubicBezTo>
                  <a:cubicBezTo>
                    <a:pt x="1273" y="167"/>
                    <a:pt x="1273" y="167"/>
                    <a:pt x="1273" y="167"/>
                  </a:cubicBezTo>
                  <a:cubicBezTo>
                    <a:pt x="1169" y="141"/>
                    <a:pt x="1169" y="141"/>
                    <a:pt x="1169" y="141"/>
                  </a:cubicBezTo>
                  <a:cubicBezTo>
                    <a:pt x="1169" y="142"/>
                    <a:pt x="1169" y="142"/>
                    <a:pt x="1169" y="142"/>
                  </a:cubicBezTo>
                  <a:cubicBezTo>
                    <a:pt x="1273" y="167"/>
                    <a:pt x="1273" y="167"/>
                    <a:pt x="1273" y="167"/>
                  </a:cubicBezTo>
                  <a:cubicBezTo>
                    <a:pt x="1169" y="141"/>
                    <a:pt x="1169" y="141"/>
                    <a:pt x="1169" y="141"/>
                  </a:cubicBezTo>
                  <a:cubicBezTo>
                    <a:pt x="1169" y="141"/>
                    <a:pt x="1169" y="141"/>
                    <a:pt x="1169" y="141"/>
                  </a:cubicBezTo>
                  <a:cubicBezTo>
                    <a:pt x="1169" y="141"/>
                    <a:pt x="1169" y="141"/>
                    <a:pt x="1169" y="141"/>
                  </a:cubicBezTo>
                  <a:cubicBezTo>
                    <a:pt x="1169" y="141"/>
                    <a:pt x="1169" y="141"/>
                    <a:pt x="1169" y="141"/>
                  </a:cubicBezTo>
                  <a:cubicBezTo>
                    <a:pt x="1169" y="141"/>
                    <a:pt x="1169" y="141"/>
                    <a:pt x="1169" y="141"/>
                  </a:cubicBezTo>
                  <a:cubicBezTo>
                    <a:pt x="1169" y="141"/>
                    <a:pt x="1169" y="141"/>
                    <a:pt x="1169" y="141"/>
                  </a:cubicBezTo>
                  <a:cubicBezTo>
                    <a:pt x="1169" y="143"/>
                    <a:pt x="1160" y="178"/>
                    <a:pt x="1141" y="228"/>
                  </a:cubicBezTo>
                  <a:cubicBezTo>
                    <a:pt x="1122" y="278"/>
                    <a:pt x="1093" y="344"/>
                    <a:pt x="1053" y="408"/>
                  </a:cubicBezTo>
                  <a:cubicBezTo>
                    <a:pt x="1033" y="441"/>
                    <a:pt x="1009" y="474"/>
                    <a:pt x="983" y="503"/>
                  </a:cubicBezTo>
                  <a:cubicBezTo>
                    <a:pt x="963" y="526"/>
                    <a:pt x="942" y="546"/>
                    <a:pt x="920" y="565"/>
                  </a:cubicBezTo>
                  <a:cubicBezTo>
                    <a:pt x="887" y="592"/>
                    <a:pt x="850" y="615"/>
                    <a:pt x="810" y="630"/>
                  </a:cubicBezTo>
                  <a:cubicBezTo>
                    <a:pt x="790" y="638"/>
                    <a:pt x="770" y="644"/>
                    <a:pt x="748" y="648"/>
                  </a:cubicBezTo>
                  <a:cubicBezTo>
                    <a:pt x="725" y="653"/>
                    <a:pt x="702" y="655"/>
                    <a:pt x="677" y="655"/>
                  </a:cubicBezTo>
                  <a:cubicBezTo>
                    <a:pt x="666" y="655"/>
                    <a:pt x="655" y="654"/>
                    <a:pt x="643" y="654"/>
                  </a:cubicBezTo>
                  <a:cubicBezTo>
                    <a:pt x="582" y="649"/>
                    <a:pt x="531" y="636"/>
                    <a:pt x="489" y="620"/>
                  </a:cubicBezTo>
                  <a:cubicBezTo>
                    <a:pt x="457" y="607"/>
                    <a:pt x="429" y="592"/>
                    <a:pt x="405" y="575"/>
                  </a:cubicBezTo>
                  <a:cubicBezTo>
                    <a:pt x="369" y="549"/>
                    <a:pt x="341" y="519"/>
                    <a:pt x="317" y="485"/>
                  </a:cubicBezTo>
                  <a:cubicBezTo>
                    <a:pt x="293" y="451"/>
                    <a:pt x="275" y="414"/>
                    <a:pt x="261" y="375"/>
                  </a:cubicBezTo>
                  <a:cubicBezTo>
                    <a:pt x="246" y="336"/>
                    <a:pt x="237" y="295"/>
                    <a:pt x="231" y="257"/>
                  </a:cubicBezTo>
                  <a:cubicBezTo>
                    <a:pt x="225" y="219"/>
                    <a:pt x="223" y="184"/>
                    <a:pt x="223" y="155"/>
                  </a:cubicBezTo>
                  <a:cubicBezTo>
                    <a:pt x="223" y="143"/>
                    <a:pt x="224" y="132"/>
                    <a:pt x="224" y="122"/>
                  </a:cubicBezTo>
                  <a:cubicBezTo>
                    <a:pt x="228" y="61"/>
                    <a:pt x="182" y="8"/>
                    <a:pt x="120" y="4"/>
                  </a:cubicBezTo>
                  <a:cubicBezTo>
                    <a:pt x="59" y="0"/>
                    <a:pt x="6" y="46"/>
                    <a:pt x="2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7126287" y="503238"/>
              <a:ext cx="269875" cy="222250"/>
            </a:xfrm>
            <a:custGeom>
              <a:avLst/>
              <a:gdLst>
                <a:gd name="T0" fmla="*/ 21 w 720"/>
                <a:gd name="T1" fmla="*/ 164 h 593"/>
                <a:gd name="T2" fmla="*/ 93 w 720"/>
                <a:gd name="T3" fmla="*/ 307 h 593"/>
                <a:gd name="T4" fmla="*/ 175 w 720"/>
                <a:gd name="T5" fmla="*/ 408 h 593"/>
                <a:gd name="T6" fmla="*/ 353 w 720"/>
                <a:gd name="T7" fmla="*/ 529 h 593"/>
                <a:gd name="T8" fmla="*/ 595 w 720"/>
                <a:gd name="T9" fmla="*/ 588 h 593"/>
                <a:gd name="T10" fmla="*/ 715 w 720"/>
                <a:gd name="T11" fmla="*/ 485 h 593"/>
                <a:gd name="T12" fmla="*/ 613 w 720"/>
                <a:gd name="T13" fmla="*/ 366 h 593"/>
                <a:gd name="T14" fmla="*/ 459 w 720"/>
                <a:gd name="T15" fmla="*/ 332 h 593"/>
                <a:gd name="T16" fmla="*/ 375 w 720"/>
                <a:gd name="T17" fmla="*/ 287 h 593"/>
                <a:gd name="T18" fmla="*/ 287 w 720"/>
                <a:gd name="T19" fmla="*/ 197 h 593"/>
                <a:gd name="T20" fmla="*/ 231 w 720"/>
                <a:gd name="T21" fmla="*/ 87 h 593"/>
                <a:gd name="T22" fmla="*/ 88 w 720"/>
                <a:gd name="T23" fmla="*/ 21 h 593"/>
                <a:gd name="T24" fmla="*/ 21 w 720"/>
                <a:gd name="T25" fmla="*/ 164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0" h="593">
                  <a:moveTo>
                    <a:pt x="21" y="164"/>
                  </a:moveTo>
                  <a:cubicBezTo>
                    <a:pt x="39" y="211"/>
                    <a:pt x="62" y="260"/>
                    <a:pt x="93" y="307"/>
                  </a:cubicBezTo>
                  <a:cubicBezTo>
                    <a:pt x="116" y="342"/>
                    <a:pt x="143" y="377"/>
                    <a:pt x="175" y="408"/>
                  </a:cubicBezTo>
                  <a:cubicBezTo>
                    <a:pt x="223" y="456"/>
                    <a:pt x="283" y="498"/>
                    <a:pt x="353" y="529"/>
                  </a:cubicBezTo>
                  <a:cubicBezTo>
                    <a:pt x="423" y="560"/>
                    <a:pt x="504" y="580"/>
                    <a:pt x="595" y="588"/>
                  </a:cubicBezTo>
                  <a:cubicBezTo>
                    <a:pt x="657" y="593"/>
                    <a:pt x="710" y="547"/>
                    <a:pt x="715" y="485"/>
                  </a:cubicBezTo>
                  <a:cubicBezTo>
                    <a:pt x="720" y="424"/>
                    <a:pt x="675" y="370"/>
                    <a:pt x="613" y="366"/>
                  </a:cubicBezTo>
                  <a:cubicBezTo>
                    <a:pt x="552" y="361"/>
                    <a:pt x="501" y="348"/>
                    <a:pt x="459" y="332"/>
                  </a:cubicBezTo>
                  <a:cubicBezTo>
                    <a:pt x="427" y="319"/>
                    <a:pt x="399" y="304"/>
                    <a:pt x="375" y="287"/>
                  </a:cubicBezTo>
                  <a:cubicBezTo>
                    <a:pt x="339" y="261"/>
                    <a:pt x="311" y="231"/>
                    <a:pt x="287" y="197"/>
                  </a:cubicBezTo>
                  <a:cubicBezTo>
                    <a:pt x="263" y="163"/>
                    <a:pt x="245" y="126"/>
                    <a:pt x="231" y="87"/>
                  </a:cubicBezTo>
                  <a:cubicBezTo>
                    <a:pt x="210" y="30"/>
                    <a:pt x="146" y="0"/>
                    <a:pt x="88" y="21"/>
                  </a:cubicBezTo>
                  <a:cubicBezTo>
                    <a:pt x="30" y="42"/>
                    <a:pt x="0" y="106"/>
                    <a:pt x="21" y="16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7308850" y="522288"/>
              <a:ext cx="284162" cy="201612"/>
            </a:xfrm>
            <a:custGeom>
              <a:avLst/>
              <a:gdLst>
                <a:gd name="T0" fmla="*/ 107 w 757"/>
                <a:gd name="T1" fmla="*/ 536 h 538"/>
                <a:gd name="T2" fmla="*/ 159 w 757"/>
                <a:gd name="T3" fmla="*/ 538 h 538"/>
                <a:gd name="T4" fmla="*/ 352 w 757"/>
                <a:gd name="T5" fmla="*/ 506 h 538"/>
                <a:gd name="T6" fmla="*/ 474 w 757"/>
                <a:gd name="T7" fmla="*/ 447 h 538"/>
                <a:gd name="T8" fmla="*/ 619 w 757"/>
                <a:gd name="T9" fmla="*/ 325 h 538"/>
                <a:gd name="T10" fmla="*/ 724 w 757"/>
                <a:gd name="T11" fmla="*/ 186 h 538"/>
                <a:gd name="T12" fmla="*/ 689 w 757"/>
                <a:gd name="T13" fmla="*/ 32 h 538"/>
                <a:gd name="T14" fmla="*/ 535 w 757"/>
                <a:gd name="T15" fmla="*/ 68 h 538"/>
                <a:gd name="T16" fmla="*/ 465 w 757"/>
                <a:gd name="T17" fmla="*/ 163 h 538"/>
                <a:gd name="T18" fmla="*/ 402 w 757"/>
                <a:gd name="T19" fmla="*/ 225 h 538"/>
                <a:gd name="T20" fmla="*/ 292 w 757"/>
                <a:gd name="T21" fmla="*/ 290 h 538"/>
                <a:gd name="T22" fmla="*/ 230 w 757"/>
                <a:gd name="T23" fmla="*/ 308 h 538"/>
                <a:gd name="T24" fmla="*/ 159 w 757"/>
                <a:gd name="T25" fmla="*/ 315 h 538"/>
                <a:gd name="T26" fmla="*/ 125 w 757"/>
                <a:gd name="T27" fmla="*/ 314 h 538"/>
                <a:gd name="T28" fmla="*/ 5 w 757"/>
                <a:gd name="T29" fmla="*/ 416 h 538"/>
                <a:gd name="T30" fmla="*/ 107 w 757"/>
                <a:gd name="T31" fmla="*/ 53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7" h="538">
                  <a:moveTo>
                    <a:pt x="107" y="536"/>
                  </a:moveTo>
                  <a:cubicBezTo>
                    <a:pt x="125" y="537"/>
                    <a:pt x="142" y="538"/>
                    <a:pt x="159" y="538"/>
                  </a:cubicBezTo>
                  <a:cubicBezTo>
                    <a:pt x="228" y="538"/>
                    <a:pt x="293" y="526"/>
                    <a:pt x="352" y="506"/>
                  </a:cubicBezTo>
                  <a:cubicBezTo>
                    <a:pt x="396" y="491"/>
                    <a:pt x="436" y="471"/>
                    <a:pt x="474" y="447"/>
                  </a:cubicBezTo>
                  <a:cubicBezTo>
                    <a:pt x="530" y="412"/>
                    <a:pt x="578" y="370"/>
                    <a:pt x="619" y="325"/>
                  </a:cubicBezTo>
                  <a:cubicBezTo>
                    <a:pt x="660" y="280"/>
                    <a:pt x="695" y="233"/>
                    <a:pt x="724" y="186"/>
                  </a:cubicBezTo>
                  <a:cubicBezTo>
                    <a:pt x="757" y="134"/>
                    <a:pt x="741" y="65"/>
                    <a:pt x="689" y="32"/>
                  </a:cubicBezTo>
                  <a:cubicBezTo>
                    <a:pt x="636" y="0"/>
                    <a:pt x="568" y="16"/>
                    <a:pt x="535" y="68"/>
                  </a:cubicBezTo>
                  <a:cubicBezTo>
                    <a:pt x="515" y="101"/>
                    <a:pt x="491" y="134"/>
                    <a:pt x="465" y="163"/>
                  </a:cubicBezTo>
                  <a:cubicBezTo>
                    <a:pt x="445" y="186"/>
                    <a:pt x="424" y="206"/>
                    <a:pt x="402" y="225"/>
                  </a:cubicBezTo>
                  <a:cubicBezTo>
                    <a:pt x="369" y="252"/>
                    <a:pt x="332" y="275"/>
                    <a:pt x="292" y="290"/>
                  </a:cubicBezTo>
                  <a:cubicBezTo>
                    <a:pt x="272" y="298"/>
                    <a:pt x="252" y="304"/>
                    <a:pt x="230" y="308"/>
                  </a:cubicBezTo>
                  <a:cubicBezTo>
                    <a:pt x="207" y="313"/>
                    <a:pt x="184" y="315"/>
                    <a:pt x="159" y="315"/>
                  </a:cubicBezTo>
                  <a:cubicBezTo>
                    <a:pt x="148" y="315"/>
                    <a:pt x="137" y="314"/>
                    <a:pt x="125" y="314"/>
                  </a:cubicBezTo>
                  <a:cubicBezTo>
                    <a:pt x="64" y="309"/>
                    <a:pt x="10" y="354"/>
                    <a:pt x="5" y="416"/>
                  </a:cubicBezTo>
                  <a:cubicBezTo>
                    <a:pt x="0" y="477"/>
                    <a:pt x="46" y="531"/>
                    <a:pt x="107" y="53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7226300" y="590550"/>
              <a:ext cx="244475" cy="379412"/>
            </a:xfrm>
            <a:custGeom>
              <a:avLst/>
              <a:gdLst>
                <a:gd name="T0" fmla="*/ 402 w 652"/>
                <a:gd name="T1" fmla="*/ 1001 h 1008"/>
                <a:gd name="T2" fmla="*/ 180 w 652"/>
                <a:gd name="T3" fmla="*/ 987 h 1008"/>
                <a:gd name="T4" fmla="*/ 7 w 652"/>
                <a:gd name="T5" fmla="*/ 789 h 1008"/>
                <a:gd name="T6" fmla="*/ 59 w 652"/>
                <a:gd name="T7" fmla="*/ 1 h 1008"/>
                <a:gd name="T8" fmla="*/ 61 w 652"/>
                <a:gd name="T9" fmla="*/ 0 h 1008"/>
                <a:gd name="T10" fmla="*/ 650 w 652"/>
                <a:gd name="T11" fmla="*/ 39 h 1008"/>
                <a:gd name="T12" fmla="*/ 652 w 652"/>
                <a:gd name="T13" fmla="*/ 41 h 1008"/>
                <a:gd name="T14" fmla="*/ 600 w 652"/>
                <a:gd name="T15" fmla="*/ 828 h 1008"/>
                <a:gd name="T16" fmla="*/ 402 w 652"/>
                <a:gd name="T17" fmla="*/ 1001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008">
                  <a:moveTo>
                    <a:pt x="402" y="1001"/>
                  </a:moveTo>
                  <a:cubicBezTo>
                    <a:pt x="180" y="987"/>
                    <a:pt x="180" y="987"/>
                    <a:pt x="180" y="987"/>
                  </a:cubicBezTo>
                  <a:cubicBezTo>
                    <a:pt x="78" y="980"/>
                    <a:pt x="0" y="891"/>
                    <a:pt x="7" y="789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60" y="0"/>
                    <a:pt x="61" y="0"/>
                  </a:cubicBezTo>
                  <a:cubicBezTo>
                    <a:pt x="650" y="39"/>
                    <a:pt x="650" y="39"/>
                    <a:pt x="650" y="39"/>
                  </a:cubicBezTo>
                  <a:cubicBezTo>
                    <a:pt x="651" y="39"/>
                    <a:pt x="652" y="40"/>
                    <a:pt x="652" y="41"/>
                  </a:cubicBezTo>
                  <a:cubicBezTo>
                    <a:pt x="600" y="828"/>
                    <a:pt x="600" y="828"/>
                    <a:pt x="600" y="828"/>
                  </a:cubicBezTo>
                  <a:cubicBezTo>
                    <a:pt x="593" y="931"/>
                    <a:pt x="504" y="1008"/>
                    <a:pt x="402" y="10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7243762" y="908050"/>
              <a:ext cx="141287" cy="331787"/>
            </a:xfrm>
            <a:custGeom>
              <a:avLst/>
              <a:gdLst>
                <a:gd name="T0" fmla="*/ 1 w 377"/>
                <a:gd name="T1" fmla="*/ 108 h 884"/>
                <a:gd name="T2" fmla="*/ 0 w 377"/>
                <a:gd name="T3" fmla="*/ 155 h 884"/>
                <a:gd name="T4" fmla="*/ 3 w 377"/>
                <a:gd name="T5" fmla="*/ 230 h 884"/>
                <a:gd name="T6" fmla="*/ 16 w 377"/>
                <a:gd name="T7" fmla="*/ 360 h 884"/>
                <a:gd name="T8" fmla="*/ 43 w 377"/>
                <a:gd name="T9" fmla="*/ 504 h 884"/>
                <a:gd name="T10" fmla="*/ 87 w 377"/>
                <a:gd name="T11" fmla="*/ 660 h 884"/>
                <a:gd name="T12" fmla="*/ 152 w 377"/>
                <a:gd name="T13" fmla="*/ 810 h 884"/>
                <a:gd name="T14" fmla="*/ 302 w 377"/>
                <a:gd name="T15" fmla="*/ 855 h 884"/>
                <a:gd name="T16" fmla="*/ 348 w 377"/>
                <a:gd name="T17" fmla="*/ 705 h 884"/>
                <a:gd name="T18" fmla="*/ 298 w 377"/>
                <a:gd name="T19" fmla="*/ 587 h 884"/>
                <a:gd name="T20" fmla="*/ 260 w 377"/>
                <a:gd name="T21" fmla="*/ 454 h 884"/>
                <a:gd name="T22" fmla="*/ 232 w 377"/>
                <a:gd name="T23" fmla="*/ 288 h 884"/>
                <a:gd name="T24" fmla="*/ 225 w 377"/>
                <a:gd name="T25" fmla="*/ 216 h 884"/>
                <a:gd name="T26" fmla="*/ 223 w 377"/>
                <a:gd name="T27" fmla="*/ 155 h 884"/>
                <a:gd name="T28" fmla="*/ 224 w 377"/>
                <a:gd name="T29" fmla="*/ 123 h 884"/>
                <a:gd name="T30" fmla="*/ 120 w 377"/>
                <a:gd name="T31" fmla="*/ 4 h 884"/>
                <a:gd name="T32" fmla="*/ 1 w 377"/>
                <a:gd name="T33" fmla="*/ 10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7" h="884">
                  <a:moveTo>
                    <a:pt x="1" y="108"/>
                  </a:moveTo>
                  <a:cubicBezTo>
                    <a:pt x="0" y="123"/>
                    <a:pt x="0" y="139"/>
                    <a:pt x="0" y="155"/>
                  </a:cubicBezTo>
                  <a:cubicBezTo>
                    <a:pt x="0" y="178"/>
                    <a:pt x="1" y="203"/>
                    <a:pt x="3" y="230"/>
                  </a:cubicBezTo>
                  <a:cubicBezTo>
                    <a:pt x="5" y="270"/>
                    <a:pt x="10" y="314"/>
                    <a:pt x="16" y="360"/>
                  </a:cubicBezTo>
                  <a:cubicBezTo>
                    <a:pt x="23" y="406"/>
                    <a:pt x="32" y="455"/>
                    <a:pt x="43" y="504"/>
                  </a:cubicBezTo>
                  <a:cubicBezTo>
                    <a:pt x="55" y="556"/>
                    <a:pt x="69" y="609"/>
                    <a:pt x="87" y="660"/>
                  </a:cubicBezTo>
                  <a:cubicBezTo>
                    <a:pt x="105" y="712"/>
                    <a:pt x="126" y="762"/>
                    <a:pt x="152" y="810"/>
                  </a:cubicBezTo>
                  <a:cubicBezTo>
                    <a:pt x="181" y="864"/>
                    <a:pt x="248" y="884"/>
                    <a:pt x="302" y="855"/>
                  </a:cubicBezTo>
                  <a:cubicBezTo>
                    <a:pt x="357" y="826"/>
                    <a:pt x="377" y="759"/>
                    <a:pt x="348" y="705"/>
                  </a:cubicBezTo>
                  <a:cubicBezTo>
                    <a:pt x="329" y="670"/>
                    <a:pt x="313" y="630"/>
                    <a:pt x="298" y="587"/>
                  </a:cubicBezTo>
                  <a:cubicBezTo>
                    <a:pt x="283" y="545"/>
                    <a:pt x="270" y="500"/>
                    <a:pt x="260" y="454"/>
                  </a:cubicBezTo>
                  <a:cubicBezTo>
                    <a:pt x="247" y="397"/>
                    <a:pt x="238" y="340"/>
                    <a:pt x="232" y="288"/>
                  </a:cubicBezTo>
                  <a:cubicBezTo>
                    <a:pt x="229" y="263"/>
                    <a:pt x="226" y="238"/>
                    <a:pt x="225" y="216"/>
                  </a:cubicBezTo>
                  <a:cubicBezTo>
                    <a:pt x="223" y="193"/>
                    <a:pt x="223" y="173"/>
                    <a:pt x="223" y="155"/>
                  </a:cubicBezTo>
                  <a:cubicBezTo>
                    <a:pt x="223" y="143"/>
                    <a:pt x="223" y="132"/>
                    <a:pt x="224" y="123"/>
                  </a:cubicBezTo>
                  <a:cubicBezTo>
                    <a:pt x="228" y="61"/>
                    <a:pt x="181" y="8"/>
                    <a:pt x="120" y="4"/>
                  </a:cubicBezTo>
                  <a:cubicBezTo>
                    <a:pt x="59" y="0"/>
                    <a:pt x="6" y="47"/>
                    <a:pt x="1" y="10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7351712" y="914400"/>
              <a:ext cx="161925" cy="325437"/>
            </a:xfrm>
            <a:custGeom>
              <a:avLst/>
              <a:gdLst>
                <a:gd name="T0" fmla="*/ 1 w 429"/>
                <a:gd name="T1" fmla="*/ 108 h 867"/>
                <a:gd name="T2" fmla="*/ 0 w 429"/>
                <a:gd name="T3" fmla="*/ 133 h 867"/>
                <a:gd name="T4" fmla="*/ 2 w 429"/>
                <a:gd name="T5" fmla="*/ 179 h 867"/>
                <a:gd name="T6" fmla="*/ 14 w 429"/>
                <a:gd name="T7" fmla="*/ 268 h 867"/>
                <a:gd name="T8" fmla="*/ 47 w 429"/>
                <a:gd name="T9" fmla="*/ 419 h 867"/>
                <a:gd name="T10" fmla="*/ 96 w 429"/>
                <a:gd name="T11" fmla="*/ 577 h 867"/>
                <a:gd name="T12" fmla="*/ 150 w 429"/>
                <a:gd name="T13" fmla="*/ 704 h 867"/>
                <a:gd name="T14" fmla="*/ 181 w 429"/>
                <a:gd name="T15" fmla="*/ 760 h 867"/>
                <a:gd name="T16" fmla="*/ 217 w 429"/>
                <a:gd name="T17" fmla="*/ 812 h 867"/>
                <a:gd name="T18" fmla="*/ 374 w 429"/>
                <a:gd name="T19" fmla="*/ 829 h 867"/>
                <a:gd name="T20" fmla="*/ 391 w 429"/>
                <a:gd name="T21" fmla="*/ 672 h 867"/>
                <a:gd name="T22" fmla="*/ 371 w 429"/>
                <a:gd name="T23" fmla="*/ 644 h 867"/>
                <a:gd name="T24" fmla="*/ 338 w 429"/>
                <a:gd name="T25" fmla="*/ 581 h 867"/>
                <a:gd name="T26" fmla="*/ 305 w 429"/>
                <a:gd name="T27" fmla="*/ 501 h 867"/>
                <a:gd name="T28" fmla="*/ 245 w 429"/>
                <a:gd name="T29" fmla="*/ 291 h 867"/>
                <a:gd name="T30" fmla="*/ 228 w 429"/>
                <a:gd name="T31" fmla="*/ 198 h 867"/>
                <a:gd name="T32" fmla="*/ 224 w 429"/>
                <a:gd name="T33" fmla="*/ 161 h 867"/>
                <a:gd name="T34" fmla="*/ 223 w 429"/>
                <a:gd name="T35" fmla="*/ 133 h 867"/>
                <a:gd name="T36" fmla="*/ 223 w 429"/>
                <a:gd name="T37" fmla="*/ 123 h 867"/>
                <a:gd name="T38" fmla="*/ 120 w 429"/>
                <a:gd name="T39" fmla="*/ 4 h 867"/>
                <a:gd name="T40" fmla="*/ 1 w 429"/>
                <a:gd name="T41" fmla="*/ 108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9" h="867">
                  <a:moveTo>
                    <a:pt x="1" y="108"/>
                  </a:moveTo>
                  <a:cubicBezTo>
                    <a:pt x="0" y="116"/>
                    <a:pt x="0" y="124"/>
                    <a:pt x="0" y="133"/>
                  </a:cubicBezTo>
                  <a:cubicBezTo>
                    <a:pt x="0" y="148"/>
                    <a:pt x="1" y="163"/>
                    <a:pt x="2" y="179"/>
                  </a:cubicBezTo>
                  <a:cubicBezTo>
                    <a:pt x="5" y="206"/>
                    <a:pt x="8" y="236"/>
                    <a:pt x="14" y="268"/>
                  </a:cubicBezTo>
                  <a:cubicBezTo>
                    <a:pt x="22" y="315"/>
                    <a:pt x="33" y="367"/>
                    <a:pt x="47" y="419"/>
                  </a:cubicBezTo>
                  <a:cubicBezTo>
                    <a:pt x="61" y="472"/>
                    <a:pt x="77" y="526"/>
                    <a:pt x="96" y="577"/>
                  </a:cubicBezTo>
                  <a:cubicBezTo>
                    <a:pt x="112" y="622"/>
                    <a:pt x="130" y="664"/>
                    <a:pt x="150" y="704"/>
                  </a:cubicBezTo>
                  <a:cubicBezTo>
                    <a:pt x="160" y="723"/>
                    <a:pt x="170" y="742"/>
                    <a:pt x="181" y="760"/>
                  </a:cubicBezTo>
                  <a:cubicBezTo>
                    <a:pt x="192" y="779"/>
                    <a:pt x="204" y="796"/>
                    <a:pt x="217" y="812"/>
                  </a:cubicBezTo>
                  <a:cubicBezTo>
                    <a:pt x="256" y="860"/>
                    <a:pt x="326" y="867"/>
                    <a:pt x="374" y="829"/>
                  </a:cubicBezTo>
                  <a:cubicBezTo>
                    <a:pt x="422" y="790"/>
                    <a:pt x="429" y="720"/>
                    <a:pt x="391" y="672"/>
                  </a:cubicBezTo>
                  <a:cubicBezTo>
                    <a:pt x="385" y="665"/>
                    <a:pt x="378" y="655"/>
                    <a:pt x="371" y="644"/>
                  </a:cubicBezTo>
                  <a:cubicBezTo>
                    <a:pt x="360" y="626"/>
                    <a:pt x="349" y="605"/>
                    <a:pt x="338" y="581"/>
                  </a:cubicBezTo>
                  <a:cubicBezTo>
                    <a:pt x="327" y="556"/>
                    <a:pt x="316" y="529"/>
                    <a:pt x="305" y="501"/>
                  </a:cubicBezTo>
                  <a:cubicBezTo>
                    <a:pt x="281" y="433"/>
                    <a:pt x="260" y="358"/>
                    <a:pt x="245" y="291"/>
                  </a:cubicBezTo>
                  <a:cubicBezTo>
                    <a:pt x="238" y="257"/>
                    <a:pt x="232" y="225"/>
                    <a:pt x="228" y="198"/>
                  </a:cubicBezTo>
                  <a:cubicBezTo>
                    <a:pt x="227" y="184"/>
                    <a:pt x="225" y="172"/>
                    <a:pt x="224" y="161"/>
                  </a:cubicBezTo>
                  <a:cubicBezTo>
                    <a:pt x="223" y="150"/>
                    <a:pt x="223" y="140"/>
                    <a:pt x="223" y="133"/>
                  </a:cubicBezTo>
                  <a:cubicBezTo>
                    <a:pt x="223" y="129"/>
                    <a:pt x="223" y="125"/>
                    <a:pt x="223" y="123"/>
                  </a:cubicBezTo>
                  <a:cubicBezTo>
                    <a:pt x="227" y="61"/>
                    <a:pt x="181" y="8"/>
                    <a:pt x="120" y="4"/>
                  </a:cubicBezTo>
                  <a:cubicBezTo>
                    <a:pt x="58" y="0"/>
                    <a:pt x="5" y="47"/>
                    <a:pt x="1" y="10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7265987" y="623888"/>
              <a:ext cx="14287" cy="228600"/>
            </a:xfrm>
            <a:custGeom>
              <a:avLst/>
              <a:gdLst>
                <a:gd name="T0" fmla="*/ 9 w 9"/>
                <a:gd name="T1" fmla="*/ 0 h 144"/>
                <a:gd name="T2" fmla="*/ 0 w 9"/>
                <a:gd name="T3" fmla="*/ 144 h 144"/>
                <a:gd name="T4" fmla="*/ 9 w 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44">
                  <a:moveTo>
                    <a:pt x="9" y="0"/>
                  </a:moveTo>
                  <a:lnTo>
                    <a:pt x="0" y="14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15"/>
            <p:cNvSpPr>
              <a:spLocks noChangeShapeType="1"/>
            </p:cNvSpPr>
            <p:nvPr/>
          </p:nvSpPr>
          <p:spPr bwMode="auto">
            <a:xfrm flipH="1">
              <a:off x="7265987" y="623888"/>
              <a:ext cx="14287" cy="2286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7250112" y="623888"/>
              <a:ext cx="46037" cy="230187"/>
            </a:xfrm>
            <a:custGeom>
              <a:avLst/>
              <a:gdLst>
                <a:gd name="T0" fmla="*/ 9 w 29"/>
                <a:gd name="T1" fmla="*/ 0 h 145"/>
                <a:gd name="T2" fmla="*/ 0 w 29"/>
                <a:gd name="T3" fmla="*/ 144 h 145"/>
                <a:gd name="T4" fmla="*/ 20 w 29"/>
                <a:gd name="T5" fmla="*/ 145 h 145"/>
                <a:gd name="T6" fmla="*/ 29 w 29"/>
                <a:gd name="T7" fmla="*/ 1 h 145"/>
                <a:gd name="T8" fmla="*/ 9 w 29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5">
                  <a:moveTo>
                    <a:pt x="9" y="0"/>
                  </a:moveTo>
                  <a:lnTo>
                    <a:pt x="0" y="144"/>
                  </a:lnTo>
                  <a:lnTo>
                    <a:pt x="20" y="145"/>
                  </a:lnTo>
                  <a:lnTo>
                    <a:pt x="29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7250112" y="623888"/>
              <a:ext cx="46037" cy="230187"/>
            </a:xfrm>
            <a:custGeom>
              <a:avLst/>
              <a:gdLst>
                <a:gd name="T0" fmla="*/ 9 w 29"/>
                <a:gd name="T1" fmla="*/ 0 h 145"/>
                <a:gd name="T2" fmla="*/ 0 w 29"/>
                <a:gd name="T3" fmla="*/ 144 h 145"/>
                <a:gd name="T4" fmla="*/ 20 w 29"/>
                <a:gd name="T5" fmla="*/ 145 h 145"/>
                <a:gd name="T6" fmla="*/ 29 w 29"/>
                <a:gd name="T7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45">
                  <a:moveTo>
                    <a:pt x="9" y="0"/>
                  </a:moveTo>
                  <a:lnTo>
                    <a:pt x="0" y="144"/>
                  </a:lnTo>
                  <a:lnTo>
                    <a:pt x="20" y="145"/>
                  </a:lnTo>
                  <a:lnTo>
                    <a:pt x="29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7416800" y="633413"/>
              <a:ext cx="14287" cy="230187"/>
            </a:xfrm>
            <a:custGeom>
              <a:avLst/>
              <a:gdLst>
                <a:gd name="T0" fmla="*/ 9 w 9"/>
                <a:gd name="T1" fmla="*/ 0 h 145"/>
                <a:gd name="T2" fmla="*/ 0 w 9"/>
                <a:gd name="T3" fmla="*/ 145 h 145"/>
                <a:gd name="T4" fmla="*/ 9 w 9"/>
                <a:gd name="T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45">
                  <a:moveTo>
                    <a:pt x="9" y="0"/>
                  </a:moveTo>
                  <a:lnTo>
                    <a:pt x="0" y="14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H="1">
              <a:off x="7416800" y="633413"/>
              <a:ext cx="14287" cy="2301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7400925" y="633413"/>
              <a:ext cx="46037" cy="230187"/>
            </a:xfrm>
            <a:custGeom>
              <a:avLst/>
              <a:gdLst>
                <a:gd name="T0" fmla="*/ 9 w 29"/>
                <a:gd name="T1" fmla="*/ 0 h 145"/>
                <a:gd name="T2" fmla="*/ 0 w 29"/>
                <a:gd name="T3" fmla="*/ 144 h 145"/>
                <a:gd name="T4" fmla="*/ 20 w 29"/>
                <a:gd name="T5" fmla="*/ 145 h 145"/>
                <a:gd name="T6" fmla="*/ 29 w 29"/>
                <a:gd name="T7" fmla="*/ 1 h 145"/>
                <a:gd name="T8" fmla="*/ 9 w 29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5">
                  <a:moveTo>
                    <a:pt x="9" y="0"/>
                  </a:moveTo>
                  <a:lnTo>
                    <a:pt x="0" y="144"/>
                  </a:lnTo>
                  <a:lnTo>
                    <a:pt x="20" y="145"/>
                  </a:lnTo>
                  <a:lnTo>
                    <a:pt x="29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7400925" y="633413"/>
              <a:ext cx="46037" cy="230187"/>
            </a:xfrm>
            <a:custGeom>
              <a:avLst/>
              <a:gdLst>
                <a:gd name="T0" fmla="*/ 9 w 29"/>
                <a:gd name="T1" fmla="*/ 0 h 145"/>
                <a:gd name="T2" fmla="*/ 0 w 29"/>
                <a:gd name="T3" fmla="*/ 144 h 145"/>
                <a:gd name="T4" fmla="*/ 20 w 29"/>
                <a:gd name="T5" fmla="*/ 145 h 145"/>
                <a:gd name="T6" fmla="*/ 29 w 29"/>
                <a:gd name="T7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45">
                  <a:moveTo>
                    <a:pt x="9" y="0"/>
                  </a:moveTo>
                  <a:lnTo>
                    <a:pt x="0" y="144"/>
                  </a:lnTo>
                  <a:lnTo>
                    <a:pt x="20" y="145"/>
                  </a:lnTo>
                  <a:lnTo>
                    <a:pt x="29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7240587" y="447675"/>
              <a:ext cx="241300" cy="198437"/>
            </a:xfrm>
            <a:custGeom>
              <a:avLst/>
              <a:gdLst>
                <a:gd name="T0" fmla="*/ 632 w 643"/>
                <a:gd name="T1" fmla="*/ 342 h 529"/>
                <a:gd name="T2" fmla="*/ 308 w 643"/>
                <a:gd name="T3" fmla="*/ 517 h 529"/>
                <a:gd name="T4" fmla="*/ 11 w 643"/>
                <a:gd name="T5" fmla="*/ 301 h 529"/>
                <a:gd name="T6" fmla="*/ 342 w 643"/>
                <a:gd name="T7" fmla="*/ 11 h 529"/>
                <a:gd name="T8" fmla="*/ 632 w 643"/>
                <a:gd name="T9" fmla="*/ 342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3" h="529">
                  <a:moveTo>
                    <a:pt x="632" y="342"/>
                  </a:moveTo>
                  <a:cubicBezTo>
                    <a:pt x="620" y="513"/>
                    <a:pt x="480" y="529"/>
                    <a:pt x="308" y="517"/>
                  </a:cubicBezTo>
                  <a:cubicBezTo>
                    <a:pt x="137" y="506"/>
                    <a:pt x="0" y="472"/>
                    <a:pt x="11" y="301"/>
                  </a:cubicBezTo>
                  <a:cubicBezTo>
                    <a:pt x="22" y="130"/>
                    <a:pt x="170" y="0"/>
                    <a:pt x="342" y="11"/>
                  </a:cubicBezTo>
                  <a:cubicBezTo>
                    <a:pt x="513" y="22"/>
                    <a:pt x="643" y="171"/>
                    <a:pt x="632" y="3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7283450" y="473075"/>
              <a:ext cx="155575" cy="128587"/>
            </a:xfrm>
            <a:custGeom>
              <a:avLst/>
              <a:gdLst>
                <a:gd name="T0" fmla="*/ 407 w 415"/>
                <a:gd name="T1" fmla="*/ 220 h 341"/>
                <a:gd name="T2" fmla="*/ 199 w 415"/>
                <a:gd name="T3" fmla="*/ 334 h 341"/>
                <a:gd name="T4" fmla="*/ 7 w 415"/>
                <a:gd name="T5" fmla="*/ 194 h 341"/>
                <a:gd name="T6" fmla="*/ 220 w 415"/>
                <a:gd name="T7" fmla="*/ 7 h 341"/>
                <a:gd name="T8" fmla="*/ 407 w 415"/>
                <a:gd name="T9" fmla="*/ 22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41">
                  <a:moveTo>
                    <a:pt x="407" y="220"/>
                  </a:moveTo>
                  <a:cubicBezTo>
                    <a:pt x="400" y="331"/>
                    <a:pt x="309" y="341"/>
                    <a:pt x="199" y="334"/>
                  </a:cubicBezTo>
                  <a:cubicBezTo>
                    <a:pt x="88" y="326"/>
                    <a:pt x="0" y="305"/>
                    <a:pt x="7" y="194"/>
                  </a:cubicBezTo>
                  <a:cubicBezTo>
                    <a:pt x="14" y="83"/>
                    <a:pt x="110" y="0"/>
                    <a:pt x="220" y="7"/>
                  </a:cubicBezTo>
                  <a:cubicBezTo>
                    <a:pt x="331" y="14"/>
                    <a:pt x="415" y="110"/>
                    <a:pt x="407" y="220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7300912" y="487363"/>
              <a:ext cx="74612" cy="74612"/>
            </a:xfrm>
            <a:custGeom>
              <a:avLst/>
              <a:gdLst>
                <a:gd name="T0" fmla="*/ 51 w 198"/>
                <a:gd name="T1" fmla="*/ 175 h 200"/>
                <a:gd name="T2" fmla="*/ 65 w 198"/>
                <a:gd name="T3" fmla="*/ 125 h 200"/>
                <a:gd name="T4" fmla="*/ 88 w 198"/>
                <a:gd name="T5" fmla="*/ 94 h 200"/>
                <a:gd name="T6" fmla="*/ 133 w 198"/>
                <a:gd name="T7" fmla="*/ 62 h 200"/>
                <a:gd name="T8" fmla="*/ 154 w 198"/>
                <a:gd name="T9" fmla="*/ 54 h 200"/>
                <a:gd name="T10" fmla="*/ 169 w 198"/>
                <a:gd name="T11" fmla="*/ 52 h 200"/>
                <a:gd name="T12" fmla="*/ 170 w 198"/>
                <a:gd name="T13" fmla="*/ 52 h 200"/>
                <a:gd name="T14" fmla="*/ 198 w 198"/>
                <a:gd name="T15" fmla="*/ 28 h 200"/>
                <a:gd name="T16" fmla="*/ 174 w 198"/>
                <a:gd name="T17" fmla="*/ 0 h 200"/>
                <a:gd name="T18" fmla="*/ 169 w 198"/>
                <a:gd name="T19" fmla="*/ 0 h 200"/>
                <a:gd name="T20" fmla="*/ 143 w 198"/>
                <a:gd name="T21" fmla="*/ 4 h 200"/>
                <a:gd name="T22" fmla="*/ 97 w 198"/>
                <a:gd name="T23" fmla="*/ 23 h 200"/>
                <a:gd name="T24" fmla="*/ 32 w 198"/>
                <a:gd name="T25" fmla="*/ 82 h 200"/>
                <a:gd name="T26" fmla="*/ 9 w 198"/>
                <a:gd name="T27" fmla="*/ 124 h 200"/>
                <a:gd name="T28" fmla="*/ 0 w 198"/>
                <a:gd name="T29" fmla="*/ 174 h 200"/>
                <a:gd name="T30" fmla="*/ 26 w 198"/>
                <a:gd name="T31" fmla="*/ 200 h 200"/>
                <a:gd name="T32" fmla="*/ 51 w 198"/>
                <a:gd name="T33" fmla="*/ 17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200">
                  <a:moveTo>
                    <a:pt x="51" y="175"/>
                  </a:moveTo>
                  <a:cubicBezTo>
                    <a:pt x="52" y="157"/>
                    <a:pt x="56" y="140"/>
                    <a:pt x="65" y="125"/>
                  </a:cubicBezTo>
                  <a:cubicBezTo>
                    <a:pt x="71" y="114"/>
                    <a:pt x="79" y="104"/>
                    <a:pt x="88" y="94"/>
                  </a:cubicBezTo>
                  <a:cubicBezTo>
                    <a:pt x="102" y="81"/>
                    <a:pt x="118" y="69"/>
                    <a:pt x="133" y="62"/>
                  </a:cubicBezTo>
                  <a:cubicBezTo>
                    <a:pt x="140" y="58"/>
                    <a:pt x="148" y="56"/>
                    <a:pt x="154" y="54"/>
                  </a:cubicBezTo>
                  <a:cubicBezTo>
                    <a:pt x="160" y="52"/>
                    <a:pt x="165" y="52"/>
                    <a:pt x="169" y="52"/>
                  </a:cubicBezTo>
                  <a:cubicBezTo>
                    <a:pt x="169" y="52"/>
                    <a:pt x="170" y="52"/>
                    <a:pt x="170" y="52"/>
                  </a:cubicBezTo>
                  <a:cubicBezTo>
                    <a:pt x="184" y="53"/>
                    <a:pt x="197" y="42"/>
                    <a:pt x="198" y="28"/>
                  </a:cubicBezTo>
                  <a:cubicBezTo>
                    <a:pt x="198" y="14"/>
                    <a:pt x="188" y="1"/>
                    <a:pt x="174" y="0"/>
                  </a:cubicBezTo>
                  <a:cubicBezTo>
                    <a:pt x="172" y="0"/>
                    <a:pt x="170" y="0"/>
                    <a:pt x="169" y="0"/>
                  </a:cubicBezTo>
                  <a:cubicBezTo>
                    <a:pt x="160" y="0"/>
                    <a:pt x="152" y="1"/>
                    <a:pt x="143" y="4"/>
                  </a:cubicBezTo>
                  <a:cubicBezTo>
                    <a:pt x="128" y="7"/>
                    <a:pt x="113" y="14"/>
                    <a:pt x="97" y="23"/>
                  </a:cubicBezTo>
                  <a:cubicBezTo>
                    <a:pt x="73" y="37"/>
                    <a:pt x="50" y="56"/>
                    <a:pt x="32" y="82"/>
                  </a:cubicBezTo>
                  <a:cubicBezTo>
                    <a:pt x="22" y="94"/>
                    <a:pt x="15" y="108"/>
                    <a:pt x="9" y="124"/>
                  </a:cubicBezTo>
                  <a:cubicBezTo>
                    <a:pt x="3" y="139"/>
                    <a:pt x="0" y="156"/>
                    <a:pt x="0" y="174"/>
                  </a:cubicBezTo>
                  <a:cubicBezTo>
                    <a:pt x="0" y="188"/>
                    <a:pt x="11" y="200"/>
                    <a:pt x="26" y="200"/>
                  </a:cubicBezTo>
                  <a:cubicBezTo>
                    <a:pt x="40" y="200"/>
                    <a:pt x="51" y="189"/>
                    <a:pt x="51" y="175"/>
                  </a:cubicBezTo>
                  <a:close/>
                </a:path>
              </a:pathLst>
            </a:custGeom>
            <a:solidFill>
              <a:srgbClr val="2C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7231062" y="850900"/>
              <a:ext cx="223837" cy="14287"/>
            </a:xfrm>
            <a:custGeom>
              <a:avLst/>
              <a:gdLst>
                <a:gd name="T0" fmla="*/ 0 w 141"/>
                <a:gd name="T1" fmla="*/ 0 h 9"/>
                <a:gd name="T2" fmla="*/ 141 w 141"/>
                <a:gd name="T3" fmla="*/ 9 h 9"/>
                <a:gd name="T4" fmla="*/ 0 w 14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1" h="9">
                  <a:moveTo>
                    <a:pt x="0" y="0"/>
                  </a:moveTo>
                  <a:lnTo>
                    <a:pt x="14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26"/>
            <p:cNvSpPr>
              <a:spLocks noChangeShapeType="1"/>
            </p:cNvSpPr>
            <p:nvPr/>
          </p:nvSpPr>
          <p:spPr bwMode="auto">
            <a:xfrm>
              <a:off x="7231062" y="850900"/>
              <a:ext cx="223837" cy="142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7231062" y="835025"/>
              <a:ext cx="223837" cy="46037"/>
            </a:xfrm>
            <a:custGeom>
              <a:avLst/>
              <a:gdLst>
                <a:gd name="T0" fmla="*/ 0 w 141"/>
                <a:gd name="T1" fmla="*/ 20 h 29"/>
                <a:gd name="T2" fmla="*/ 140 w 141"/>
                <a:gd name="T3" fmla="*/ 29 h 29"/>
                <a:gd name="T4" fmla="*/ 141 w 141"/>
                <a:gd name="T5" fmla="*/ 9 h 29"/>
                <a:gd name="T6" fmla="*/ 1 w 141"/>
                <a:gd name="T7" fmla="*/ 0 h 29"/>
                <a:gd name="T8" fmla="*/ 0 w 141"/>
                <a:gd name="T9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9">
                  <a:moveTo>
                    <a:pt x="0" y="20"/>
                  </a:moveTo>
                  <a:lnTo>
                    <a:pt x="140" y="29"/>
                  </a:lnTo>
                  <a:lnTo>
                    <a:pt x="141" y="9"/>
                  </a:lnTo>
                  <a:lnTo>
                    <a:pt x="1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7231062" y="835025"/>
              <a:ext cx="223837" cy="46037"/>
            </a:xfrm>
            <a:custGeom>
              <a:avLst/>
              <a:gdLst>
                <a:gd name="T0" fmla="*/ 0 w 141"/>
                <a:gd name="T1" fmla="*/ 20 h 29"/>
                <a:gd name="T2" fmla="*/ 140 w 141"/>
                <a:gd name="T3" fmla="*/ 29 h 29"/>
                <a:gd name="T4" fmla="*/ 141 w 141"/>
                <a:gd name="T5" fmla="*/ 9 h 29"/>
                <a:gd name="T6" fmla="*/ 1 w 141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29">
                  <a:moveTo>
                    <a:pt x="0" y="20"/>
                  </a:moveTo>
                  <a:lnTo>
                    <a:pt x="140" y="29"/>
                  </a:lnTo>
                  <a:lnTo>
                    <a:pt x="141" y="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/>
            <p:cNvSpPr>
              <a:spLocks/>
            </p:cNvSpPr>
            <p:nvPr/>
          </p:nvSpPr>
          <p:spPr bwMode="auto">
            <a:xfrm>
              <a:off x="7380287" y="1069975"/>
              <a:ext cx="133350" cy="169862"/>
            </a:xfrm>
            <a:custGeom>
              <a:avLst/>
              <a:gdLst>
                <a:gd name="T0" fmla="*/ 21 w 354"/>
                <a:gd name="T1" fmla="*/ 164 h 454"/>
                <a:gd name="T2" fmla="*/ 75 w 354"/>
                <a:gd name="T3" fmla="*/ 291 h 454"/>
                <a:gd name="T4" fmla="*/ 106 w 354"/>
                <a:gd name="T5" fmla="*/ 347 h 454"/>
                <a:gd name="T6" fmla="*/ 142 w 354"/>
                <a:gd name="T7" fmla="*/ 399 h 454"/>
                <a:gd name="T8" fmla="*/ 299 w 354"/>
                <a:gd name="T9" fmla="*/ 416 h 454"/>
                <a:gd name="T10" fmla="*/ 316 w 354"/>
                <a:gd name="T11" fmla="*/ 259 h 454"/>
                <a:gd name="T12" fmla="*/ 296 w 354"/>
                <a:gd name="T13" fmla="*/ 231 h 454"/>
                <a:gd name="T14" fmla="*/ 263 w 354"/>
                <a:gd name="T15" fmla="*/ 168 h 454"/>
                <a:gd name="T16" fmla="*/ 230 w 354"/>
                <a:gd name="T17" fmla="*/ 88 h 454"/>
                <a:gd name="T18" fmla="*/ 88 w 354"/>
                <a:gd name="T19" fmla="*/ 22 h 454"/>
                <a:gd name="T20" fmla="*/ 21 w 354"/>
                <a:gd name="T21" fmla="*/ 16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4" h="454">
                  <a:moveTo>
                    <a:pt x="21" y="164"/>
                  </a:moveTo>
                  <a:cubicBezTo>
                    <a:pt x="37" y="209"/>
                    <a:pt x="55" y="251"/>
                    <a:pt x="75" y="291"/>
                  </a:cubicBezTo>
                  <a:cubicBezTo>
                    <a:pt x="85" y="310"/>
                    <a:pt x="95" y="329"/>
                    <a:pt x="106" y="347"/>
                  </a:cubicBezTo>
                  <a:cubicBezTo>
                    <a:pt x="117" y="366"/>
                    <a:pt x="129" y="383"/>
                    <a:pt x="142" y="399"/>
                  </a:cubicBezTo>
                  <a:cubicBezTo>
                    <a:pt x="181" y="447"/>
                    <a:pt x="251" y="454"/>
                    <a:pt x="299" y="416"/>
                  </a:cubicBezTo>
                  <a:cubicBezTo>
                    <a:pt x="347" y="377"/>
                    <a:pt x="354" y="307"/>
                    <a:pt x="316" y="259"/>
                  </a:cubicBezTo>
                  <a:cubicBezTo>
                    <a:pt x="310" y="252"/>
                    <a:pt x="303" y="242"/>
                    <a:pt x="296" y="231"/>
                  </a:cubicBezTo>
                  <a:cubicBezTo>
                    <a:pt x="285" y="213"/>
                    <a:pt x="274" y="192"/>
                    <a:pt x="263" y="168"/>
                  </a:cubicBezTo>
                  <a:cubicBezTo>
                    <a:pt x="252" y="143"/>
                    <a:pt x="241" y="116"/>
                    <a:pt x="230" y="88"/>
                  </a:cubicBezTo>
                  <a:cubicBezTo>
                    <a:pt x="209" y="30"/>
                    <a:pt x="145" y="0"/>
                    <a:pt x="88" y="22"/>
                  </a:cubicBezTo>
                  <a:cubicBezTo>
                    <a:pt x="30" y="43"/>
                    <a:pt x="0" y="107"/>
                    <a:pt x="21" y="1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/>
            <p:cNvSpPr>
              <a:spLocks/>
            </p:cNvSpPr>
            <p:nvPr/>
          </p:nvSpPr>
          <p:spPr bwMode="auto">
            <a:xfrm>
              <a:off x="7254875" y="1041400"/>
              <a:ext cx="130175" cy="198437"/>
            </a:xfrm>
            <a:custGeom>
              <a:avLst/>
              <a:gdLst>
                <a:gd name="T0" fmla="*/ 14 w 348"/>
                <a:gd name="T1" fmla="*/ 147 h 527"/>
                <a:gd name="T2" fmla="*/ 58 w 348"/>
                <a:gd name="T3" fmla="*/ 303 h 527"/>
                <a:gd name="T4" fmla="*/ 123 w 348"/>
                <a:gd name="T5" fmla="*/ 453 h 527"/>
                <a:gd name="T6" fmla="*/ 273 w 348"/>
                <a:gd name="T7" fmla="*/ 498 h 527"/>
                <a:gd name="T8" fmla="*/ 319 w 348"/>
                <a:gd name="T9" fmla="*/ 348 h 527"/>
                <a:gd name="T10" fmla="*/ 269 w 348"/>
                <a:gd name="T11" fmla="*/ 230 h 527"/>
                <a:gd name="T12" fmla="*/ 231 w 348"/>
                <a:gd name="T13" fmla="*/ 97 h 527"/>
                <a:gd name="T14" fmla="*/ 98 w 348"/>
                <a:gd name="T15" fmla="*/ 13 h 527"/>
                <a:gd name="T16" fmla="*/ 14 w 348"/>
                <a:gd name="T17" fmla="*/ 14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527">
                  <a:moveTo>
                    <a:pt x="14" y="147"/>
                  </a:moveTo>
                  <a:cubicBezTo>
                    <a:pt x="26" y="199"/>
                    <a:pt x="40" y="252"/>
                    <a:pt x="58" y="303"/>
                  </a:cubicBezTo>
                  <a:cubicBezTo>
                    <a:pt x="76" y="355"/>
                    <a:pt x="97" y="405"/>
                    <a:pt x="123" y="453"/>
                  </a:cubicBezTo>
                  <a:cubicBezTo>
                    <a:pt x="152" y="507"/>
                    <a:pt x="219" y="527"/>
                    <a:pt x="273" y="498"/>
                  </a:cubicBezTo>
                  <a:cubicBezTo>
                    <a:pt x="328" y="469"/>
                    <a:pt x="348" y="402"/>
                    <a:pt x="319" y="348"/>
                  </a:cubicBezTo>
                  <a:cubicBezTo>
                    <a:pt x="300" y="313"/>
                    <a:pt x="284" y="273"/>
                    <a:pt x="269" y="230"/>
                  </a:cubicBezTo>
                  <a:cubicBezTo>
                    <a:pt x="254" y="188"/>
                    <a:pt x="241" y="143"/>
                    <a:pt x="231" y="97"/>
                  </a:cubicBezTo>
                  <a:cubicBezTo>
                    <a:pt x="217" y="37"/>
                    <a:pt x="158" y="0"/>
                    <a:pt x="98" y="13"/>
                  </a:cubicBezTo>
                  <a:cubicBezTo>
                    <a:pt x="38" y="27"/>
                    <a:pt x="0" y="87"/>
                    <a:pt x="14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108226" y="411510"/>
            <a:ext cx="1115074" cy="1269110"/>
            <a:chOff x="5899150" y="87313"/>
            <a:chExt cx="1298575" cy="1477962"/>
          </a:xfrm>
        </p:grpSpPr>
        <p:sp>
          <p:nvSpPr>
            <p:cNvPr id="61" name="Freeform 175"/>
            <p:cNvSpPr>
              <a:spLocks/>
            </p:cNvSpPr>
            <p:nvPr/>
          </p:nvSpPr>
          <p:spPr bwMode="auto">
            <a:xfrm>
              <a:off x="6115050" y="347663"/>
              <a:ext cx="909637" cy="995362"/>
            </a:xfrm>
            <a:custGeom>
              <a:avLst/>
              <a:gdLst>
                <a:gd name="T0" fmla="*/ 2226 w 2423"/>
                <a:gd name="T1" fmla="*/ 2061 h 2653"/>
                <a:gd name="T2" fmla="*/ 1235 w 2423"/>
                <a:gd name="T3" fmla="*/ 2579 h 2653"/>
                <a:gd name="T4" fmla="*/ 844 w 2423"/>
                <a:gd name="T5" fmla="*/ 2456 h 2653"/>
                <a:gd name="T6" fmla="*/ 74 w 2423"/>
                <a:gd name="T7" fmla="*/ 983 h 2653"/>
                <a:gd name="T8" fmla="*/ 196 w 2423"/>
                <a:gd name="T9" fmla="*/ 592 h 2653"/>
                <a:gd name="T10" fmla="*/ 1187 w 2423"/>
                <a:gd name="T11" fmla="*/ 74 h 2653"/>
                <a:gd name="T12" fmla="*/ 1578 w 2423"/>
                <a:gd name="T13" fmla="*/ 196 h 2653"/>
                <a:gd name="T14" fmla="*/ 2349 w 2423"/>
                <a:gd name="T15" fmla="*/ 1670 h 2653"/>
                <a:gd name="T16" fmla="*/ 2226 w 2423"/>
                <a:gd name="T17" fmla="*/ 2061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3" h="2653">
                  <a:moveTo>
                    <a:pt x="2226" y="2061"/>
                  </a:moveTo>
                  <a:cubicBezTo>
                    <a:pt x="1235" y="2579"/>
                    <a:pt x="1235" y="2579"/>
                    <a:pt x="1235" y="2579"/>
                  </a:cubicBezTo>
                  <a:cubicBezTo>
                    <a:pt x="1094" y="2653"/>
                    <a:pt x="918" y="2598"/>
                    <a:pt x="844" y="2456"/>
                  </a:cubicBezTo>
                  <a:cubicBezTo>
                    <a:pt x="74" y="983"/>
                    <a:pt x="74" y="983"/>
                    <a:pt x="74" y="983"/>
                  </a:cubicBezTo>
                  <a:cubicBezTo>
                    <a:pt x="0" y="841"/>
                    <a:pt x="55" y="666"/>
                    <a:pt x="196" y="592"/>
                  </a:cubicBezTo>
                  <a:cubicBezTo>
                    <a:pt x="1187" y="74"/>
                    <a:pt x="1187" y="74"/>
                    <a:pt x="1187" y="74"/>
                  </a:cubicBezTo>
                  <a:cubicBezTo>
                    <a:pt x="1329" y="0"/>
                    <a:pt x="1504" y="54"/>
                    <a:pt x="1578" y="196"/>
                  </a:cubicBezTo>
                  <a:cubicBezTo>
                    <a:pt x="2349" y="1670"/>
                    <a:pt x="2349" y="1670"/>
                    <a:pt x="2349" y="1670"/>
                  </a:cubicBezTo>
                  <a:cubicBezTo>
                    <a:pt x="2423" y="1811"/>
                    <a:pt x="2368" y="1986"/>
                    <a:pt x="2226" y="2061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76"/>
            <p:cNvSpPr>
              <a:spLocks/>
            </p:cNvSpPr>
            <p:nvPr/>
          </p:nvSpPr>
          <p:spPr bwMode="auto">
            <a:xfrm>
              <a:off x="5899150" y="87313"/>
              <a:ext cx="846137" cy="746125"/>
            </a:xfrm>
            <a:custGeom>
              <a:avLst/>
              <a:gdLst>
                <a:gd name="T0" fmla="*/ 49 w 2254"/>
                <a:gd name="T1" fmla="*/ 1274 h 1986"/>
                <a:gd name="T2" fmla="*/ 109 w 2254"/>
                <a:gd name="T3" fmla="*/ 1375 h 1986"/>
                <a:gd name="T4" fmla="*/ 242 w 2254"/>
                <a:gd name="T5" fmla="*/ 1553 h 1986"/>
                <a:gd name="T6" fmla="*/ 432 w 2254"/>
                <a:gd name="T7" fmla="*/ 1736 h 1986"/>
                <a:gd name="T8" fmla="*/ 570 w 2254"/>
                <a:gd name="T9" fmla="*/ 1833 h 1986"/>
                <a:gd name="T10" fmla="*/ 817 w 2254"/>
                <a:gd name="T11" fmla="*/ 1943 h 1986"/>
                <a:gd name="T12" fmla="*/ 1110 w 2254"/>
                <a:gd name="T13" fmla="*/ 1986 h 1986"/>
                <a:gd name="T14" fmla="*/ 1378 w 2254"/>
                <a:gd name="T15" fmla="*/ 1952 h 1986"/>
                <a:gd name="T16" fmla="*/ 1660 w 2254"/>
                <a:gd name="T17" fmla="*/ 1845 h 1986"/>
                <a:gd name="T18" fmla="*/ 1821 w 2254"/>
                <a:gd name="T19" fmla="*/ 1746 h 1986"/>
                <a:gd name="T20" fmla="*/ 2035 w 2254"/>
                <a:gd name="T21" fmla="*/ 1528 h 1986"/>
                <a:gd name="T22" fmla="*/ 2141 w 2254"/>
                <a:gd name="T23" fmla="*/ 1342 h 1986"/>
                <a:gd name="T24" fmla="*/ 2229 w 2254"/>
                <a:gd name="T25" fmla="*/ 1053 h 1986"/>
                <a:gd name="T26" fmla="*/ 2254 w 2254"/>
                <a:gd name="T27" fmla="*/ 775 h 1986"/>
                <a:gd name="T28" fmla="*/ 2254 w 2254"/>
                <a:gd name="T29" fmla="*/ 756 h 1986"/>
                <a:gd name="T30" fmla="*/ 2241 w 2254"/>
                <a:gd name="T31" fmla="*/ 525 h 1986"/>
                <a:gd name="T32" fmla="*/ 2196 w 2254"/>
                <a:gd name="T33" fmla="*/ 265 h 1986"/>
                <a:gd name="T34" fmla="*/ 2168 w 2254"/>
                <a:gd name="T35" fmla="*/ 157 h 1986"/>
                <a:gd name="T36" fmla="*/ 1926 w 2254"/>
                <a:gd name="T37" fmla="*/ 32 h 1986"/>
                <a:gd name="T38" fmla="*/ 1801 w 2254"/>
                <a:gd name="T39" fmla="*/ 274 h 1986"/>
                <a:gd name="T40" fmla="*/ 1968 w 2254"/>
                <a:gd name="T41" fmla="*/ 221 h 1986"/>
                <a:gd name="T42" fmla="*/ 1801 w 2254"/>
                <a:gd name="T43" fmla="*/ 273 h 1986"/>
                <a:gd name="T44" fmla="*/ 1801 w 2254"/>
                <a:gd name="T45" fmla="*/ 274 h 1986"/>
                <a:gd name="T46" fmla="*/ 1968 w 2254"/>
                <a:gd name="T47" fmla="*/ 221 h 1986"/>
                <a:gd name="T48" fmla="*/ 1801 w 2254"/>
                <a:gd name="T49" fmla="*/ 273 h 1986"/>
                <a:gd name="T50" fmla="*/ 1801 w 2254"/>
                <a:gd name="T51" fmla="*/ 274 h 1986"/>
                <a:gd name="T52" fmla="*/ 1854 w 2254"/>
                <a:gd name="T53" fmla="*/ 257 h 1986"/>
                <a:gd name="T54" fmla="*/ 1801 w 2254"/>
                <a:gd name="T55" fmla="*/ 273 h 1986"/>
                <a:gd name="T56" fmla="*/ 1801 w 2254"/>
                <a:gd name="T57" fmla="*/ 274 h 1986"/>
                <a:gd name="T58" fmla="*/ 1854 w 2254"/>
                <a:gd name="T59" fmla="*/ 257 h 1986"/>
                <a:gd name="T60" fmla="*/ 1801 w 2254"/>
                <a:gd name="T61" fmla="*/ 273 h 1986"/>
                <a:gd name="T62" fmla="*/ 1836 w 2254"/>
                <a:gd name="T63" fmla="*/ 418 h 1986"/>
                <a:gd name="T64" fmla="*/ 1859 w 2254"/>
                <a:gd name="T65" fmla="*/ 572 h 1986"/>
                <a:gd name="T66" fmla="*/ 1870 w 2254"/>
                <a:gd name="T67" fmla="*/ 756 h 1986"/>
                <a:gd name="T68" fmla="*/ 1870 w 2254"/>
                <a:gd name="T69" fmla="*/ 771 h 1986"/>
                <a:gd name="T70" fmla="*/ 1850 w 2254"/>
                <a:gd name="T71" fmla="*/ 987 h 1986"/>
                <a:gd name="T72" fmla="*/ 1807 w 2254"/>
                <a:gd name="T73" fmla="*/ 1142 h 1986"/>
                <a:gd name="T74" fmla="*/ 1757 w 2254"/>
                <a:gd name="T75" fmla="*/ 1249 h 1986"/>
                <a:gd name="T76" fmla="*/ 1648 w 2254"/>
                <a:gd name="T77" fmla="*/ 1388 h 1986"/>
                <a:gd name="T78" fmla="*/ 1486 w 2254"/>
                <a:gd name="T79" fmla="*/ 1502 h 1986"/>
                <a:gd name="T80" fmla="*/ 1284 w 2254"/>
                <a:gd name="T81" fmla="*/ 1579 h 1986"/>
                <a:gd name="T82" fmla="*/ 1110 w 2254"/>
                <a:gd name="T83" fmla="*/ 1601 h 1986"/>
                <a:gd name="T84" fmla="*/ 986 w 2254"/>
                <a:gd name="T85" fmla="*/ 1589 h 1986"/>
                <a:gd name="T86" fmla="*/ 819 w 2254"/>
                <a:gd name="T87" fmla="*/ 1531 h 1986"/>
                <a:gd name="T88" fmla="*/ 672 w 2254"/>
                <a:gd name="T89" fmla="*/ 1436 h 1986"/>
                <a:gd name="T90" fmla="*/ 494 w 2254"/>
                <a:gd name="T91" fmla="*/ 1254 h 1986"/>
                <a:gd name="T92" fmla="*/ 432 w 2254"/>
                <a:gd name="T93" fmla="*/ 1167 h 1986"/>
                <a:gd name="T94" fmla="*/ 390 w 2254"/>
                <a:gd name="T95" fmla="*/ 1096 h 1986"/>
                <a:gd name="T96" fmla="*/ 131 w 2254"/>
                <a:gd name="T97" fmla="*/ 1014 h 1986"/>
                <a:gd name="T98" fmla="*/ 49 w 2254"/>
                <a:gd name="T99" fmla="*/ 1274 h 1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4" h="1986">
                  <a:moveTo>
                    <a:pt x="49" y="1274"/>
                  </a:moveTo>
                  <a:cubicBezTo>
                    <a:pt x="65" y="1304"/>
                    <a:pt x="85" y="1338"/>
                    <a:pt x="109" y="1375"/>
                  </a:cubicBezTo>
                  <a:cubicBezTo>
                    <a:pt x="144" y="1430"/>
                    <a:pt x="188" y="1491"/>
                    <a:pt x="242" y="1553"/>
                  </a:cubicBezTo>
                  <a:cubicBezTo>
                    <a:pt x="295" y="1615"/>
                    <a:pt x="358" y="1678"/>
                    <a:pt x="432" y="1736"/>
                  </a:cubicBezTo>
                  <a:cubicBezTo>
                    <a:pt x="474" y="1770"/>
                    <a:pt x="520" y="1803"/>
                    <a:pt x="570" y="1833"/>
                  </a:cubicBezTo>
                  <a:cubicBezTo>
                    <a:pt x="644" y="1877"/>
                    <a:pt x="727" y="1916"/>
                    <a:pt x="817" y="1943"/>
                  </a:cubicBezTo>
                  <a:cubicBezTo>
                    <a:pt x="908" y="1970"/>
                    <a:pt x="1006" y="1986"/>
                    <a:pt x="1110" y="1986"/>
                  </a:cubicBezTo>
                  <a:cubicBezTo>
                    <a:pt x="1196" y="1986"/>
                    <a:pt x="1286" y="1975"/>
                    <a:pt x="1378" y="1952"/>
                  </a:cubicBezTo>
                  <a:cubicBezTo>
                    <a:pt x="1470" y="1929"/>
                    <a:pt x="1564" y="1894"/>
                    <a:pt x="1660" y="1845"/>
                  </a:cubicBezTo>
                  <a:cubicBezTo>
                    <a:pt x="1718" y="1816"/>
                    <a:pt x="1772" y="1782"/>
                    <a:pt x="1821" y="1746"/>
                  </a:cubicBezTo>
                  <a:cubicBezTo>
                    <a:pt x="1906" y="1682"/>
                    <a:pt x="1977" y="1607"/>
                    <a:pt x="2035" y="1528"/>
                  </a:cubicBezTo>
                  <a:cubicBezTo>
                    <a:pt x="2077" y="1468"/>
                    <a:pt x="2113" y="1405"/>
                    <a:pt x="2141" y="1342"/>
                  </a:cubicBezTo>
                  <a:cubicBezTo>
                    <a:pt x="2184" y="1246"/>
                    <a:pt x="2211" y="1148"/>
                    <a:pt x="2229" y="1053"/>
                  </a:cubicBezTo>
                  <a:cubicBezTo>
                    <a:pt x="2246" y="957"/>
                    <a:pt x="2253" y="863"/>
                    <a:pt x="2254" y="775"/>
                  </a:cubicBezTo>
                  <a:cubicBezTo>
                    <a:pt x="2254" y="768"/>
                    <a:pt x="2254" y="762"/>
                    <a:pt x="2254" y="756"/>
                  </a:cubicBezTo>
                  <a:cubicBezTo>
                    <a:pt x="2254" y="674"/>
                    <a:pt x="2249" y="596"/>
                    <a:pt x="2241" y="525"/>
                  </a:cubicBezTo>
                  <a:cubicBezTo>
                    <a:pt x="2229" y="419"/>
                    <a:pt x="2211" y="329"/>
                    <a:pt x="2196" y="265"/>
                  </a:cubicBezTo>
                  <a:cubicBezTo>
                    <a:pt x="2181" y="200"/>
                    <a:pt x="2169" y="161"/>
                    <a:pt x="2168" y="157"/>
                  </a:cubicBezTo>
                  <a:cubicBezTo>
                    <a:pt x="2136" y="56"/>
                    <a:pt x="2027" y="0"/>
                    <a:pt x="1926" y="32"/>
                  </a:cubicBezTo>
                  <a:cubicBezTo>
                    <a:pt x="1825" y="64"/>
                    <a:pt x="1769" y="173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19" y="330"/>
                    <a:pt x="1836" y="418"/>
                  </a:cubicBezTo>
                  <a:cubicBezTo>
                    <a:pt x="1844" y="463"/>
                    <a:pt x="1853" y="515"/>
                    <a:pt x="1859" y="572"/>
                  </a:cubicBezTo>
                  <a:cubicBezTo>
                    <a:pt x="1866" y="630"/>
                    <a:pt x="1870" y="692"/>
                    <a:pt x="1870" y="756"/>
                  </a:cubicBezTo>
                  <a:cubicBezTo>
                    <a:pt x="1870" y="761"/>
                    <a:pt x="1870" y="766"/>
                    <a:pt x="1870" y="771"/>
                  </a:cubicBezTo>
                  <a:cubicBezTo>
                    <a:pt x="1869" y="842"/>
                    <a:pt x="1863" y="916"/>
                    <a:pt x="1850" y="987"/>
                  </a:cubicBezTo>
                  <a:cubicBezTo>
                    <a:pt x="1840" y="1041"/>
                    <a:pt x="1826" y="1093"/>
                    <a:pt x="1807" y="1142"/>
                  </a:cubicBezTo>
                  <a:cubicBezTo>
                    <a:pt x="1793" y="1179"/>
                    <a:pt x="1777" y="1215"/>
                    <a:pt x="1757" y="1249"/>
                  </a:cubicBezTo>
                  <a:cubicBezTo>
                    <a:pt x="1728" y="1299"/>
                    <a:pt x="1692" y="1346"/>
                    <a:pt x="1648" y="1388"/>
                  </a:cubicBezTo>
                  <a:cubicBezTo>
                    <a:pt x="1604" y="1430"/>
                    <a:pt x="1551" y="1469"/>
                    <a:pt x="1486" y="1502"/>
                  </a:cubicBezTo>
                  <a:cubicBezTo>
                    <a:pt x="1413" y="1538"/>
                    <a:pt x="1346" y="1563"/>
                    <a:pt x="1284" y="1579"/>
                  </a:cubicBezTo>
                  <a:cubicBezTo>
                    <a:pt x="1222" y="1594"/>
                    <a:pt x="1164" y="1601"/>
                    <a:pt x="1110" y="1601"/>
                  </a:cubicBezTo>
                  <a:cubicBezTo>
                    <a:pt x="1067" y="1601"/>
                    <a:pt x="1026" y="1597"/>
                    <a:pt x="986" y="1589"/>
                  </a:cubicBezTo>
                  <a:cubicBezTo>
                    <a:pt x="927" y="1577"/>
                    <a:pt x="872" y="1557"/>
                    <a:pt x="819" y="1531"/>
                  </a:cubicBezTo>
                  <a:cubicBezTo>
                    <a:pt x="767" y="1504"/>
                    <a:pt x="717" y="1472"/>
                    <a:pt x="672" y="1436"/>
                  </a:cubicBezTo>
                  <a:cubicBezTo>
                    <a:pt x="602" y="1380"/>
                    <a:pt x="542" y="1316"/>
                    <a:pt x="494" y="1254"/>
                  </a:cubicBezTo>
                  <a:cubicBezTo>
                    <a:pt x="470" y="1224"/>
                    <a:pt x="450" y="1194"/>
                    <a:pt x="432" y="1167"/>
                  </a:cubicBezTo>
                  <a:cubicBezTo>
                    <a:pt x="415" y="1140"/>
                    <a:pt x="401" y="1115"/>
                    <a:pt x="390" y="1096"/>
                  </a:cubicBezTo>
                  <a:cubicBezTo>
                    <a:pt x="341" y="1001"/>
                    <a:pt x="225" y="965"/>
                    <a:pt x="131" y="1014"/>
                  </a:cubicBezTo>
                  <a:cubicBezTo>
                    <a:pt x="36" y="1063"/>
                    <a:pt x="0" y="1180"/>
                    <a:pt x="49" y="12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77"/>
            <p:cNvSpPr>
              <a:spLocks/>
            </p:cNvSpPr>
            <p:nvPr/>
          </p:nvSpPr>
          <p:spPr bwMode="auto">
            <a:xfrm>
              <a:off x="6024562" y="601663"/>
              <a:ext cx="546100" cy="231775"/>
            </a:xfrm>
            <a:custGeom>
              <a:avLst/>
              <a:gdLst>
                <a:gd name="T0" fmla="*/ 97 w 1457"/>
                <a:gd name="T1" fmla="*/ 367 h 617"/>
                <a:gd name="T2" fmla="*/ 235 w 1457"/>
                <a:gd name="T3" fmla="*/ 464 h 617"/>
                <a:gd name="T4" fmla="*/ 482 w 1457"/>
                <a:gd name="T5" fmla="*/ 574 h 617"/>
                <a:gd name="T6" fmla="*/ 775 w 1457"/>
                <a:gd name="T7" fmla="*/ 617 h 617"/>
                <a:gd name="T8" fmla="*/ 1043 w 1457"/>
                <a:gd name="T9" fmla="*/ 583 h 617"/>
                <a:gd name="T10" fmla="*/ 1325 w 1457"/>
                <a:gd name="T11" fmla="*/ 476 h 617"/>
                <a:gd name="T12" fmla="*/ 1409 w 1457"/>
                <a:gd name="T13" fmla="*/ 218 h 617"/>
                <a:gd name="T14" fmla="*/ 1151 w 1457"/>
                <a:gd name="T15" fmla="*/ 133 h 617"/>
                <a:gd name="T16" fmla="*/ 949 w 1457"/>
                <a:gd name="T17" fmla="*/ 210 h 617"/>
                <a:gd name="T18" fmla="*/ 775 w 1457"/>
                <a:gd name="T19" fmla="*/ 232 h 617"/>
                <a:gd name="T20" fmla="*/ 651 w 1457"/>
                <a:gd name="T21" fmla="*/ 220 h 617"/>
                <a:gd name="T22" fmla="*/ 484 w 1457"/>
                <a:gd name="T23" fmla="*/ 162 h 617"/>
                <a:gd name="T24" fmla="*/ 337 w 1457"/>
                <a:gd name="T25" fmla="*/ 67 h 617"/>
                <a:gd name="T26" fmla="*/ 67 w 1457"/>
                <a:gd name="T27" fmla="*/ 97 h 617"/>
                <a:gd name="T28" fmla="*/ 97 w 1457"/>
                <a:gd name="T29" fmla="*/ 36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7" h="617">
                  <a:moveTo>
                    <a:pt x="97" y="367"/>
                  </a:moveTo>
                  <a:cubicBezTo>
                    <a:pt x="139" y="401"/>
                    <a:pt x="185" y="434"/>
                    <a:pt x="235" y="464"/>
                  </a:cubicBezTo>
                  <a:cubicBezTo>
                    <a:pt x="309" y="508"/>
                    <a:pt x="392" y="547"/>
                    <a:pt x="482" y="574"/>
                  </a:cubicBezTo>
                  <a:cubicBezTo>
                    <a:pt x="573" y="601"/>
                    <a:pt x="671" y="617"/>
                    <a:pt x="775" y="617"/>
                  </a:cubicBezTo>
                  <a:cubicBezTo>
                    <a:pt x="861" y="617"/>
                    <a:pt x="951" y="606"/>
                    <a:pt x="1043" y="583"/>
                  </a:cubicBezTo>
                  <a:cubicBezTo>
                    <a:pt x="1135" y="560"/>
                    <a:pt x="1229" y="525"/>
                    <a:pt x="1325" y="476"/>
                  </a:cubicBezTo>
                  <a:cubicBezTo>
                    <a:pt x="1419" y="428"/>
                    <a:pt x="1457" y="313"/>
                    <a:pt x="1409" y="218"/>
                  </a:cubicBezTo>
                  <a:cubicBezTo>
                    <a:pt x="1362" y="123"/>
                    <a:pt x="1246" y="85"/>
                    <a:pt x="1151" y="133"/>
                  </a:cubicBezTo>
                  <a:cubicBezTo>
                    <a:pt x="1078" y="169"/>
                    <a:pt x="1011" y="194"/>
                    <a:pt x="949" y="210"/>
                  </a:cubicBezTo>
                  <a:cubicBezTo>
                    <a:pt x="887" y="225"/>
                    <a:pt x="829" y="232"/>
                    <a:pt x="775" y="232"/>
                  </a:cubicBezTo>
                  <a:cubicBezTo>
                    <a:pt x="732" y="232"/>
                    <a:pt x="691" y="228"/>
                    <a:pt x="651" y="220"/>
                  </a:cubicBezTo>
                  <a:cubicBezTo>
                    <a:pt x="592" y="208"/>
                    <a:pt x="537" y="188"/>
                    <a:pt x="484" y="162"/>
                  </a:cubicBezTo>
                  <a:cubicBezTo>
                    <a:pt x="432" y="135"/>
                    <a:pt x="382" y="103"/>
                    <a:pt x="337" y="67"/>
                  </a:cubicBezTo>
                  <a:cubicBezTo>
                    <a:pt x="254" y="0"/>
                    <a:pt x="133" y="14"/>
                    <a:pt x="67" y="97"/>
                  </a:cubicBezTo>
                  <a:cubicBezTo>
                    <a:pt x="0" y="180"/>
                    <a:pt x="14" y="301"/>
                    <a:pt x="97" y="36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78"/>
            <p:cNvSpPr>
              <a:spLocks/>
            </p:cNvSpPr>
            <p:nvPr/>
          </p:nvSpPr>
          <p:spPr bwMode="auto">
            <a:xfrm>
              <a:off x="6407150" y="304800"/>
              <a:ext cx="338137" cy="493712"/>
            </a:xfrm>
            <a:custGeom>
              <a:avLst/>
              <a:gdLst>
                <a:gd name="T0" fmla="*/ 307 w 902"/>
                <a:gd name="T1" fmla="*/ 1266 h 1314"/>
                <a:gd name="T2" fmla="*/ 468 w 902"/>
                <a:gd name="T3" fmla="*/ 1167 h 1314"/>
                <a:gd name="T4" fmla="*/ 682 w 902"/>
                <a:gd name="T5" fmla="*/ 949 h 1314"/>
                <a:gd name="T6" fmla="*/ 788 w 902"/>
                <a:gd name="T7" fmla="*/ 763 h 1314"/>
                <a:gd name="T8" fmla="*/ 876 w 902"/>
                <a:gd name="T9" fmla="*/ 474 h 1314"/>
                <a:gd name="T10" fmla="*/ 901 w 902"/>
                <a:gd name="T11" fmla="*/ 196 h 1314"/>
                <a:gd name="T12" fmla="*/ 711 w 902"/>
                <a:gd name="T13" fmla="*/ 1 h 1314"/>
                <a:gd name="T14" fmla="*/ 517 w 902"/>
                <a:gd name="T15" fmla="*/ 192 h 1314"/>
                <a:gd name="T16" fmla="*/ 497 w 902"/>
                <a:gd name="T17" fmla="*/ 408 h 1314"/>
                <a:gd name="T18" fmla="*/ 454 w 902"/>
                <a:gd name="T19" fmla="*/ 563 h 1314"/>
                <a:gd name="T20" fmla="*/ 404 w 902"/>
                <a:gd name="T21" fmla="*/ 670 h 1314"/>
                <a:gd name="T22" fmla="*/ 295 w 902"/>
                <a:gd name="T23" fmla="*/ 809 h 1314"/>
                <a:gd name="T24" fmla="*/ 133 w 902"/>
                <a:gd name="T25" fmla="*/ 923 h 1314"/>
                <a:gd name="T26" fmla="*/ 48 w 902"/>
                <a:gd name="T27" fmla="*/ 1181 h 1314"/>
                <a:gd name="T28" fmla="*/ 307 w 902"/>
                <a:gd name="T29" fmla="*/ 1266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2" h="1314">
                  <a:moveTo>
                    <a:pt x="307" y="1266"/>
                  </a:moveTo>
                  <a:cubicBezTo>
                    <a:pt x="365" y="1237"/>
                    <a:pt x="419" y="1203"/>
                    <a:pt x="468" y="1167"/>
                  </a:cubicBezTo>
                  <a:cubicBezTo>
                    <a:pt x="553" y="1103"/>
                    <a:pt x="624" y="1028"/>
                    <a:pt x="682" y="949"/>
                  </a:cubicBezTo>
                  <a:cubicBezTo>
                    <a:pt x="724" y="889"/>
                    <a:pt x="760" y="826"/>
                    <a:pt x="788" y="763"/>
                  </a:cubicBezTo>
                  <a:cubicBezTo>
                    <a:pt x="831" y="667"/>
                    <a:pt x="858" y="569"/>
                    <a:pt x="876" y="474"/>
                  </a:cubicBezTo>
                  <a:cubicBezTo>
                    <a:pt x="893" y="378"/>
                    <a:pt x="900" y="284"/>
                    <a:pt x="901" y="196"/>
                  </a:cubicBezTo>
                  <a:cubicBezTo>
                    <a:pt x="902" y="89"/>
                    <a:pt x="817" y="2"/>
                    <a:pt x="711" y="1"/>
                  </a:cubicBezTo>
                  <a:cubicBezTo>
                    <a:pt x="605" y="0"/>
                    <a:pt x="518" y="86"/>
                    <a:pt x="517" y="192"/>
                  </a:cubicBezTo>
                  <a:cubicBezTo>
                    <a:pt x="516" y="263"/>
                    <a:pt x="510" y="337"/>
                    <a:pt x="497" y="408"/>
                  </a:cubicBezTo>
                  <a:cubicBezTo>
                    <a:pt x="487" y="462"/>
                    <a:pt x="473" y="514"/>
                    <a:pt x="454" y="563"/>
                  </a:cubicBezTo>
                  <a:cubicBezTo>
                    <a:pt x="440" y="600"/>
                    <a:pt x="424" y="636"/>
                    <a:pt x="404" y="670"/>
                  </a:cubicBezTo>
                  <a:cubicBezTo>
                    <a:pt x="375" y="720"/>
                    <a:pt x="339" y="767"/>
                    <a:pt x="295" y="809"/>
                  </a:cubicBezTo>
                  <a:cubicBezTo>
                    <a:pt x="251" y="851"/>
                    <a:pt x="198" y="890"/>
                    <a:pt x="133" y="923"/>
                  </a:cubicBezTo>
                  <a:cubicBezTo>
                    <a:pt x="38" y="971"/>
                    <a:pt x="0" y="1087"/>
                    <a:pt x="48" y="1181"/>
                  </a:cubicBezTo>
                  <a:cubicBezTo>
                    <a:pt x="96" y="1276"/>
                    <a:pt x="212" y="1314"/>
                    <a:pt x="307" y="126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79"/>
            <p:cNvSpPr>
              <a:spLocks/>
            </p:cNvSpPr>
            <p:nvPr/>
          </p:nvSpPr>
          <p:spPr bwMode="auto">
            <a:xfrm>
              <a:off x="6254750" y="498475"/>
              <a:ext cx="609600" cy="714375"/>
            </a:xfrm>
            <a:custGeom>
              <a:avLst/>
              <a:gdLst>
                <a:gd name="T0" fmla="*/ 1406 w 1624"/>
                <a:gd name="T1" fmla="*/ 1643 h 1903"/>
                <a:gd name="T2" fmla="*/ 1066 w 1624"/>
                <a:gd name="T3" fmla="*/ 1821 h 1903"/>
                <a:gd name="T4" fmla="*/ 633 w 1624"/>
                <a:gd name="T5" fmla="*/ 1685 h 1903"/>
                <a:gd name="T6" fmla="*/ 1 w 1624"/>
                <a:gd name="T7" fmla="*/ 477 h 1903"/>
                <a:gd name="T8" fmla="*/ 2 w 1624"/>
                <a:gd name="T9" fmla="*/ 473 h 1903"/>
                <a:gd name="T10" fmla="*/ 907 w 1624"/>
                <a:gd name="T11" fmla="*/ 0 h 1903"/>
                <a:gd name="T12" fmla="*/ 910 w 1624"/>
                <a:gd name="T13" fmla="*/ 1 h 1903"/>
                <a:gd name="T14" fmla="*/ 1542 w 1624"/>
                <a:gd name="T15" fmla="*/ 1210 h 1903"/>
                <a:gd name="T16" fmla="*/ 1406 w 1624"/>
                <a:gd name="T17" fmla="*/ 1643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4" h="1903">
                  <a:moveTo>
                    <a:pt x="1406" y="1643"/>
                  </a:moveTo>
                  <a:cubicBezTo>
                    <a:pt x="1066" y="1821"/>
                    <a:pt x="1066" y="1821"/>
                    <a:pt x="1066" y="1821"/>
                  </a:cubicBezTo>
                  <a:cubicBezTo>
                    <a:pt x="909" y="1903"/>
                    <a:pt x="715" y="1842"/>
                    <a:pt x="633" y="1685"/>
                  </a:cubicBezTo>
                  <a:cubicBezTo>
                    <a:pt x="1" y="477"/>
                    <a:pt x="1" y="477"/>
                    <a:pt x="1" y="477"/>
                  </a:cubicBezTo>
                  <a:cubicBezTo>
                    <a:pt x="0" y="476"/>
                    <a:pt x="1" y="474"/>
                    <a:pt x="2" y="473"/>
                  </a:cubicBezTo>
                  <a:cubicBezTo>
                    <a:pt x="907" y="0"/>
                    <a:pt x="907" y="0"/>
                    <a:pt x="907" y="0"/>
                  </a:cubicBezTo>
                  <a:cubicBezTo>
                    <a:pt x="908" y="0"/>
                    <a:pt x="909" y="0"/>
                    <a:pt x="910" y="1"/>
                  </a:cubicBezTo>
                  <a:cubicBezTo>
                    <a:pt x="1542" y="1210"/>
                    <a:pt x="1542" y="1210"/>
                    <a:pt x="1542" y="1210"/>
                  </a:cubicBezTo>
                  <a:cubicBezTo>
                    <a:pt x="1624" y="1367"/>
                    <a:pt x="1563" y="1560"/>
                    <a:pt x="1406" y="16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80"/>
            <p:cNvSpPr>
              <a:spLocks/>
            </p:cNvSpPr>
            <p:nvPr/>
          </p:nvSpPr>
          <p:spPr bwMode="auto">
            <a:xfrm>
              <a:off x="6550025" y="1090613"/>
              <a:ext cx="457200" cy="474662"/>
            </a:xfrm>
            <a:custGeom>
              <a:avLst/>
              <a:gdLst>
                <a:gd name="T0" fmla="*/ 49 w 1219"/>
                <a:gd name="T1" fmla="*/ 309 h 1262"/>
                <a:gd name="T2" fmla="*/ 120 w 1219"/>
                <a:gd name="T3" fmla="*/ 427 h 1262"/>
                <a:gd name="T4" fmla="*/ 270 w 1219"/>
                <a:gd name="T5" fmla="*/ 633 h 1262"/>
                <a:gd name="T6" fmla="*/ 467 w 1219"/>
                <a:gd name="T7" fmla="*/ 855 h 1262"/>
                <a:gd name="T8" fmla="*/ 673 w 1219"/>
                <a:gd name="T9" fmla="*/ 1046 h 1262"/>
                <a:gd name="T10" fmla="*/ 902 w 1219"/>
                <a:gd name="T11" fmla="*/ 1208 h 1262"/>
                <a:gd name="T12" fmla="*/ 1165 w 1219"/>
                <a:gd name="T13" fmla="*/ 1140 h 1262"/>
                <a:gd name="T14" fmla="*/ 1097 w 1219"/>
                <a:gd name="T15" fmla="*/ 877 h 1262"/>
                <a:gd name="T16" fmla="*/ 918 w 1219"/>
                <a:gd name="T17" fmla="*/ 749 h 1262"/>
                <a:gd name="T18" fmla="*/ 742 w 1219"/>
                <a:gd name="T19" fmla="*/ 587 h 1262"/>
                <a:gd name="T20" fmla="*/ 522 w 1219"/>
                <a:gd name="T21" fmla="*/ 330 h 1262"/>
                <a:gd name="T22" fmla="*/ 442 w 1219"/>
                <a:gd name="T23" fmla="*/ 217 h 1262"/>
                <a:gd name="T24" fmla="*/ 412 w 1219"/>
                <a:gd name="T25" fmla="*/ 169 h 1262"/>
                <a:gd name="T26" fmla="*/ 390 w 1219"/>
                <a:gd name="T27" fmla="*/ 131 h 1262"/>
                <a:gd name="T28" fmla="*/ 131 w 1219"/>
                <a:gd name="T29" fmla="*/ 49 h 1262"/>
                <a:gd name="T30" fmla="*/ 49 w 1219"/>
                <a:gd name="T31" fmla="*/ 309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9" h="1262">
                  <a:moveTo>
                    <a:pt x="49" y="309"/>
                  </a:moveTo>
                  <a:cubicBezTo>
                    <a:pt x="69" y="346"/>
                    <a:pt x="92" y="385"/>
                    <a:pt x="120" y="427"/>
                  </a:cubicBezTo>
                  <a:cubicBezTo>
                    <a:pt x="161" y="491"/>
                    <a:pt x="212" y="560"/>
                    <a:pt x="270" y="633"/>
                  </a:cubicBezTo>
                  <a:cubicBezTo>
                    <a:pt x="329" y="706"/>
                    <a:pt x="395" y="781"/>
                    <a:pt x="467" y="855"/>
                  </a:cubicBezTo>
                  <a:cubicBezTo>
                    <a:pt x="531" y="921"/>
                    <a:pt x="600" y="986"/>
                    <a:pt x="673" y="1046"/>
                  </a:cubicBezTo>
                  <a:cubicBezTo>
                    <a:pt x="745" y="1106"/>
                    <a:pt x="822" y="1161"/>
                    <a:pt x="902" y="1208"/>
                  </a:cubicBezTo>
                  <a:cubicBezTo>
                    <a:pt x="994" y="1262"/>
                    <a:pt x="1112" y="1232"/>
                    <a:pt x="1165" y="1140"/>
                  </a:cubicBezTo>
                  <a:cubicBezTo>
                    <a:pt x="1219" y="1049"/>
                    <a:pt x="1189" y="931"/>
                    <a:pt x="1097" y="877"/>
                  </a:cubicBezTo>
                  <a:cubicBezTo>
                    <a:pt x="1039" y="842"/>
                    <a:pt x="978" y="799"/>
                    <a:pt x="918" y="749"/>
                  </a:cubicBezTo>
                  <a:cubicBezTo>
                    <a:pt x="858" y="700"/>
                    <a:pt x="798" y="644"/>
                    <a:pt x="742" y="587"/>
                  </a:cubicBezTo>
                  <a:cubicBezTo>
                    <a:pt x="659" y="501"/>
                    <a:pt x="583" y="411"/>
                    <a:pt x="522" y="330"/>
                  </a:cubicBezTo>
                  <a:cubicBezTo>
                    <a:pt x="491" y="289"/>
                    <a:pt x="464" y="251"/>
                    <a:pt x="442" y="217"/>
                  </a:cubicBezTo>
                  <a:cubicBezTo>
                    <a:pt x="431" y="200"/>
                    <a:pt x="421" y="184"/>
                    <a:pt x="412" y="169"/>
                  </a:cubicBezTo>
                  <a:cubicBezTo>
                    <a:pt x="404" y="155"/>
                    <a:pt x="396" y="142"/>
                    <a:pt x="390" y="131"/>
                  </a:cubicBezTo>
                  <a:cubicBezTo>
                    <a:pt x="341" y="36"/>
                    <a:pt x="225" y="0"/>
                    <a:pt x="131" y="49"/>
                  </a:cubicBezTo>
                  <a:cubicBezTo>
                    <a:pt x="37" y="98"/>
                    <a:pt x="0" y="215"/>
                    <a:pt x="49" y="30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81"/>
            <p:cNvSpPr>
              <a:spLocks/>
            </p:cNvSpPr>
            <p:nvPr/>
          </p:nvSpPr>
          <p:spPr bwMode="auto">
            <a:xfrm>
              <a:off x="6716712" y="1004888"/>
              <a:ext cx="481012" cy="446087"/>
            </a:xfrm>
            <a:custGeom>
              <a:avLst/>
              <a:gdLst>
                <a:gd name="T0" fmla="*/ 49 w 1283"/>
                <a:gd name="T1" fmla="*/ 308 h 1188"/>
                <a:gd name="T2" fmla="*/ 92 w 1283"/>
                <a:gd name="T3" fmla="*/ 379 h 1188"/>
                <a:gd name="T4" fmla="*/ 137 w 1283"/>
                <a:gd name="T5" fmla="*/ 441 h 1188"/>
                <a:gd name="T6" fmla="*/ 233 w 1283"/>
                <a:gd name="T7" fmla="*/ 556 h 1188"/>
                <a:gd name="T8" fmla="*/ 410 w 1283"/>
                <a:gd name="T9" fmla="*/ 738 h 1188"/>
                <a:gd name="T10" fmla="*/ 612 w 1283"/>
                <a:gd name="T11" fmla="*/ 915 h 1188"/>
                <a:gd name="T12" fmla="*/ 804 w 1283"/>
                <a:gd name="T13" fmla="*/ 1053 h 1188"/>
                <a:gd name="T14" fmla="*/ 902 w 1283"/>
                <a:gd name="T15" fmla="*/ 1108 h 1188"/>
                <a:gd name="T16" fmla="*/ 1001 w 1283"/>
                <a:gd name="T17" fmla="*/ 1152 h 1188"/>
                <a:gd name="T18" fmla="*/ 1247 w 1283"/>
                <a:gd name="T19" fmla="*/ 1036 h 1188"/>
                <a:gd name="T20" fmla="*/ 1131 w 1283"/>
                <a:gd name="T21" fmla="*/ 790 h 1188"/>
                <a:gd name="T22" fmla="*/ 1077 w 1283"/>
                <a:gd name="T23" fmla="*/ 765 h 1188"/>
                <a:gd name="T24" fmla="*/ 971 w 1283"/>
                <a:gd name="T25" fmla="*/ 702 h 1188"/>
                <a:gd name="T26" fmla="*/ 851 w 1283"/>
                <a:gd name="T27" fmla="*/ 614 h 1188"/>
                <a:gd name="T28" fmla="*/ 556 w 1283"/>
                <a:gd name="T29" fmla="*/ 340 h 1188"/>
                <a:gd name="T30" fmla="*/ 447 w 1283"/>
                <a:gd name="T31" fmla="*/ 214 h 1188"/>
                <a:gd name="T32" fmla="*/ 411 w 1283"/>
                <a:gd name="T33" fmla="*/ 164 h 1188"/>
                <a:gd name="T34" fmla="*/ 390 w 1283"/>
                <a:gd name="T35" fmla="*/ 130 h 1188"/>
                <a:gd name="T36" fmla="*/ 130 w 1283"/>
                <a:gd name="T37" fmla="*/ 49 h 1188"/>
                <a:gd name="T38" fmla="*/ 49 w 1283"/>
                <a:gd name="T39" fmla="*/ 308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3" h="1188">
                  <a:moveTo>
                    <a:pt x="49" y="308"/>
                  </a:moveTo>
                  <a:cubicBezTo>
                    <a:pt x="62" y="333"/>
                    <a:pt x="76" y="356"/>
                    <a:pt x="92" y="379"/>
                  </a:cubicBezTo>
                  <a:cubicBezTo>
                    <a:pt x="106" y="399"/>
                    <a:pt x="121" y="420"/>
                    <a:pt x="137" y="441"/>
                  </a:cubicBezTo>
                  <a:cubicBezTo>
                    <a:pt x="165" y="478"/>
                    <a:pt x="197" y="517"/>
                    <a:pt x="233" y="556"/>
                  </a:cubicBezTo>
                  <a:cubicBezTo>
                    <a:pt x="286" y="616"/>
                    <a:pt x="346" y="678"/>
                    <a:pt x="410" y="738"/>
                  </a:cubicBezTo>
                  <a:cubicBezTo>
                    <a:pt x="474" y="799"/>
                    <a:pt x="542" y="859"/>
                    <a:pt x="612" y="915"/>
                  </a:cubicBezTo>
                  <a:cubicBezTo>
                    <a:pt x="675" y="965"/>
                    <a:pt x="740" y="1012"/>
                    <a:pt x="804" y="1053"/>
                  </a:cubicBezTo>
                  <a:cubicBezTo>
                    <a:pt x="837" y="1073"/>
                    <a:pt x="869" y="1091"/>
                    <a:pt x="902" y="1108"/>
                  </a:cubicBezTo>
                  <a:cubicBezTo>
                    <a:pt x="934" y="1125"/>
                    <a:pt x="967" y="1139"/>
                    <a:pt x="1001" y="1152"/>
                  </a:cubicBezTo>
                  <a:cubicBezTo>
                    <a:pt x="1101" y="1188"/>
                    <a:pt x="1211" y="1136"/>
                    <a:pt x="1247" y="1036"/>
                  </a:cubicBezTo>
                  <a:cubicBezTo>
                    <a:pt x="1283" y="936"/>
                    <a:pt x="1231" y="826"/>
                    <a:pt x="1131" y="790"/>
                  </a:cubicBezTo>
                  <a:cubicBezTo>
                    <a:pt x="1116" y="784"/>
                    <a:pt x="1097" y="776"/>
                    <a:pt x="1077" y="765"/>
                  </a:cubicBezTo>
                  <a:cubicBezTo>
                    <a:pt x="1045" y="749"/>
                    <a:pt x="1009" y="728"/>
                    <a:pt x="971" y="702"/>
                  </a:cubicBezTo>
                  <a:cubicBezTo>
                    <a:pt x="933" y="676"/>
                    <a:pt x="892" y="646"/>
                    <a:pt x="851" y="614"/>
                  </a:cubicBezTo>
                  <a:cubicBezTo>
                    <a:pt x="748" y="531"/>
                    <a:pt x="642" y="432"/>
                    <a:pt x="556" y="340"/>
                  </a:cubicBezTo>
                  <a:cubicBezTo>
                    <a:pt x="514" y="295"/>
                    <a:pt x="476" y="251"/>
                    <a:pt x="447" y="214"/>
                  </a:cubicBezTo>
                  <a:cubicBezTo>
                    <a:pt x="433" y="195"/>
                    <a:pt x="421" y="178"/>
                    <a:pt x="411" y="164"/>
                  </a:cubicBezTo>
                  <a:cubicBezTo>
                    <a:pt x="401" y="149"/>
                    <a:pt x="394" y="137"/>
                    <a:pt x="390" y="130"/>
                  </a:cubicBezTo>
                  <a:cubicBezTo>
                    <a:pt x="341" y="36"/>
                    <a:pt x="225" y="0"/>
                    <a:pt x="130" y="49"/>
                  </a:cubicBezTo>
                  <a:cubicBezTo>
                    <a:pt x="36" y="98"/>
                    <a:pt x="0" y="214"/>
                    <a:pt x="49" y="30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82"/>
            <p:cNvSpPr>
              <a:spLocks/>
            </p:cNvSpPr>
            <p:nvPr/>
          </p:nvSpPr>
          <p:spPr bwMode="auto">
            <a:xfrm>
              <a:off x="6330950" y="696913"/>
              <a:ext cx="184150" cy="350837"/>
            </a:xfrm>
            <a:custGeom>
              <a:avLst/>
              <a:gdLst>
                <a:gd name="T0" fmla="*/ 0 w 116"/>
                <a:gd name="T1" fmla="*/ 0 h 221"/>
                <a:gd name="T2" fmla="*/ 116 w 116"/>
                <a:gd name="T3" fmla="*/ 221 h 221"/>
                <a:gd name="T4" fmla="*/ 0 w 116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221">
                  <a:moveTo>
                    <a:pt x="0" y="0"/>
                  </a:moveTo>
                  <a:lnTo>
                    <a:pt x="116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183"/>
            <p:cNvSpPr>
              <a:spLocks noChangeShapeType="1"/>
            </p:cNvSpPr>
            <p:nvPr/>
          </p:nvSpPr>
          <p:spPr bwMode="auto">
            <a:xfrm>
              <a:off x="6330950" y="696913"/>
              <a:ext cx="184150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84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  <a:gd name="T8" fmla="*/ 0 w 147"/>
                <a:gd name="T9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85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86"/>
            <p:cNvSpPr>
              <a:spLocks/>
            </p:cNvSpPr>
            <p:nvPr/>
          </p:nvSpPr>
          <p:spPr bwMode="auto">
            <a:xfrm>
              <a:off x="6562725" y="576263"/>
              <a:ext cx="182562" cy="350837"/>
            </a:xfrm>
            <a:custGeom>
              <a:avLst/>
              <a:gdLst>
                <a:gd name="T0" fmla="*/ 0 w 115"/>
                <a:gd name="T1" fmla="*/ 0 h 221"/>
                <a:gd name="T2" fmla="*/ 115 w 115"/>
                <a:gd name="T3" fmla="*/ 221 h 221"/>
                <a:gd name="T4" fmla="*/ 0 w 115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221">
                  <a:moveTo>
                    <a:pt x="0" y="0"/>
                  </a:moveTo>
                  <a:lnTo>
                    <a:pt x="115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187"/>
            <p:cNvSpPr>
              <a:spLocks noChangeShapeType="1"/>
            </p:cNvSpPr>
            <p:nvPr/>
          </p:nvSpPr>
          <p:spPr bwMode="auto">
            <a:xfrm>
              <a:off x="6562725" y="576263"/>
              <a:ext cx="182562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88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  <a:gd name="T8" fmla="*/ 0 w 147"/>
                <a:gd name="T9" fmla="*/ 1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89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90"/>
            <p:cNvSpPr>
              <a:spLocks/>
            </p:cNvSpPr>
            <p:nvPr/>
          </p:nvSpPr>
          <p:spPr bwMode="auto">
            <a:xfrm>
              <a:off x="6167437" y="312738"/>
              <a:ext cx="460375" cy="422275"/>
            </a:xfrm>
            <a:custGeom>
              <a:avLst/>
              <a:gdLst>
                <a:gd name="T0" fmla="*/ 1090 w 1227"/>
                <a:gd name="T1" fmla="*/ 364 h 1125"/>
                <a:gd name="T2" fmla="*/ 771 w 1227"/>
                <a:gd name="T3" fmla="*/ 914 h 1125"/>
                <a:gd name="T4" fmla="*/ 137 w 1227"/>
                <a:gd name="T5" fmla="*/ 862 h 1125"/>
                <a:gd name="T6" fmla="*/ 365 w 1227"/>
                <a:gd name="T7" fmla="*/ 137 h 1125"/>
                <a:gd name="T8" fmla="*/ 1090 w 1227"/>
                <a:gd name="T9" fmla="*/ 364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7" h="1125">
                  <a:moveTo>
                    <a:pt x="1090" y="364"/>
                  </a:moveTo>
                  <a:cubicBezTo>
                    <a:pt x="1227" y="627"/>
                    <a:pt x="1034" y="776"/>
                    <a:pt x="771" y="914"/>
                  </a:cubicBezTo>
                  <a:cubicBezTo>
                    <a:pt x="508" y="1051"/>
                    <a:pt x="275" y="1125"/>
                    <a:pt x="137" y="862"/>
                  </a:cubicBezTo>
                  <a:cubicBezTo>
                    <a:pt x="0" y="599"/>
                    <a:pt x="102" y="275"/>
                    <a:pt x="365" y="137"/>
                  </a:cubicBezTo>
                  <a:cubicBezTo>
                    <a:pt x="627" y="0"/>
                    <a:pt x="952" y="101"/>
                    <a:pt x="1090" y="3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91"/>
            <p:cNvSpPr>
              <a:spLocks/>
            </p:cNvSpPr>
            <p:nvPr/>
          </p:nvSpPr>
          <p:spPr bwMode="auto">
            <a:xfrm>
              <a:off x="6235700" y="368300"/>
              <a:ext cx="298450" cy="271462"/>
            </a:xfrm>
            <a:custGeom>
              <a:avLst/>
              <a:gdLst>
                <a:gd name="T0" fmla="*/ 703 w 792"/>
                <a:gd name="T1" fmla="*/ 235 h 725"/>
                <a:gd name="T2" fmla="*/ 497 w 792"/>
                <a:gd name="T3" fmla="*/ 589 h 725"/>
                <a:gd name="T4" fmla="*/ 89 w 792"/>
                <a:gd name="T5" fmla="*/ 556 h 725"/>
                <a:gd name="T6" fmla="*/ 235 w 792"/>
                <a:gd name="T7" fmla="*/ 88 h 725"/>
                <a:gd name="T8" fmla="*/ 703 w 792"/>
                <a:gd name="T9" fmla="*/ 23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725">
                  <a:moveTo>
                    <a:pt x="703" y="235"/>
                  </a:moveTo>
                  <a:cubicBezTo>
                    <a:pt x="792" y="404"/>
                    <a:pt x="667" y="500"/>
                    <a:pt x="497" y="589"/>
                  </a:cubicBezTo>
                  <a:cubicBezTo>
                    <a:pt x="328" y="678"/>
                    <a:pt x="178" y="725"/>
                    <a:pt x="89" y="556"/>
                  </a:cubicBezTo>
                  <a:cubicBezTo>
                    <a:pt x="0" y="386"/>
                    <a:pt x="66" y="177"/>
                    <a:pt x="235" y="88"/>
                  </a:cubicBezTo>
                  <a:cubicBezTo>
                    <a:pt x="405" y="0"/>
                    <a:pt x="614" y="65"/>
                    <a:pt x="703" y="235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92"/>
            <p:cNvSpPr>
              <a:spLocks/>
            </p:cNvSpPr>
            <p:nvPr/>
          </p:nvSpPr>
          <p:spPr bwMode="auto">
            <a:xfrm>
              <a:off x="6281737" y="412750"/>
              <a:ext cx="77787" cy="169862"/>
            </a:xfrm>
            <a:custGeom>
              <a:avLst/>
              <a:gdLst>
                <a:gd name="T0" fmla="*/ 114 w 208"/>
                <a:gd name="T1" fmla="*/ 378 h 452"/>
                <a:gd name="T2" fmla="*/ 94 w 208"/>
                <a:gd name="T3" fmla="*/ 332 h 452"/>
                <a:gd name="T4" fmla="*/ 89 w 208"/>
                <a:gd name="T5" fmla="*/ 284 h 452"/>
                <a:gd name="T6" fmla="*/ 98 w 208"/>
                <a:gd name="T7" fmla="*/ 218 h 452"/>
                <a:gd name="T8" fmla="*/ 137 w 208"/>
                <a:gd name="T9" fmla="*/ 133 h 452"/>
                <a:gd name="T10" fmla="*/ 160 w 208"/>
                <a:gd name="T11" fmla="*/ 104 h 452"/>
                <a:gd name="T12" fmla="*/ 178 w 208"/>
                <a:gd name="T13" fmla="*/ 90 h 452"/>
                <a:gd name="T14" fmla="*/ 197 w 208"/>
                <a:gd name="T15" fmla="*/ 30 h 452"/>
                <a:gd name="T16" fmla="*/ 137 w 208"/>
                <a:gd name="T17" fmla="*/ 12 h 452"/>
                <a:gd name="T18" fmla="*/ 110 w 208"/>
                <a:gd name="T19" fmla="*/ 30 h 452"/>
                <a:gd name="T20" fmla="*/ 69 w 208"/>
                <a:gd name="T21" fmla="*/ 75 h 452"/>
                <a:gd name="T22" fmla="*/ 20 w 208"/>
                <a:gd name="T23" fmla="*/ 168 h 452"/>
                <a:gd name="T24" fmla="*/ 0 w 208"/>
                <a:gd name="T25" fmla="*/ 284 h 452"/>
                <a:gd name="T26" fmla="*/ 8 w 208"/>
                <a:gd name="T27" fmla="*/ 354 h 452"/>
                <a:gd name="T28" fmla="*/ 38 w 208"/>
                <a:gd name="T29" fmla="*/ 424 h 452"/>
                <a:gd name="T30" fmla="*/ 98 w 208"/>
                <a:gd name="T31" fmla="*/ 439 h 452"/>
                <a:gd name="T32" fmla="*/ 114 w 208"/>
                <a:gd name="T33" fmla="*/ 37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8" h="452">
                  <a:moveTo>
                    <a:pt x="114" y="378"/>
                  </a:moveTo>
                  <a:cubicBezTo>
                    <a:pt x="105" y="363"/>
                    <a:pt x="99" y="348"/>
                    <a:pt x="94" y="332"/>
                  </a:cubicBezTo>
                  <a:cubicBezTo>
                    <a:pt x="90" y="316"/>
                    <a:pt x="89" y="300"/>
                    <a:pt x="89" y="284"/>
                  </a:cubicBezTo>
                  <a:cubicBezTo>
                    <a:pt x="89" y="262"/>
                    <a:pt x="92" y="239"/>
                    <a:pt x="98" y="218"/>
                  </a:cubicBezTo>
                  <a:cubicBezTo>
                    <a:pt x="107" y="186"/>
                    <a:pt x="121" y="156"/>
                    <a:pt x="137" y="133"/>
                  </a:cubicBezTo>
                  <a:cubicBezTo>
                    <a:pt x="145" y="121"/>
                    <a:pt x="153" y="112"/>
                    <a:pt x="160" y="104"/>
                  </a:cubicBezTo>
                  <a:cubicBezTo>
                    <a:pt x="168" y="97"/>
                    <a:pt x="174" y="92"/>
                    <a:pt x="178" y="90"/>
                  </a:cubicBezTo>
                  <a:cubicBezTo>
                    <a:pt x="200" y="79"/>
                    <a:pt x="208" y="52"/>
                    <a:pt x="197" y="30"/>
                  </a:cubicBezTo>
                  <a:cubicBezTo>
                    <a:pt x="186" y="9"/>
                    <a:pt x="159" y="0"/>
                    <a:pt x="137" y="12"/>
                  </a:cubicBezTo>
                  <a:cubicBezTo>
                    <a:pt x="127" y="17"/>
                    <a:pt x="119" y="23"/>
                    <a:pt x="110" y="30"/>
                  </a:cubicBezTo>
                  <a:cubicBezTo>
                    <a:pt x="96" y="42"/>
                    <a:pt x="82" y="57"/>
                    <a:pt x="69" y="75"/>
                  </a:cubicBezTo>
                  <a:cubicBezTo>
                    <a:pt x="50" y="101"/>
                    <a:pt x="33" y="133"/>
                    <a:pt x="20" y="168"/>
                  </a:cubicBezTo>
                  <a:cubicBezTo>
                    <a:pt x="8" y="204"/>
                    <a:pt x="0" y="243"/>
                    <a:pt x="0" y="284"/>
                  </a:cubicBezTo>
                  <a:cubicBezTo>
                    <a:pt x="0" y="307"/>
                    <a:pt x="2" y="331"/>
                    <a:pt x="8" y="354"/>
                  </a:cubicBezTo>
                  <a:cubicBezTo>
                    <a:pt x="15" y="378"/>
                    <a:pt x="24" y="401"/>
                    <a:pt x="38" y="424"/>
                  </a:cubicBezTo>
                  <a:cubicBezTo>
                    <a:pt x="50" y="445"/>
                    <a:pt x="77" y="452"/>
                    <a:pt x="98" y="439"/>
                  </a:cubicBezTo>
                  <a:cubicBezTo>
                    <a:pt x="119" y="427"/>
                    <a:pt x="126" y="399"/>
                    <a:pt x="114" y="378"/>
                  </a:cubicBezTo>
                  <a:close/>
                </a:path>
              </a:pathLst>
            </a:custGeom>
            <a:solidFill>
              <a:srgbClr val="2C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93"/>
            <p:cNvSpPr>
              <a:spLocks/>
            </p:cNvSpPr>
            <p:nvPr/>
          </p:nvSpPr>
          <p:spPr bwMode="auto">
            <a:xfrm>
              <a:off x="6462712" y="895350"/>
              <a:ext cx="341312" cy="179387"/>
            </a:xfrm>
            <a:custGeom>
              <a:avLst/>
              <a:gdLst>
                <a:gd name="T0" fmla="*/ 0 w 215"/>
                <a:gd name="T1" fmla="*/ 113 h 113"/>
                <a:gd name="T2" fmla="*/ 215 w 215"/>
                <a:gd name="T3" fmla="*/ 0 h 113"/>
                <a:gd name="T4" fmla="*/ 0 w 215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113">
                  <a:moveTo>
                    <a:pt x="0" y="113"/>
                  </a:moveTo>
                  <a:lnTo>
                    <a:pt x="215" y="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194"/>
            <p:cNvSpPr>
              <a:spLocks noChangeShapeType="1"/>
            </p:cNvSpPr>
            <p:nvPr/>
          </p:nvSpPr>
          <p:spPr bwMode="auto">
            <a:xfrm flipV="1">
              <a:off x="6462712" y="895350"/>
              <a:ext cx="341312" cy="1793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95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  <a:gd name="T8" fmla="*/ 16 w 231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  <a:lnTo>
                    <a:pt x="16" y="143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96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97"/>
            <p:cNvSpPr>
              <a:spLocks/>
            </p:cNvSpPr>
            <p:nvPr/>
          </p:nvSpPr>
          <p:spPr bwMode="auto">
            <a:xfrm>
              <a:off x="6908800" y="1209675"/>
              <a:ext cx="288925" cy="241300"/>
            </a:xfrm>
            <a:custGeom>
              <a:avLst/>
              <a:gdLst>
                <a:gd name="T0" fmla="*/ 97 w 768"/>
                <a:gd name="T1" fmla="*/ 367 h 640"/>
                <a:gd name="T2" fmla="*/ 289 w 768"/>
                <a:gd name="T3" fmla="*/ 505 h 640"/>
                <a:gd name="T4" fmla="*/ 387 w 768"/>
                <a:gd name="T5" fmla="*/ 560 h 640"/>
                <a:gd name="T6" fmla="*/ 486 w 768"/>
                <a:gd name="T7" fmla="*/ 604 h 640"/>
                <a:gd name="T8" fmla="*/ 732 w 768"/>
                <a:gd name="T9" fmla="*/ 488 h 640"/>
                <a:gd name="T10" fmla="*/ 616 w 768"/>
                <a:gd name="T11" fmla="*/ 242 h 640"/>
                <a:gd name="T12" fmla="*/ 562 w 768"/>
                <a:gd name="T13" fmla="*/ 217 h 640"/>
                <a:gd name="T14" fmla="*/ 456 w 768"/>
                <a:gd name="T15" fmla="*/ 154 h 640"/>
                <a:gd name="T16" fmla="*/ 336 w 768"/>
                <a:gd name="T17" fmla="*/ 66 h 640"/>
                <a:gd name="T18" fmla="*/ 66 w 768"/>
                <a:gd name="T19" fmla="*/ 96 h 640"/>
                <a:gd name="T20" fmla="*/ 97 w 768"/>
                <a:gd name="T21" fmla="*/ 36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640">
                  <a:moveTo>
                    <a:pt x="97" y="367"/>
                  </a:moveTo>
                  <a:cubicBezTo>
                    <a:pt x="160" y="417"/>
                    <a:pt x="225" y="464"/>
                    <a:pt x="289" y="505"/>
                  </a:cubicBezTo>
                  <a:cubicBezTo>
                    <a:pt x="322" y="525"/>
                    <a:pt x="354" y="543"/>
                    <a:pt x="387" y="560"/>
                  </a:cubicBezTo>
                  <a:cubicBezTo>
                    <a:pt x="419" y="577"/>
                    <a:pt x="452" y="591"/>
                    <a:pt x="486" y="604"/>
                  </a:cubicBezTo>
                  <a:cubicBezTo>
                    <a:pt x="586" y="640"/>
                    <a:pt x="696" y="588"/>
                    <a:pt x="732" y="488"/>
                  </a:cubicBezTo>
                  <a:cubicBezTo>
                    <a:pt x="768" y="388"/>
                    <a:pt x="716" y="278"/>
                    <a:pt x="616" y="242"/>
                  </a:cubicBezTo>
                  <a:cubicBezTo>
                    <a:pt x="601" y="236"/>
                    <a:pt x="582" y="228"/>
                    <a:pt x="562" y="217"/>
                  </a:cubicBezTo>
                  <a:cubicBezTo>
                    <a:pt x="530" y="201"/>
                    <a:pt x="494" y="180"/>
                    <a:pt x="456" y="154"/>
                  </a:cubicBezTo>
                  <a:cubicBezTo>
                    <a:pt x="418" y="128"/>
                    <a:pt x="377" y="98"/>
                    <a:pt x="336" y="66"/>
                  </a:cubicBezTo>
                  <a:cubicBezTo>
                    <a:pt x="253" y="0"/>
                    <a:pt x="132" y="13"/>
                    <a:pt x="66" y="96"/>
                  </a:cubicBezTo>
                  <a:cubicBezTo>
                    <a:pt x="0" y="179"/>
                    <a:pt x="13" y="301"/>
                    <a:pt x="97" y="3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98"/>
            <p:cNvSpPr>
              <a:spLocks/>
            </p:cNvSpPr>
            <p:nvPr/>
          </p:nvSpPr>
          <p:spPr bwMode="auto">
            <a:xfrm>
              <a:off x="6697662" y="1282700"/>
              <a:ext cx="309562" cy="282575"/>
            </a:xfrm>
            <a:custGeom>
              <a:avLst/>
              <a:gdLst>
                <a:gd name="T0" fmla="*/ 74 w 826"/>
                <a:gd name="T1" fmla="*/ 346 h 753"/>
                <a:gd name="T2" fmla="*/ 280 w 826"/>
                <a:gd name="T3" fmla="*/ 537 h 753"/>
                <a:gd name="T4" fmla="*/ 509 w 826"/>
                <a:gd name="T5" fmla="*/ 699 h 753"/>
                <a:gd name="T6" fmla="*/ 772 w 826"/>
                <a:gd name="T7" fmla="*/ 631 h 753"/>
                <a:gd name="T8" fmla="*/ 704 w 826"/>
                <a:gd name="T9" fmla="*/ 368 h 753"/>
                <a:gd name="T10" fmla="*/ 525 w 826"/>
                <a:gd name="T11" fmla="*/ 240 h 753"/>
                <a:gd name="T12" fmla="*/ 349 w 826"/>
                <a:gd name="T13" fmla="*/ 78 h 753"/>
                <a:gd name="T14" fmla="*/ 77 w 826"/>
                <a:gd name="T15" fmla="*/ 74 h 753"/>
                <a:gd name="T16" fmla="*/ 74 w 826"/>
                <a:gd name="T17" fmla="*/ 34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6" h="753">
                  <a:moveTo>
                    <a:pt x="74" y="346"/>
                  </a:moveTo>
                  <a:cubicBezTo>
                    <a:pt x="138" y="412"/>
                    <a:pt x="207" y="477"/>
                    <a:pt x="280" y="537"/>
                  </a:cubicBezTo>
                  <a:cubicBezTo>
                    <a:pt x="352" y="597"/>
                    <a:pt x="429" y="652"/>
                    <a:pt x="509" y="699"/>
                  </a:cubicBezTo>
                  <a:cubicBezTo>
                    <a:pt x="601" y="753"/>
                    <a:pt x="719" y="723"/>
                    <a:pt x="772" y="631"/>
                  </a:cubicBezTo>
                  <a:cubicBezTo>
                    <a:pt x="826" y="540"/>
                    <a:pt x="796" y="422"/>
                    <a:pt x="704" y="368"/>
                  </a:cubicBezTo>
                  <a:cubicBezTo>
                    <a:pt x="646" y="333"/>
                    <a:pt x="585" y="290"/>
                    <a:pt x="525" y="240"/>
                  </a:cubicBezTo>
                  <a:cubicBezTo>
                    <a:pt x="465" y="191"/>
                    <a:pt x="405" y="135"/>
                    <a:pt x="349" y="78"/>
                  </a:cubicBezTo>
                  <a:cubicBezTo>
                    <a:pt x="275" y="2"/>
                    <a:pt x="153" y="0"/>
                    <a:pt x="77" y="74"/>
                  </a:cubicBezTo>
                  <a:cubicBezTo>
                    <a:pt x="1" y="148"/>
                    <a:pt x="0" y="270"/>
                    <a:pt x="74" y="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1376087" y="806056"/>
            <a:ext cx="1472634" cy="1260728"/>
            <a:chOff x="2700338" y="534988"/>
            <a:chExt cx="2184400" cy="1870074"/>
          </a:xfrm>
        </p:grpSpPr>
        <p:sp>
          <p:nvSpPr>
            <p:cNvPr id="173" name="Freeform 135"/>
            <p:cNvSpPr>
              <a:spLocks/>
            </p:cNvSpPr>
            <p:nvPr/>
          </p:nvSpPr>
          <p:spPr bwMode="auto">
            <a:xfrm>
              <a:off x="2847975" y="1225550"/>
              <a:ext cx="222250" cy="134937"/>
            </a:xfrm>
            <a:custGeom>
              <a:avLst/>
              <a:gdLst>
                <a:gd name="T0" fmla="*/ 0 w 140"/>
                <a:gd name="T1" fmla="*/ 85 h 85"/>
                <a:gd name="T2" fmla="*/ 102 w 140"/>
                <a:gd name="T3" fmla="*/ 7 h 85"/>
                <a:gd name="T4" fmla="*/ 117 w 140"/>
                <a:gd name="T5" fmla="*/ 0 h 85"/>
                <a:gd name="T6" fmla="*/ 128 w 140"/>
                <a:gd name="T7" fmla="*/ 26 h 85"/>
                <a:gd name="T8" fmla="*/ 140 w 140"/>
                <a:gd name="T9" fmla="*/ 52 h 85"/>
                <a:gd name="T10" fmla="*/ 125 w 140"/>
                <a:gd name="T11" fmla="*/ 59 h 85"/>
                <a:gd name="T12" fmla="*/ 0 w 140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5">
                  <a:moveTo>
                    <a:pt x="0" y="85"/>
                  </a:moveTo>
                  <a:lnTo>
                    <a:pt x="102" y="7"/>
                  </a:lnTo>
                  <a:lnTo>
                    <a:pt x="117" y="0"/>
                  </a:lnTo>
                  <a:lnTo>
                    <a:pt x="128" y="26"/>
                  </a:lnTo>
                  <a:lnTo>
                    <a:pt x="140" y="52"/>
                  </a:lnTo>
                  <a:lnTo>
                    <a:pt x="125" y="59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7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36"/>
            <p:cNvSpPr>
              <a:spLocks/>
            </p:cNvSpPr>
            <p:nvPr/>
          </p:nvSpPr>
          <p:spPr bwMode="auto">
            <a:xfrm>
              <a:off x="2908300" y="1209675"/>
              <a:ext cx="196850" cy="122237"/>
            </a:xfrm>
            <a:custGeom>
              <a:avLst/>
              <a:gdLst>
                <a:gd name="T0" fmla="*/ 0 w 124"/>
                <a:gd name="T1" fmla="*/ 77 h 77"/>
                <a:gd name="T2" fmla="*/ 65 w 124"/>
                <a:gd name="T3" fmla="*/ 17 h 77"/>
                <a:gd name="T4" fmla="*/ 101 w 124"/>
                <a:gd name="T5" fmla="*/ 0 h 77"/>
                <a:gd name="T6" fmla="*/ 113 w 124"/>
                <a:gd name="T7" fmla="*/ 26 h 77"/>
                <a:gd name="T8" fmla="*/ 124 w 124"/>
                <a:gd name="T9" fmla="*/ 52 h 77"/>
                <a:gd name="T10" fmla="*/ 88 w 124"/>
                <a:gd name="T11" fmla="*/ 68 h 77"/>
                <a:gd name="T12" fmla="*/ 0 w 124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7">
                  <a:moveTo>
                    <a:pt x="0" y="77"/>
                  </a:moveTo>
                  <a:lnTo>
                    <a:pt x="65" y="17"/>
                  </a:lnTo>
                  <a:lnTo>
                    <a:pt x="101" y="0"/>
                  </a:lnTo>
                  <a:lnTo>
                    <a:pt x="113" y="26"/>
                  </a:lnTo>
                  <a:lnTo>
                    <a:pt x="124" y="52"/>
                  </a:lnTo>
                  <a:lnTo>
                    <a:pt x="88" y="68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37"/>
            <p:cNvSpPr>
              <a:spLocks/>
            </p:cNvSpPr>
            <p:nvPr/>
          </p:nvSpPr>
          <p:spPr bwMode="auto">
            <a:xfrm>
              <a:off x="2954338" y="1200150"/>
              <a:ext cx="171450" cy="111125"/>
            </a:xfrm>
            <a:custGeom>
              <a:avLst/>
              <a:gdLst>
                <a:gd name="T0" fmla="*/ 0 w 108"/>
                <a:gd name="T1" fmla="*/ 70 h 70"/>
                <a:gd name="T2" fmla="*/ 48 w 108"/>
                <a:gd name="T3" fmla="*/ 17 h 70"/>
                <a:gd name="T4" fmla="*/ 85 w 108"/>
                <a:gd name="T5" fmla="*/ 0 h 70"/>
                <a:gd name="T6" fmla="*/ 97 w 108"/>
                <a:gd name="T7" fmla="*/ 26 h 70"/>
                <a:gd name="T8" fmla="*/ 108 w 108"/>
                <a:gd name="T9" fmla="*/ 52 h 70"/>
                <a:gd name="T10" fmla="*/ 72 w 108"/>
                <a:gd name="T11" fmla="*/ 69 h 70"/>
                <a:gd name="T12" fmla="*/ 0 w 10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70">
                  <a:moveTo>
                    <a:pt x="0" y="70"/>
                  </a:moveTo>
                  <a:lnTo>
                    <a:pt x="48" y="17"/>
                  </a:lnTo>
                  <a:lnTo>
                    <a:pt x="85" y="0"/>
                  </a:lnTo>
                  <a:lnTo>
                    <a:pt x="97" y="26"/>
                  </a:lnTo>
                  <a:lnTo>
                    <a:pt x="108" y="52"/>
                  </a:lnTo>
                  <a:lnTo>
                    <a:pt x="72" y="69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4F1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38"/>
            <p:cNvSpPr>
              <a:spLocks/>
            </p:cNvSpPr>
            <p:nvPr/>
          </p:nvSpPr>
          <p:spPr bwMode="auto">
            <a:xfrm>
              <a:off x="2908300" y="1360488"/>
              <a:ext cx="222250" cy="133350"/>
            </a:xfrm>
            <a:custGeom>
              <a:avLst/>
              <a:gdLst>
                <a:gd name="T0" fmla="*/ 0 w 140"/>
                <a:gd name="T1" fmla="*/ 84 h 84"/>
                <a:gd name="T2" fmla="*/ 101 w 140"/>
                <a:gd name="T3" fmla="*/ 7 h 84"/>
                <a:gd name="T4" fmla="*/ 116 w 140"/>
                <a:gd name="T5" fmla="*/ 0 h 84"/>
                <a:gd name="T6" fmla="*/ 128 w 140"/>
                <a:gd name="T7" fmla="*/ 26 h 84"/>
                <a:gd name="T8" fmla="*/ 140 w 140"/>
                <a:gd name="T9" fmla="*/ 52 h 84"/>
                <a:gd name="T10" fmla="*/ 125 w 140"/>
                <a:gd name="T11" fmla="*/ 58 h 84"/>
                <a:gd name="T12" fmla="*/ 0 w 14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4">
                  <a:moveTo>
                    <a:pt x="0" y="84"/>
                  </a:moveTo>
                  <a:lnTo>
                    <a:pt x="101" y="7"/>
                  </a:lnTo>
                  <a:lnTo>
                    <a:pt x="116" y="0"/>
                  </a:lnTo>
                  <a:lnTo>
                    <a:pt x="128" y="26"/>
                  </a:lnTo>
                  <a:lnTo>
                    <a:pt x="140" y="52"/>
                  </a:lnTo>
                  <a:lnTo>
                    <a:pt x="125" y="5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7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39"/>
            <p:cNvSpPr>
              <a:spLocks/>
            </p:cNvSpPr>
            <p:nvPr/>
          </p:nvSpPr>
          <p:spPr bwMode="auto">
            <a:xfrm>
              <a:off x="2968625" y="1344613"/>
              <a:ext cx="196850" cy="122237"/>
            </a:xfrm>
            <a:custGeom>
              <a:avLst/>
              <a:gdLst>
                <a:gd name="T0" fmla="*/ 0 w 124"/>
                <a:gd name="T1" fmla="*/ 77 h 77"/>
                <a:gd name="T2" fmla="*/ 64 w 124"/>
                <a:gd name="T3" fmla="*/ 16 h 77"/>
                <a:gd name="T4" fmla="*/ 100 w 124"/>
                <a:gd name="T5" fmla="*/ 0 h 77"/>
                <a:gd name="T6" fmla="*/ 112 w 124"/>
                <a:gd name="T7" fmla="*/ 26 h 77"/>
                <a:gd name="T8" fmla="*/ 124 w 124"/>
                <a:gd name="T9" fmla="*/ 51 h 77"/>
                <a:gd name="T10" fmla="*/ 87 w 124"/>
                <a:gd name="T11" fmla="*/ 68 h 77"/>
                <a:gd name="T12" fmla="*/ 0 w 124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7">
                  <a:moveTo>
                    <a:pt x="0" y="77"/>
                  </a:moveTo>
                  <a:lnTo>
                    <a:pt x="64" y="16"/>
                  </a:lnTo>
                  <a:lnTo>
                    <a:pt x="100" y="0"/>
                  </a:lnTo>
                  <a:lnTo>
                    <a:pt x="112" y="26"/>
                  </a:lnTo>
                  <a:lnTo>
                    <a:pt x="124" y="51"/>
                  </a:lnTo>
                  <a:lnTo>
                    <a:pt x="87" y="68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40"/>
            <p:cNvSpPr>
              <a:spLocks/>
            </p:cNvSpPr>
            <p:nvPr/>
          </p:nvSpPr>
          <p:spPr bwMode="auto">
            <a:xfrm>
              <a:off x="3013075" y="1335088"/>
              <a:ext cx="173037" cy="111125"/>
            </a:xfrm>
            <a:custGeom>
              <a:avLst/>
              <a:gdLst>
                <a:gd name="T0" fmla="*/ 0 w 109"/>
                <a:gd name="T1" fmla="*/ 70 h 70"/>
                <a:gd name="T2" fmla="*/ 48 w 109"/>
                <a:gd name="T3" fmla="*/ 16 h 70"/>
                <a:gd name="T4" fmla="*/ 85 w 109"/>
                <a:gd name="T5" fmla="*/ 0 h 70"/>
                <a:gd name="T6" fmla="*/ 97 w 109"/>
                <a:gd name="T7" fmla="*/ 26 h 70"/>
                <a:gd name="T8" fmla="*/ 109 w 109"/>
                <a:gd name="T9" fmla="*/ 52 h 70"/>
                <a:gd name="T10" fmla="*/ 72 w 109"/>
                <a:gd name="T11" fmla="*/ 68 h 70"/>
                <a:gd name="T12" fmla="*/ 0 w 109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70">
                  <a:moveTo>
                    <a:pt x="0" y="70"/>
                  </a:moveTo>
                  <a:lnTo>
                    <a:pt x="48" y="16"/>
                  </a:lnTo>
                  <a:lnTo>
                    <a:pt x="85" y="0"/>
                  </a:lnTo>
                  <a:lnTo>
                    <a:pt x="97" y="26"/>
                  </a:lnTo>
                  <a:lnTo>
                    <a:pt x="109" y="52"/>
                  </a:lnTo>
                  <a:lnTo>
                    <a:pt x="72" y="68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4F1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41"/>
            <p:cNvSpPr>
              <a:spLocks/>
            </p:cNvSpPr>
            <p:nvPr/>
          </p:nvSpPr>
          <p:spPr bwMode="auto">
            <a:xfrm>
              <a:off x="2998788" y="1568450"/>
              <a:ext cx="222250" cy="133350"/>
            </a:xfrm>
            <a:custGeom>
              <a:avLst/>
              <a:gdLst>
                <a:gd name="T0" fmla="*/ 0 w 140"/>
                <a:gd name="T1" fmla="*/ 84 h 84"/>
                <a:gd name="T2" fmla="*/ 102 w 140"/>
                <a:gd name="T3" fmla="*/ 6 h 84"/>
                <a:gd name="T4" fmla="*/ 117 w 140"/>
                <a:gd name="T5" fmla="*/ 0 h 84"/>
                <a:gd name="T6" fmla="*/ 129 w 140"/>
                <a:gd name="T7" fmla="*/ 25 h 84"/>
                <a:gd name="T8" fmla="*/ 140 w 140"/>
                <a:gd name="T9" fmla="*/ 51 h 84"/>
                <a:gd name="T10" fmla="*/ 126 w 140"/>
                <a:gd name="T11" fmla="*/ 58 h 84"/>
                <a:gd name="T12" fmla="*/ 0 w 14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4">
                  <a:moveTo>
                    <a:pt x="0" y="84"/>
                  </a:moveTo>
                  <a:lnTo>
                    <a:pt x="102" y="6"/>
                  </a:lnTo>
                  <a:lnTo>
                    <a:pt x="117" y="0"/>
                  </a:lnTo>
                  <a:lnTo>
                    <a:pt x="129" y="25"/>
                  </a:lnTo>
                  <a:lnTo>
                    <a:pt x="140" y="51"/>
                  </a:lnTo>
                  <a:lnTo>
                    <a:pt x="126" y="5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7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42"/>
            <p:cNvSpPr>
              <a:spLocks/>
            </p:cNvSpPr>
            <p:nvPr/>
          </p:nvSpPr>
          <p:spPr bwMode="auto">
            <a:xfrm>
              <a:off x="2998788" y="1568450"/>
              <a:ext cx="222250" cy="133350"/>
            </a:xfrm>
            <a:custGeom>
              <a:avLst/>
              <a:gdLst>
                <a:gd name="T0" fmla="*/ 0 w 140"/>
                <a:gd name="T1" fmla="*/ 84 h 84"/>
                <a:gd name="T2" fmla="*/ 102 w 140"/>
                <a:gd name="T3" fmla="*/ 6 h 84"/>
                <a:gd name="T4" fmla="*/ 117 w 140"/>
                <a:gd name="T5" fmla="*/ 0 h 84"/>
                <a:gd name="T6" fmla="*/ 129 w 140"/>
                <a:gd name="T7" fmla="*/ 25 h 84"/>
                <a:gd name="T8" fmla="*/ 140 w 140"/>
                <a:gd name="T9" fmla="*/ 51 h 84"/>
                <a:gd name="T10" fmla="*/ 126 w 140"/>
                <a:gd name="T11" fmla="*/ 58 h 84"/>
                <a:gd name="T12" fmla="*/ 0 w 14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4">
                  <a:moveTo>
                    <a:pt x="0" y="84"/>
                  </a:moveTo>
                  <a:lnTo>
                    <a:pt x="102" y="6"/>
                  </a:lnTo>
                  <a:lnTo>
                    <a:pt x="117" y="0"/>
                  </a:lnTo>
                  <a:lnTo>
                    <a:pt x="129" y="25"/>
                  </a:lnTo>
                  <a:lnTo>
                    <a:pt x="140" y="51"/>
                  </a:lnTo>
                  <a:lnTo>
                    <a:pt x="126" y="58"/>
                  </a:lnTo>
                  <a:lnTo>
                    <a:pt x="0" y="8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43"/>
            <p:cNvSpPr>
              <a:spLocks/>
            </p:cNvSpPr>
            <p:nvPr/>
          </p:nvSpPr>
          <p:spPr bwMode="auto">
            <a:xfrm>
              <a:off x="3060700" y="1550988"/>
              <a:ext cx="196850" cy="122237"/>
            </a:xfrm>
            <a:custGeom>
              <a:avLst/>
              <a:gdLst>
                <a:gd name="T0" fmla="*/ 0 w 124"/>
                <a:gd name="T1" fmla="*/ 77 h 77"/>
                <a:gd name="T2" fmla="*/ 64 w 124"/>
                <a:gd name="T3" fmla="*/ 17 h 77"/>
                <a:gd name="T4" fmla="*/ 100 w 124"/>
                <a:gd name="T5" fmla="*/ 0 h 77"/>
                <a:gd name="T6" fmla="*/ 112 w 124"/>
                <a:gd name="T7" fmla="*/ 26 h 77"/>
                <a:gd name="T8" fmla="*/ 124 w 124"/>
                <a:gd name="T9" fmla="*/ 52 h 77"/>
                <a:gd name="T10" fmla="*/ 87 w 124"/>
                <a:gd name="T11" fmla="*/ 69 h 77"/>
                <a:gd name="T12" fmla="*/ 0 w 124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7">
                  <a:moveTo>
                    <a:pt x="0" y="77"/>
                  </a:moveTo>
                  <a:lnTo>
                    <a:pt x="64" y="17"/>
                  </a:lnTo>
                  <a:lnTo>
                    <a:pt x="100" y="0"/>
                  </a:lnTo>
                  <a:lnTo>
                    <a:pt x="112" y="26"/>
                  </a:lnTo>
                  <a:lnTo>
                    <a:pt x="124" y="52"/>
                  </a:lnTo>
                  <a:lnTo>
                    <a:pt x="87" y="69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44"/>
            <p:cNvSpPr>
              <a:spLocks/>
            </p:cNvSpPr>
            <p:nvPr/>
          </p:nvSpPr>
          <p:spPr bwMode="auto">
            <a:xfrm>
              <a:off x="3060700" y="1550988"/>
              <a:ext cx="196850" cy="122237"/>
            </a:xfrm>
            <a:custGeom>
              <a:avLst/>
              <a:gdLst>
                <a:gd name="T0" fmla="*/ 0 w 124"/>
                <a:gd name="T1" fmla="*/ 77 h 77"/>
                <a:gd name="T2" fmla="*/ 64 w 124"/>
                <a:gd name="T3" fmla="*/ 17 h 77"/>
                <a:gd name="T4" fmla="*/ 100 w 124"/>
                <a:gd name="T5" fmla="*/ 0 h 77"/>
                <a:gd name="T6" fmla="*/ 112 w 124"/>
                <a:gd name="T7" fmla="*/ 26 h 77"/>
                <a:gd name="T8" fmla="*/ 124 w 124"/>
                <a:gd name="T9" fmla="*/ 52 h 77"/>
                <a:gd name="T10" fmla="*/ 87 w 124"/>
                <a:gd name="T11" fmla="*/ 69 h 77"/>
                <a:gd name="T12" fmla="*/ 0 w 124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7">
                  <a:moveTo>
                    <a:pt x="0" y="77"/>
                  </a:moveTo>
                  <a:lnTo>
                    <a:pt x="64" y="17"/>
                  </a:lnTo>
                  <a:lnTo>
                    <a:pt x="100" y="0"/>
                  </a:lnTo>
                  <a:lnTo>
                    <a:pt x="112" y="26"/>
                  </a:lnTo>
                  <a:lnTo>
                    <a:pt x="124" y="52"/>
                  </a:lnTo>
                  <a:lnTo>
                    <a:pt x="87" y="69"/>
                  </a:lnTo>
                  <a:lnTo>
                    <a:pt x="0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45"/>
            <p:cNvSpPr>
              <a:spLocks/>
            </p:cNvSpPr>
            <p:nvPr/>
          </p:nvSpPr>
          <p:spPr bwMode="auto">
            <a:xfrm>
              <a:off x="3105150" y="1543050"/>
              <a:ext cx="171450" cy="109537"/>
            </a:xfrm>
            <a:custGeom>
              <a:avLst/>
              <a:gdLst>
                <a:gd name="T0" fmla="*/ 0 w 108"/>
                <a:gd name="T1" fmla="*/ 69 h 69"/>
                <a:gd name="T2" fmla="*/ 48 w 108"/>
                <a:gd name="T3" fmla="*/ 16 h 69"/>
                <a:gd name="T4" fmla="*/ 85 w 108"/>
                <a:gd name="T5" fmla="*/ 0 h 69"/>
                <a:gd name="T6" fmla="*/ 97 w 108"/>
                <a:gd name="T7" fmla="*/ 25 h 69"/>
                <a:gd name="T8" fmla="*/ 108 w 108"/>
                <a:gd name="T9" fmla="*/ 51 h 69"/>
                <a:gd name="T10" fmla="*/ 72 w 108"/>
                <a:gd name="T11" fmla="*/ 68 h 69"/>
                <a:gd name="T12" fmla="*/ 0 w 108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69">
                  <a:moveTo>
                    <a:pt x="0" y="69"/>
                  </a:moveTo>
                  <a:lnTo>
                    <a:pt x="48" y="16"/>
                  </a:lnTo>
                  <a:lnTo>
                    <a:pt x="85" y="0"/>
                  </a:lnTo>
                  <a:lnTo>
                    <a:pt x="97" y="25"/>
                  </a:lnTo>
                  <a:lnTo>
                    <a:pt x="108" y="51"/>
                  </a:lnTo>
                  <a:lnTo>
                    <a:pt x="72" y="68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4F1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46"/>
            <p:cNvSpPr>
              <a:spLocks/>
            </p:cNvSpPr>
            <p:nvPr/>
          </p:nvSpPr>
          <p:spPr bwMode="auto">
            <a:xfrm>
              <a:off x="3105150" y="1543050"/>
              <a:ext cx="171450" cy="109537"/>
            </a:xfrm>
            <a:custGeom>
              <a:avLst/>
              <a:gdLst>
                <a:gd name="T0" fmla="*/ 0 w 108"/>
                <a:gd name="T1" fmla="*/ 69 h 69"/>
                <a:gd name="T2" fmla="*/ 48 w 108"/>
                <a:gd name="T3" fmla="*/ 16 h 69"/>
                <a:gd name="T4" fmla="*/ 85 w 108"/>
                <a:gd name="T5" fmla="*/ 0 h 69"/>
                <a:gd name="T6" fmla="*/ 97 w 108"/>
                <a:gd name="T7" fmla="*/ 25 h 69"/>
                <a:gd name="T8" fmla="*/ 108 w 108"/>
                <a:gd name="T9" fmla="*/ 51 h 69"/>
                <a:gd name="T10" fmla="*/ 72 w 108"/>
                <a:gd name="T11" fmla="*/ 68 h 69"/>
                <a:gd name="T12" fmla="*/ 0 w 108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69">
                  <a:moveTo>
                    <a:pt x="0" y="69"/>
                  </a:moveTo>
                  <a:lnTo>
                    <a:pt x="48" y="16"/>
                  </a:lnTo>
                  <a:lnTo>
                    <a:pt x="85" y="0"/>
                  </a:lnTo>
                  <a:lnTo>
                    <a:pt x="97" y="25"/>
                  </a:lnTo>
                  <a:lnTo>
                    <a:pt x="108" y="51"/>
                  </a:lnTo>
                  <a:lnTo>
                    <a:pt x="72" y="68"/>
                  </a:lnTo>
                  <a:lnTo>
                    <a:pt x="0" y="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47"/>
            <p:cNvSpPr>
              <a:spLocks/>
            </p:cNvSpPr>
            <p:nvPr/>
          </p:nvSpPr>
          <p:spPr bwMode="auto">
            <a:xfrm>
              <a:off x="3059113" y="1701800"/>
              <a:ext cx="222250" cy="133350"/>
            </a:xfrm>
            <a:custGeom>
              <a:avLst/>
              <a:gdLst>
                <a:gd name="T0" fmla="*/ 0 w 140"/>
                <a:gd name="T1" fmla="*/ 84 h 84"/>
                <a:gd name="T2" fmla="*/ 102 w 140"/>
                <a:gd name="T3" fmla="*/ 7 h 84"/>
                <a:gd name="T4" fmla="*/ 116 w 140"/>
                <a:gd name="T5" fmla="*/ 0 h 84"/>
                <a:gd name="T6" fmla="*/ 128 w 140"/>
                <a:gd name="T7" fmla="*/ 26 h 84"/>
                <a:gd name="T8" fmla="*/ 140 w 140"/>
                <a:gd name="T9" fmla="*/ 52 h 84"/>
                <a:gd name="T10" fmla="*/ 125 w 140"/>
                <a:gd name="T11" fmla="*/ 58 h 84"/>
                <a:gd name="T12" fmla="*/ 0 w 14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4">
                  <a:moveTo>
                    <a:pt x="0" y="84"/>
                  </a:moveTo>
                  <a:lnTo>
                    <a:pt x="102" y="7"/>
                  </a:lnTo>
                  <a:lnTo>
                    <a:pt x="116" y="0"/>
                  </a:lnTo>
                  <a:lnTo>
                    <a:pt x="128" y="26"/>
                  </a:lnTo>
                  <a:lnTo>
                    <a:pt x="140" y="52"/>
                  </a:lnTo>
                  <a:lnTo>
                    <a:pt x="125" y="5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7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48"/>
            <p:cNvSpPr>
              <a:spLocks/>
            </p:cNvSpPr>
            <p:nvPr/>
          </p:nvSpPr>
          <p:spPr bwMode="auto">
            <a:xfrm>
              <a:off x="3119438" y="1685925"/>
              <a:ext cx="196850" cy="122237"/>
            </a:xfrm>
            <a:custGeom>
              <a:avLst/>
              <a:gdLst>
                <a:gd name="T0" fmla="*/ 0 w 124"/>
                <a:gd name="T1" fmla="*/ 77 h 77"/>
                <a:gd name="T2" fmla="*/ 64 w 124"/>
                <a:gd name="T3" fmla="*/ 16 h 77"/>
                <a:gd name="T4" fmla="*/ 101 w 124"/>
                <a:gd name="T5" fmla="*/ 0 h 77"/>
                <a:gd name="T6" fmla="*/ 112 w 124"/>
                <a:gd name="T7" fmla="*/ 26 h 77"/>
                <a:gd name="T8" fmla="*/ 124 w 124"/>
                <a:gd name="T9" fmla="*/ 52 h 77"/>
                <a:gd name="T10" fmla="*/ 88 w 124"/>
                <a:gd name="T11" fmla="*/ 68 h 77"/>
                <a:gd name="T12" fmla="*/ 0 w 124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7">
                  <a:moveTo>
                    <a:pt x="0" y="77"/>
                  </a:moveTo>
                  <a:lnTo>
                    <a:pt x="64" y="16"/>
                  </a:lnTo>
                  <a:lnTo>
                    <a:pt x="101" y="0"/>
                  </a:lnTo>
                  <a:lnTo>
                    <a:pt x="112" y="26"/>
                  </a:lnTo>
                  <a:lnTo>
                    <a:pt x="124" y="52"/>
                  </a:lnTo>
                  <a:lnTo>
                    <a:pt x="88" y="68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49"/>
            <p:cNvSpPr>
              <a:spLocks/>
            </p:cNvSpPr>
            <p:nvPr/>
          </p:nvSpPr>
          <p:spPr bwMode="auto">
            <a:xfrm>
              <a:off x="3163888" y="1676400"/>
              <a:ext cx="173037" cy="111125"/>
            </a:xfrm>
            <a:custGeom>
              <a:avLst/>
              <a:gdLst>
                <a:gd name="T0" fmla="*/ 0 w 109"/>
                <a:gd name="T1" fmla="*/ 70 h 70"/>
                <a:gd name="T2" fmla="*/ 49 w 109"/>
                <a:gd name="T3" fmla="*/ 17 h 70"/>
                <a:gd name="T4" fmla="*/ 85 w 109"/>
                <a:gd name="T5" fmla="*/ 0 h 70"/>
                <a:gd name="T6" fmla="*/ 97 w 109"/>
                <a:gd name="T7" fmla="*/ 26 h 70"/>
                <a:gd name="T8" fmla="*/ 109 w 109"/>
                <a:gd name="T9" fmla="*/ 52 h 70"/>
                <a:gd name="T10" fmla="*/ 72 w 109"/>
                <a:gd name="T11" fmla="*/ 68 h 70"/>
                <a:gd name="T12" fmla="*/ 0 w 109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70">
                  <a:moveTo>
                    <a:pt x="0" y="70"/>
                  </a:moveTo>
                  <a:lnTo>
                    <a:pt x="49" y="17"/>
                  </a:lnTo>
                  <a:lnTo>
                    <a:pt x="85" y="0"/>
                  </a:lnTo>
                  <a:lnTo>
                    <a:pt x="97" y="26"/>
                  </a:lnTo>
                  <a:lnTo>
                    <a:pt x="109" y="52"/>
                  </a:lnTo>
                  <a:lnTo>
                    <a:pt x="72" y="68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4F1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50"/>
            <p:cNvSpPr>
              <a:spLocks/>
            </p:cNvSpPr>
            <p:nvPr/>
          </p:nvSpPr>
          <p:spPr bwMode="auto">
            <a:xfrm>
              <a:off x="3163888" y="1676400"/>
              <a:ext cx="173037" cy="111125"/>
            </a:xfrm>
            <a:custGeom>
              <a:avLst/>
              <a:gdLst>
                <a:gd name="T0" fmla="*/ 0 w 109"/>
                <a:gd name="T1" fmla="*/ 70 h 70"/>
                <a:gd name="T2" fmla="*/ 49 w 109"/>
                <a:gd name="T3" fmla="*/ 17 h 70"/>
                <a:gd name="T4" fmla="*/ 85 w 109"/>
                <a:gd name="T5" fmla="*/ 0 h 70"/>
                <a:gd name="T6" fmla="*/ 97 w 109"/>
                <a:gd name="T7" fmla="*/ 26 h 70"/>
                <a:gd name="T8" fmla="*/ 109 w 109"/>
                <a:gd name="T9" fmla="*/ 52 h 70"/>
                <a:gd name="T10" fmla="*/ 72 w 109"/>
                <a:gd name="T11" fmla="*/ 68 h 70"/>
                <a:gd name="T12" fmla="*/ 0 w 109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70">
                  <a:moveTo>
                    <a:pt x="0" y="70"/>
                  </a:moveTo>
                  <a:lnTo>
                    <a:pt x="49" y="17"/>
                  </a:lnTo>
                  <a:lnTo>
                    <a:pt x="85" y="0"/>
                  </a:lnTo>
                  <a:lnTo>
                    <a:pt x="97" y="26"/>
                  </a:lnTo>
                  <a:lnTo>
                    <a:pt x="109" y="52"/>
                  </a:lnTo>
                  <a:lnTo>
                    <a:pt x="72" y="68"/>
                  </a:lnTo>
                  <a:lnTo>
                    <a:pt x="0" y="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51"/>
            <p:cNvSpPr>
              <a:spLocks/>
            </p:cNvSpPr>
            <p:nvPr/>
          </p:nvSpPr>
          <p:spPr bwMode="auto">
            <a:xfrm>
              <a:off x="3414713" y="1028700"/>
              <a:ext cx="1128712" cy="1376362"/>
            </a:xfrm>
            <a:custGeom>
              <a:avLst/>
              <a:gdLst>
                <a:gd name="T0" fmla="*/ 0 w 711"/>
                <a:gd name="T1" fmla="*/ 293 h 867"/>
                <a:gd name="T2" fmla="*/ 28 w 711"/>
                <a:gd name="T3" fmla="*/ 867 h 867"/>
                <a:gd name="T4" fmla="*/ 249 w 711"/>
                <a:gd name="T5" fmla="*/ 770 h 867"/>
                <a:gd name="T6" fmla="*/ 303 w 711"/>
                <a:gd name="T7" fmla="*/ 496 h 867"/>
                <a:gd name="T8" fmla="*/ 711 w 711"/>
                <a:gd name="T9" fmla="*/ 0 h 867"/>
                <a:gd name="T10" fmla="*/ 0 w 711"/>
                <a:gd name="T11" fmla="*/ 293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1" h="867">
                  <a:moveTo>
                    <a:pt x="0" y="293"/>
                  </a:moveTo>
                  <a:lnTo>
                    <a:pt x="28" y="867"/>
                  </a:lnTo>
                  <a:lnTo>
                    <a:pt x="249" y="770"/>
                  </a:lnTo>
                  <a:lnTo>
                    <a:pt x="303" y="496"/>
                  </a:lnTo>
                  <a:lnTo>
                    <a:pt x="711" y="0"/>
                  </a:lnTo>
                  <a:lnTo>
                    <a:pt x="0" y="293"/>
                  </a:lnTo>
                  <a:close/>
                </a:path>
              </a:pathLst>
            </a:custGeom>
            <a:solidFill>
              <a:srgbClr val="A1B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52"/>
            <p:cNvSpPr>
              <a:spLocks/>
            </p:cNvSpPr>
            <p:nvPr/>
          </p:nvSpPr>
          <p:spPr bwMode="auto">
            <a:xfrm>
              <a:off x="2700338" y="534988"/>
              <a:ext cx="1747837" cy="803275"/>
            </a:xfrm>
            <a:custGeom>
              <a:avLst/>
              <a:gdLst>
                <a:gd name="T0" fmla="*/ 406 w 1101"/>
                <a:gd name="T1" fmla="*/ 506 h 506"/>
                <a:gd name="T2" fmla="*/ 0 w 1101"/>
                <a:gd name="T3" fmla="*/ 98 h 506"/>
                <a:gd name="T4" fmla="*/ 221 w 1101"/>
                <a:gd name="T5" fmla="*/ 0 h 506"/>
                <a:gd name="T6" fmla="*/ 459 w 1101"/>
                <a:gd name="T7" fmla="*/ 144 h 506"/>
                <a:gd name="T8" fmla="*/ 1101 w 1101"/>
                <a:gd name="T9" fmla="*/ 175 h 506"/>
                <a:gd name="T10" fmla="*/ 406 w 1101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1" h="506">
                  <a:moveTo>
                    <a:pt x="406" y="506"/>
                  </a:moveTo>
                  <a:lnTo>
                    <a:pt x="0" y="98"/>
                  </a:lnTo>
                  <a:lnTo>
                    <a:pt x="221" y="0"/>
                  </a:lnTo>
                  <a:lnTo>
                    <a:pt x="459" y="144"/>
                  </a:lnTo>
                  <a:lnTo>
                    <a:pt x="1101" y="175"/>
                  </a:lnTo>
                  <a:lnTo>
                    <a:pt x="406" y="506"/>
                  </a:lnTo>
                  <a:close/>
                </a:path>
              </a:pathLst>
            </a:custGeom>
            <a:solidFill>
              <a:srgbClr val="6F7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1" name="Picture 15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7538" y="1528763"/>
              <a:ext cx="179387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2" name="Picture 15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4525" y="1550988"/>
              <a:ext cx="73025" cy="8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3" name="Picture 15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4525" y="1541463"/>
              <a:ext cx="93662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" name="Picture 15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2950" y="1674813"/>
              <a:ext cx="26987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" name="Freeform 157"/>
            <p:cNvSpPr>
              <a:spLocks/>
            </p:cNvSpPr>
            <p:nvPr/>
          </p:nvSpPr>
          <p:spPr bwMode="auto">
            <a:xfrm>
              <a:off x="3114675" y="684213"/>
              <a:ext cx="1735137" cy="836612"/>
            </a:xfrm>
            <a:custGeom>
              <a:avLst/>
              <a:gdLst>
                <a:gd name="T0" fmla="*/ 3647 w 4623"/>
                <a:gd name="T1" fmla="*/ 181 h 2229"/>
                <a:gd name="T2" fmla="*/ 939 w 4623"/>
                <a:gd name="T3" fmla="*/ 1461 h 2229"/>
                <a:gd name="T4" fmla="*/ 70 w 4623"/>
                <a:gd name="T5" fmla="*/ 2227 h 2229"/>
                <a:gd name="T6" fmla="*/ 71 w 4623"/>
                <a:gd name="T7" fmla="*/ 2229 h 2229"/>
                <a:gd name="T8" fmla="*/ 4623 w 4623"/>
                <a:gd name="T9" fmla="*/ 215 h 2229"/>
                <a:gd name="T10" fmla="*/ 4622 w 4623"/>
                <a:gd name="T11" fmla="*/ 213 h 2229"/>
                <a:gd name="T12" fmla="*/ 3647 w 4623"/>
                <a:gd name="T13" fmla="*/ 181 h 2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23" h="2229">
                  <a:moveTo>
                    <a:pt x="3647" y="181"/>
                  </a:moveTo>
                  <a:cubicBezTo>
                    <a:pt x="3647" y="181"/>
                    <a:pt x="1483" y="1138"/>
                    <a:pt x="939" y="1461"/>
                  </a:cubicBezTo>
                  <a:cubicBezTo>
                    <a:pt x="395" y="1784"/>
                    <a:pt x="0" y="2069"/>
                    <a:pt x="70" y="2227"/>
                  </a:cubicBezTo>
                  <a:cubicBezTo>
                    <a:pt x="71" y="2229"/>
                    <a:pt x="71" y="2229"/>
                    <a:pt x="71" y="2229"/>
                  </a:cubicBezTo>
                  <a:cubicBezTo>
                    <a:pt x="4623" y="215"/>
                    <a:pt x="4623" y="215"/>
                    <a:pt x="4623" y="215"/>
                  </a:cubicBezTo>
                  <a:cubicBezTo>
                    <a:pt x="4622" y="213"/>
                    <a:pt x="4622" y="213"/>
                    <a:pt x="4622" y="213"/>
                  </a:cubicBezTo>
                  <a:cubicBezTo>
                    <a:pt x="4528" y="0"/>
                    <a:pt x="3894" y="72"/>
                    <a:pt x="3647" y="181"/>
                  </a:cubicBezTo>
                  <a:close/>
                </a:path>
              </a:pathLst>
            </a:custGeom>
            <a:solidFill>
              <a:srgbClr val="A1B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58"/>
            <p:cNvSpPr>
              <a:spLocks/>
            </p:cNvSpPr>
            <p:nvPr/>
          </p:nvSpPr>
          <p:spPr bwMode="auto">
            <a:xfrm>
              <a:off x="3141663" y="765175"/>
              <a:ext cx="1743075" cy="814387"/>
            </a:xfrm>
            <a:custGeom>
              <a:avLst/>
              <a:gdLst>
                <a:gd name="T0" fmla="*/ 1149 w 4645"/>
                <a:gd name="T1" fmla="*/ 1882 h 2170"/>
                <a:gd name="T2" fmla="*/ 3918 w 4645"/>
                <a:gd name="T3" fmla="*/ 740 h 2170"/>
                <a:gd name="T4" fmla="*/ 4552 w 4645"/>
                <a:gd name="T5" fmla="*/ 0 h 2170"/>
                <a:gd name="T6" fmla="*/ 0 w 4645"/>
                <a:gd name="T7" fmla="*/ 2014 h 2170"/>
                <a:gd name="T8" fmla="*/ 1149 w 4645"/>
                <a:gd name="T9" fmla="*/ 1882 h 2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5" h="2170">
                  <a:moveTo>
                    <a:pt x="1149" y="1882"/>
                  </a:moveTo>
                  <a:cubicBezTo>
                    <a:pt x="1693" y="1704"/>
                    <a:pt x="3918" y="740"/>
                    <a:pt x="3918" y="740"/>
                  </a:cubicBezTo>
                  <a:cubicBezTo>
                    <a:pt x="4165" y="631"/>
                    <a:pt x="4645" y="213"/>
                    <a:pt x="4552" y="0"/>
                  </a:cubicBezTo>
                  <a:cubicBezTo>
                    <a:pt x="0" y="2014"/>
                    <a:pt x="0" y="2014"/>
                    <a:pt x="0" y="2014"/>
                  </a:cubicBezTo>
                  <a:cubicBezTo>
                    <a:pt x="69" y="2170"/>
                    <a:pt x="607" y="2059"/>
                    <a:pt x="1149" y="18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9"/>
            <p:cNvSpPr>
              <a:spLocks/>
            </p:cNvSpPr>
            <p:nvPr/>
          </p:nvSpPr>
          <p:spPr bwMode="auto">
            <a:xfrm>
              <a:off x="4600575" y="768350"/>
              <a:ext cx="165100" cy="161925"/>
            </a:xfrm>
            <a:custGeom>
              <a:avLst/>
              <a:gdLst>
                <a:gd name="T0" fmla="*/ 81 w 438"/>
                <a:gd name="T1" fmla="*/ 6 h 432"/>
                <a:gd name="T2" fmla="*/ 253 w 438"/>
                <a:gd name="T3" fmla="*/ 408 h 432"/>
                <a:gd name="T4" fmla="*/ 209 w 438"/>
                <a:gd name="T5" fmla="*/ 428 h 432"/>
                <a:gd name="T6" fmla="*/ 135 w 438"/>
                <a:gd name="T7" fmla="*/ 357 h 432"/>
                <a:gd name="T8" fmla="*/ 105 w 438"/>
                <a:gd name="T9" fmla="*/ 233 h 432"/>
                <a:gd name="T10" fmla="*/ 34 w 438"/>
                <a:gd name="T11" fmla="*/ 128 h 432"/>
                <a:gd name="T12" fmla="*/ 31 w 438"/>
                <a:gd name="T13" fmla="*/ 25 h 432"/>
                <a:gd name="T14" fmla="*/ 81 w 438"/>
                <a:gd name="T15" fmla="*/ 6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8" h="432">
                  <a:moveTo>
                    <a:pt x="81" y="6"/>
                  </a:moveTo>
                  <a:cubicBezTo>
                    <a:pt x="332" y="0"/>
                    <a:pt x="438" y="234"/>
                    <a:pt x="253" y="408"/>
                  </a:cubicBezTo>
                  <a:cubicBezTo>
                    <a:pt x="241" y="420"/>
                    <a:pt x="225" y="426"/>
                    <a:pt x="209" y="428"/>
                  </a:cubicBezTo>
                  <a:cubicBezTo>
                    <a:pt x="168" y="432"/>
                    <a:pt x="133" y="398"/>
                    <a:pt x="135" y="357"/>
                  </a:cubicBezTo>
                  <a:cubicBezTo>
                    <a:pt x="135" y="332"/>
                    <a:pt x="131" y="291"/>
                    <a:pt x="105" y="233"/>
                  </a:cubicBezTo>
                  <a:cubicBezTo>
                    <a:pt x="80" y="175"/>
                    <a:pt x="52" y="144"/>
                    <a:pt x="34" y="128"/>
                  </a:cubicBezTo>
                  <a:cubicBezTo>
                    <a:pt x="2" y="102"/>
                    <a:pt x="0" y="53"/>
                    <a:pt x="31" y="25"/>
                  </a:cubicBezTo>
                  <a:cubicBezTo>
                    <a:pt x="44" y="14"/>
                    <a:pt x="61" y="6"/>
                    <a:pt x="81" y="6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60"/>
            <p:cNvSpPr>
              <a:spLocks/>
            </p:cNvSpPr>
            <p:nvPr/>
          </p:nvSpPr>
          <p:spPr bwMode="auto">
            <a:xfrm>
              <a:off x="3028950" y="1042988"/>
              <a:ext cx="411162" cy="230187"/>
            </a:xfrm>
            <a:custGeom>
              <a:avLst/>
              <a:gdLst>
                <a:gd name="T0" fmla="*/ 1062 w 1094"/>
                <a:gd name="T1" fmla="*/ 82 h 614"/>
                <a:gd name="T2" fmla="*/ 932 w 1094"/>
                <a:gd name="T3" fmla="*/ 21 h 614"/>
                <a:gd name="T4" fmla="*/ 66 w 1094"/>
                <a:gd name="T5" fmla="*/ 404 h 614"/>
                <a:gd name="T6" fmla="*/ 24 w 1094"/>
                <a:gd name="T7" fmla="*/ 541 h 614"/>
                <a:gd name="T8" fmla="*/ 56 w 1094"/>
                <a:gd name="T9" fmla="*/ 614 h 614"/>
                <a:gd name="T10" fmla="*/ 1094 w 1094"/>
                <a:gd name="T11" fmla="*/ 155 h 614"/>
                <a:gd name="T12" fmla="*/ 1062 w 1094"/>
                <a:gd name="T13" fmla="*/ 8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14">
                  <a:moveTo>
                    <a:pt x="1062" y="82"/>
                  </a:moveTo>
                  <a:cubicBezTo>
                    <a:pt x="1038" y="27"/>
                    <a:pt x="979" y="0"/>
                    <a:pt x="932" y="21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19" y="425"/>
                    <a:pt x="0" y="487"/>
                    <a:pt x="24" y="541"/>
                  </a:cubicBezTo>
                  <a:cubicBezTo>
                    <a:pt x="56" y="614"/>
                    <a:pt x="56" y="614"/>
                    <a:pt x="56" y="614"/>
                  </a:cubicBezTo>
                  <a:cubicBezTo>
                    <a:pt x="1094" y="155"/>
                    <a:pt x="1094" y="155"/>
                    <a:pt x="1094" y="155"/>
                  </a:cubicBezTo>
                  <a:lnTo>
                    <a:pt x="106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61"/>
            <p:cNvSpPr>
              <a:spLocks/>
            </p:cNvSpPr>
            <p:nvPr/>
          </p:nvSpPr>
          <p:spPr bwMode="auto">
            <a:xfrm>
              <a:off x="3049588" y="1101725"/>
              <a:ext cx="411162" cy="230187"/>
            </a:xfrm>
            <a:custGeom>
              <a:avLst/>
              <a:gdLst>
                <a:gd name="T0" fmla="*/ 162 w 1095"/>
                <a:gd name="T1" fmla="*/ 593 h 614"/>
                <a:gd name="T2" fmla="*/ 1028 w 1095"/>
                <a:gd name="T3" fmla="*/ 210 h 614"/>
                <a:gd name="T4" fmla="*/ 1070 w 1095"/>
                <a:gd name="T5" fmla="*/ 72 h 614"/>
                <a:gd name="T6" fmla="*/ 1038 w 1095"/>
                <a:gd name="T7" fmla="*/ 0 h 614"/>
                <a:gd name="T8" fmla="*/ 0 w 1095"/>
                <a:gd name="T9" fmla="*/ 459 h 614"/>
                <a:gd name="T10" fmla="*/ 32 w 1095"/>
                <a:gd name="T11" fmla="*/ 532 h 614"/>
                <a:gd name="T12" fmla="*/ 162 w 1095"/>
                <a:gd name="T13" fmla="*/ 593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5" h="614">
                  <a:moveTo>
                    <a:pt x="162" y="593"/>
                  </a:moveTo>
                  <a:cubicBezTo>
                    <a:pt x="1028" y="210"/>
                    <a:pt x="1028" y="210"/>
                    <a:pt x="1028" y="210"/>
                  </a:cubicBezTo>
                  <a:cubicBezTo>
                    <a:pt x="1076" y="189"/>
                    <a:pt x="1095" y="127"/>
                    <a:pt x="1070" y="72"/>
                  </a:cubicBezTo>
                  <a:cubicBezTo>
                    <a:pt x="1038" y="0"/>
                    <a:pt x="1038" y="0"/>
                    <a:pt x="1038" y="0"/>
                  </a:cubicBezTo>
                  <a:cubicBezTo>
                    <a:pt x="0" y="459"/>
                    <a:pt x="0" y="459"/>
                    <a:pt x="0" y="459"/>
                  </a:cubicBezTo>
                  <a:cubicBezTo>
                    <a:pt x="32" y="532"/>
                    <a:pt x="32" y="532"/>
                    <a:pt x="32" y="532"/>
                  </a:cubicBezTo>
                  <a:cubicBezTo>
                    <a:pt x="56" y="586"/>
                    <a:pt x="115" y="614"/>
                    <a:pt x="162" y="59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62"/>
            <p:cNvSpPr>
              <a:spLocks/>
            </p:cNvSpPr>
            <p:nvPr/>
          </p:nvSpPr>
          <p:spPr bwMode="auto">
            <a:xfrm>
              <a:off x="3086100" y="1171575"/>
              <a:ext cx="411162" cy="230187"/>
            </a:xfrm>
            <a:custGeom>
              <a:avLst/>
              <a:gdLst>
                <a:gd name="T0" fmla="*/ 1062 w 1095"/>
                <a:gd name="T1" fmla="*/ 82 h 614"/>
                <a:gd name="T2" fmla="*/ 932 w 1095"/>
                <a:gd name="T3" fmla="*/ 21 h 614"/>
                <a:gd name="T4" fmla="*/ 66 w 1095"/>
                <a:gd name="T5" fmla="*/ 404 h 614"/>
                <a:gd name="T6" fmla="*/ 24 w 1095"/>
                <a:gd name="T7" fmla="*/ 542 h 614"/>
                <a:gd name="T8" fmla="*/ 56 w 1095"/>
                <a:gd name="T9" fmla="*/ 614 h 614"/>
                <a:gd name="T10" fmla="*/ 1095 w 1095"/>
                <a:gd name="T11" fmla="*/ 155 h 614"/>
                <a:gd name="T12" fmla="*/ 1062 w 1095"/>
                <a:gd name="T13" fmla="*/ 8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5" h="614">
                  <a:moveTo>
                    <a:pt x="1062" y="82"/>
                  </a:moveTo>
                  <a:cubicBezTo>
                    <a:pt x="1038" y="28"/>
                    <a:pt x="980" y="0"/>
                    <a:pt x="932" y="21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19" y="425"/>
                    <a:pt x="0" y="487"/>
                    <a:pt x="24" y="542"/>
                  </a:cubicBezTo>
                  <a:cubicBezTo>
                    <a:pt x="56" y="614"/>
                    <a:pt x="56" y="614"/>
                    <a:pt x="56" y="614"/>
                  </a:cubicBezTo>
                  <a:cubicBezTo>
                    <a:pt x="1095" y="155"/>
                    <a:pt x="1095" y="155"/>
                    <a:pt x="1095" y="155"/>
                  </a:cubicBezTo>
                  <a:lnTo>
                    <a:pt x="106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63"/>
            <p:cNvSpPr>
              <a:spLocks/>
            </p:cNvSpPr>
            <p:nvPr/>
          </p:nvSpPr>
          <p:spPr bwMode="auto">
            <a:xfrm>
              <a:off x="3106738" y="1230313"/>
              <a:ext cx="411162" cy="230187"/>
            </a:xfrm>
            <a:custGeom>
              <a:avLst/>
              <a:gdLst>
                <a:gd name="T0" fmla="*/ 163 w 1095"/>
                <a:gd name="T1" fmla="*/ 593 h 614"/>
                <a:gd name="T2" fmla="*/ 1029 w 1095"/>
                <a:gd name="T3" fmla="*/ 210 h 614"/>
                <a:gd name="T4" fmla="*/ 1071 w 1095"/>
                <a:gd name="T5" fmla="*/ 73 h 614"/>
                <a:gd name="T6" fmla="*/ 1039 w 1095"/>
                <a:gd name="T7" fmla="*/ 0 h 614"/>
                <a:gd name="T8" fmla="*/ 0 w 1095"/>
                <a:gd name="T9" fmla="*/ 459 h 614"/>
                <a:gd name="T10" fmla="*/ 33 w 1095"/>
                <a:gd name="T11" fmla="*/ 532 h 614"/>
                <a:gd name="T12" fmla="*/ 163 w 1095"/>
                <a:gd name="T13" fmla="*/ 593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5" h="614">
                  <a:moveTo>
                    <a:pt x="163" y="593"/>
                  </a:moveTo>
                  <a:cubicBezTo>
                    <a:pt x="1029" y="210"/>
                    <a:pt x="1029" y="210"/>
                    <a:pt x="1029" y="210"/>
                  </a:cubicBezTo>
                  <a:cubicBezTo>
                    <a:pt x="1076" y="189"/>
                    <a:pt x="1095" y="127"/>
                    <a:pt x="1071" y="73"/>
                  </a:cubicBezTo>
                  <a:cubicBezTo>
                    <a:pt x="1039" y="0"/>
                    <a:pt x="1039" y="0"/>
                    <a:pt x="1039" y="0"/>
                  </a:cubicBezTo>
                  <a:cubicBezTo>
                    <a:pt x="0" y="459"/>
                    <a:pt x="0" y="459"/>
                    <a:pt x="0" y="459"/>
                  </a:cubicBezTo>
                  <a:cubicBezTo>
                    <a:pt x="33" y="532"/>
                    <a:pt x="33" y="532"/>
                    <a:pt x="33" y="532"/>
                  </a:cubicBezTo>
                  <a:cubicBezTo>
                    <a:pt x="57" y="587"/>
                    <a:pt x="115" y="614"/>
                    <a:pt x="163" y="59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64"/>
            <p:cNvSpPr>
              <a:spLocks/>
            </p:cNvSpPr>
            <p:nvPr/>
          </p:nvSpPr>
          <p:spPr bwMode="auto">
            <a:xfrm>
              <a:off x="3295650" y="1071563"/>
              <a:ext cx="150812" cy="274637"/>
            </a:xfrm>
            <a:custGeom>
              <a:avLst/>
              <a:gdLst>
                <a:gd name="T0" fmla="*/ 23 w 95"/>
                <a:gd name="T1" fmla="*/ 0 h 173"/>
                <a:gd name="T2" fmla="*/ 95 w 95"/>
                <a:gd name="T3" fmla="*/ 163 h 173"/>
                <a:gd name="T4" fmla="*/ 72 w 95"/>
                <a:gd name="T5" fmla="*/ 173 h 173"/>
                <a:gd name="T6" fmla="*/ 0 w 95"/>
                <a:gd name="T7" fmla="*/ 10 h 173"/>
                <a:gd name="T8" fmla="*/ 23 w 95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73">
                  <a:moveTo>
                    <a:pt x="23" y="0"/>
                  </a:moveTo>
                  <a:lnTo>
                    <a:pt x="95" y="163"/>
                  </a:lnTo>
                  <a:lnTo>
                    <a:pt x="72" y="173"/>
                  </a:lnTo>
                  <a:lnTo>
                    <a:pt x="0" y="1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F7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65"/>
            <p:cNvSpPr>
              <a:spLocks/>
            </p:cNvSpPr>
            <p:nvPr/>
          </p:nvSpPr>
          <p:spPr bwMode="auto">
            <a:xfrm>
              <a:off x="3092450" y="1160463"/>
              <a:ext cx="152400" cy="276225"/>
            </a:xfrm>
            <a:custGeom>
              <a:avLst/>
              <a:gdLst>
                <a:gd name="T0" fmla="*/ 24 w 96"/>
                <a:gd name="T1" fmla="*/ 0 h 174"/>
                <a:gd name="T2" fmla="*/ 96 w 96"/>
                <a:gd name="T3" fmla="*/ 163 h 174"/>
                <a:gd name="T4" fmla="*/ 72 w 96"/>
                <a:gd name="T5" fmla="*/ 174 h 174"/>
                <a:gd name="T6" fmla="*/ 0 w 96"/>
                <a:gd name="T7" fmla="*/ 11 h 174"/>
                <a:gd name="T8" fmla="*/ 24 w 96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74">
                  <a:moveTo>
                    <a:pt x="24" y="0"/>
                  </a:moveTo>
                  <a:lnTo>
                    <a:pt x="96" y="163"/>
                  </a:lnTo>
                  <a:lnTo>
                    <a:pt x="72" y="174"/>
                  </a:lnTo>
                  <a:lnTo>
                    <a:pt x="0" y="1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F7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66"/>
            <p:cNvSpPr>
              <a:spLocks/>
            </p:cNvSpPr>
            <p:nvPr/>
          </p:nvSpPr>
          <p:spPr bwMode="auto">
            <a:xfrm>
              <a:off x="3181350" y="1389063"/>
              <a:ext cx="411162" cy="230187"/>
            </a:xfrm>
            <a:custGeom>
              <a:avLst/>
              <a:gdLst>
                <a:gd name="T0" fmla="*/ 1063 w 1095"/>
                <a:gd name="T1" fmla="*/ 82 h 614"/>
                <a:gd name="T2" fmla="*/ 932 w 1095"/>
                <a:gd name="T3" fmla="*/ 21 h 614"/>
                <a:gd name="T4" fmla="*/ 67 w 1095"/>
                <a:gd name="T5" fmla="*/ 404 h 614"/>
                <a:gd name="T6" fmla="*/ 25 w 1095"/>
                <a:gd name="T7" fmla="*/ 542 h 614"/>
                <a:gd name="T8" fmla="*/ 57 w 1095"/>
                <a:gd name="T9" fmla="*/ 614 h 614"/>
                <a:gd name="T10" fmla="*/ 1095 w 1095"/>
                <a:gd name="T11" fmla="*/ 155 h 614"/>
                <a:gd name="T12" fmla="*/ 1063 w 1095"/>
                <a:gd name="T13" fmla="*/ 8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5" h="614">
                  <a:moveTo>
                    <a:pt x="1063" y="82"/>
                  </a:moveTo>
                  <a:cubicBezTo>
                    <a:pt x="1038" y="28"/>
                    <a:pt x="980" y="0"/>
                    <a:pt x="932" y="21"/>
                  </a:cubicBezTo>
                  <a:cubicBezTo>
                    <a:pt x="67" y="404"/>
                    <a:pt x="67" y="404"/>
                    <a:pt x="67" y="404"/>
                  </a:cubicBezTo>
                  <a:cubicBezTo>
                    <a:pt x="19" y="425"/>
                    <a:pt x="0" y="487"/>
                    <a:pt x="25" y="542"/>
                  </a:cubicBezTo>
                  <a:cubicBezTo>
                    <a:pt x="57" y="614"/>
                    <a:pt x="57" y="614"/>
                    <a:pt x="57" y="614"/>
                  </a:cubicBezTo>
                  <a:cubicBezTo>
                    <a:pt x="1095" y="155"/>
                    <a:pt x="1095" y="155"/>
                    <a:pt x="1095" y="155"/>
                  </a:cubicBezTo>
                  <a:lnTo>
                    <a:pt x="1063" y="82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67"/>
            <p:cNvSpPr>
              <a:spLocks/>
            </p:cNvSpPr>
            <p:nvPr/>
          </p:nvSpPr>
          <p:spPr bwMode="auto">
            <a:xfrm>
              <a:off x="3203575" y="1446213"/>
              <a:ext cx="411162" cy="231775"/>
            </a:xfrm>
            <a:custGeom>
              <a:avLst/>
              <a:gdLst>
                <a:gd name="T0" fmla="*/ 162 w 1094"/>
                <a:gd name="T1" fmla="*/ 593 h 614"/>
                <a:gd name="T2" fmla="*/ 1028 w 1094"/>
                <a:gd name="T3" fmla="*/ 210 h 614"/>
                <a:gd name="T4" fmla="*/ 1070 w 1094"/>
                <a:gd name="T5" fmla="*/ 73 h 614"/>
                <a:gd name="T6" fmla="*/ 1038 w 1094"/>
                <a:gd name="T7" fmla="*/ 0 h 614"/>
                <a:gd name="T8" fmla="*/ 0 w 1094"/>
                <a:gd name="T9" fmla="*/ 459 h 614"/>
                <a:gd name="T10" fmla="*/ 32 w 1094"/>
                <a:gd name="T11" fmla="*/ 532 h 614"/>
                <a:gd name="T12" fmla="*/ 162 w 1094"/>
                <a:gd name="T13" fmla="*/ 593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14">
                  <a:moveTo>
                    <a:pt x="162" y="593"/>
                  </a:moveTo>
                  <a:cubicBezTo>
                    <a:pt x="1028" y="210"/>
                    <a:pt x="1028" y="210"/>
                    <a:pt x="1028" y="210"/>
                  </a:cubicBezTo>
                  <a:cubicBezTo>
                    <a:pt x="1075" y="189"/>
                    <a:pt x="1094" y="127"/>
                    <a:pt x="1070" y="73"/>
                  </a:cubicBezTo>
                  <a:cubicBezTo>
                    <a:pt x="1038" y="0"/>
                    <a:pt x="1038" y="0"/>
                    <a:pt x="1038" y="0"/>
                  </a:cubicBezTo>
                  <a:cubicBezTo>
                    <a:pt x="0" y="459"/>
                    <a:pt x="0" y="459"/>
                    <a:pt x="0" y="459"/>
                  </a:cubicBezTo>
                  <a:cubicBezTo>
                    <a:pt x="32" y="532"/>
                    <a:pt x="32" y="532"/>
                    <a:pt x="32" y="532"/>
                  </a:cubicBezTo>
                  <a:cubicBezTo>
                    <a:pt x="56" y="587"/>
                    <a:pt x="115" y="614"/>
                    <a:pt x="162" y="59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68"/>
            <p:cNvSpPr>
              <a:spLocks/>
            </p:cNvSpPr>
            <p:nvPr/>
          </p:nvSpPr>
          <p:spPr bwMode="auto">
            <a:xfrm>
              <a:off x="3240088" y="1517650"/>
              <a:ext cx="409575" cy="230187"/>
            </a:xfrm>
            <a:custGeom>
              <a:avLst/>
              <a:gdLst>
                <a:gd name="T0" fmla="*/ 1062 w 1094"/>
                <a:gd name="T1" fmla="*/ 83 h 615"/>
                <a:gd name="T2" fmla="*/ 932 w 1094"/>
                <a:gd name="T3" fmla="*/ 21 h 615"/>
                <a:gd name="T4" fmla="*/ 66 w 1094"/>
                <a:gd name="T5" fmla="*/ 404 h 615"/>
                <a:gd name="T6" fmla="*/ 24 w 1094"/>
                <a:gd name="T7" fmla="*/ 542 h 615"/>
                <a:gd name="T8" fmla="*/ 56 w 1094"/>
                <a:gd name="T9" fmla="*/ 615 h 615"/>
                <a:gd name="T10" fmla="*/ 1094 w 1094"/>
                <a:gd name="T11" fmla="*/ 155 h 615"/>
                <a:gd name="T12" fmla="*/ 1062 w 1094"/>
                <a:gd name="T13" fmla="*/ 83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15">
                  <a:moveTo>
                    <a:pt x="1062" y="83"/>
                  </a:moveTo>
                  <a:cubicBezTo>
                    <a:pt x="1038" y="28"/>
                    <a:pt x="979" y="0"/>
                    <a:pt x="932" y="21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19" y="425"/>
                    <a:pt x="0" y="487"/>
                    <a:pt x="24" y="542"/>
                  </a:cubicBezTo>
                  <a:cubicBezTo>
                    <a:pt x="56" y="615"/>
                    <a:pt x="56" y="615"/>
                    <a:pt x="56" y="615"/>
                  </a:cubicBezTo>
                  <a:cubicBezTo>
                    <a:pt x="1094" y="155"/>
                    <a:pt x="1094" y="155"/>
                    <a:pt x="1094" y="155"/>
                  </a:cubicBezTo>
                  <a:lnTo>
                    <a:pt x="1062" y="83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69"/>
            <p:cNvSpPr>
              <a:spLocks/>
            </p:cNvSpPr>
            <p:nvPr/>
          </p:nvSpPr>
          <p:spPr bwMode="auto">
            <a:xfrm>
              <a:off x="3260725" y="1576388"/>
              <a:ext cx="409575" cy="230187"/>
            </a:xfrm>
            <a:custGeom>
              <a:avLst/>
              <a:gdLst>
                <a:gd name="T0" fmla="*/ 162 w 1094"/>
                <a:gd name="T1" fmla="*/ 594 h 615"/>
                <a:gd name="T2" fmla="*/ 1028 w 1094"/>
                <a:gd name="T3" fmla="*/ 211 h 615"/>
                <a:gd name="T4" fmla="*/ 1070 w 1094"/>
                <a:gd name="T5" fmla="*/ 73 h 615"/>
                <a:gd name="T6" fmla="*/ 1038 w 1094"/>
                <a:gd name="T7" fmla="*/ 0 h 615"/>
                <a:gd name="T8" fmla="*/ 0 w 1094"/>
                <a:gd name="T9" fmla="*/ 460 h 615"/>
                <a:gd name="T10" fmla="*/ 32 w 1094"/>
                <a:gd name="T11" fmla="*/ 532 h 615"/>
                <a:gd name="T12" fmla="*/ 162 w 1094"/>
                <a:gd name="T13" fmla="*/ 59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15">
                  <a:moveTo>
                    <a:pt x="162" y="594"/>
                  </a:moveTo>
                  <a:cubicBezTo>
                    <a:pt x="1028" y="211"/>
                    <a:pt x="1028" y="211"/>
                    <a:pt x="1028" y="211"/>
                  </a:cubicBezTo>
                  <a:cubicBezTo>
                    <a:pt x="1076" y="190"/>
                    <a:pt x="1094" y="128"/>
                    <a:pt x="1070" y="73"/>
                  </a:cubicBezTo>
                  <a:cubicBezTo>
                    <a:pt x="1038" y="0"/>
                    <a:pt x="1038" y="0"/>
                    <a:pt x="1038" y="0"/>
                  </a:cubicBezTo>
                  <a:cubicBezTo>
                    <a:pt x="0" y="460"/>
                    <a:pt x="0" y="460"/>
                    <a:pt x="0" y="460"/>
                  </a:cubicBezTo>
                  <a:cubicBezTo>
                    <a:pt x="32" y="532"/>
                    <a:pt x="32" y="532"/>
                    <a:pt x="32" y="532"/>
                  </a:cubicBezTo>
                  <a:cubicBezTo>
                    <a:pt x="56" y="587"/>
                    <a:pt x="115" y="615"/>
                    <a:pt x="162" y="59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70"/>
            <p:cNvSpPr>
              <a:spLocks/>
            </p:cNvSpPr>
            <p:nvPr/>
          </p:nvSpPr>
          <p:spPr bwMode="auto">
            <a:xfrm>
              <a:off x="3448050" y="1417638"/>
              <a:ext cx="152400" cy="274637"/>
            </a:xfrm>
            <a:custGeom>
              <a:avLst/>
              <a:gdLst>
                <a:gd name="T0" fmla="*/ 24 w 96"/>
                <a:gd name="T1" fmla="*/ 0 h 173"/>
                <a:gd name="T2" fmla="*/ 96 w 96"/>
                <a:gd name="T3" fmla="*/ 162 h 173"/>
                <a:gd name="T4" fmla="*/ 72 w 96"/>
                <a:gd name="T5" fmla="*/ 173 h 173"/>
                <a:gd name="T6" fmla="*/ 0 w 96"/>
                <a:gd name="T7" fmla="*/ 10 h 173"/>
                <a:gd name="T8" fmla="*/ 24 w 96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73">
                  <a:moveTo>
                    <a:pt x="24" y="0"/>
                  </a:moveTo>
                  <a:lnTo>
                    <a:pt x="96" y="162"/>
                  </a:lnTo>
                  <a:lnTo>
                    <a:pt x="72" y="173"/>
                  </a:lnTo>
                  <a:lnTo>
                    <a:pt x="0" y="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F7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71"/>
            <p:cNvSpPr>
              <a:spLocks/>
            </p:cNvSpPr>
            <p:nvPr/>
          </p:nvSpPr>
          <p:spPr bwMode="auto">
            <a:xfrm>
              <a:off x="3246438" y="1506538"/>
              <a:ext cx="150812" cy="274637"/>
            </a:xfrm>
            <a:custGeom>
              <a:avLst/>
              <a:gdLst>
                <a:gd name="T0" fmla="*/ 23 w 95"/>
                <a:gd name="T1" fmla="*/ 0 h 173"/>
                <a:gd name="T2" fmla="*/ 95 w 95"/>
                <a:gd name="T3" fmla="*/ 163 h 173"/>
                <a:gd name="T4" fmla="*/ 71 w 95"/>
                <a:gd name="T5" fmla="*/ 173 h 173"/>
                <a:gd name="T6" fmla="*/ 0 w 95"/>
                <a:gd name="T7" fmla="*/ 10 h 173"/>
                <a:gd name="T8" fmla="*/ 23 w 95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73">
                  <a:moveTo>
                    <a:pt x="23" y="0"/>
                  </a:moveTo>
                  <a:lnTo>
                    <a:pt x="95" y="163"/>
                  </a:lnTo>
                  <a:lnTo>
                    <a:pt x="71" y="173"/>
                  </a:lnTo>
                  <a:lnTo>
                    <a:pt x="0" y="1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F7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72"/>
            <p:cNvSpPr>
              <a:spLocks/>
            </p:cNvSpPr>
            <p:nvPr/>
          </p:nvSpPr>
          <p:spPr bwMode="auto">
            <a:xfrm>
              <a:off x="2951163" y="1336675"/>
              <a:ext cx="571500" cy="279400"/>
            </a:xfrm>
            <a:custGeom>
              <a:avLst/>
              <a:gdLst>
                <a:gd name="T0" fmla="*/ 1442 w 1523"/>
                <a:gd name="T1" fmla="*/ 12 h 741"/>
                <a:gd name="T2" fmla="*/ 39 w 1523"/>
                <a:gd name="T3" fmla="*/ 632 h 741"/>
                <a:gd name="T4" fmla="*/ 12 w 1523"/>
                <a:gd name="T5" fmla="*/ 702 h 741"/>
                <a:gd name="T6" fmla="*/ 82 w 1523"/>
                <a:gd name="T7" fmla="*/ 729 h 741"/>
                <a:gd name="T8" fmla="*/ 1484 w 1523"/>
                <a:gd name="T9" fmla="*/ 108 h 741"/>
                <a:gd name="T10" fmla="*/ 1511 w 1523"/>
                <a:gd name="T11" fmla="*/ 38 h 741"/>
                <a:gd name="T12" fmla="*/ 1442 w 1523"/>
                <a:gd name="T13" fmla="*/ 1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3" h="741">
                  <a:moveTo>
                    <a:pt x="1442" y="12"/>
                  </a:moveTo>
                  <a:cubicBezTo>
                    <a:pt x="39" y="632"/>
                    <a:pt x="39" y="632"/>
                    <a:pt x="39" y="632"/>
                  </a:cubicBezTo>
                  <a:cubicBezTo>
                    <a:pt x="12" y="644"/>
                    <a:pt x="0" y="675"/>
                    <a:pt x="12" y="702"/>
                  </a:cubicBezTo>
                  <a:cubicBezTo>
                    <a:pt x="24" y="729"/>
                    <a:pt x="55" y="741"/>
                    <a:pt x="82" y="729"/>
                  </a:cubicBezTo>
                  <a:cubicBezTo>
                    <a:pt x="1484" y="108"/>
                    <a:pt x="1484" y="108"/>
                    <a:pt x="1484" y="108"/>
                  </a:cubicBezTo>
                  <a:cubicBezTo>
                    <a:pt x="1511" y="96"/>
                    <a:pt x="1523" y="65"/>
                    <a:pt x="1511" y="38"/>
                  </a:cubicBezTo>
                  <a:cubicBezTo>
                    <a:pt x="1500" y="12"/>
                    <a:pt x="1468" y="0"/>
                    <a:pt x="1442" y="12"/>
                  </a:cubicBezTo>
                </a:path>
              </a:pathLst>
            </a:custGeom>
            <a:solidFill>
              <a:srgbClr val="496A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73"/>
            <p:cNvSpPr>
              <a:spLocks/>
            </p:cNvSpPr>
            <p:nvPr/>
          </p:nvSpPr>
          <p:spPr bwMode="auto">
            <a:xfrm>
              <a:off x="4537075" y="819150"/>
              <a:ext cx="46037" cy="61912"/>
            </a:xfrm>
            <a:custGeom>
              <a:avLst/>
              <a:gdLst>
                <a:gd name="T0" fmla="*/ 96 w 122"/>
                <a:gd name="T1" fmla="*/ 152 h 162"/>
                <a:gd name="T2" fmla="*/ 91 w 122"/>
                <a:gd name="T3" fmla="*/ 154 h 162"/>
                <a:gd name="T4" fmla="*/ 42 w 122"/>
                <a:gd name="T5" fmla="*/ 135 h 162"/>
                <a:gd name="T6" fmla="*/ 8 w 122"/>
                <a:gd name="T7" fmla="*/ 58 h 162"/>
                <a:gd name="T8" fmla="*/ 27 w 122"/>
                <a:gd name="T9" fmla="*/ 10 h 162"/>
                <a:gd name="T10" fmla="*/ 32 w 122"/>
                <a:gd name="T11" fmla="*/ 8 h 162"/>
                <a:gd name="T12" fmla="*/ 80 w 122"/>
                <a:gd name="T13" fmla="*/ 26 h 162"/>
                <a:gd name="T14" fmla="*/ 114 w 122"/>
                <a:gd name="T15" fmla="*/ 104 h 162"/>
                <a:gd name="T16" fmla="*/ 96 w 122"/>
                <a:gd name="T17" fmla="*/ 15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162">
                  <a:moveTo>
                    <a:pt x="96" y="152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72" y="162"/>
                    <a:pt x="50" y="154"/>
                    <a:pt x="42" y="135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0" y="40"/>
                    <a:pt x="8" y="18"/>
                    <a:pt x="27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50" y="0"/>
                    <a:pt x="72" y="8"/>
                    <a:pt x="80" y="26"/>
                  </a:cubicBezTo>
                  <a:cubicBezTo>
                    <a:pt x="114" y="104"/>
                    <a:pt x="114" y="104"/>
                    <a:pt x="114" y="104"/>
                  </a:cubicBezTo>
                  <a:cubicBezTo>
                    <a:pt x="122" y="122"/>
                    <a:pt x="114" y="144"/>
                    <a:pt x="96" y="152"/>
                  </a:cubicBezTo>
                  <a:close/>
                </a:path>
              </a:pathLst>
            </a:custGeom>
            <a:solidFill>
              <a:srgbClr val="6F7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74"/>
            <p:cNvSpPr>
              <a:spLocks/>
            </p:cNvSpPr>
            <p:nvPr/>
          </p:nvSpPr>
          <p:spPr bwMode="auto">
            <a:xfrm>
              <a:off x="4572000" y="898525"/>
              <a:ext cx="46037" cy="60325"/>
            </a:xfrm>
            <a:custGeom>
              <a:avLst/>
              <a:gdLst>
                <a:gd name="T0" fmla="*/ 96 w 123"/>
                <a:gd name="T1" fmla="*/ 152 h 162"/>
                <a:gd name="T2" fmla="*/ 91 w 123"/>
                <a:gd name="T3" fmla="*/ 154 h 162"/>
                <a:gd name="T4" fmla="*/ 42 w 123"/>
                <a:gd name="T5" fmla="*/ 135 h 162"/>
                <a:gd name="T6" fmla="*/ 8 w 123"/>
                <a:gd name="T7" fmla="*/ 58 h 162"/>
                <a:gd name="T8" fmla="*/ 27 w 123"/>
                <a:gd name="T9" fmla="*/ 10 h 162"/>
                <a:gd name="T10" fmla="*/ 32 w 123"/>
                <a:gd name="T11" fmla="*/ 8 h 162"/>
                <a:gd name="T12" fmla="*/ 80 w 123"/>
                <a:gd name="T13" fmla="*/ 26 h 162"/>
                <a:gd name="T14" fmla="*/ 114 w 123"/>
                <a:gd name="T15" fmla="*/ 104 h 162"/>
                <a:gd name="T16" fmla="*/ 96 w 123"/>
                <a:gd name="T17" fmla="*/ 15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62">
                  <a:moveTo>
                    <a:pt x="96" y="152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72" y="162"/>
                    <a:pt x="51" y="154"/>
                    <a:pt x="42" y="135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0" y="40"/>
                    <a:pt x="8" y="18"/>
                    <a:pt x="27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50" y="0"/>
                    <a:pt x="72" y="8"/>
                    <a:pt x="80" y="26"/>
                  </a:cubicBezTo>
                  <a:cubicBezTo>
                    <a:pt x="114" y="104"/>
                    <a:pt x="114" y="104"/>
                    <a:pt x="114" y="104"/>
                  </a:cubicBezTo>
                  <a:cubicBezTo>
                    <a:pt x="123" y="122"/>
                    <a:pt x="114" y="144"/>
                    <a:pt x="96" y="152"/>
                  </a:cubicBezTo>
                  <a:close/>
                </a:path>
              </a:pathLst>
            </a:custGeom>
            <a:solidFill>
              <a:srgbClr val="6F7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3218" y="2585738"/>
            <a:ext cx="1759972" cy="854488"/>
            <a:chOff x="3078163" y="3883025"/>
            <a:chExt cx="2246312" cy="1090612"/>
          </a:xfrm>
        </p:grpSpPr>
        <p:sp>
          <p:nvSpPr>
            <p:cNvPr id="85" name="Freeform 210"/>
            <p:cNvSpPr>
              <a:spLocks/>
            </p:cNvSpPr>
            <p:nvPr/>
          </p:nvSpPr>
          <p:spPr bwMode="auto">
            <a:xfrm>
              <a:off x="3078163" y="4140200"/>
              <a:ext cx="2246312" cy="833437"/>
            </a:xfrm>
            <a:custGeom>
              <a:avLst/>
              <a:gdLst>
                <a:gd name="T0" fmla="*/ 3123 w 5985"/>
                <a:gd name="T1" fmla="*/ 547 h 2218"/>
                <a:gd name="T2" fmla="*/ 5884 w 5985"/>
                <a:gd name="T3" fmla="*/ 1781 h 2218"/>
                <a:gd name="T4" fmla="*/ 2844 w 5985"/>
                <a:gd name="T5" fmla="*/ 1748 h 2218"/>
                <a:gd name="T6" fmla="*/ 102 w 5985"/>
                <a:gd name="T7" fmla="*/ 438 h 2218"/>
                <a:gd name="T8" fmla="*/ 3123 w 5985"/>
                <a:gd name="T9" fmla="*/ 547 h 2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85" h="2218">
                  <a:moveTo>
                    <a:pt x="3123" y="547"/>
                  </a:moveTo>
                  <a:cubicBezTo>
                    <a:pt x="4720" y="918"/>
                    <a:pt x="5985" y="1343"/>
                    <a:pt x="5884" y="1781"/>
                  </a:cubicBezTo>
                  <a:cubicBezTo>
                    <a:pt x="5782" y="2218"/>
                    <a:pt x="4441" y="2119"/>
                    <a:pt x="2844" y="1748"/>
                  </a:cubicBezTo>
                  <a:cubicBezTo>
                    <a:pt x="1248" y="1377"/>
                    <a:pt x="0" y="875"/>
                    <a:pt x="102" y="438"/>
                  </a:cubicBezTo>
                  <a:cubicBezTo>
                    <a:pt x="203" y="0"/>
                    <a:pt x="1527" y="176"/>
                    <a:pt x="3123" y="547"/>
                  </a:cubicBezTo>
                  <a:close/>
                </a:path>
              </a:pathLst>
            </a:custGeom>
            <a:solidFill>
              <a:srgbClr val="278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11"/>
            <p:cNvSpPr>
              <a:spLocks/>
            </p:cNvSpPr>
            <p:nvPr/>
          </p:nvSpPr>
          <p:spPr bwMode="auto">
            <a:xfrm>
              <a:off x="3171825" y="4243388"/>
              <a:ext cx="1282700" cy="555625"/>
            </a:xfrm>
            <a:custGeom>
              <a:avLst/>
              <a:gdLst>
                <a:gd name="T0" fmla="*/ 3417 w 3417"/>
                <a:gd name="T1" fmla="*/ 1477 h 1477"/>
                <a:gd name="T2" fmla="*/ 117 w 3417"/>
                <a:gd name="T3" fmla="*/ 213 h 1477"/>
                <a:gd name="T4" fmla="*/ 1012 w 3417"/>
                <a:gd name="T5" fmla="*/ 33 h 1477"/>
                <a:gd name="T6" fmla="*/ 465 w 3417"/>
                <a:gd name="T7" fmla="*/ 219 h 1477"/>
                <a:gd name="T8" fmla="*/ 3417 w 3417"/>
                <a:gd name="T9" fmla="*/ 1477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7" h="1477">
                  <a:moveTo>
                    <a:pt x="3417" y="1477"/>
                  </a:moveTo>
                  <a:cubicBezTo>
                    <a:pt x="2854" y="1416"/>
                    <a:pt x="0" y="715"/>
                    <a:pt x="117" y="213"/>
                  </a:cubicBezTo>
                  <a:cubicBezTo>
                    <a:pt x="156" y="46"/>
                    <a:pt x="524" y="0"/>
                    <a:pt x="1012" y="33"/>
                  </a:cubicBezTo>
                  <a:cubicBezTo>
                    <a:pt x="717" y="45"/>
                    <a:pt x="493" y="98"/>
                    <a:pt x="465" y="219"/>
                  </a:cubicBezTo>
                  <a:cubicBezTo>
                    <a:pt x="357" y="683"/>
                    <a:pt x="2892" y="1371"/>
                    <a:pt x="3417" y="1477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12"/>
            <p:cNvSpPr>
              <a:spLocks/>
            </p:cNvSpPr>
            <p:nvPr/>
          </p:nvSpPr>
          <p:spPr bwMode="auto">
            <a:xfrm>
              <a:off x="3960813" y="4316413"/>
              <a:ext cx="1282700" cy="554037"/>
            </a:xfrm>
            <a:custGeom>
              <a:avLst/>
              <a:gdLst>
                <a:gd name="T0" fmla="*/ 0 w 3417"/>
                <a:gd name="T1" fmla="*/ 0 h 1477"/>
                <a:gd name="T2" fmla="*/ 3300 w 3417"/>
                <a:gd name="T3" fmla="*/ 1264 h 1477"/>
                <a:gd name="T4" fmla="*/ 2406 w 3417"/>
                <a:gd name="T5" fmla="*/ 1444 h 1477"/>
                <a:gd name="T6" fmla="*/ 2952 w 3417"/>
                <a:gd name="T7" fmla="*/ 1258 h 1477"/>
                <a:gd name="T8" fmla="*/ 0 w 3417"/>
                <a:gd name="T9" fmla="*/ 0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7" h="1477">
                  <a:moveTo>
                    <a:pt x="0" y="0"/>
                  </a:moveTo>
                  <a:cubicBezTo>
                    <a:pt x="563" y="61"/>
                    <a:pt x="3417" y="762"/>
                    <a:pt x="3300" y="1264"/>
                  </a:cubicBezTo>
                  <a:cubicBezTo>
                    <a:pt x="3261" y="1431"/>
                    <a:pt x="2893" y="1477"/>
                    <a:pt x="2406" y="1444"/>
                  </a:cubicBezTo>
                  <a:cubicBezTo>
                    <a:pt x="2700" y="1432"/>
                    <a:pt x="2924" y="1379"/>
                    <a:pt x="2952" y="1258"/>
                  </a:cubicBezTo>
                  <a:cubicBezTo>
                    <a:pt x="3060" y="794"/>
                    <a:pt x="525" y="106"/>
                    <a:pt x="0" y="0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13"/>
            <p:cNvSpPr>
              <a:spLocks/>
            </p:cNvSpPr>
            <p:nvPr/>
          </p:nvSpPr>
          <p:spPr bwMode="auto">
            <a:xfrm>
              <a:off x="3690938" y="3883025"/>
              <a:ext cx="1089025" cy="830262"/>
            </a:xfrm>
            <a:custGeom>
              <a:avLst/>
              <a:gdLst>
                <a:gd name="T0" fmla="*/ 1739 w 2901"/>
                <a:gd name="T1" fmla="*/ 161 h 2211"/>
                <a:gd name="T2" fmla="*/ 2741 w 2901"/>
                <a:gd name="T3" fmla="*/ 1906 h 2211"/>
                <a:gd name="T4" fmla="*/ 1318 w 2901"/>
                <a:gd name="T5" fmla="*/ 1976 h 2211"/>
                <a:gd name="T6" fmla="*/ 71 w 2901"/>
                <a:gd name="T7" fmla="*/ 1286 h 2211"/>
                <a:gd name="T8" fmla="*/ 1739 w 2901"/>
                <a:gd name="T9" fmla="*/ 161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1" h="2211">
                  <a:moveTo>
                    <a:pt x="1739" y="161"/>
                  </a:moveTo>
                  <a:cubicBezTo>
                    <a:pt x="2475" y="332"/>
                    <a:pt x="2901" y="1217"/>
                    <a:pt x="2741" y="1906"/>
                  </a:cubicBezTo>
                  <a:cubicBezTo>
                    <a:pt x="2671" y="2211"/>
                    <a:pt x="1947" y="2122"/>
                    <a:pt x="1318" y="1976"/>
                  </a:cubicBezTo>
                  <a:cubicBezTo>
                    <a:pt x="688" y="1830"/>
                    <a:pt x="0" y="1590"/>
                    <a:pt x="71" y="1286"/>
                  </a:cubicBezTo>
                  <a:cubicBezTo>
                    <a:pt x="242" y="548"/>
                    <a:pt x="1044" y="0"/>
                    <a:pt x="1739" y="161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14"/>
            <p:cNvSpPr>
              <a:spLocks/>
            </p:cNvSpPr>
            <p:nvPr/>
          </p:nvSpPr>
          <p:spPr bwMode="auto">
            <a:xfrm>
              <a:off x="3800475" y="3944938"/>
              <a:ext cx="549275" cy="463550"/>
            </a:xfrm>
            <a:custGeom>
              <a:avLst/>
              <a:gdLst>
                <a:gd name="T0" fmla="*/ 1375 w 1463"/>
                <a:gd name="T1" fmla="*/ 187 h 1233"/>
                <a:gd name="T2" fmla="*/ 1452 w 1463"/>
                <a:gd name="T3" fmla="*/ 304 h 1233"/>
                <a:gd name="T4" fmla="*/ 1334 w 1463"/>
                <a:gd name="T5" fmla="*/ 381 h 1233"/>
                <a:gd name="T6" fmla="*/ 203 w 1463"/>
                <a:gd name="T7" fmla="*/ 1162 h 1233"/>
                <a:gd name="T8" fmla="*/ 71 w 1463"/>
                <a:gd name="T9" fmla="*/ 1210 h 1233"/>
                <a:gd name="T10" fmla="*/ 23 w 1463"/>
                <a:gd name="T11" fmla="*/ 1078 h 1233"/>
                <a:gd name="T12" fmla="*/ 1375 w 1463"/>
                <a:gd name="T13" fmla="*/ 187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3" h="1233">
                  <a:moveTo>
                    <a:pt x="1375" y="187"/>
                  </a:moveTo>
                  <a:cubicBezTo>
                    <a:pt x="1428" y="198"/>
                    <a:pt x="1463" y="250"/>
                    <a:pt x="1452" y="304"/>
                  </a:cubicBezTo>
                  <a:cubicBezTo>
                    <a:pt x="1440" y="358"/>
                    <a:pt x="1388" y="392"/>
                    <a:pt x="1334" y="381"/>
                  </a:cubicBezTo>
                  <a:cubicBezTo>
                    <a:pt x="1332" y="381"/>
                    <a:pt x="635" y="227"/>
                    <a:pt x="203" y="1162"/>
                  </a:cubicBezTo>
                  <a:cubicBezTo>
                    <a:pt x="180" y="1211"/>
                    <a:pt x="121" y="1233"/>
                    <a:pt x="71" y="1210"/>
                  </a:cubicBezTo>
                  <a:cubicBezTo>
                    <a:pt x="21" y="1187"/>
                    <a:pt x="0" y="1128"/>
                    <a:pt x="23" y="1078"/>
                  </a:cubicBezTo>
                  <a:cubicBezTo>
                    <a:pt x="521" y="0"/>
                    <a:pt x="1372" y="186"/>
                    <a:pt x="1375" y="187"/>
                  </a:cubicBezTo>
                  <a:close/>
                </a:path>
              </a:pathLst>
            </a:custGeom>
            <a:solidFill>
              <a:srgbClr val="278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15"/>
            <p:cNvSpPr>
              <a:spLocks/>
            </p:cNvSpPr>
            <p:nvPr/>
          </p:nvSpPr>
          <p:spPr bwMode="auto">
            <a:xfrm>
              <a:off x="4084638" y="4194175"/>
              <a:ext cx="296862" cy="296862"/>
            </a:xfrm>
            <a:custGeom>
              <a:avLst/>
              <a:gdLst>
                <a:gd name="T0" fmla="*/ 746 w 791"/>
                <a:gd name="T1" fmla="*/ 477 h 791"/>
                <a:gd name="T2" fmla="*/ 314 w 791"/>
                <a:gd name="T3" fmla="*/ 746 h 791"/>
                <a:gd name="T4" fmla="*/ 45 w 791"/>
                <a:gd name="T5" fmla="*/ 314 h 791"/>
                <a:gd name="T6" fmla="*/ 477 w 791"/>
                <a:gd name="T7" fmla="*/ 45 h 791"/>
                <a:gd name="T8" fmla="*/ 746 w 791"/>
                <a:gd name="T9" fmla="*/ 477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791">
                  <a:moveTo>
                    <a:pt x="746" y="477"/>
                  </a:moveTo>
                  <a:cubicBezTo>
                    <a:pt x="701" y="671"/>
                    <a:pt x="507" y="791"/>
                    <a:pt x="314" y="746"/>
                  </a:cubicBezTo>
                  <a:cubicBezTo>
                    <a:pt x="121" y="701"/>
                    <a:pt x="0" y="508"/>
                    <a:pt x="45" y="314"/>
                  </a:cubicBezTo>
                  <a:cubicBezTo>
                    <a:pt x="90" y="121"/>
                    <a:pt x="283" y="0"/>
                    <a:pt x="477" y="45"/>
                  </a:cubicBezTo>
                  <a:cubicBezTo>
                    <a:pt x="670" y="90"/>
                    <a:pt x="791" y="284"/>
                    <a:pt x="746" y="4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16"/>
            <p:cNvSpPr>
              <a:spLocks/>
            </p:cNvSpPr>
            <p:nvPr/>
          </p:nvSpPr>
          <p:spPr bwMode="auto">
            <a:xfrm>
              <a:off x="4078288" y="4187825"/>
              <a:ext cx="311150" cy="309562"/>
            </a:xfrm>
            <a:custGeom>
              <a:avLst/>
              <a:gdLst>
                <a:gd name="T0" fmla="*/ 764 w 827"/>
                <a:gd name="T1" fmla="*/ 495 h 827"/>
                <a:gd name="T2" fmla="*/ 711 w 827"/>
                <a:gd name="T3" fmla="*/ 483 h 827"/>
                <a:gd name="T4" fmla="*/ 670 w 827"/>
                <a:gd name="T5" fmla="*/ 579 h 827"/>
                <a:gd name="T6" fmla="*/ 560 w 827"/>
                <a:gd name="T7" fmla="*/ 682 h 827"/>
                <a:gd name="T8" fmla="*/ 414 w 827"/>
                <a:gd name="T9" fmla="*/ 719 h 827"/>
                <a:gd name="T10" fmla="*/ 344 w 827"/>
                <a:gd name="T11" fmla="*/ 711 h 827"/>
                <a:gd name="T12" fmla="*/ 248 w 827"/>
                <a:gd name="T13" fmla="*/ 671 h 827"/>
                <a:gd name="T14" fmla="*/ 145 w 827"/>
                <a:gd name="T15" fmla="*/ 560 h 827"/>
                <a:gd name="T16" fmla="*/ 108 w 827"/>
                <a:gd name="T17" fmla="*/ 414 h 827"/>
                <a:gd name="T18" fmla="*/ 116 w 827"/>
                <a:gd name="T19" fmla="*/ 345 h 827"/>
                <a:gd name="T20" fmla="*/ 156 w 827"/>
                <a:gd name="T21" fmla="*/ 248 h 827"/>
                <a:gd name="T22" fmla="*/ 267 w 827"/>
                <a:gd name="T23" fmla="*/ 146 h 827"/>
                <a:gd name="T24" fmla="*/ 413 w 827"/>
                <a:gd name="T25" fmla="*/ 108 h 827"/>
                <a:gd name="T26" fmla="*/ 482 w 827"/>
                <a:gd name="T27" fmla="*/ 116 h 827"/>
                <a:gd name="T28" fmla="*/ 579 w 827"/>
                <a:gd name="T29" fmla="*/ 157 h 827"/>
                <a:gd name="T30" fmla="*/ 681 w 827"/>
                <a:gd name="T31" fmla="*/ 267 h 827"/>
                <a:gd name="T32" fmla="*/ 719 w 827"/>
                <a:gd name="T33" fmla="*/ 413 h 827"/>
                <a:gd name="T34" fmla="*/ 711 w 827"/>
                <a:gd name="T35" fmla="*/ 483 h 827"/>
                <a:gd name="T36" fmla="*/ 764 w 827"/>
                <a:gd name="T37" fmla="*/ 495 h 827"/>
                <a:gd name="T38" fmla="*/ 816 w 827"/>
                <a:gd name="T39" fmla="*/ 507 h 827"/>
                <a:gd name="T40" fmla="*/ 827 w 827"/>
                <a:gd name="T41" fmla="*/ 413 h 827"/>
                <a:gd name="T42" fmla="*/ 739 w 827"/>
                <a:gd name="T43" fmla="*/ 158 h 827"/>
                <a:gd name="T44" fmla="*/ 638 w 827"/>
                <a:gd name="T45" fmla="*/ 66 h 827"/>
                <a:gd name="T46" fmla="*/ 507 w 827"/>
                <a:gd name="T47" fmla="*/ 11 h 827"/>
                <a:gd name="T48" fmla="*/ 413 w 827"/>
                <a:gd name="T49" fmla="*/ 0 h 827"/>
                <a:gd name="T50" fmla="*/ 158 w 827"/>
                <a:gd name="T51" fmla="*/ 88 h 827"/>
                <a:gd name="T52" fmla="*/ 66 w 827"/>
                <a:gd name="T53" fmla="*/ 189 h 827"/>
                <a:gd name="T54" fmla="*/ 10 w 827"/>
                <a:gd name="T55" fmla="*/ 320 h 827"/>
                <a:gd name="T56" fmla="*/ 0 w 827"/>
                <a:gd name="T57" fmla="*/ 414 h 827"/>
                <a:gd name="T58" fmla="*/ 88 w 827"/>
                <a:gd name="T59" fmla="*/ 669 h 827"/>
                <a:gd name="T60" fmla="*/ 189 w 827"/>
                <a:gd name="T61" fmla="*/ 761 h 827"/>
                <a:gd name="T62" fmla="*/ 320 w 827"/>
                <a:gd name="T63" fmla="*/ 817 h 827"/>
                <a:gd name="T64" fmla="*/ 414 w 827"/>
                <a:gd name="T65" fmla="*/ 827 h 827"/>
                <a:gd name="T66" fmla="*/ 669 w 827"/>
                <a:gd name="T67" fmla="*/ 739 h 827"/>
                <a:gd name="T68" fmla="*/ 761 w 827"/>
                <a:gd name="T69" fmla="*/ 638 h 827"/>
                <a:gd name="T70" fmla="*/ 816 w 827"/>
                <a:gd name="T71" fmla="*/ 507 h 827"/>
                <a:gd name="T72" fmla="*/ 764 w 827"/>
                <a:gd name="T73" fmla="*/ 495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27" h="827">
                  <a:moveTo>
                    <a:pt x="764" y="495"/>
                  </a:moveTo>
                  <a:cubicBezTo>
                    <a:pt x="711" y="483"/>
                    <a:pt x="711" y="483"/>
                    <a:pt x="711" y="483"/>
                  </a:cubicBezTo>
                  <a:cubicBezTo>
                    <a:pt x="703" y="518"/>
                    <a:pt x="689" y="551"/>
                    <a:pt x="670" y="579"/>
                  </a:cubicBezTo>
                  <a:cubicBezTo>
                    <a:pt x="642" y="622"/>
                    <a:pt x="604" y="658"/>
                    <a:pt x="560" y="682"/>
                  </a:cubicBezTo>
                  <a:cubicBezTo>
                    <a:pt x="516" y="706"/>
                    <a:pt x="466" y="719"/>
                    <a:pt x="414" y="719"/>
                  </a:cubicBezTo>
                  <a:cubicBezTo>
                    <a:pt x="391" y="719"/>
                    <a:pt x="368" y="717"/>
                    <a:pt x="344" y="711"/>
                  </a:cubicBezTo>
                  <a:cubicBezTo>
                    <a:pt x="309" y="703"/>
                    <a:pt x="276" y="689"/>
                    <a:pt x="248" y="671"/>
                  </a:cubicBezTo>
                  <a:cubicBezTo>
                    <a:pt x="205" y="643"/>
                    <a:pt x="170" y="605"/>
                    <a:pt x="145" y="560"/>
                  </a:cubicBezTo>
                  <a:cubicBezTo>
                    <a:pt x="121" y="516"/>
                    <a:pt x="108" y="466"/>
                    <a:pt x="108" y="414"/>
                  </a:cubicBezTo>
                  <a:cubicBezTo>
                    <a:pt x="108" y="391"/>
                    <a:pt x="110" y="368"/>
                    <a:pt x="116" y="345"/>
                  </a:cubicBezTo>
                  <a:cubicBezTo>
                    <a:pt x="124" y="309"/>
                    <a:pt x="138" y="277"/>
                    <a:pt x="156" y="248"/>
                  </a:cubicBezTo>
                  <a:cubicBezTo>
                    <a:pt x="184" y="205"/>
                    <a:pt x="222" y="170"/>
                    <a:pt x="267" y="146"/>
                  </a:cubicBezTo>
                  <a:cubicBezTo>
                    <a:pt x="311" y="121"/>
                    <a:pt x="361" y="108"/>
                    <a:pt x="413" y="108"/>
                  </a:cubicBezTo>
                  <a:cubicBezTo>
                    <a:pt x="436" y="108"/>
                    <a:pt x="459" y="111"/>
                    <a:pt x="482" y="116"/>
                  </a:cubicBezTo>
                  <a:cubicBezTo>
                    <a:pt x="518" y="124"/>
                    <a:pt x="550" y="138"/>
                    <a:pt x="579" y="157"/>
                  </a:cubicBezTo>
                  <a:cubicBezTo>
                    <a:pt x="622" y="185"/>
                    <a:pt x="657" y="223"/>
                    <a:pt x="681" y="267"/>
                  </a:cubicBezTo>
                  <a:cubicBezTo>
                    <a:pt x="706" y="311"/>
                    <a:pt x="719" y="361"/>
                    <a:pt x="719" y="413"/>
                  </a:cubicBezTo>
                  <a:cubicBezTo>
                    <a:pt x="719" y="436"/>
                    <a:pt x="716" y="460"/>
                    <a:pt x="711" y="483"/>
                  </a:cubicBezTo>
                  <a:cubicBezTo>
                    <a:pt x="764" y="495"/>
                    <a:pt x="764" y="495"/>
                    <a:pt x="764" y="495"/>
                  </a:cubicBezTo>
                  <a:cubicBezTo>
                    <a:pt x="816" y="507"/>
                    <a:pt x="816" y="507"/>
                    <a:pt x="816" y="507"/>
                  </a:cubicBezTo>
                  <a:cubicBezTo>
                    <a:pt x="824" y="476"/>
                    <a:pt x="827" y="444"/>
                    <a:pt x="827" y="413"/>
                  </a:cubicBezTo>
                  <a:cubicBezTo>
                    <a:pt x="827" y="319"/>
                    <a:pt x="795" y="230"/>
                    <a:pt x="739" y="158"/>
                  </a:cubicBezTo>
                  <a:cubicBezTo>
                    <a:pt x="711" y="122"/>
                    <a:pt x="677" y="91"/>
                    <a:pt x="638" y="66"/>
                  </a:cubicBezTo>
                  <a:cubicBezTo>
                    <a:pt x="599" y="41"/>
                    <a:pt x="555" y="22"/>
                    <a:pt x="507" y="11"/>
                  </a:cubicBezTo>
                  <a:cubicBezTo>
                    <a:pt x="476" y="3"/>
                    <a:pt x="444" y="0"/>
                    <a:pt x="413" y="0"/>
                  </a:cubicBezTo>
                  <a:cubicBezTo>
                    <a:pt x="319" y="0"/>
                    <a:pt x="229" y="32"/>
                    <a:pt x="158" y="88"/>
                  </a:cubicBezTo>
                  <a:cubicBezTo>
                    <a:pt x="122" y="116"/>
                    <a:pt x="91" y="150"/>
                    <a:pt x="66" y="189"/>
                  </a:cubicBezTo>
                  <a:cubicBezTo>
                    <a:pt x="40" y="228"/>
                    <a:pt x="21" y="272"/>
                    <a:pt x="10" y="320"/>
                  </a:cubicBezTo>
                  <a:cubicBezTo>
                    <a:pt x="3" y="352"/>
                    <a:pt x="0" y="383"/>
                    <a:pt x="0" y="414"/>
                  </a:cubicBezTo>
                  <a:cubicBezTo>
                    <a:pt x="0" y="508"/>
                    <a:pt x="32" y="598"/>
                    <a:pt x="88" y="669"/>
                  </a:cubicBezTo>
                  <a:cubicBezTo>
                    <a:pt x="116" y="705"/>
                    <a:pt x="150" y="736"/>
                    <a:pt x="189" y="761"/>
                  </a:cubicBezTo>
                  <a:cubicBezTo>
                    <a:pt x="228" y="787"/>
                    <a:pt x="272" y="806"/>
                    <a:pt x="320" y="817"/>
                  </a:cubicBezTo>
                  <a:cubicBezTo>
                    <a:pt x="351" y="824"/>
                    <a:pt x="383" y="827"/>
                    <a:pt x="414" y="827"/>
                  </a:cubicBezTo>
                  <a:cubicBezTo>
                    <a:pt x="508" y="827"/>
                    <a:pt x="597" y="795"/>
                    <a:pt x="669" y="739"/>
                  </a:cubicBezTo>
                  <a:cubicBezTo>
                    <a:pt x="705" y="711"/>
                    <a:pt x="736" y="677"/>
                    <a:pt x="761" y="638"/>
                  </a:cubicBezTo>
                  <a:cubicBezTo>
                    <a:pt x="786" y="599"/>
                    <a:pt x="805" y="555"/>
                    <a:pt x="816" y="507"/>
                  </a:cubicBezTo>
                  <a:lnTo>
                    <a:pt x="764" y="495"/>
                  </a:lnTo>
                  <a:close/>
                </a:path>
              </a:pathLst>
            </a:custGeom>
            <a:solidFill>
              <a:srgbClr val="FD4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 rot="2700000">
            <a:off x="3051810" y="1893975"/>
            <a:ext cx="3040380" cy="1200327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8900000" flipV="1">
            <a:off x="3051810" y="1893975"/>
            <a:ext cx="3040380" cy="1200327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/>
          <p:cNvGrpSpPr/>
          <p:nvPr/>
        </p:nvGrpSpPr>
        <p:grpSpPr>
          <a:xfrm>
            <a:off x="3771776" y="1852749"/>
            <a:ext cx="1698570" cy="1177068"/>
            <a:chOff x="6628160" y="498793"/>
            <a:chExt cx="2011362" cy="1393825"/>
          </a:xfrm>
        </p:grpSpPr>
        <p:sp>
          <p:nvSpPr>
            <p:cNvPr id="167" name="Oval 81"/>
            <p:cNvSpPr>
              <a:spLocks noChangeArrowheads="1"/>
            </p:cNvSpPr>
            <p:nvPr/>
          </p:nvSpPr>
          <p:spPr bwMode="auto">
            <a:xfrm>
              <a:off x="6929785" y="498793"/>
              <a:ext cx="1393825" cy="1393825"/>
            </a:xfrm>
            <a:prstGeom prst="ellipse">
              <a:avLst/>
            </a:prstGeom>
            <a:solidFill>
              <a:srgbClr val="0A8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82"/>
            <p:cNvSpPr>
              <a:spLocks/>
            </p:cNvSpPr>
            <p:nvPr/>
          </p:nvSpPr>
          <p:spPr bwMode="auto">
            <a:xfrm>
              <a:off x="7071072" y="1438593"/>
              <a:ext cx="1127125" cy="369887"/>
            </a:xfrm>
            <a:custGeom>
              <a:avLst/>
              <a:gdLst>
                <a:gd name="T0" fmla="*/ 0 w 3003"/>
                <a:gd name="T1" fmla="*/ 0 h 989"/>
                <a:gd name="T2" fmla="*/ 1501 w 3003"/>
                <a:gd name="T3" fmla="*/ 989 h 989"/>
                <a:gd name="T4" fmla="*/ 3003 w 3003"/>
                <a:gd name="T5" fmla="*/ 0 h 989"/>
                <a:gd name="T6" fmla="*/ 1501 w 3003"/>
                <a:gd name="T7" fmla="*/ 117 h 989"/>
                <a:gd name="T8" fmla="*/ 0 w 3003"/>
                <a:gd name="T9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3" h="989">
                  <a:moveTo>
                    <a:pt x="0" y="0"/>
                  </a:moveTo>
                  <a:cubicBezTo>
                    <a:pt x="250" y="581"/>
                    <a:pt x="828" y="989"/>
                    <a:pt x="1501" y="989"/>
                  </a:cubicBezTo>
                  <a:cubicBezTo>
                    <a:pt x="2175" y="989"/>
                    <a:pt x="2753" y="581"/>
                    <a:pt x="3003" y="0"/>
                  </a:cubicBezTo>
                  <a:cubicBezTo>
                    <a:pt x="2567" y="76"/>
                    <a:pt x="2047" y="117"/>
                    <a:pt x="1501" y="117"/>
                  </a:cubicBezTo>
                  <a:cubicBezTo>
                    <a:pt x="956" y="117"/>
                    <a:pt x="436" y="76"/>
                    <a:pt x="0" y="0"/>
                  </a:cubicBezTo>
                  <a:close/>
                </a:path>
              </a:pathLst>
            </a:custGeom>
            <a:solidFill>
              <a:srgbClr val="EDC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83"/>
            <p:cNvSpPr>
              <a:spLocks/>
            </p:cNvSpPr>
            <p:nvPr/>
          </p:nvSpPr>
          <p:spPr bwMode="auto">
            <a:xfrm>
              <a:off x="7020272" y="582930"/>
              <a:ext cx="1227137" cy="787400"/>
            </a:xfrm>
            <a:custGeom>
              <a:avLst/>
              <a:gdLst>
                <a:gd name="T0" fmla="*/ 3236 w 3268"/>
                <a:gd name="T1" fmla="*/ 1311 h 2098"/>
                <a:gd name="T2" fmla="*/ 3136 w 3268"/>
                <a:gd name="T3" fmla="*/ 989 h 2098"/>
                <a:gd name="T4" fmla="*/ 1634 w 3268"/>
                <a:gd name="T5" fmla="*/ 0 h 2098"/>
                <a:gd name="T6" fmla="*/ 133 w 3268"/>
                <a:gd name="T7" fmla="*/ 989 h 2098"/>
                <a:gd name="T8" fmla="*/ 32 w 3268"/>
                <a:gd name="T9" fmla="*/ 1311 h 2098"/>
                <a:gd name="T10" fmla="*/ 0 w 3268"/>
                <a:gd name="T11" fmla="*/ 1634 h 2098"/>
                <a:gd name="T12" fmla="*/ 32 w 3268"/>
                <a:gd name="T13" fmla="*/ 1957 h 2098"/>
                <a:gd name="T14" fmla="*/ 1634 w 3268"/>
                <a:gd name="T15" fmla="*/ 2098 h 2098"/>
                <a:gd name="T16" fmla="*/ 3236 w 3268"/>
                <a:gd name="T17" fmla="*/ 1957 h 2098"/>
                <a:gd name="T18" fmla="*/ 3268 w 3268"/>
                <a:gd name="T19" fmla="*/ 1634 h 2098"/>
                <a:gd name="T20" fmla="*/ 3236 w 3268"/>
                <a:gd name="T21" fmla="*/ 1311 h 2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68" h="2098">
                  <a:moveTo>
                    <a:pt x="3236" y="1311"/>
                  </a:moveTo>
                  <a:cubicBezTo>
                    <a:pt x="3214" y="1199"/>
                    <a:pt x="3180" y="1091"/>
                    <a:pt x="3136" y="989"/>
                  </a:cubicBezTo>
                  <a:cubicBezTo>
                    <a:pt x="2886" y="407"/>
                    <a:pt x="2308" y="0"/>
                    <a:pt x="1634" y="0"/>
                  </a:cubicBezTo>
                  <a:cubicBezTo>
                    <a:pt x="961" y="0"/>
                    <a:pt x="383" y="407"/>
                    <a:pt x="133" y="989"/>
                  </a:cubicBezTo>
                  <a:cubicBezTo>
                    <a:pt x="89" y="1091"/>
                    <a:pt x="55" y="1199"/>
                    <a:pt x="32" y="1311"/>
                  </a:cubicBezTo>
                  <a:cubicBezTo>
                    <a:pt x="11" y="1415"/>
                    <a:pt x="0" y="1523"/>
                    <a:pt x="0" y="1634"/>
                  </a:cubicBezTo>
                  <a:cubicBezTo>
                    <a:pt x="0" y="1744"/>
                    <a:pt x="11" y="1852"/>
                    <a:pt x="32" y="1957"/>
                  </a:cubicBezTo>
                  <a:cubicBezTo>
                    <a:pt x="478" y="2048"/>
                    <a:pt x="1040" y="2098"/>
                    <a:pt x="1634" y="2098"/>
                  </a:cubicBezTo>
                  <a:cubicBezTo>
                    <a:pt x="2229" y="2098"/>
                    <a:pt x="2791" y="2048"/>
                    <a:pt x="3236" y="1957"/>
                  </a:cubicBezTo>
                  <a:cubicBezTo>
                    <a:pt x="3257" y="1852"/>
                    <a:pt x="3268" y="1744"/>
                    <a:pt x="3268" y="1634"/>
                  </a:cubicBezTo>
                  <a:cubicBezTo>
                    <a:pt x="3268" y="1523"/>
                    <a:pt x="3257" y="1415"/>
                    <a:pt x="3236" y="1311"/>
                  </a:cubicBezTo>
                  <a:close/>
                </a:path>
              </a:pathLst>
            </a:custGeom>
            <a:solidFill>
              <a:srgbClr val="EDC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4"/>
            <p:cNvSpPr>
              <a:spLocks/>
            </p:cNvSpPr>
            <p:nvPr/>
          </p:nvSpPr>
          <p:spPr bwMode="auto">
            <a:xfrm>
              <a:off x="6628160" y="954405"/>
              <a:ext cx="2011362" cy="527050"/>
            </a:xfrm>
            <a:custGeom>
              <a:avLst/>
              <a:gdLst>
                <a:gd name="T0" fmla="*/ 5085 w 5359"/>
                <a:gd name="T1" fmla="*/ 277 h 1407"/>
                <a:gd name="T2" fmla="*/ 4504 w 5359"/>
                <a:gd name="T3" fmla="*/ 67 h 1407"/>
                <a:gd name="T4" fmla="*/ 4181 w 5359"/>
                <a:gd name="T5" fmla="*/ 0 h 1407"/>
                <a:gd name="T6" fmla="*/ 4281 w 5359"/>
                <a:gd name="T7" fmla="*/ 322 h 1407"/>
                <a:gd name="T8" fmla="*/ 4433 w 5359"/>
                <a:gd name="T9" fmla="*/ 356 h 1407"/>
                <a:gd name="T10" fmla="*/ 4937 w 5359"/>
                <a:gd name="T11" fmla="*/ 535 h 1407"/>
                <a:gd name="T12" fmla="*/ 5061 w 5359"/>
                <a:gd name="T13" fmla="*/ 645 h 1407"/>
                <a:gd name="T14" fmla="*/ 4937 w 5359"/>
                <a:gd name="T15" fmla="*/ 754 h 1407"/>
                <a:gd name="T16" fmla="*/ 4433 w 5359"/>
                <a:gd name="T17" fmla="*/ 934 h 1407"/>
                <a:gd name="T18" fmla="*/ 4281 w 5359"/>
                <a:gd name="T19" fmla="*/ 968 h 1407"/>
                <a:gd name="T20" fmla="*/ 2679 w 5359"/>
                <a:gd name="T21" fmla="*/ 1109 h 1407"/>
                <a:gd name="T22" fmla="*/ 1077 w 5359"/>
                <a:gd name="T23" fmla="*/ 968 h 1407"/>
                <a:gd name="T24" fmla="*/ 925 w 5359"/>
                <a:gd name="T25" fmla="*/ 934 h 1407"/>
                <a:gd name="T26" fmla="*/ 422 w 5359"/>
                <a:gd name="T27" fmla="*/ 754 h 1407"/>
                <a:gd name="T28" fmla="*/ 298 w 5359"/>
                <a:gd name="T29" fmla="*/ 645 h 1407"/>
                <a:gd name="T30" fmla="*/ 422 w 5359"/>
                <a:gd name="T31" fmla="*/ 535 h 1407"/>
                <a:gd name="T32" fmla="*/ 925 w 5359"/>
                <a:gd name="T33" fmla="*/ 356 h 1407"/>
                <a:gd name="T34" fmla="*/ 1077 w 5359"/>
                <a:gd name="T35" fmla="*/ 322 h 1407"/>
                <a:gd name="T36" fmla="*/ 1178 w 5359"/>
                <a:gd name="T37" fmla="*/ 0 h 1407"/>
                <a:gd name="T38" fmla="*/ 855 w 5359"/>
                <a:gd name="T39" fmla="*/ 67 h 1407"/>
                <a:gd name="T40" fmla="*/ 274 w 5359"/>
                <a:gd name="T41" fmla="*/ 277 h 1407"/>
                <a:gd name="T42" fmla="*/ 0 w 5359"/>
                <a:gd name="T43" fmla="*/ 645 h 1407"/>
                <a:gd name="T44" fmla="*/ 274 w 5359"/>
                <a:gd name="T45" fmla="*/ 1013 h 1407"/>
                <a:gd name="T46" fmla="*/ 855 w 5359"/>
                <a:gd name="T47" fmla="*/ 1223 h 1407"/>
                <a:gd name="T48" fmla="*/ 1178 w 5359"/>
                <a:gd name="T49" fmla="*/ 1290 h 1407"/>
                <a:gd name="T50" fmla="*/ 2679 w 5359"/>
                <a:gd name="T51" fmla="*/ 1407 h 1407"/>
                <a:gd name="T52" fmla="*/ 4181 w 5359"/>
                <a:gd name="T53" fmla="*/ 1290 h 1407"/>
                <a:gd name="T54" fmla="*/ 4504 w 5359"/>
                <a:gd name="T55" fmla="*/ 1223 h 1407"/>
                <a:gd name="T56" fmla="*/ 5085 w 5359"/>
                <a:gd name="T57" fmla="*/ 1013 h 1407"/>
                <a:gd name="T58" fmla="*/ 5359 w 5359"/>
                <a:gd name="T59" fmla="*/ 645 h 1407"/>
                <a:gd name="T60" fmla="*/ 5085 w 5359"/>
                <a:gd name="T61" fmla="*/ 277 h 1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59" h="1407">
                  <a:moveTo>
                    <a:pt x="5085" y="277"/>
                  </a:moveTo>
                  <a:cubicBezTo>
                    <a:pt x="4945" y="197"/>
                    <a:pt x="4750" y="126"/>
                    <a:pt x="4504" y="67"/>
                  </a:cubicBezTo>
                  <a:cubicBezTo>
                    <a:pt x="4403" y="42"/>
                    <a:pt x="4295" y="20"/>
                    <a:pt x="4181" y="0"/>
                  </a:cubicBezTo>
                  <a:cubicBezTo>
                    <a:pt x="4225" y="102"/>
                    <a:pt x="4259" y="210"/>
                    <a:pt x="4281" y="322"/>
                  </a:cubicBezTo>
                  <a:cubicBezTo>
                    <a:pt x="4334" y="333"/>
                    <a:pt x="4385" y="344"/>
                    <a:pt x="4433" y="356"/>
                  </a:cubicBezTo>
                  <a:cubicBezTo>
                    <a:pt x="4649" y="408"/>
                    <a:pt x="4823" y="470"/>
                    <a:pt x="4937" y="535"/>
                  </a:cubicBezTo>
                  <a:cubicBezTo>
                    <a:pt x="5039" y="594"/>
                    <a:pt x="5061" y="637"/>
                    <a:pt x="5061" y="645"/>
                  </a:cubicBezTo>
                  <a:cubicBezTo>
                    <a:pt x="5061" y="652"/>
                    <a:pt x="5039" y="696"/>
                    <a:pt x="4937" y="754"/>
                  </a:cubicBezTo>
                  <a:cubicBezTo>
                    <a:pt x="4823" y="819"/>
                    <a:pt x="4649" y="881"/>
                    <a:pt x="4433" y="934"/>
                  </a:cubicBezTo>
                  <a:cubicBezTo>
                    <a:pt x="4385" y="946"/>
                    <a:pt x="4334" y="957"/>
                    <a:pt x="4281" y="968"/>
                  </a:cubicBezTo>
                  <a:cubicBezTo>
                    <a:pt x="3836" y="1059"/>
                    <a:pt x="3274" y="1109"/>
                    <a:pt x="2679" y="1109"/>
                  </a:cubicBezTo>
                  <a:cubicBezTo>
                    <a:pt x="2085" y="1109"/>
                    <a:pt x="1523" y="1059"/>
                    <a:pt x="1077" y="968"/>
                  </a:cubicBezTo>
                  <a:cubicBezTo>
                    <a:pt x="1025" y="957"/>
                    <a:pt x="974" y="946"/>
                    <a:pt x="925" y="934"/>
                  </a:cubicBezTo>
                  <a:cubicBezTo>
                    <a:pt x="710" y="881"/>
                    <a:pt x="536" y="819"/>
                    <a:pt x="422" y="754"/>
                  </a:cubicBezTo>
                  <a:cubicBezTo>
                    <a:pt x="320" y="696"/>
                    <a:pt x="298" y="652"/>
                    <a:pt x="298" y="645"/>
                  </a:cubicBezTo>
                  <a:cubicBezTo>
                    <a:pt x="298" y="637"/>
                    <a:pt x="320" y="594"/>
                    <a:pt x="422" y="535"/>
                  </a:cubicBezTo>
                  <a:cubicBezTo>
                    <a:pt x="536" y="470"/>
                    <a:pt x="710" y="408"/>
                    <a:pt x="925" y="356"/>
                  </a:cubicBezTo>
                  <a:cubicBezTo>
                    <a:pt x="974" y="344"/>
                    <a:pt x="1025" y="333"/>
                    <a:pt x="1077" y="322"/>
                  </a:cubicBezTo>
                  <a:cubicBezTo>
                    <a:pt x="1100" y="210"/>
                    <a:pt x="1134" y="102"/>
                    <a:pt x="1178" y="0"/>
                  </a:cubicBezTo>
                  <a:cubicBezTo>
                    <a:pt x="1064" y="20"/>
                    <a:pt x="956" y="42"/>
                    <a:pt x="855" y="67"/>
                  </a:cubicBezTo>
                  <a:cubicBezTo>
                    <a:pt x="609" y="126"/>
                    <a:pt x="414" y="197"/>
                    <a:pt x="274" y="277"/>
                  </a:cubicBezTo>
                  <a:cubicBezTo>
                    <a:pt x="92" y="381"/>
                    <a:pt x="0" y="505"/>
                    <a:pt x="0" y="645"/>
                  </a:cubicBezTo>
                  <a:cubicBezTo>
                    <a:pt x="0" y="785"/>
                    <a:pt x="92" y="909"/>
                    <a:pt x="274" y="1013"/>
                  </a:cubicBezTo>
                  <a:cubicBezTo>
                    <a:pt x="414" y="1093"/>
                    <a:pt x="609" y="1164"/>
                    <a:pt x="855" y="1223"/>
                  </a:cubicBezTo>
                  <a:cubicBezTo>
                    <a:pt x="956" y="1248"/>
                    <a:pt x="1064" y="1270"/>
                    <a:pt x="1178" y="1290"/>
                  </a:cubicBezTo>
                  <a:cubicBezTo>
                    <a:pt x="1614" y="1366"/>
                    <a:pt x="2134" y="1407"/>
                    <a:pt x="2679" y="1407"/>
                  </a:cubicBezTo>
                  <a:cubicBezTo>
                    <a:pt x="3225" y="1407"/>
                    <a:pt x="3745" y="1366"/>
                    <a:pt x="4181" y="1290"/>
                  </a:cubicBezTo>
                  <a:cubicBezTo>
                    <a:pt x="4295" y="1270"/>
                    <a:pt x="4403" y="1248"/>
                    <a:pt x="4504" y="1223"/>
                  </a:cubicBezTo>
                  <a:cubicBezTo>
                    <a:pt x="4750" y="1164"/>
                    <a:pt x="4945" y="1093"/>
                    <a:pt x="5085" y="1013"/>
                  </a:cubicBezTo>
                  <a:cubicBezTo>
                    <a:pt x="5267" y="909"/>
                    <a:pt x="5359" y="785"/>
                    <a:pt x="5359" y="645"/>
                  </a:cubicBezTo>
                  <a:cubicBezTo>
                    <a:pt x="5359" y="505"/>
                    <a:pt x="5267" y="381"/>
                    <a:pt x="5085" y="277"/>
                  </a:cubicBezTo>
                  <a:close/>
                </a:path>
              </a:pathLst>
            </a:custGeom>
            <a:solidFill>
              <a:srgbClr val="D44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85"/>
            <p:cNvSpPr>
              <a:spLocks noChangeArrowheads="1"/>
            </p:cNvSpPr>
            <p:nvPr/>
          </p:nvSpPr>
          <p:spPr bwMode="auto">
            <a:xfrm>
              <a:off x="7329835" y="663893"/>
              <a:ext cx="585787" cy="300037"/>
            </a:xfrm>
            <a:prstGeom prst="ellipse">
              <a:avLst/>
            </a:prstGeom>
            <a:solidFill>
              <a:srgbClr val="EDD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603313" y="3538651"/>
            <a:ext cx="912812" cy="293687"/>
            <a:chOff x="6616700" y="4748213"/>
            <a:chExt cx="912812" cy="293687"/>
          </a:xfrm>
        </p:grpSpPr>
        <p:sp>
          <p:nvSpPr>
            <p:cNvPr id="104" name="Freeform 54"/>
            <p:cNvSpPr>
              <a:spLocks/>
            </p:cNvSpPr>
            <p:nvPr/>
          </p:nvSpPr>
          <p:spPr bwMode="auto">
            <a:xfrm>
              <a:off x="6724650" y="4864100"/>
              <a:ext cx="28575" cy="36512"/>
            </a:xfrm>
            <a:custGeom>
              <a:avLst/>
              <a:gdLst>
                <a:gd name="T0" fmla="*/ 43 w 76"/>
                <a:gd name="T1" fmla="*/ 0 h 97"/>
                <a:gd name="T2" fmla="*/ 75 w 76"/>
                <a:gd name="T3" fmla="*/ 49 h 97"/>
                <a:gd name="T4" fmla="*/ 42 w 76"/>
                <a:gd name="T5" fmla="*/ 96 h 97"/>
                <a:gd name="T6" fmla="*/ 10 w 76"/>
                <a:gd name="T7" fmla="*/ 44 h 97"/>
                <a:gd name="T8" fmla="*/ 43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43" y="0"/>
                  </a:moveTo>
                  <a:cubicBezTo>
                    <a:pt x="74" y="1"/>
                    <a:pt x="76" y="19"/>
                    <a:pt x="75" y="49"/>
                  </a:cubicBezTo>
                  <a:cubicBezTo>
                    <a:pt x="75" y="80"/>
                    <a:pt x="72" y="97"/>
                    <a:pt x="42" y="96"/>
                  </a:cubicBezTo>
                  <a:cubicBezTo>
                    <a:pt x="11" y="96"/>
                    <a:pt x="19" y="73"/>
                    <a:pt x="10" y="44"/>
                  </a:cubicBezTo>
                  <a:cubicBezTo>
                    <a:pt x="0" y="11"/>
                    <a:pt x="13" y="0"/>
                    <a:pt x="43" y="0"/>
                  </a:cubicBezTo>
                  <a:close/>
                </a:path>
              </a:pathLst>
            </a:custGeom>
            <a:solidFill>
              <a:srgbClr val="DA8D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6"/>
            <p:cNvSpPr>
              <a:spLocks/>
            </p:cNvSpPr>
            <p:nvPr/>
          </p:nvSpPr>
          <p:spPr bwMode="auto">
            <a:xfrm>
              <a:off x="6951662" y="4849813"/>
              <a:ext cx="42862" cy="44450"/>
            </a:xfrm>
            <a:custGeom>
              <a:avLst/>
              <a:gdLst>
                <a:gd name="T0" fmla="*/ 59 w 114"/>
                <a:gd name="T1" fmla="*/ 5 h 118"/>
                <a:gd name="T2" fmla="*/ 109 w 114"/>
                <a:gd name="T3" fmla="*/ 64 h 118"/>
                <a:gd name="T4" fmla="*/ 75 w 114"/>
                <a:gd name="T5" fmla="*/ 113 h 118"/>
                <a:gd name="T6" fmla="*/ 20 w 114"/>
                <a:gd name="T7" fmla="*/ 74 h 118"/>
                <a:gd name="T8" fmla="*/ 59 w 114"/>
                <a:gd name="T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8">
                  <a:moveTo>
                    <a:pt x="59" y="5"/>
                  </a:moveTo>
                  <a:cubicBezTo>
                    <a:pt x="96" y="0"/>
                    <a:pt x="104" y="27"/>
                    <a:pt x="109" y="64"/>
                  </a:cubicBezTo>
                  <a:cubicBezTo>
                    <a:pt x="114" y="101"/>
                    <a:pt x="111" y="108"/>
                    <a:pt x="75" y="113"/>
                  </a:cubicBezTo>
                  <a:cubicBezTo>
                    <a:pt x="38" y="118"/>
                    <a:pt x="36" y="108"/>
                    <a:pt x="20" y="74"/>
                  </a:cubicBezTo>
                  <a:cubicBezTo>
                    <a:pt x="0" y="34"/>
                    <a:pt x="23" y="10"/>
                    <a:pt x="59" y="5"/>
                  </a:cubicBezTo>
                  <a:close/>
                </a:path>
              </a:pathLst>
            </a:custGeom>
            <a:solidFill>
              <a:srgbClr val="F0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7"/>
            <p:cNvSpPr>
              <a:spLocks/>
            </p:cNvSpPr>
            <p:nvPr/>
          </p:nvSpPr>
          <p:spPr bwMode="auto">
            <a:xfrm>
              <a:off x="6723062" y="4916488"/>
              <a:ext cx="20637" cy="30162"/>
            </a:xfrm>
            <a:custGeom>
              <a:avLst/>
              <a:gdLst>
                <a:gd name="T0" fmla="*/ 53 w 54"/>
                <a:gd name="T1" fmla="*/ 43 h 82"/>
                <a:gd name="T2" fmla="*/ 29 w 54"/>
                <a:gd name="T3" fmla="*/ 80 h 82"/>
                <a:gd name="T4" fmla="*/ 1 w 54"/>
                <a:gd name="T5" fmla="*/ 47 h 82"/>
                <a:gd name="T6" fmla="*/ 23 w 54"/>
                <a:gd name="T7" fmla="*/ 9 h 82"/>
                <a:gd name="T8" fmla="*/ 53 w 54"/>
                <a:gd name="T9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82">
                  <a:moveTo>
                    <a:pt x="53" y="43"/>
                  </a:moveTo>
                  <a:cubicBezTo>
                    <a:pt x="54" y="64"/>
                    <a:pt x="50" y="79"/>
                    <a:pt x="29" y="80"/>
                  </a:cubicBezTo>
                  <a:cubicBezTo>
                    <a:pt x="8" y="82"/>
                    <a:pt x="2" y="67"/>
                    <a:pt x="1" y="47"/>
                  </a:cubicBezTo>
                  <a:cubicBezTo>
                    <a:pt x="0" y="25"/>
                    <a:pt x="4" y="18"/>
                    <a:pt x="23" y="9"/>
                  </a:cubicBezTo>
                  <a:cubicBezTo>
                    <a:pt x="42" y="0"/>
                    <a:pt x="52" y="22"/>
                    <a:pt x="53" y="43"/>
                  </a:cubicBezTo>
                  <a:close/>
                </a:path>
              </a:pathLst>
            </a:custGeom>
            <a:solidFill>
              <a:srgbClr val="B87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8"/>
            <p:cNvSpPr>
              <a:spLocks/>
            </p:cNvSpPr>
            <p:nvPr/>
          </p:nvSpPr>
          <p:spPr bwMode="auto">
            <a:xfrm>
              <a:off x="6754812" y="4860925"/>
              <a:ext cx="65087" cy="61912"/>
            </a:xfrm>
            <a:custGeom>
              <a:avLst/>
              <a:gdLst>
                <a:gd name="T0" fmla="*/ 18 w 174"/>
                <a:gd name="T1" fmla="*/ 106 h 166"/>
                <a:gd name="T2" fmla="*/ 62 w 174"/>
                <a:gd name="T3" fmla="*/ 17 h 166"/>
                <a:gd name="T4" fmla="*/ 157 w 174"/>
                <a:gd name="T5" fmla="*/ 51 h 166"/>
                <a:gd name="T6" fmla="*/ 103 w 174"/>
                <a:gd name="T7" fmla="*/ 132 h 166"/>
                <a:gd name="T8" fmla="*/ 18 w 174"/>
                <a:gd name="T9" fmla="*/ 10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66">
                  <a:moveTo>
                    <a:pt x="18" y="106"/>
                  </a:moveTo>
                  <a:cubicBezTo>
                    <a:pt x="0" y="62"/>
                    <a:pt x="18" y="35"/>
                    <a:pt x="62" y="17"/>
                  </a:cubicBezTo>
                  <a:cubicBezTo>
                    <a:pt x="106" y="0"/>
                    <a:pt x="139" y="7"/>
                    <a:pt x="157" y="51"/>
                  </a:cubicBezTo>
                  <a:cubicBezTo>
                    <a:pt x="174" y="95"/>
                    <a:pt x="139" y="101"/>
                    <a:pt x="103" y="132"/>
                  </a:cubicBezTo>
                  <a:cubicBezTo>
                    <a:pt x="63" y="166"/>
                    <a:pt x="35" y="150"/>
                    <a:pt x="18" y="106"/>
                  </a:cubicBezTo>
                  <a:close/>
                </a:path>
              </a:pathLst>
            </a:custGeom>
            <a:solidFill>
              <a:srgbClr val="DA8D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9"/>
            <p:cNvSpPr>
              <a:spLocks/>
            </p:cNvSpPr>
            <p:nvPr/>
          </p:nvSpPr>
          <p:spPr bwMode="auto">
            <a:xfrm>
              <a:off x="6904037" y="4873625"/>
              <a:ext cx="25400" cy="26987"/>
            </a:xfrm>
            <a:custGeom>
              <a:avLst/>
              <a:gdLst>
                <a:gd name="T0" fmla="*/ 4 w 69"/>
                <a:gd name="T1" fmla="*/ 34 h 71"/>
                <a:gd name="T2" fmla="*/ 41 w 69"/>
                <a:gd name="T3" fmla="*/ 4 h 71"/>
                <a:gd name="T4" fmla="*/ 64 w 69"/>
                <a:gd name="T5" fmla="*/ 42 h 71"/>
                <a:gd name="T6" fmla="*/ 27 w 69"/>
                <a:gd name="T7" fmla="*/ 66 h 71"/>
                <a:gd name="T8" fmla="*/ 4 w 69"/>
                <a:gd name="T9" fmla="*/ 3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1">
                  <a:moveTo>
                    <a:pt x="4" y="34"/>
                  </a:moveTo>
                  <a:cubicBezTo>
                    <a:pt x="9" y="9"/>
                    <a:pt x="16" y="0"/>
                    <a:pt x="41" y="4"/>
                  </a:cubicBezTo>
                  <a:cubicBezTo>
                    <a:pt x="65" y="7"/>
                    <a:pt x="69" y="18"/>
                    <a:pt x="64" y="42"/>
                  </a:cubicBezTo>
                  <a:cubicBezTo>
                    <a:pt x="60" y="67"/>
                    <a:pt x="52" y="61"/>
                    <a:pt x="27" y="66"/>
                  </a:cubicBezTo>
                  <a:cubicBezTo>
                    <a:pt x="3" y="71"/>
                    <a:pt x="0" y="58"/>
                    <a:pt x="4" y="34"/>
                  </a:cubicBezTo>
                  <a:close/>
                </a:path>
              </a:pathLst>
            </a:custGeom>
            <a:solidFill>
              <a:srgbClr val="F0D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1"/>
            <p:cNvSpPr>
              <a:spLocks/>
            </p:cNvSpPr>
            <p:nvPr/>
          </p:nvSpPr>
          <p:spPr bwMode="auto">
            <a:xfrm>
              <a:off x="6807200" y="4941888"/>
              <a:ext cx="34925" cy="36512"/>
            </a:xfrm>
            <a:custGeom>
              <a:avLst/>
              <a:gdLst>
                <a:gd name="T0" fmla="*/ 16 w 94"/>
                <a:gd name="T1" fmla="*/ 70 h 101"/>
                <a:gd name="T2" fmla="*/ 21 w 94"/>
                <a:gd name="T3" fmla="*/ 15 h 101"/>
                <a:gd name="T4" fmla="*/ 78 w 94"/>
                <a:gd name="T5" fmla="*/ 25 h 101"/>
                <a:gd name="T6" fmla="*/ 67 w 94"/>
                <a:gd name="T7" fmla="*/ 78 h 101"/>
                <a:gd name="T8" fmla="*/ 16 w 94"/>
                <a:gd name="T9" fmla="*/ 7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01">
                  <a:moveTo>
                    <a:pt x="16" y="70"/>
                  </a:moveTo>
                  <a:cubicBezTo>
                    <a:pt x="0" y="49"/>
                    <a:pt x="0" y="31"/>
                    <a:pt x="21" y="15"/>
                  </a:cubicBezTo>
                  <a:cubicBezTo>
                    <a:pt x="42" y="0"/>
                    <a:pt x="62" y="3"/>
                    <a:pt x="78" y="25"/>
                  </a:cubicBezTo>
                  <a:cubicBezTo>
                    <a:pt x="94" y="46"/>
                    <a:pt x="82" y="56"/>
                    <a:pt x="67" y="78"/>
                  </a:cubicBezTo>
                  <a:cubicBezTo>
                    <a:pt x="51" y="101"/>
                    <a:pt x="32" y="91"/>
                    <a:pt x="16" y="70"/>
                  </a:cubicBezTo>
                  <a:close/>
                </a:path>
              </a:pathLst>
            </a:custGeom>
            <a:solidFill>
              <a:srgbClr val="F0D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2"/>
            <p:cNvSpPr>
              <a:spLocks/>
            </p:cNvSpPr>
            <p:nvPr/>
          </p:nvSpPr>
          <p:spPr bwMode="auto">
            <a:xfrm>
              <a:off x="6665912" y="4938713"/>
              <a:ext cx="17462" cy="17462"/>
            </a:xfrm>
            <a:custGeom>
              <a:avLst/>
              <a:gdLst>
                <a:gd name="T0" fmla="*/ 23 w 43"/>
                <a:gd name="T1" fmla="*/ 1 h 44"/>
                <a:gd name="T2" fmla="*/ 41 w 43"/>
                <a:gd name="T3" fmla="*/ 21 h 44"/>
                <a:gd name="T4" fmla="*/ 27 w 43"/>
                <a:gd name="T5" fmla="*/ 43 h 44"/>
                <a:gd name="T6" fmla="*/ 6 w 43"/>
                <a:gd name="T7" fmla="*/ 22 h 44"/>
                <a:gd name="T8" fmla="*/ 23 w 43"/>
                <a:gd name="T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4">
                  <a:moveTo>
                    <a:pt x="23" y="1"/>
                  </a:moveTo>
                  <a:cubicBezTo>
                    <a:pt x="37" y="0"/>
                    <a:pt x="40" y="7"/>
                    <a:pt x="41" y="21"/>
                  </a:cubicBezTo>
                  <a:cubicBezTo>
                    <a:pt x="43" y="34"/>
                    <a:pt x="40" y="42"/>
                    <a:pt x="27" y="43"/>
                  </a:cubicBezTo>
                  <a:cubicBezTo>
                    <a:pt x="13" y="44"/>
                    <a:pt x="12" y="35"/>
                    <a:pt x="6" y="22"/>
                  </a:cubicBezTo>
                  <a:cubicBezTo>
                    <a:pt x="0" y="8"/>
                    <a:pt x="9" y="2"/>
                    <a:pt x="23" y="1"/>
                  </a:cubicBezTo>
                  <a:close/>
                </a:path>
              </a:pathLst>
            </a:custGeom>
            <a:solidFill>
              <a:srgbClr val="F0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3"/>
            <p:cNvSpPr>
              <a:spLocks/>
            </p:cNvSpPr>
            <p:nvPr/>
          </p:nvSpPr>
          <p:spPr bwMode="auto">
            <a:xfrm>
              <a:off x="6931025" y="4883150"/>
              <a:ext cx="60325" cy="55562"/>
            </a:xfrm>
            <a:custGeom>
              <a:avLst/>
              <a:gdLst>
                <a:gd name="T0" fmla="*/ 33 w 160"/>
                <a:gd name="T1" fmla="*/ 34 h 147"/>
                <a:gd name="T2" fmla="*/ 125 w 160"/>
                <a:gd name="T3" fmla="*/ 30 h 147"/>
                <a:gd name="T4" fmla="*/ 133 w 160"/>
                <a:gd name="T5" fmla="*/ 113 h 147"/>
                <a:gd name="T6" fmla="*/ 46 w 160"/>
                <a:gd name="T7" fmla="*/ 132 h 147"/>
                <a:gd name="T8" fmla="*/ 33 w 160"/>
                <a:gd name="T9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47">
                  <a:moveTo>
                    <a:pt x="33" y="34"/>
                  </a:moveTo>
                  <a:cubicBezTo>
                    <a:pt x="61" y="0"/>
                    <a:pt x="91" y="3"/>
                    <a:pt x="125" y="30"/>
                  </a:cubicBezTo>
                  <a:cubicBezTo>
                    <a:pt x="159" y="57"/>
                    <a:pt x="160" y="80"/>
                    <a:pt x="133" y="113"/>
                  </a:cubicBezTo>
                  <a:cubicBezTo>
                    <a:pt x="105" y="147"/>
                    <a:pt x="87" y="147"/>
                    <a:pt x="46" y="132"/>
                  </a:cubicBezTo>
                  <a:cubicBezTo>
                    <a:pt x="0" y="115"/>
                    <a:pt x="6" y="67"/>
                    <a:pt x="33" y="34"/>
                  </a:cubicBezTo>
                  <a:close/>
                </a:path>
              </a:pathLst>
            </a:custGeom>
            <a:solidFill>
              <a:srgbClr val="DA8D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4"/>
            <p:cNvSpPr>
              <a:spLocks/>
            </p:cNvSpPr>
            <p:nvPr/>
          </p:nvSpPr>
          <p:spPr bwMode="auto">
            <a:xfrm>
              <a:off x="6827837" y="4903788"/>
              <a:ext cx="30162" cy="25400"/>
            </a:xfrm>
            <a:custGeom>
              <a:avLst/>
              <a:gdLst>
                <a:gd name="T0" fmla="*/ 44 w 77"/>
                <a:gd name="T1" fmla="*/ 2 h 66"/>
                <a:gd name="T2" fmla="*/ 75 w 77"/>
                <a:gd name="T3" fmla="*/ 33 h 66"/>
                <a:gd name="T4" fmla="*/ 40 w 77"/>
                <a:gd name="T5" fmla="*/ 64 h 66"/>
                <a:gd name="T6" fmla="*/ 6 w 77"/>
                <a:gd name="T7" fmla="*/ 29 h 66"/>
                <a:gd name="T8" fmla="*/ 44 w 77"/>
                <a:gd name="T9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6">
                  <a:moveTo>
                    <a:pt x="44" y="2"/>
                  </a:moveTo>
                  <a:cubicBezTo>
                    <a:pt x="67" y="4"/>
                    <a:pt x="77" y="10"/>
                    <a:pt x="75" y="33"/>
                  </a:cubicBezTo>
                  <a:cubicBezTo>
                    <a:pt x="74" y="55"/>
                    <a:pt x="62" y="66"/>
                    <a:pt x="40" y="64"/>
                  </a:cubicBezTo>
                  <a:cubicBezTo>
                    <a:pt x="17" y="62"/>
                    <a:pt x="12" y="51"/>
                    <a:pt x="6" y="29"/>
                  </a:cubicBezTo>
                  <a:cubicBezTo>
                    <a:pt x="0" y="8"/>
                    <a:pt x="22" y="0"/>
                    <a:pt x="44" y="2"/>
                  </a:cubicBezTo>
                  <a:close/>
                </a:path>
              </a:pathLst>
            </a:custGeom>
            <a:solidFill>
              <a:srgbClr val="B87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5"/>
            <p:cNvSpPr>
              <a:spLocks/>
            </p:cNvSpPr>
            <p:nvPr/>
          </p:nvSpPr>
          <p:spPr bwMode="auto">
            <a:xfrm>
              <a:off x="6859587" y="4859338"/>
              <a:ext cx="34925" cy="36512"/>
            </a:xfrm>
            <a:custGeom>
              <a:avLst/>
              <a:gdLst>
                <a:gd name="T0" fmla="*/ 90 w 92"/>
                <a:gd name="T1" fmla="*/ 53 h 101"/>
                <a:gd name="T2" fmla="*/ 45 w 92"/>
                <a:gd name="T3" fmla="*/ 100 h 101"/>
                <a:gd name="T4" fmla="*/ 1 w 92"/>
                <a:gd name="T5" fmla="*/ 50 h 101"/>
                <a:gd name="T6" fmla="*/ 51 w 92"/>
                <a:gd name="T7" fmla="*/ 10 h 101"/>
                <a:gd name="T8" fmla="*/ 90 w 92"/>
                <a:gd name="T9" fmla="*/ 5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0" y="53"/>
                  </a:moveTo>
                  <a:cubicBezTo>
                    <a:pt x="88" y="84"/>
                    <a:pt x="76" y="101"/>
                    <a:pt x="45" y="100"/>
                  </a:cubicBezTo>
                  <a:cubicBezTo>
                    <a:pt x="14" y="99"/>
                    <a:pt x="0" y="80"/>
                    <a:pt x="1" y="50"/>
                  </a:cubicBezTo>
                  <a:cubicBezTo>
                    <a:pt x="3" y="19"/>
                    <a:pt x="21" y="19"/>
                    <a:pt x="51" y="10"/>
                  </a:cubicBezTo>
                  <a:cubicBezTo>
                    <a:pt x="81" y="0"/>
                    <a:pt x="92" y="22"/>
                    <a:pt x="90" y="53"/>
                  </a:cubicBezTo>
                  <a:close/>
                </a:path>
              </a:pathLst>
            </a:custGeom>
            <a:solidFill>
              <a:srgbClr val="F0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6"/>
            <p:cNvSpPr>
              <a:spLocks/>
            </p:cNvSpPr>
            <p:nvPr/>
          </p:nvSpPr>
          <p:spPr bwMode="auto">
            <a:xfrm>
              <a:off x="6616700" y="4903788"/>
              <a:ext cx="31750" cy="28575"/>
            </a:xfrm>
            <a:custGeom>
              <a:avLst/>
              <a:gdLst>
                <a:gd name="T0" fmla="*/ 65 w 84"/>
                <a:gd name="T1" fmla="*/ 51 h 77"/>
                <a:gd name="T2" fmla="*/ 20 w 84"/>
                <a:gd name="T3" fmla="*/ 64 h 77"/>
                <a:gd name="T4" fmla="*/ 16 w 84"/>
                <a:gd name="T5" fmla="*/ 20 h 77"/>
                <a:gd name="T6" fmla="*/ 60 w 84"/>
                <a:gd name="T7" fmla="*/ 6 h 77"/>
                <a:gd name="T8" fmla="*/ 65 w 84"/>
                <a:gd name="T9" fmla="*/ 5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77">
                  <a:moveTo>
                    <a:pt x="65" y="51"/>
                  </a:moveTo>
                  <a:cubicBezTo>
                    <a:pt x="51" y="72"/>
                    <a:pt x="41" y="77"/>
                    <a:pt x="20" y="64"/>
                  </a:cubicBezTo>
                  <a:cubicBezTo>
                    <a:pt x="0" y="51"/>
                    <a:pt x="2" y="40"/>
                    <a:pt x="16" y="20"/>
                  </a:cubicBezTo>
                  <a:cubicBezTo>
                    <a:pt x="30" y="0"/>
                    <a:pt x="35" y="1"/>
                    <a:pt x="60" y="6"/>
                  </a:cubicBezTo>
                  <a:cubicBezTo>
                    <a:pt x="84" y="11"/>
                    <a:pt x="79" y="31"/>
                    <a:pt x="65" y="51"/>
                  </a:cubicBezTo>
                  <a:close/>
                </a:path>
              </a:pathLst>
            </a:custGeom>
            <a:solidFill>
              <a:srgbClr val="F0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67"/>
            <p:cNvSpPr>
              <a:spLocks/>
            </p:cNvSpPr>
            <p:nvPr/>
          </p:nvSpPr>
          <p:spPr bwMode="auto">
            <a:xfrm>
              <a:off x="6854825" y="4932363"/>
              <a:ext cx="61912" cy="58737"/>
            </a:xfrm>
            <a:custGeom>
              <a:avLst/>
              <a:gdLst>
                <a:gd name="T0" fmla="*/ 131 w 166"/>
                <a:gd name="T1" fmla="*/ 111 h 157"/>
                <a:gd name="T2" fmla="*/ 49 w 166"/>
                <a:gd name="T3" fmla="*/ 130 h 157"/>
                <a:gd name="T4" fmla="*/ 27 w 166"/>
                <a:gd name="T5" fmla="*/ 39 h 157"/>
                <a:gd name="T6" fmla="*/ 121 w 166"/>
                <a:gd name="T7" fmla="*/ 35 h 157"/>
                <a:gd name="T8" fmla="*/ 131 w 166"/>
                <a:gd name="T9" fmla="*/ 11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57">
                  <a:moveTo>
                    <a:pt x="131" y="111"/>
                  </a:moveTo>
                  <a:cubicBezTo>
                    <a:pt x="103" y="150"/>
                    <a:pt x="87" y="157"/>
                    <a:pt x="49" y="130"/>
                  </a:cubicBezTo>
                  <a:cubicBezTo>
                    <a:pt x="10" y="103"/>
                    <a:pt x="0" y="77"/>
                    <a:pt x="27" y="39"/>
                  </a:cubicBezTo>
                  <a:cubicBezTo>
                    <a:pt x="55" y="0"/>
                    <a:pt x="75" y="23"/>
                    <a:pt x="121" y="35"/>
                  </a:cubicBezTo>
                  <a:cubicBezTo>
                    <a:pt x="166" y="46"/>
                    <a:pt x="158" y="73"/>
                    <a:pt x="131" y="111"/>
                  </a:cubicBezTo>
                  <a:close/>
                </a:path>
              </a:pathLst>
            </a:custGeom>
            <a:solidFill>
              <a:srgbClr val="DA8D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8"/>
            <p:cNvSpPr>
              <a:spLocks/>
            </p:cNvSpPr>
            <p:nvPr/>
          </p:nvSpPr>
          <p:spPr bwMode="auto">
            <a:xfrm>
              <a:off x="6937375" y="4956175"/>
              <a:ext cx="42862" cy="44450"/>
            </a:xfrm>
            <a:custGeom>
              <a:avLst/>
              <a:gdLst>
                <a:gd name="T0" fmla="*/ 77 w 115"/>
                <a:gd name="T1" fmla="*/ 23 h 120"/>
                <a:gd name="T2" fmla="*/ 96 w 115"/>
                <a:gd name="T3" fmla="*/ 82 h 120"/>
                <a:gd name="T4" fmla="*/ 29 w 115"/>
                <a:gd name="T5" fmla="*/ 101 h 120"/>
                <a:gd name="T6" fmla="*/ 26 w 115"/>
                <a:gd name="T7" fmla="*/ 32 h 120"/>
                <a:gd name="T8" fmla="*/ 77 w 115"/>
                <a:gd name="T9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20">
                  <a:moveTo>
                    <a:pt x="77" y="23"/>
                  </a:moveTo>
                  <a:cubicBezTo>
                    <a:pt x="106" y="42"/>
                    <a:pt x="115" y="53"/>
                    <a:pt x="96" y="82"/>
                  </a:cubicBezTo>
                  <a:cubicBezTo>
                    <a:pt x="78" y="111"/>
                    <a:pt x="57" y="120"/>
                    <a:pt x="29" y="101"/>
                  </a:cubicBezTo>
                  <a:cubicBezTo>
                    <a:pt x="0" y="82"/>
                    <a:pt x="19" y="65"/>
                    <a:pt x="26" y="32"/>
                  </a:cubicBezTo>
                  <a:cubicBezTo>
                    <a:pt x="32" y="0"/>
                    <a:pt x="49" y="5"/>
                    <a:pt x="77" y="23"/>
                  </a:cubicBezTo>
                  <a:close/>
                </a:path>
              </a:pathLst>
            </a:custGeom>
            <a:solidFill>
              <a:srgbClr val="F0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69"/>
            <p:cNvSpPr>
              <a:spLocks/>
            </p:cNvSpPr>
            <p:nvPr/>
          </p:nvSpPr>
          <p:spPr bwMode="auto">
            <a:xfrm>
              <a:off x="6831012" y="4840288"/>
              <a:ext cx="31750" cy="33337"/>
            </a:xfrm>
            <a:custGeom>
              <a:avLst/>
              <a:gdLst>
                <a:gd name="T0" fmla="*/ 18 w 83"/>
                <a:gd name="T1" fmla="*/ 69 h 90"/>
                <a:gd name="T2" fmla="*/ 18 w 83"/>
                <a:gd name="T3" fmla="*/ 17 h 90"/>
                <a:gd name="T4" fmla="*/ 65 w 83"/>
                <a:gd name="T5" fmla="*/ 17 h 90"/>
                <a:gd name="T6" fmla="*/ 66 w 83"/>
                <a:gd name="T7" fmla="*/ 66 h 90"/>
                <a:gd name="T8" fmla="*/ 18 w 83"/>
                <a:gd name="T9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0">
                  <a:moveTo>
                    <a:pt x="18" y="69"/>
                  </a:moveTo>
                  <a:cubicBezTo>
                    <a:pt x="0" y="51"/>
                    <a:pt x="1" y="36"/>
                    <a:pt x="18" y="17"/>
                  </a:cubicBezTo>
                  <a:cubicBezTo>
                    <a:pt x="34" y="0"/>
                    <a:pt x="49" y="0"/>
                    <a:pt x="65" y="17"/>
                  </a:cubicBezTo>
                  <a:cubicBezTo>
                    <a:pt x="83" y="35"/>
                    <a:pt x="76" y="43"/>
                    <a:pt x="66" y="66"/>
                  </a:cubicBezTo>
                  <a:cubicBezTo>
                    <a:pt x="55" y="90"/>
                    <a:pt x="35" y="86"/>
                    <a:pt x="18" y="69"/>
                  </a:cubicBezTo>
                  <a:close/>
                </a:path>
              </a:pathLst>
            </a:custGeom>
            <a:solidFill>
              <a:srgbClr val="B87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0"/>
            <p:cNvSpPr>
              <a:spLocks/>
            </p:cNvSpPr>
            <p:nvPr/>
          </p:nvSpPr>
          <p:spPr bwMode="auto">
            <a:xfrm>
              <a:off x="6702425" y="4889500"/>
              <a:ext cx="34925" cy="31750"/>
            </a:xfrm>
            <a:custGeom>
              <a:avLst/>
              <a:gdLst>
                <a:gd name="T0" fmla="*/ 18 w 95"/>
                <a:gd name="T1" fmla="*/ 22 h 84"/>
                <a:gd name="T2" fmla="*/ 69 w 95"/>
                <a:gd name="T3" fmla="*/ 16 h 84"/>
                <a:gd name="T4" fmla="*/ 80 w 95"/>
                <a:gd name="T5" fmla="*/ 63 h 84"/>
                <a:gd name="T6" fmla="*/ 28 w 95"/>
                <a:gd name="T7" fmla="*/ 76 h 84"/>
                <a:gd name="T8" fmla="*/ 18 w 95"/>
                <a:gd name="T9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4">
                  <a:moveTo>
                    <a:pt x="18" y="22"/>
                  </a:moveTo>
                  <a:cubicBezTo>
                    <a:pt x="33" y="0"/>
                    <a:pt x="47" y="2"/>
                    <a:pt x="69" y="16"/>
                  </a:cubicBezTo>
                  <a:cubicBezTo>
                    <a:pt x="90" y="30"/>
                    <a:pt x="95" y="42"/>
                    <a:pt x="80" y="63"/>
                  </a:cubicBezTo>
                  <a:cubicBezTo>
                    <a:pt x="64" y="84"/>
                    <a:pt x="53" y="83"/>
                    <a:pt x="28" y="76"/>
                  </a:cubicBezTo>
                  <a:cubicBezTo>
                    <a:pt x="0" y="69"/>
                    <a:pt x="3" y="43"/>
                    <a:pt x="18" y="22"/>
                  </a:cubicBezTo>
                  <a:close/>
                </a:path>
              </a:pathLst>
            </a:custGeom>
            <a:solidFill>
              <a:srgbClr val="F0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1"/>
            <p:cNvSpPr>
              <a:spLocks/>
            </p:cNvSpPr>
            <p:nvPr/>
          </p:nvSpPr>
          <p:spPr bwMode="auto">
            <a:xfrm>
              <a:off x="6988175" y="4768850"/>
              <a:ext cx="300037" cy="266700"/>
            </a:xfrm>
            <a:custGeom>
              <a:avLst/>
              <a:gdLst>
                <a:gd name="T0" fmla="*/ 788 w 802"/>
                <a:gd name="T1" fmla="*/ 541 h 710"/>
                <a:gd name="T2" fmla="*/ 749 w 802"/>
                <a:gd name="T3" fmla="*/ 447 h 710"/>
                <a:gd name="T4" fmla="*/ 799 w 802"/>
                <a:gd name="T5" fmla="*/ 293 h 710"/>
                <a:gd name="T6" fmla="*/ 566 w 802"/>
                <a:gd name="T7" fmla="*/ 85 h 710"/>
                <a:gd name="T8" fmla="*/ 459 w 802"/>
                <a:gd name="T9" fmla="*/ 114 h 710"/>
                <a:gd name="T10" fmla="*/ 460 w 802"/>
                <a:gd name="T11" fmla="*/ 93 h 710"/>
                <a:gd name="T12" fmla="*/ 359 w 802"/>
                <a:gd name="T13" fmla="*/ 3 h 710"/>
                <a:gd name="T14" fmla="*/ 114 w 802"/>
                <a:gd name="T15" fmla="*/ 113 h 710"/>
                <a:gd name="T16" fmla="*/ 304 w 802"/>
                <a:gd name="T17" fmla="*/ 182 h 710"/>
                <a:gd name="T18" fmla="*/ 0 w 802"/>
                <a:gd name="T19" fmla="*/ 339 h 710"/>
                <a:gd name="T20" fmla="*/ 397 w 802"/>
                <a:gd name="T21" fmla="*/ 485 h 710"/>
                <a:gd name="T22" fmla="*/ 228 w 802"/>
                <a:gd name="T23" fmla="*/ 574 h 710"/>
                <a:gd name="T24" fmla="*/ 642 w 802"/>
                <a:gd name="T25" fmla="*/ 705 h 710"/>
                <a:gd name="T26" fmla="*/ 788 w 802"/>
                <a:gd name="T27" fmla="*/ 541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2" h="710">
                  <a:moveTo>
                    <a:pt x="788" y="541"/>
                  </a:moveTo>
                  <a:cubicBezTo>
                    <a:pt x="786" y="505"/>
                    <a:pt x="771" y="472"/>
                    <a:pt x="749" y="447"/>
                  </a:cubicBezTo>
                  <a:cubicBezTo>
                    <a:pt x="783" y="405"/>
                    <a:pt x="802" y="351"/>
                    <a:pt x="799" y="293"/>
                  </a:cubicBezTo>
                  <a:cubicBezTo>
                    <a:pt x="792" y="171"/>
                    <a:pt x="688" y="78"/>
                    <a:pt x="566" y="85"/>
                  </a:cubicBezTo>
                  <a:cubicBezTo>
                    <a:pt x="541" y="86"/>
                    <a:pt x="504" y="98"/>
                    <a:pt x="459" y="114"/>
                  </a:cubicBezTo>
                  <a:cubicBezTo>
                    <a:pt x="460" y="108"/>
                    <a:pt x="461" y="101"/>
                    <a:pt x="460" y="93"/>
                  </a:cubicBezTo>
                  <a:cubicBezTo>
                    <a:pt x="457" y="41"/>
                    <a:pt x="412" y="0"/>
                    <a:pt x="359" y="3"/>
                  </a:cubicBezTo>
                  <a:cubicBezTo>
                    <a:pt x="307" y="6"/>
                    <a:pt x="114" y="113"/>
                    <a:pt x="114" y="113"/>
                  </a:cubicBezTo>
                  <a:cubicBezTo>
                    <a:pt x="114" y="113"/>
                    <a:pt x="225" y="159"/>
                    <a:pt x="304" y="182"/>
                  </a:cubicBezTo>
                  <a:cubicBezTo>
                    <a:pt x="153" y="254"/>
                    <a:pt x="0" y="339"/>
                    <a:pt x="0" y="339"/>
                  </a:cubicBezTo>
                  <a:cubicBezTo>
                    <a:pt x="0" y="339"/>
                    <a:pt x="219" y="430"/>
                    <a:pt x="397" y="485"/>
                  </a:cubicBezTo>
                  <a:cubicBezTo>
                    <a:pt x="307" y="529"/>
                    <a:pt x="228" y="574"/>
                    <a:pt x="228" y="574"/>
                  </a:cubicBezTo>
                  <a:cubicBezTo>
                    <a:pt x="228" y="574"/>
                    <a:pt x="557" y="710"/>
                    <a:pt x="642" y="705"/>
                  </a:cubicBezTo>
                  <a:cubicBezTo>
                    <a:pt x="728" y="700"/>
                    <a:pt x="793" y="627"/>
                    <a:pt x="788" y="541"/>
                  </a:cubicBezTo>
                  <a:close/>
                </a:path>
              </a:pathLst>
            </a:custGeom>
            <a:solidFill>
              <a:srgbClr val="F0C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2"/>
            <p:cNvSpPr>
              <a:spLocks/>
            </p:cNvSpPr>
            <p:nvPr/>
          </p:nvSpPr>
          <p:spPr bwMode="auto">
            <a:xfrm>
              <a:off x="7054850" y="4819650"/>
              <a:ext cx="220662" cy="119062"/>
            </a:xfrm>
            <a:custGeom>
              <a:avLst/>
              <a:gdLst>
                <a:gd name="T0" fmla="*/ 0 w 588"/>
                <a:gd name="T1" fmla="*/ 183 h 315"/>
                <a:gd name="T2" fmla="*/ 114 w 588"/>
                <a:gd name="T3" fmla="*/ 125 h 315"/>
                <a:gd name="T4" fmla="*/ 418 w 588"/>
                <a:gd name="T5" fmla="*/ 2 h 315"/>
                <a:gd name="T6" fmla="*/ 492 w 588"/>
                <a:gd name="T7" fmla="*/ 16 h 315"/>
                <a:gd name="T8" fmla="*/ 583 w 588"/>
                <a:gd name="T9" fmla="*/ 149 h 315"/>
                <a:gd name="T10" fmla="*/ 436 w 588"/>
                <a:gd name="T11" fmla="*/ 315 h 315"/>
                <a:gd name="T12" fmla="*/ 120 w 588"/>
                <a:gd name="T13" fmla="*/ 227 h 315"/>
                <a:gd name="T14" fmla="*/ 0 w 588"/>
                <a:gd name="T15" fmla="*/ 183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8" h="315">
                  <a:moveTo>
                    <a:pt x="0" y="183"/>
                  </a:moveTo>
                  <a:cubicBezTo>
                    <a:pt x="35" y="165"/>
                    <a:pt x="74" y="145"/>
                    <a:pt x="114" y="125"/>
                  </a:cubicBezTo>
                  <a:cubicBezTo>
                    <a:pt x="338" y="14"/>
                    <a:pt x="403" y="3"/>
                    <a:pt x="418" y="2"/>
                  </a:cubicBezTo>
                  <a:cubicBezTo>
                    <a:pt x="444" y="0"/>
                    <a:pt x="469" y="5"/>
                    <a:pt x="492" y="16"/>
                  </a:cubicBezTo>
                  <a:cubicBezTo>
                    <a:pt x="545" y="40"/>
                    <a:pt x="580" y="91"/>
                    <a:pt x="583" y="149"/>
                  </a:cubicBezTo>
                  <a:cubicBezTo>
                    <a:pt x="588" y="235"/>
                    <a:pt x="522" y="310"/>
                    <a:pt x="436" y="315"/>
                  </a:cubicBezTo>
                  <a:cubicBezTo>
                    <a:pt x="421" y="315"/>
                    <a:pt x="355" y="312"/>
                    <a:pt x="120" y="227"/>
                  </a:cubicBezTo>
                  <a:cubicBezTo>
                    <a:pt x="78" y="212"/>
                    <a:pt x="37" y="197"/>
                    <a:pt x="0" y="183"/>
                  </a:cubicBezTo>
                  <a:close/>
                </a:path>
              </a:pathLst>
            </a:custGeom>
            <a:solidFill>
              <a:srgbClr val="FD4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3"/>
            <p:cNvSpPr>
              <a:spLocks/>
            </p:cNvSpPr>
            <p:nvPr/>
          </p:nvSpPr>
          <p:spPr bwMode="auto">
            <a:xfrm>
              <a:off x="7100887" y="4789488"/>
              <a:ext cx="46037" cy="23812"/>
            </a:xfrm>
            <a:custGeom>
              <a:avLst/>
              <a:gdLst>
                <a:gd name="T0" fmla="*/ 0 w 125"/>
                <a:gd name="T1" fmla="*/ 37 h 63"/>
                <a:gd name="T2" fmla="*/ 91 w 125"/>
                <a:gd name="T3" fmla="*/ 0 h 63"/>
                <a:gd name="T4" fmla="*/ 105 w 125"/>
                <a:gd name="T5" fmla="*/ 3 h 63"/>
                <a:gd name="T6" fmla="*/ 124 w 125"/>
                <a:gd name="T7" fmla="*/ 30 h 63"/>
                <a:gd name="T8" fmla="*/ 95 w 125"/>
                <a:gd name="T9" fmla="*/ 63 h 63"/>
                <a:gd name="T10" fmla="*/ 0 w 125"/>
                <a:gd name="T11" fmla="*/ 3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63">
                  <a:moveTo>
                    <a:pt x="0" y="37"/>
                  </a:moveTo>
                  <a:cubicBezTo>
                    <a:pt x="67" y="5"/>
                    <a:pt x="88" y="1"/>
                    <a:pt x="91" y="0"/>
                  </a:cubicBezTo>
                  <a:cubicBezTo>
                    <a:pt x="96" y="0"/>
                    <a:pt x="101" y="1"/>
                    <a:pt x="105" y="3"/>
                  </a:cubicBezTo>
                  <a:cubicBezTo>
                    <a:pt x="114" y="7"/>
                    <a:pt x="123" y="16"/>
                    <a:pt x="124" y="30"/>
                  </a:cubicBezTo>
                  <a:cubicBezTo>
                    <a:pt x="125" y="47"/>
                    <a:pt x="112" y="61"/>
                    <a:pt x="95" y="63"/>
                  </a:cubicBezTo>
                  <a:cubicBezTo>
                    <a:pt x="91" y="63"/>
                    <a:pt x="70" y="61"/>
                    <a:pt x="0" y="37"/>
                  </a:cubicBezTo>
                  <a:close/>
                </a:path>
              </a:pathLst>
            </a:custGeom>
            <a:solidFill>
              <a:srgbClr val="FD4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4"/>
            <p:cNvSpPr>
              <a:spLocks/>
            </p:cNvSpPr>
            <p:nvPr/>
          </p:nvSpPr>
          <p:spPr bwMode="auto">
            <a:xfrm>
              <a:off x="7142162" y="4937125"/>
              <a:ext cx="128587" cy="68262"/>
            </a:xfrm>
            <a:custGeom>
              <a:avLst/>
              <a:gdLst>
                <a:gd name="T0" fmla="*/ 0 w 344"/>
                <a:gd name="T1" fmla="*/ 105 h 182"/>
                <a:gd name="T2" fmla="*/ 42 w 344"/>
                <a:gd name="T3" fmla="*/ 84 h 182"/>
                <a:gd name="T4" fmla="*/ 247 w 344"/>
                <a:gd name="T5" fmla="*/ 0 h 182"/>
                <a:gd name="T6" fmla="*/ 290 w 344"/>
                <a:gd name="T7" fmla="*/ 8 h 182"/>
                <a:gd name="T8" fmla="*/ 342 w 344"/>
                <a:gd name="T9" fmla="*/ 86 h 182"/>
                <a:gd name="T10" fmla="*/ 320 w 344"/>
                <a:gd name="T11" fmla="*/ 151 h 182"/>
                <a:gd name="T12" fmla="*/ 257 w 344"/>
                <a:gd name="T13" fmla="*/ 181 h 182"/>
                <a:gd name="T14" fmla="*/ 43 w 344"/>
                <a:gd name="T15" fmla="*/ 121 h 182"/>
                <a:gd name="T16" fmla="*/ 0 w 344"/>
                <a:gd name="T17" fmla="*/ 10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4" h="182">
                  <a:moveTo>
                    <a:pt x="0" y="105"/>
                  </a:moveTo>
                  <a:cubicBezTo>
                    <a:pt x="14" y="98"/>
                    <a:pt x="28" y="91"/>
                    <a:pt x="42" y="84"/>
                  </a:cubicBezTo>
                  <a:cubicBezTo>
                    <a:pt x="202" y="5"/>
                    <a:pt x="243" y="1"/>
                    <a:pt x="247" y="0"/>
                  </a:cubicBezTo>
                  <a:cubicBezTo>
                    <a:pt x="262" y="0"/>
                    <a:pt x="276" y="2"/>
                    <a:pt x="290" y="8"/>
                  </a:cubicBezTo>
                  <a:cubicBezTo>
                    <a:pt x="320" y="22"/>
                    <a:pt x="340" y="52"/>
                    <a:pt x="342" y="86"/>
                  </a:cubicBezTo>
                  <a:cubicBezTo>
                    <a:pt x="344" y="110"/>
                    <a:pt x="336" y="133"/>
                    <a:pt x="320" y="151"/>
                  </a:cubicBezTo>
                  <a:cubicBezTo>
                    <a:pt x="304" y="169"/>
                    <a:pt x="281" y="180"/>
                    <a:pt x="257" y="181"/>
                  </a:cubicBezTo>
                  <a:cubicBezTo>
                    <a:pt x="253" y="181"/>
                    <a:pt x="212" y="182"/>
                    <a:pt x="43" y="121"/>
                  </a:cubicBezTo>
                  <a:cubicBezTo>
                    <a:pt x="29" y="116"/>
                    <a:pt x="14" y="110"/>
                    <a:pt x="0" y="105"/>
                  </a:cubicBezTo>
                  <a:close/>
                </a:path>
              </a:pathLst>
            </a:custGeom>
            <a:solidFill>
              <a:srgbClr val="FD4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5"/>
            <p:cNvSpPr>
              <a:spLocks/>
            </p:cNvSpPr>
            <p:nvPr/>
          </p:nvSpPr>
          <p:spPr bwMode="auto">
            <a:xfrm>
              <a:off x="7113587" y="4840288"/>
              <a:ext cx="144462" cy="73025"/>
            </a:xfrm>
            <a:custGeom>
              <a:avLst/>
              <a:gdLst>
                <a:gd name="T0" fmla="*/ 0 w 385"/>
                <a:gd name="T1" fmla="*/ 116 h 198"/>
                <a:gd name="T2" fmla="*/ 278 w 385"/>
                <a:gd name="T3" fmla="*/ 1 h 198"/>
                <a:gd name="T4" fmla="*/ 324 w 385"/>
                <a:gd name="T5" fmla="*/ 10 h 198"/>
                <a:gd name="T6" fmla="*/ 382 w 385"/>
                <a:gd name="T7" fmla="*/ 94 h 198"/>
                <a:gd name="T8" fmla="*/ 289 w 385"/>
                <a:gd name="T9" fmla="*/ 198 h 198"/>
                <a:gd name="T10" fmla="*/ 0 w 385"/>
                <a:gd name="T11" fmla="*/ 11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5" h="198">
                  <a:moveTo>
                    <a:pt x="0" y="116"/>
                  </a:moveTo>
                  <a:cubicBezTo>
                    <a:pt x="214" y="10"/>
                    <a:pt x="271" y="1"/>
                    <a:pt x="278" y="1"/>
                  </a:cubicBezTo>
                  <a:cubicBezTo>
                    <a:pt x="294" y="0"/>
                    <a:pt x="310" y="3"/>
                    <a:pt x="324" y="10"/>
                  </a:cubicBezTo>
                  <a:cubicBezTo>
                    <a:pt x="358" y="25"/>
                    <a:pt x="380" y="57"/>
                    <a:pt x="382" y="94"/>
                  </a:cubicBezTo>
                  <a:cubicBezTo>
                    <a:pt x="385" y="148"/>
                    <a:pt x="343" y="195"/>
                    <a:pt x="289" y="198"/>
                  </a:cubicBezTo>
                  <a:cubicBezTo>
                    <a:pt x="283" y="198"/>
                    <a:pt x="225" y="196"/>
                    <a:pt x="0" y="116"/>
                  </a:cubicBezTo>
                  <a:close/>
                </a:path>
              </a:pathLst>
            </a:custGeom>
            <a:solidFill>
              <a:srgbClr val="A1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6"/>
            <p:cNvSpPr>
              <a:spLocks/>
            </p:cNvSpPr>
            <p:nvPr/>
          </p:nvSpPr>
          <p:spPr bwMode="auto">
            <a:xfrm>
              <a:off x="7205662" y="4957763"/>
              <a:ext cx="50800" cy="23812"/>
            </a:xfrm>
            <a:custGeom>
              <a:avLst/>
              <a:gdLst>
                <a:gd name="T0" fmla="*/ 0 w 135"/>
                <a:gd name="T1" fmla="*/ 38 h 65"/>
                <a:gd name="T2" fmla="*/ 101 w 135"/>
                <a:gd name="T3" fmla="*/ 0 h 65"/>
                <a:gd name="T4" fmla="*/ 115 w 135"/>
                <a:gd name="T5" fmla="*/ 2 h 65"/>
                <a:gd name="T6" fmla="*/ 134 w 135"/>
                <a:gd name="T7" fmla="*/ 30 h 65"/>
                <a:gd name="T8" fmla="*/ 105 w 135"/>
                <a:gd name="T9" fmla="*/ 65 h 65"/>
                <a:gd name="T10" fmla="*/ 0 w 135"/>
                <a:gd name="T11" fmla="*/ 3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5">
                  <a:moveTo>
                    <a:pt x="0" y="38"/>
                  </a:moveTo>
                  <a:cubicBezTo>
                    <a:pt x="69" y="7"/>
                    <a:pt x="96" y="1"/>
                    <a:pt x="101" y="0"/>
                  </a:cubicBezTo>
                  <a:cubicBezTo>
                    <a:pt x="106" y="0"/>
                    <a:pt x="110" y="0"/>
                    <a:pt x="115" y="2"/>
                  </a:cubicBezTo>
                  <a:cubicBezTo>
                    <a:pt x="123" y="6"/>
                    <a:pt x="133" y="16"/>
                    <a:pt x="134" y="30"/>
                  </a:cubicBezTo>
                  <a:cubicBezTo>
                    <a:pt x="135" y="48"/>
                    <a:pt x="122" y="63"/>
                    <a:pt x="105" y="65"/>
                  </a:cubicBezTo>
                  <a:cubicBezTo>
                    <a:pt x="99" y="64"/>
                    <a:pt x="72" y="61"/>
                    <a:pt x="0" y="38"/>
                  </a:cubicBezTo>
                  <a:close/>
                </a:path>
              </a:pathLst>
            </a:custGeom>
            <a:solidFill>
              <a:srgbClr val="A1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7"/>
            <p:cNvSpPr>
              <a:spLocks/>
            </p:cNvSpPr>
            <p:nvPr/>
          </p:nvSpPr>
          <p:spPr bwMode="auto">
            <a:xfrm>
              <a:off x="7385050" y="4760913"/>
              <a:ext cx="111125" cy="55562"/>
            </a:xfrm>
            <a:custGeom>
              <a:avLst/>
              <a:gdLst>
                <a:gd name="T0" fmla="*/ 296 w 296"/>
                <a:gd name="T1" fmla="*/ 147 h 147"/>
                <a:gd name="T2" fmla="*/ 270 w 296"/>
                <a:gd name="T3" fmla="*/ 93 h 147"/>
                <a:gd name="T4" fmla="*/ 132 w 296"/>
                <a:gd name="T5" fmla="*/ 26 h 147"/>
                <a:gd name="T6" fmla="*/ 0 w 296"/>
                <a:gd name="T7" fmla="*/ 0 h 147"/>
                <a:gd name="T8" fmla="*/ 34 w 296"/>
                <a:gd name="T9" fmla="*/ 143 h 147"/>
                <a:gd name="T10" fmla="*/ 296 w 296"/>
                <a:gd name="T11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147">
                  <a:moveTo>
                    <a:pt x="296" y="147"/>
                  </a:moveTo>
                  <a:cubicBezTo>
                    <a:pt x="270" y="93"/>
                    <a:pt x="270" y="93"/>
                    <a:pt x="270" y="93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2" y="26"/>
                    <a:pt x="69" y="13"/>
                    <a:pt x="0" y="0"/>
                  </a:cubicBezTo>
                  <a:cubicBezTo>
                    <a:pt x="34" y="143"/>
                    <a:pt x="34" y="143"/>
                    <a:pt x="34" y="143"/>
                  </a:cubicBezTo>
                  <a:lnTo>
                    <a:pt x="296" y="147"/>
                  </a:lnTo>
                  <a:close/>
                </a:path>
              </a:pathLst>
            </a:custGeom>
            <a:solidFill>
              <a:srgbClr val="946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8"/>
            <p:cNvSpPr>
              <a:spLocks/>
            </p:cNvSpPr>
            <p:nvPr/>
          </p:nvSpPr>
          <p:spPr bwMode="auto">
            <a:xfrm>
              <a:off x="7339012" y="4814888"/>
              <a:ext cx="190500" cy="227012"/>
            </a:xfrm>
            <a:custGeom>
              <a:avLst/>
              <a:gdLst>
                <a:gd name="T0" fmla="*/ 49 w 120"/>
                <a:gd name="T1" fmla="*/ 53 h 143"/>
                <a:gd name="T2" fmla="*/ 0 w 120"/>
                <a:gd name="T3" fmla="*/ 134 h 143"/>
                <a:gd name="T4" fmla="*/ 28 w 120"/>
                <a:gd name="T5" fmla="*/ 143 h 143"/>
                <a:gd name="T6" fmla="*/ 82 w 120"/>
                <a:gd name="T7" fmla="*/ 130 h 143"/>
                <a:gd name="T8" fmla="*/ 120 w 120"/>
                <a:gd name="T9" fmla="*/ 44 h 143"/>
                <a:gd name="T10" fmla="*/ 99 w 120"/>
                <a:gd name="T11" fmla="*/ 1 h 143"/>
                <a:gd name="T12" fmla="*/ 37 w 120"/>
                <a:gd name="T13" fmla="*/ 0 h 143"/>
                <a:gd name="T14" fmla="*/ 49 w 120"/>
                <a:gd name="T15" fmla="*/ 5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43">
                  <a:moveTo>
                    <a:pt x="49" y="53"/>
                  </a:moveTo>
                  <a:lnTo>
                    <a:pt x="0" y="134"/>
                  </a:lnTo>
                  <a:lnTo>
                    <a:pt x="28" y="143"/>
                  </a:lnTo>
                  <a:lnTo>
                    <a:pt x="82" y="130"/>
                  </a:lnTo>
                  <a:lnTo>
                    <a:pt x="120" y="44"/>
                  </a:lnTo>
                  <a:lnTo>
                    <a:pt x="99" y="1"/>
                  </a:lnTo>
                  <a:lnTo>
                    <a:pt x="37" y="0"/>
                  </a:lnTo>
                  <a:lnTo>
                    <a:pt x="49" y="53"/>
                  </a:lnTo>
                  <a:close/>
                </a:path>
              </a:pathLst>
            </a:custGeom>
            <a:solidFill>
              <a:srgbClr val="B87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9"/>
            <p:cNvSpPr>
              <a:spLocks/>
            </p:cNvSpPr>
            <p:nvPr/>
          </p:nvSpPr>
          <p:spPr bwMode="auto">
            <a:xfrm>
              <a:off x="7223125" y="4748213"/>
              <a:ext cx="174625" cy="254000"/>
            </a:xfrm>
            <a:custGeom>
              <a:avLst/>
              <a:gdLst>
                <a:gd name="T0" fmla="*/ 245 w 463"/>
                <a:gd name="T1" fmla="*/ 0 h 675"/>
                <a:gd name="T2" fmla="*/ 75 w 463"/>
                <a:gd name="T3" fmla="*/ 94 h 675"/>
                <a:gd name="T4" fmla="*/ 6 w 463"/>
                <a:gd name="T5" fmla="*/ 413 h 675"/>
                <a:gd name="T6" fmla="*/ 3 w 463"/>
                <a:gd name="T7" fmla="*/ 639 h 675"/>
                <a:gd name="T8" fmla="*/ 110 w 463"/>
                <a:gd name="T9" fmla="*/ 675 h 675"/>
                <a:gd name="T10" fmla="*/ 128 w 463"/>
                <a:gd name="T11" fmla="*/ 301 h 675"/>
                <a:gd name="T12" fmla="*/ 326 w 463"/>
                <a:gd name="T13" fmla="*/ 173 h 675"/>
                <a:gd name="T14" fmla="*/ 463 w 463"/>
                <a:gd name="T15" fmla="*/ 175 h 675"/>
                <a:gd name="T16" fmla="*/ 429 w 463"/>
                <a:gd name="T17" fmla="*/ 32 h 675"/>
                <a:gd name="T18" fmla="*/ 245 w 463"/>
                <a:gd name="T19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3" h="675">
                  <a:moveTo>
                    <a:pt x="245" y="0"/>
                  </a:moveTo>
                  <a:cubicBezTo>
                    <a:pt x="219" y="1"/>
                    <a:pt x="75" y="94"/>
                    <a:pt x="75" y="94"/>
                  </a:cubicBezTo>
                  <a:cubicBezTo>
                    <a:pt x="75" y="94"/>
                    <a:pt x="0" y="344"/>
                    <a:pt x="6" y="413"/>
                  </a:cubicBezTo>
                  <a:cubicBezTo>
                    <a:pt x="11" y="483"/>
                    <a:pt x="3" y="639"/>
                    <a:pt x="3" y="639"/>
                  </a:cubicBezTo>
                  <a:cubicBezTo>
                    <a:pt x="110" y="675"/>
                    <a:pt x="110" y="675"/>
                    <a:pt x="110" y="675"/>
                  </a:cubicBezTo>
                  <a:cubicBezTo>
                    <a:pt x="128" y="301"/>
                    <a:pt x="128" y="301"/>
                    <a:pt x="128" y="301"/>
                  </a:cubicBezTo>
                  <a:cubicBezTo>
                    <a:pt x="326" y="173"/>
                    <a:pt x="326" y="173"/>
                    <a:pt x="326" y="173"/>
                  </a:cubicBezTo>
                  <a:cubicBezTo>
                    <a:pt x="463" y="175"/>
                    <a:pt x="463" y="175"/>
                    <a:pt x="463" y="175"/>
                  </a:cubicBezTo>
                  <a:cubicBezTo>
                    <a:pt x="429" y="32"/>
                    <a:pt x="429" y="32"/>
                    <a:pt x="429" y="32"/>
                  </a:cubicBezTo>
                  <a:cubicBezTo>
                    <a:pt x="349" y="16"/>
                    <a:pt x="259" y="0"/>
                    <a:pt x="245" y="0"/>
                  </a:cubicBezTo>
                  <a:close/>
                </a:path>
              </a:pathLst>
            </a:custGeom>
            <a:solidFill>
              <a:srgbClr val="3D2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0"/>
            <p:cNvSpPr>
              <a:spLocks/>
            </p:cNvSpPr>
            <p:nvPr/>
          </p:nvSpPr>
          <p:spPr bwMode="auto">
            <a:xfrm>
              <a:off x="7264400" y="4813300"/>
              <a:ext cx="152400" cy="214312"/>
            </a:xfrm>
            <a:custGeom>
              <a:avLst/>
              <a:gdLst>
                <a:gd name="T0" fmla="*/ 84 w 96"/>
                <a:gd name="T1" fmla="*/ 1 h 135"/>
                <a:gd name="T2" fmla="*/ 51 w 96"/>
                <a:gd name="T3" fmla="*/ 0 h 135"/>
                <a:gd name="T4" fmla="*/ 5 w 96"/>
                <a:gd name="T5" fmla="*/ 30 h 135"/>
                <a:gd name="T6" fmla="*/ 0 w 96"/>
                <a:gd name="T7" fmla="*/ 119 h 135"/>
                <a:gd name="T8" fmla="*/ 47 w 96"/>
                <a:gd name="T9" fmla="*/ 135 h 135"/>
                <a:gd name="T10" fmla="*/ 96 w 96"/>
                <a:gd name="T11" fmla="*/ 54 h 135"/>
                <a:gd name="T12" fmla="*/ 84 w 96"/>
                <a:gd name="T13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35">
                  <a:moveTo>
                    <a:pt x="84" y="1"/>
                  </a:moveTo>
                  <a:lnTo>
                    <a:pt x="51" y="0"/>
                  </a:lnTo>
                  <a:lnTo>
                    <a:pt x="5" y="30"/>
                  </a:lnTo>
                  <a:lnTo>
                    <a:pt x="0" y="119"/>
                  </a:lnTo>
                  <a:lnTo>
                    <a:pt x="47" y="135"/>
                  </a:lnTo>
                  <a:lnTo>
                    <a:pt x="96" y="54"/>
                  </a:lnTo>
                  <a:lnTo>
                    <a:pt x="84" y="1"/>
                  </a:lnTo>
                  <a:close/>
                </a:path>
              </a:pathLst>
            </a:custGeom>
            <a:solidFill>
              <a:srgbClr val="7A5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5048781" y="2849761"/>
            <a:ext cx="820426" cy="791284"/>
            <a:chOff x="6119812" y="3875088"/>
            <a:chExt cx="1162050" cy="1120775"/>
          </a:xfrm>
        </p:grpSpPr>
        <p:sp>
          <p:nvSpPr>
            <p:cNvPr id="130" name="Freeform 31"/>
            <p:cNvSpPr>
              <a:spLocks/>
            </p:cNvSpPr>
            <p:nvPr/>
          </p:nvSpPr>
          <p:spPr bwMode="auto">
            <a:xfrm>
              <a:off x="6119812" y="4692650"/>
              <a:ext cx="68262" cy="71437"/>
            </a:xfrm>
            <a:custGeom>
              <a:avLst/>
              <a:gdLst>
                <a:gd name="T0" fmla="*/ 51 w 184"/>
                <a:gd name="T1" fmla="*/ 29 h 188"/>
                <a:gd name="T2" fmla="*/ 144 w 184"/>
                <a:gd name="T3" fmla="*/ 61 h 188"/>
                <a:gd name="T4" fmla="*/ 142 w 184"/>
                <a:gd name="T5" fmla="*/ 159 h 188"/>
                <a:gd name="T6" fmla="*/ 45 w 184"/>
                <a:gd name="T7" fmla="*/ 123 h 188"/>
                <a:gd name="T8" fmla="*/ 51 w 184"/>
                <a:gd name="T9" fmla="*/ 2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8">
                  <a:moveTo>
                    <a:pt x="51" y="29"/>
                  </a:moveTo>
                  <a:cubicBezTo>
                    <a:pt x="94" y="0"/>
                    <a:pt x="115" y="19"/>
                    <a:pt x="144" y="61"/>
                  </a:cubicBezTo>
                  <a:cubicBezTo>
                    <a:pt x="174" y="103"/>
                    <a:pt x="184" y="131"/>
                    <a:pt x="142" y="159"/>
                  </a:cubicBezTo>
                  <a:cubicBezTo>
                    <a:pt x="99" y="188"/>
                    <a:pt x="87" y="154"/>
                    <a:pt x="45" y="123"/>
                  </a:cubicBezTo>
                  <a:cubicBezTo>
                    <a:pt x="0" y="89"/>
                    <a:pt x="9" y="58"/>
                    <a:pt x="51" y="29"/>
                  </a:cubicBezTo>
                  <a:close/>
                </a:path>
              </a:pathLst>
            </a:custGeom>
            <a:solidFill>
              <a:srgbClr val="DA8D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"/>
            <p:cNvSpPr>
              <a:spLocks/>
            </p:cNvSpPr>
            <p:nvPr/>
          </p:nvSpPr>
          <p:spPr bwMode="auto">
            <a:xfrm>
              <a:off x="6423025" y="4441825"/>
              <a:ext cx="84137" cy="80962"/>
            </a:xfrm>
            <a:custGeom>
              <a:avLst/>
              <a:gdLst>
                <a:gd name="T0" fmla="*/ 54 w 226"/>
                <a:gd name="T1" fmla="*/ 43 h 216"/>
                <a:gd name="T2" fmla="*/ 180 w 226"/>
                <a:gd name="T3" fmla="*/ 66 h 216"/>
                <a:gd name="T4" fmla="*/ 181 w 226"/>
                <a:gd name="T5" fmla="*/ 173 h 216"/>
                <a:gd name="T6" fmla="*/ 64 w 226"/>
                <a:gd name="T7" fmla="*/ 174 h 216"/>
                <a:gd name="T8" fmla="*/ 54 w 226"/>
                <a:gd name="T9" fmla="*/ 4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16">
                  <a:moveTo>
                    <a:pt x="54" y="43"/>
                  </a:moveTo>
                  <a:cubicBezTo>
                    <a:pt x="100" y="0"/>
                    <a:pt x="136" y="21"/>
                    <a:pt x="180" y="66"/>
                  </a:cubicBezTo>
                  <a:cubicBezTo>
                    <a:pt x="223" y="111"/>
                    <a:pt x="226" y="130"/>
                    <a:pt x="181" y="173"/>
                  </a:cubicBezTo>
                  <a:cubicBezTo>
                    <a:pt x="135" y="216"/>
                    <a:pt x="120" y="203"/>
                    <a:pt x="64" y="174"/>
                  </a:cubicBezTo>
                  <a:cubicBezTo>
                    <a:pt x="0" y="140"/>
                    <a:pt x="9" y="85"/>
                    <a:pt x="54" y="43"/>
                  </a:cubicBezTo>
                  <a:close/>
                </a:path>
              </a:pathLst>
            </a:custGeom>
            <a:solidFill>
              <a:srgbClr val="F0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3"/>
            <p:cNvSpPr>
              <a:spLocks/>
            </p:cNvSpPr>
            <p:nvPr/>
          </p:nvSpPr>
          <p:spPr bwMode="auto">
            <a:xfrm>
              <a:off x="6173787" y="4775200"/>
              <a:ext cx="46037" cy="53975"/>
            </a:xfrm>
            <a:custGeom>
              <a:avLst/>
              <a:gdLst>
                <a:gd name="T0" fmla="*/ 91 w 120"/>
                <a:gd name="T1" fmla="*/ 45 h 141"/>
                <a:gd name="T2" fmla="*/ 93 w 120"/>
                <a:gd name="T3" fmla="*/ 119 h 141"/>
                <a:gd name="T4" fmla="*/ 22 w 120"/>
                <a:gd name="T5" fmla="*/ 103 h 141"/>
                <a:gd name="T6" fmla="*/ 18 w 120"/>
                <a:gd name="T7" fmla="*/ 31 h 141"/>
                <a:gd name="T8" fmla="*/ 91 w 120"/>
                <a:gd name="T9" fmla="*/ 4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1">
                  <a:moveTo>
                    <a:pt x="91" y="45"/>
                  </a:moveTo>
                  <a:cubicBezTo>
                    <a:pt x="114" y="72"/>
                    <a:pt x="120" y="96"/>
                    <a:pt x="93" y="119"/>
                  </a:cubicBezTo>
                  <a:cubicBezTo>
                    <a:pt x="67" y="141"/>
                    <a:pt x="44" y="130"/>
                    <a:pt x="22" y="103"/>
                  </a:cubicBezTo>
                  <a:cubicBezTo>
                    <a:pt x="0" y="75"/>
                    <a:pt x="0" y="62"/>
                    <a:pt x="18" y="31"/>
                  </a:cubicBezTo>
                  <a:cubicBezTo>
                    <a:pt x="36" y="0"/>
                    <a:pt x="69" y="18"/>
                    <a:pt x="91" y="45"/>
                  </a:cubicBezTo>
                  <a:close/>
                </a:path>
              </a:pathLst>
            </a:custGeom>
            <a:solidFill>
              <a:srgbClr val="B87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4"/>
            <p:cNvSpPr>
              <a:spLocks/>
            </p:cNvSpPr>
            <p:nvPr/>
          </p:nvSpPr>
          <p:spPr bwMode="auto">
            <a:xfrm>
              <a:off x="6175375" y="4635500"/>
              <a:ext cx="101600" cy="111125"/>
            </a:xfrm>
            <a:custGeom>
              <a:avLst/>
              <a:gdLst>
                <a:gd name="T0" fmla="*/ 70 w 270"/>
                <a:gd name="T1" fmla="*/ 253 h 295"/>
                <a:gd name="T2" fmla="*/ 42 w 270"/>
                <a:gd name="T3" fmla="*/ 88 h 295"/>
                <a:gd name="T4" fmla="*/ 203 w 270"/>
                <a:gd name="T5" fmla="*/ 42 h 295"/>
                <a:gd name="T6" fmla="*/ 212 w 270"/>
                <a:gd name="T7" fmla="*/ 204 h 295"/>
                <a:gd name="T8" fmla="*/ 70 w 270"/>
                <a:gd name="T9" fmla="*/ 25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95">
                  <a:moveTo>
                    <a:pt x="70" y="253"/>
                  </a:moveTo>
                  <a:cubicBezTo>
                    <a:pt x="3" y="210"/>
                    <a:pt x="0" y="156"/>
                    <a:pt x="42" y="88"/>
                  </a:cubicBezTo>
                  <a:cubicBezTo>
                    <a:pt x="85" y="22"/>
                    <a:pt x="136" y="0"/>
                    <a:pt x="203" y="42"/>
                  </a:cubicBezTo>
                  <a:cubicBezTo>
                    <a:pt x="270" y="85"/>
                    <a:pt x="231" y="127"/>
                    <a:pt x="212" y="204"/>
                  </a:cubicBezTo>
                  <a:cubicBezTo>
                    <a:pt x="191" y="290"/>
                    <a:pt x="137" y="295"/>
                    <a:pt x="70" y="253"/>
                  </a:cubicBezTo>
                  <a:close/>
                </a:path>
              </a:pathLst>
            </a:custGeom>
            <a:solidFill>
              <a:srgbClr val="DA8D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5"/>
            <p:cNvSpPr>
              <a:spLocks/>
            </p:cNvSpPr>
            <p:nvPr/>
          </p:nvSpPr>
          <p:spPr bwMode="auto">
            <a:xfrm>
              <a:off x="6375400" y="4535488"/>
              <a:ext cx="49212" cy="55562"/>
            </a:xfrm>
            <a:custGeom>
              <a:avLst/>
              <a:gdLst>
                <a:gd name="T0" fmla="*/ 19 w 129"/>
                <a:gd name="T1" fmla="*/ 96 h 149"/>
                <a:gd name="T2" fmla="*/ 39 w 129"/>
                <a:gd name="T3" fmla="*/ 19 h 149"/>
                <a:gd name="T4" fmla="*/ 110 w 129"/>
                <a:gd name="T5" fmla="*/ 47 h 149"/>
                <a:gd name="T6" fmla="*/ 84 w 129"/>
                <a:gd name="T7" fmla="*/ 118 h 149"/>
                <a:gd name="T8" fmla="*/ 19 w 129"/>
                <a:gd name="T9" fmla="*/ 9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9">
                  <a:moveTo>
                    <a:pt x="19" y="96"/>
                  </a:moveTo>
                  <a:cubicBezTo>
                    <a:pt x="0" y="58"/>
                    <a:pt x="2" y="39"/>
                    <a:pt x="39" y="19"/>
                  </a:cubicBezTo>
                  <a:cubicBezTo>
                    <a:pt x="76" y="0"/>
                    <a:pt x="92" y="10"/>
                    <a:pt x="110" y="47"/>
                  </a:cubicBezTo>
                  <a:cubicBezTo>
                    <a:pt x="129" y="85"/>
                    <a:pt x="112" y="86"/>
                    <a:pt x="84" y="118"/>
                  </a:cubicBezTo>
                  <a:cubicBezTo>
                    <a:pt x="56" y="149"/>
                    <a:pt x="37" y="133"/>
                    <a:pt x="19" y="96"/>
                  </a:cubicBezTo>
                  <a:close/>
                </a:path>
              </a:pathLst>
            </a:custGeom>
            <a:solidFill>
              <a:srgbClr val="F0D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6"/>
            <p:cNvSpPr>
              <a:spLocks/>
            </p:cNvSpPr>
            <p:nvPr/>
          </p:nvSpPr>
          <p:spPr bwMode="auto">
            <a:xfrm>
              <a:off x="6315075" y="4719638"/>
              <a:ext cx="53975" cy="57150"/>
            </a:xfrm>
            <a:custGeom>
              <a:avLst/>
              <a:gdLst>
                <a:gd name="T0" fmla="*/ 62 w 144"/>
                <a:gd name="T1" fmla="*/ 137 h 150"/>
                <a:gd name="T2" fmla="*/ 13 w 144"/>
                <a:gd name="T3" fmla="*/ 58 h 150"/>
                <a:gd name="T4" fmla="*/ 102 w 144"/>
                <a:gd name="T5" fmla="*/ 13 h 150"/>
                <a:gd name="T6" fmla="*/ 139 w 144"/>
                <a:gd name="T7" fmla="*/ 97 h 150"/>
                <a:gd name="T8" fmla="*/ 62 w 144"/>
                <a:gd name="T9" fmla="*/ 13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50">
                  <a:moveTo>
                    <a:pt x="62" y="137"/>
                  </a:moveTo>
                  <a:cubicBezTo>
                    <a:pt x="20" y="124"/>
                    <a:pt x="0" y="100"/>
                    <a:pt x="13" y="58"/>
                  </a:cubicBezTo>
                  <a:cubicBezTo>
                    <a:pt x="26" y="16"/>
                    <a:pt x="60" y="0"/>
                    <a:pt x="102" y="13"/>
                  </a:cubicBezTo>
                  <a:cubicBezTo>
                    <a:pt x="144" y="26"/>
                    <a:pt x="137" y="53"/>
                    <a:pt x="139" y="97"/>
                  </a:cubicBezTo>
                  <a:cubicBezTo>
                    <a:pt x="140" y="144"/>
                    <a:pt x="105" y="150"/>
                    <a:pt x="62" y="137"/>
                  </a:cubicBezTo>
                  <a:close/>
                </a:path>
              </a:pathLst>
            </a:custGeom>
            <a:solidFill>
              <a:srgbClr val="F0D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7"/>
            <p:cNvSpPr>
              <a:spLocks/>
            </p:cNvSpPr>
            <p:nvPr/>
          </p:nvSpPr>
          <p:spPr bwMode="auto">
            <a:xfrm>
              <a:off x="6440487" y="4508500"/>
              <a:ext cx="84137" cy="92075"/>
            </a:xfrm>
            <a:custGeom>
              <a:avLst/>
              <a:gdLst>
                <a:gd name="T0" fmla="*/ 4 w 224"/>
                <a:gd name="T1" fmla="*/ 99 h 245"/>
                <a:gd name="T2" fmla="*/ 129 w 224"/>
                <a:gd name="T3" fmla="*/ 4 h 245"/>
                <a:gd name="T4" fmla="*/ 220 w 224"/>
                <a:gd name="T5" fmla="*/ 108 h 245"/>
                <a:gd name="T6" fmla="*/ 123 w 224"/>
                <a:gd name="T7" fmla="*/ 223 h 245"/>
                <a:gd name="T8" fmla="*/ 4 w 224"/>
                <a:gd name="T9" fmla="*/ 9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45">
                  <a:moveTo>
                    <a:pt x="4" y="99"/>
                  </a:moveTo>
                  <a:cubicBezTo>
                    <a:pt x="8" y="25"/>
                    <a:pt x="56" y="0"/>
                    <a:pt x="129" y="4"/>
                  </a:cubicBezTo>
                  <a:cubicBezTo>
                    <a:pt x="202" y="7"/>
                    <a:pt x="224" y="36"/>
                    <a:pt x="220" y="108"/>
                  </a:cubicBezTo>
                  <a:cubicBezTo>
                    <a:pt x="216" y="181"/>
                    <a:pt x="193" y="204"/>
                    <a:pt x="123" y="223"/>
                  </a:cubicBezTo>
                  <a:cubicBezTo>
                    <a:pt x="41" y="245"/>
                    <a:pt x="0" y="171"/>
                    <a:pt x="4" y="99"/>
                  </a:cubicBezTo>
                  <a:close/>
                </a:path>
              </a:pathLst>
            </a:custGeom>
            <a:solidFill>
              <a:srgbClr val="DA8D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8"/>
            <p:cNvSpPr>
              <a:spLocks/>
            </p:cNvSpPr>
            <p:nvPr/>
          </p:nvSpPr>
          <p:spPr bwMode="auto">
            <a:xfrm>
              <a:off x="6299200" y="4646613"/>
              <a:ext cx="55562" cy="49212"/>
            </a:xfrm>
            <a:custGeom>
              <a:avLst/>
              <a:gdLst>
                <a:gd name="T0" fmla="*/ 54 w 147"/>
                <a:gd name="T1" fmla="*/ 21 h 129"/>
                <a:gd name="T2" fmla="*/ 127 w 147"/>
                <a:gd name="T3" fmla="*/ 33 h 129"/>
                <a:gd name="T4" fmla="*/ 110 w 147"/>
                <a:gd name="T5" fmla="*/ 110 h 129"/>
                <a:gd name="T6" fmla="*/ 31 w 147"/>
                <a:gd name="T7" fmla="*/ 95 h 129"/>
                <a:gd name="T8" fmla="*/ 54 w 147"/>
                <a:gd name="T9" fmla="*/ 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9">
                  <a:moveTo>
                    <a:pt x="54" y="21"/>
                  </a:moveTo>
                  <a:cubicBezTo>
                    <a:pt x="86" y="1"/>
                    <a:pt x="107" y="0"/>
                    <a:pt x="127" y="33"/>
                  </a:cubicBezTo>
                  <a:cubicBezTo>
                    <a:pt x="147" y="65"/>
                    <a:pt x="142" y="90"/>
                    <a:pt x="110" y="110"/>
                  </a:cubicBezTo>
                  <a:cubicBezTo>
                    <a:pt x="77" y="129"/>
                    <a:pt x="61" y="118"/>
                    <a:pt x="31" y="95"/>
                  </a:cubicBezTo>
                  <a:cubicBezTo>
                    <a:pt x="0" y="72"/>
                    <a:pt x="22" y="40"/>
                    <a:pt x="54" y="21"/>
                  </a:cubicBezTo>
                  <a:close/>
                </a:path>
              </a:pathLst>
            </a:custGeom>
            <a:solidFill>
              <a:srgbClr val="B87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9"/>
            <p:cNvSpPr>
              <a:spLocks/>
            </p:cNvSpPr>
            <p:nvPr/>
          </p:nvSpPr>
          <p:spPr bwMode="auto">
            <a:xfrm>
              <a:off x="6302375" y="4548188"/>
              <a:ext cx="66675" cy="74612"/>
            </a:xfrm>
            <a:custGeom>
              <a:avLst/>
              <a:gdLst>
                <a:gd name="T0" fmla="*/ 151 w 180"/>
                <a:gd name="T1" fmla="*/ 63 h 200"/>
                <a:gd name="T2" fmla="*/ 135 w 180"/>
                <a:gd name="T3" fmla="*/ 171 h 200"/>
                <a:gd name="T4" fmla="*/ 29 w 180"/>
                <a:gd name="T5" fmla="*/ 147 h 200"/>
                <a:gd name="T6" fmla="*/ 55 w 180"/>
                <a:gd name="T7" fmla="*/ 44 h 200"/>
                <a:gd name="T8" fmla="*/ 151 w 180"/>
                <a:gd name="T9" fmla="*/ 6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200">
                  <a:moveTo>
                    <a:pt x="151" y="63"/>
                  </a:moveTo>
                  <a:cubicBezTo>
                    <a:pt x="180" y="107"/>
                    <a:pt x="179" y="141"/>
                    <a:pt x="135" y="171"/>
                  </a:cubicBezTo>
                  <a:cubicBezTo>
                    <a:pt x="93" y="200"/>
                    <a:pt x="56" y="190"/>
                    <a:pt x="29" y="147"/>
                  </a:cubicBezTo>
                  <a:cubicBezTo>
                    <a:pt x="0" y="103"/>
                    <a:pt x="24" y="86"/>
                    <a:pt x="55" y="44"/>
                  </a:cubicBezTo>
                  <a:cubicBezTo>
                    <a:pt x="87" y="0"/>
                    <a:pt x="124" y="20"/>
                    <a:pt x="151" y="63"/>
                  </a:cubicBezTo>
                  <a:close/>
                </a:path>
              </a:pathLst>
            </a:custGeom>
            <a:solidFill>
              <a:srgbClr val="F0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0"/>
            <p:cNvSpPr>
              <a:spLocks/>
            </p:cNvSpPr>
            <p:nvPr/>
          </p:nvSpPr>
          <p:spPr bwMode="auto">
            <a:xfrm>
              <a:off x="6386512" y="4646613"/>
              <a:ext cx="79375" cy="84137"/>
            </a:xfrm>
            <a:custGeom>
              <a:avLst/>
              <a:gdLst>
                <a:gd name="T0" fmla="*/ 210 w 211"/>
                <a:gd name="T1" fmla="*/ 119 h 225"/>
                <a:gd name="T2" fmla="*/ 121 w 211"/>
                <a:gd name="T3" fmla="*/ 224 h 225"/>
                <a:gd name="T4" fmla="*/ 1 w 211"/>
                <a:gd name="T5" fmla="*/ 123 h 225"/>
                <a:gd name="T6" fmla="*/ 127 w 211"/>
                <a:gd name="T7" fmla="*/ 29 h 225"/>
                <a:gd name="T8" fmla="*/ 210 w 211"/>
                <a:gd name="T9" fmla="*/ 11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5">
                  <a:moveTo>
                    <a:pt x="210" y="119"/>
                  </a:moveTo>
                  <a:cubicBezTo>
                    <a:pt x="211" y="199"/>
                    <a:pt x="200" y="223"/>
                    <a:pt x="121" y="224"/>
                  </a:cubicBezTo>
                  <a:cubicBezTo>
                    <a:pt x="42" y="225"/>
                    <a:pt x="1" y="202"/>
                    <a:pt x="1" y="123"/>
                  </a:cubicBezTo>
                  <a:cubicBezTo>
                    <a:pt x="0" y="44"/>
                    <a:pt x="54" y="59"/>
                    <a:pt x="127" y="29"/>
                  </a:cubicBezTo>
                  <a:cubicBezTo>
                    <a:pt x="198" y="0"/>
                    <a:pt x="209" y="40"/>
                    <a:pt x="210" y="119"/>
                  </a:cubicBezTo>
                  <a:close/>
                </a:path>
              </a:pathLst>
            </a:custGeom>
            <a:solidFill>
              <a:srgbClr val="DA8D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1"/>
            <p:cNvSpPr>
              <a:spLocks/>
            </p:cNvSpPr>
            <p:nvPr/>
          </p:nvSpPr>
          <p:spPr bwMode="auto">
            <a:xfrm>
              <a:off x="6511925" y="4616450"/>
              <a:ext cx="63500" cy="58737"/>
            </a:xfrm>
            <a:custGeom>
              <a:avLst/>
              <a:gdLst>
                <a:gd name="T0" fmla="*/ 83 w 170"/>
                <a:gd name="T1" fmla="*/ 3 h 157"/>
                <a:gd name="T2" fmla="*/ 166 w 170"/>
                <a:gd name="T3" fmla="*/ 61 h 157"/>
                <a:gd name="T4" fmla="*/ 93 w 170"/>
                <a:gd name="T5" fmla="*/ 154 h 157"/>
                <a:gd name="T6" fmla="*/ 23 w 170"/>
                <a:gd name="T7" fmla="*/ 61 h 157"/>
                <a:gd name="T8" fmla="*/ 83 w 170"/>
                <a:gd name="T9" fmla="*/ 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57">
                  <a:moveTo>
                    <a:pt x="83" y="3"/>
                  </a:moveTo>
                  <a:cubicBezTo>
                    <a:pt x="141" y="0"/>
                    <a:pt x="162" y="3"/>
                    <a:pt x="166" y="61"/>
                  </a:cubicBezTo>
                  <a:cubicBezTo>
                    <a:pt x="170" y="118"/>
                    <a:pt x="150" y="152"/>
                    <a:pt x="93" y="154"/>
                  </a:cubicBezTo>
                  <a:cubicBezTo>
                    <a:pt x="35" y="157"/>
                    <a:pt x="48" y="113"/>
                    <a:pt x="23" y="61"/>
                  </a:cubicBezTo>
                  <a:cubicBezTo>
                    <a:pt x="0" y="12"/>
                    <a:pt x="26" y="5"/>
                    <a:pt x="83" y="3"/>
                  </a:cubicBezTo>
                  <a:close/>
                </a:path>
              </a:pathLst>
            </a:custGeom>
            <a:solidFill>
              <a:srgbClr val="F0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42"/>
            <p:cNvSpPr>
              <a:spLocks/>
            </p:cNvSpPr>
            <p:nvPr/>
          </p:nvSpPr>
          <p:spPr bwMode="auto">
            <a:xfrm>
              <a:off x="6249987" y="4562475"/>
              <a:ext cx="47625" cy="49212"/>
            </a:xfrm>
            <a:custGeom>
              <a:avLst/>
              <a:gdLst>
                <a:gd name="T0" fmla="*/ 55 w 126"/>
                <a:gd name="T1" fmla="*/ 124 h 131"/>
                <a:gd name="T2" fmla="*/ 5 w 126"/>
                <a:gd name="T3" fmla="*/ 53 h 131"/>
                <a:gd name="T4" fmla="*/ 68 w 126"/>
                <a:gd name="T5" fmla="*/ 6 h 131"/>
                <a:gd name="T6" fmla="*/ 117 w 126"/>
                <a:gd name="T7" fmla="*/ 73 h 131"/>
                <a:gd name="T8" fmla="*/ 55 w 126"/>
                <a:gd name="T9" fmla="*/ 12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31">
                  <a:moveTo>
                    <a:pt x="55" y="124"/>
                  </a:moveTo>
                  <a:cubicBezTo>
                    <a:pt x="13" y="117"/>
                    <a:pt x="0" y="95"/>
                    <a:pt x="5" y="53"/>
                  </a:cubicBezTo>
                  <a:cubicBezTo>
                    <a:pt x="9" y="13"/>
                    <a:pt x="28" y="0"/>
                    <a:pt x="68" y="6"/>
                  </a:cubicBezTo>
                  <a:cubicBezTo>
                    <a:pt x="110" y="13"/>
                    <a:pt x="109" y="31"/>
                    <a:pt x="117" y="73"/>
                  </a:cubicBezTo>
                  <a:cubicBezTo>
                    <a:pt x="126" y="116"/>
                    <a:pt x="94" y="131"/>
                    <a:pt x="55" y="124"/>
                  </a:cubicBezTo>
                  <a:close/>
                </a:path>
              </a:pathLst>
            </a:custGeom>
            <a:solidFill>
              <a:srgbClr val="B87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43"/>
            <p:cNvSpPr>
              <a:spLocks/>
            </p:cNvSpPr>
            <p:nvPr/>
          </p:nvSpPr>
          <p:spPr bwMode="auto">
            <a:xfrm>
              <a:off x="6127750" y="4757738"/>
              <a:ext cx="47625" cy="53975"/>
            </a:xfrm>
            <a:custGeom>
              <a:avLst/>
              <a:gdLst>
                <a:gd name="T0" fmla="*/ 1 w 126"/>
                <a:gd name="T1" fmla="*/ 58 h 140"/>
                <a:gd name="T2" fmla="*/ 66 w 126"/>
                <a:gd name="T3" fmla="*/ 2 h 140"/>
                <a:gd name="T4" fmla="*/ 126 w 126"/>
                <a:gd name="T5" fmla="*/ 53 h 140"/>
                <a:gd name="T6" fmla="*/ 69 w 126"/>
                <a:gd name="T7" fmla="*/ 123 h 140"/>
                <a:gd name="T8" fmla="*/ 1 w 126"/>
                <a:gd name="T9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40">
                  <a:moveTo>
                    <a:pt x="1" y="58"/>
                  </a:moveTo>
                  <a:cubicBezTo>
                    <a:pt x="0" y="14"/>
                    <a:pt x="21" y="3"/>
                    <a:pt x="66" y="2"/>
                  </a:cubicBezTo>
                  <a:cubicBezTo>
                    <a:pt x="109" y="0"/>
                    <a:pt x="125" y="10"/>
                    <a:pt x="126" y="53"/>
                  </a:cubicBezTo>
                  <a:cubicBezTo>
                    <a:pt x="126" y="97"/>
                    <a:pt x="110" y="107"/>
                    <a:pt x="69" y="123"/>
                  </a:cubicBezTo>
                  <a:cubicBezTo>
                    <a:pt x="25" y="140"/>
                    <a:pt x="1" y="101"/>
                    <a:pt x="1" y="58"/>
                  </a:cubicBezTo>
                  <a:close/>
                </a:path>
              </a:pathLst>
            </a:custGeom>
            <a:solidFill>
              <a:srgbClr val="F0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44"/>
            <p:cNvSpPr>
              <a:spLocks/>
            </p:cNvSpPr>
            <p:nvPr/>
          </p:nvSpPr>
          <p:spPr bwMode="auto">
            <a:xfrm>
              <a:off x="6478587" y="4114800"/>
              <a:ext cx="536575" cy="422275"/>
            </a:xfrm>
            <a:custGeom>
              <a:avLst/>
              <a:gdLst>
                <a:gd name="T0" fmla="*/ 1337 w 1428"/>
                <a:gd name="T1" fmla="*/ 530 h 1127"/>
                <a:gd name="T2" fmla="*/ 1190 w 1428"/>
                <a:gd name="T3" fmla="*/ 441 h 1127"/>
                <a:gd name="T4" fmla="*/ 1107 w 1428"/>
                <a:gd name="T5" fmla="*/ 182 h 1127"/>
                <a:gd name="T6" fmla="*/ 585 w 1428"/>
                <a:gd name="T7" fmla="*/ 130 h 1127"/>
                <a:gd name="T8" fmla="*/ 469 w 1428"/>
                <a:gd name="T9" fmla="*/ 275 h 1127"/>
                <a:gd name="T10" fmla="*/ 450 w 1428"/>
                <a:gd name="T11" fmla="*/ 245 h 1127"/>
                <a:gd name="T12" fmla="*/ 224 w 1428"/>
                <a:gd name="T13" fmla="*/ 222 h 1127"/>
                <a:gd name="T14" fmla="*/ 0 w 1428"/>
                <a:gd name="T15" fmla="*/ 614 h 1127"/>
                <a:gd name="T16" fmla="*/ 325 w 1428"/>
                <a:gd name="T17" fmla="*/ 519 h 1127"/>
                <a:gd name="T18" fmla="*/ 66 w 1428"/>
                <a:gd name="T19" fmla="*/ 1033 h 1127"/>
                <a:gd name="T20" fmla="*/ 750 w 1428"/>
                <a:gd name="T21" fmla="*/ 840 h 1127"/>
                <a:gd name="T22" fmla="*/ 608 w 1428"/>
                <a:gd name="T23" fmla="*/ 1127 h 1127"/>
                <a:gd name="T24" fmla="*/ 1301 w 1428"/>
                <a:gd name="T25" fmla="*/ 896 h 1127"/>
                <a:gd name="T26" fmla="*/ 1337 w 1428"/>
                <a:gd name="T27" fmla="*/ 530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8" h="1127">
                  <a:moveTo>
                    <a:pt x="1337" y="530"/>
                  </a:moveTo>
                  <a:cubicBezTo>
                    <a:pt x="1298" y="483"/>
                    <a:pt x="1246" y="452"/>
                    <a:pt x="1190" y="441"/>
                  </a:cubicBezTo>
                  <a:cubicBezTo>
                    <a:pt x="1196" y="350"/>
                    <a:pt x="1169" y="258"/>
                    <a:pt x="1107" y="182"/>
                  </a:cubicBezTo>
                  <a:cubicBezTo>
                    <a:pt x="977" y="23"/>
                    <a:pt x="744" y="0"/>
                    <a:pt x="585" y="130"/>
                  </a:cubicBezTo>
                  <a:cubicBezTo>
                    <a:pt x="553" y="156"/>
                    <a:pt x="513" y="208"/>
                    <a:pt x="469" y="275"/>
                  </a:cubicBezTo>
                  <a:cubicBezTo>
                    <a:pt x="464" y="264"/>
                    <a:pt x="458" y="254"/>
                    <a:pt x="450" y="245"/>
                  </a:cubicBezTo>
                  <a:cubicBezTo>
                    <a:pt x="394" y="176"/>
                    <a:pt x="293" y="166"/>
                    <a:pt x="224" y="222"/>
                  </a:cubicBezTo>
                  <a:cubicBezTo>
                    <a:pt x="155" y="279"/>
                    <a:pt x="0" y="614"/>
                    <a:pt x="0" y="614"/>
                  </a:cubicBezTo>
                  <a:cubicBezTo>
                    <a:pt x="0" y="614"/>
                    <a:pt x="195" y="567"/>
                    <a:pt x="325" y="519"/>
                  </a:cubicBezTo>
                  <a:cubicBezTo>
                    <a:pt x="191" y="766"/>
                    <a:pt x="66" y="1033"/>
                    <a:pt x="66" y="1033"/>
                  </a:cubicBezTo>
                  <a:cubicBezTo>
                    <a:pt x="66" y="1033"/>
                    <a:pt x="454" y="940"/>
                    <a:pt x="750" y="840"/>
                  </a:cubicBezTo>
                  <a:cubicBezTo>
                    <a:pt x="672" y="988"/>
                    <a:pt x="608" y="1127"/>
                    <a:pt x="608" y="1127"/>
                  </a:cubicBezTo>
                  <a:cubicBezTo>
                    <a:pt x="608" y="1127"/>
                    <a:pt x="1189" y="987"/>
                    <a:pt x="1301" y="896"/>
                  </a:cubicBezTo>
                  <a:cubicBezTo>
                    <a:pt x="1412" y="805"/>
                    <a:pt x="1428" y="641"/>
                    <a:pt x="1337" y="530"/>
                  </a:cubicBezTo>
                  <a:close/>
                </a:path>
              </a:pathLst>
            </a:custGeom>
            <a:solidFill>
              <a:srgbClr val="F0C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6589712" y="4151313"/>
              <a:ext cx="319087" cy="274637"/>
            </a:xfrm>
            <a:custGeom>
              <a:avLst/>
              <a:gdLst>
                <a:gd name="T0" fmla="*/ 0 w 851"/>
                <a:gd name="T1" fmla="*/ 731 h 731"/>
                <a:gd name="T2" fmla="*/ 98 w 851"/>
                <a:gd name="T3" fmla="*/ 539 h 731"/>
                <a:gd name="T4" fmla="*/ 389 w 851"/>
                <a:gd name="T5" fmla="*/ 73 h 731"/>
                <a:gd name="T6" fmla="*/ 503 w 851"/>
                <a:gd name="T7" fmla="*/ 19 h 731"/>
                <a:gd name="T8" fmla="*/ 759 w 851"/>
                <a:gd name="T9" fmla="*/ 110 h 731"/>
                <a:gd name="T10" fmla="*/ 722 w 851"/>
                <a:gd name="T11" fmla="*/ 480 h 731"/>
                <a:gd name="T12" fmla="*/ 207 w 851"/>
                <a:gd name="T13" fmla="*/ 673 h 731"/>
                <a:gd name="T14" fmla="*/ 0 w 851"/>
                <a:gd name="T15" fmla="*/ 731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1" h="731">
                  <a:moveTo>
                    <a:pt x="0" y="731"/>
                  </a:moveTo>
                  <a:cubicBezTo>
                    <a:pt x="29" y="672"/>
                    <a:pt x="62" y="606"/>
                    <a:pt x="98" y="539"/>
                  </a:cubicBezTo>
                  <a:cubicBezTo>
                    <a:pt x="292" y="169"/>
                    <a:pt x="369" y="89"/>
                    <a:pt x="389" y="73"/>
                  </a:cubicBezTo>
                  <a:cubicBezTo>
                    <a:pt x="422" y="45"/>
                    <a:pt x="461" y="27"/>
                    <a:pt x="503" y="19"/>
                  </a:cubicBezTo>
                  <a:cubicBezTo>
                    <a:pt x="599" y="0"/>
                    <a:pt x="697" y="35"/>
                    <a:pt x="759" y="110"/>
                  </a:cubicBezTo>
                  <a:cubicBezTo>
                    <a:pt x="851" y="222"/>
                    <a:pt x="834" y="388"/>
                    <a:pt x="722" y="480"/>
                  </a:cubicBezTo>
                  <a:cubicBezTo>
                    <a:pt x="702" y="496"/>
                    <a:pt x="608" y="556"/>
                    <a:pt x="207" y="673"/>
                  </a:cubicBezTo>
                  <a:cubicBezTo>
                    <a:pt x="134" y="694"/>
                    <a:pt x="63" y="714"/>
                    <a:pt x="0" y="731"/>
                  </a:cubicBezTo>
                  <a:close/>
                </a:path>
              </a:pathLst>
            </a:custGeom>
            <a:solidFill>
              <a:srgbClr val="FD4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6565900" y="4208463"/>
              <a:ext cx="68262" cy="57150"/>
            </a:xfrm>
            <a:custGeom>
              <a:avLst/>
              <a:gdLst>
                <a:gd name="T0" fmla="*/ 0 w 180"/>
                <a:gd name="T1" fmla="*/ 153 h 153"/>
                <a:gd name="T2" fmla="*/ 89 w 180"/>
                <a:gd name="T3" fmla="*/ 13 h 153"/>
                <a:gd name="T4" fmla="*/ 111 w 180"/>
                <a:gd name="T5" fmla="*/ 3 h 153"/>
                <a:gd name="T6" fmla="*/ 162 w 180"/>
                <a:gd name="T7" fmla="*/ 21 h 153"/>
                <a:gd name="T8" fmla="*/ 155 w 180"/>
                <a:gd name="T9" fmla="*/ 95 h 153"/>
                <a:gd name="T10" fmla="*/ 0 w 180"/>
                <a:gd name="T11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53">
                  <a:moveTo>
                    <a:pt x="0" y="153"/>
                  </a:moveTo>
                  <a:cubicBezTo>
                    <a:pt x="60" y="43"/>
                    <a:pt x="84" y="17"/>
                    <a:pt x="89" y="13"/>
                  </a:cubicBezTo>
                  <a:cubicBezTo>
                    <a:pt x="95" y="8"/>
                    <a:pt x="103" y="4"/>
                    <a:pt x="111" y="3"/>
                  </a:cubicBezTo>
                  <a:cubicBezTo>
                    <a:pt x="126" y="0"/>
                    <a:pt x="147" y="3"/>
                    <a:pt x="162" y="21"/>
                  </a:cubicBezTo>
                  <a:cubicBezTo>
                    <a:pt x="180" y="43"/>
                    <a:pt x="177" y="76"/>
                    <a:pt x="155" y="95"/>
                  </a:cubicBezTo>
                  <a:cubicBezTo>
                    <a:pt x="150" y="98"/>
                    <a:pt x="120" y="116"/>
                    <a:pt x="0" y="153"/>
                  </a:cubicBezTo>
                  <a:close/>
                </a:path>
              </a:pathLst>
            </a:custGeom>
            <a:solidFill>
              <a:srgbClr val="FD4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6792912" y="4298950"/>
              <a:ext cx="180975" cy="160337"/>
            </a:xfrm>
            <a:custGeom>
              <a:avLst/>
              <a:gdLst>
                <a:gd name="T0" fmla="*/ 0 w 483"/>
                <a:gd name="T1" fmla="*/ 428 h 428"/>
                <a:gd name="T2" fmla="*/ 35 w 483"/>
                <a:gd name="T3" fmla="*/ 359 h 428"/>
                <a:gd name="T4" fmla="*/ 231 w 483"/>
                <a:gd name="T5" fmla="*/ 43 h 428"/>
                <a:gd name="T6" fmla="*/ 297 w 483"/>
                <a:gd name="T7" fmla="*/ 11 h 428"/>
                <a:gd name="T8" fmla="*/ 445 w 483"/>
                <a:gd name="T9" fmla="*/ 64 h 428"/>
                <a:gd name="T10" fmla="*/ 479 w 483"/>
                <a:gd name="T11" fmla="*/ 176 h 428"/>
                <a:gd name="T12" fmla="*/ 424 w 483"/>
                <a:gd name="T13" fmla="*/ 278 h 428"/>
                <a:gd name="T14" fmla="*/ 74 w 483"/>
                <a:gd name="T15" fmla="*/ 407 h 428"/>
                <a:gd name="T16" fmla="*/ 0 w 483"/>
                <a:gd name="T17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3" h="428">
                  <a:moveTo>
                    <a:pt x="0" y="428"/>
                  </a:moveTo>
                  <a:cubicBezTo>
                    <a:pt x="11" y="406"/>
                    <a:pt x="23" y="383"/>
                    <a:pt x="35" y="359"/>
                  </a:cubicBezTo>
                  <a:cubicBezTo>
                    <a:pt x="175" y="93"/>
                    <a:pt x="226" y="47"/>
                    <a:pt x="231" y="43"/>
                  </a:cubicBezTo>
                  <a:cubicBezTo>
                    <a:pt x="251" y="27"/>
                    <a:pt x="273" y="16"/>
                    <a:pt x="297" y="11"/>
                  </a:cubicBezTo>
                  <a:cubicBezTo>
                    <a:pt x="353" y="0"/>
                    <a:pt x="409" y="21"/>
                    <a:pt x="445" y="64"/>
                  </a:cubicBezTo>
                  <a:cubicBezTo>
                    <a:pt x="471" y="96"/>
                    <a:pt x="483" y="135"/>
                    <a:pt x="479" y="176"/>
                  </a:cubicBezTo>
                  <a:cubicBezTo>
                    <a:pt x="475" y="216"/>
                    <a:pt x="455" y="252"/>
                    <a:pt x="424" y="278"/>
                  </a:cubicBezTo>
                  <a:cubicBezTo>
                    <a:pt x="418" y="283"/>
                    <a:pt x="363" y="323"/>
                    <a:pt x="74" y="407"/>
                  </a:cubicBezTo>
                  <a:cubicBezTo>
                    <a:pt x="49" y="415"/>
                    <a:pt x="24" y="422"/>
                    <a:pt x="0" y="428"/>
                  </a:cubicBezTo>
                  <a:close/>
                </a:path>
              </a:pathLst>
            </a:custGeom>
            <a:solidFill>
              <a:srgbClr val="FD4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48"/>
            <p:cNvSpPr>
              <a:spLocks/>
            </p:cNvSpPr>
            <p:nvPr/>
          </p:nvSpPr>
          <p:spPr bwMode="auto">
            <a:xfrm>
              <a:off x="6662737" y="4181475"/>
              <a:ext cx="207962" cy="177800"/>
            </a:xfrm>
            <a:custGeom>
              <a:avLst/>
              <a:gdLst>
                <a:gd name="T0" fmla="*/ 0 w 554"/>
                <a:gd name="T1" fmla="*/ 475 h 475"/>
                <a:gd name="T2" fmla="*/ 264 w 554"/>
                <a:gd name="T3" fmla="*/ 46 h 475"/>
                <a:gd name="T4" fmla="*/ 336 w 554"/>
                <a:gd name="T5" fmla="*/ 12 h 475"/>
                <a:gd name="T6" fmla="*/ 497 w 554"/>
                <a:gd name="T7" fmla="*/ 69 h 475"/>
                <a:gd name="T8" fmla="*/ 474 w 554"/>
                <a:gd name="T9" fmla="*/ 303 h 475"/>
                <a:gd name="T10" fmla="*/ 0 w 554"/>
                <a:gd name="T11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4" h="475">
                  <a:moveTo>
                    <a:pt x="0" y="475"/>
                  </a:moveTo>
                  <a:cubicBezTo>
                    <a:pt x="187" y="120"/>
                    <a:pt x="256" y="53"/>
                    <a:pt x="264" y="46"/>
                  </a:cubicBezTo>
                  <a:cubicBezTo>
                    <a:pt x="285" y="29"/>
                    <a:pt x="309" y="17"/>
                    <a:pt x="336" y="12"/>
                  </a:cubicBezTo>
                  <a:cubicBezTo>
                    <a:pt x="396" y="0"/>
                    <a:pt x="458" y="22"/>
                    <a:pt x="497" y="69"/>
                  </a:cubicBezTo>
                  <a:cubicBezTo>
                    <a:pt x="554" y="140"/>
                    <a:pt x="544" y="245"/>
                    <a:pt x="474" y="303"/>
                  </a:cubicBezTo>
                  <a:cubicBezTo>
                    <a:pt x="465" y="309"/>
                    <a:pt x="385" y="363"/>
                    <a:pt x="0" y="475"/>
                  </a:cubicBezTo>
                  <a:close/>
                </a:path>
              </a:pathLst>
            </a:custGeom>
            <a:solidFill>
              <a:srgbClr val="A1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49"/>
            <p:cNvSpPr>
              <a:spLocks/>
            </p:cNvSpPr>
            <p:nvPr/>
          </p:nvSpPr>
          <p:spPr bwMode="auto">
            <a:xfrm>
              <a:off x="6875462" y="4329113"/>
              <a:ext cx="73025" cy="60325"/>
            </a:xfrm>
            <a:custGeom>
              <a:avLst/>
              <a:gdLst>
                <a:gd name="T0" fmla="*/ 0 w 192"/>
                <a:gd name="T1" fmla="*/ 164 h 164"/>
                <a:gd name="T2" fmla="*/ 99 w 192"/>
                <a:gd name="T3" fmla="*/ 13 h 164"/>
                <a:gd name="T4" fmla="*/ 120 w 192"/>
                <a:gd name="T5" fmla="*/ 3 h 164"/>
                <a:gd name="T6" fmla="*/ 174 w 192"/>
                <a:gd name="T7" fmla="*/ 22 h 164"/>
                <a:gd name="T8" fmla="*/ 168 w 192"/>
                <a:gd name="T9" fmla="*/ 97 h 164"/>
                <a:gd name="T10" fmla="*/ 0 w 192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164">
                  <a:moveTo>
                    <a:pt x="0" y="164"/>
                  </a:moveTo>
                  <a:cubicBezTo>
                    <a:pt x="63" y="54"/>
                    <a:pt x="92" y="19"/>
                    <a:pt x="99" y="13"/>
                  </a:cubicBezTo>
                  <a:cubicBezTo>
                    <a:pt x="105" y="8"/>
                    <a:pt x="112" y="5"/>
                    <a:pt x="120" y="3"/>
                  </a:cubicBezTo>
                  <a:cubicBezTo>
                    <a:pt x="136" y="0"/>
                    <a:pt x="158" y="3"/>
                    <a:pt x="174" y="22"/>
                  </a:cubicBezTo>
                  <a:cubicBezTo>
                    <a:pt x="192" y="45"/>
                    <a:pt x="189" y="78"/>
                    <a:pt x="168" y="97"/>
                  </a:cubicBezTo>
                  <a:cubicBezTo>
                    <a:pt x="160" y="102"/>
                    <a:pt x="120" y="124"/>
                    <a:pt x="0" y="164"/>
                  </a:cubicBezTo>
                  <a:close/>
                </a:path>
              </a:pathLst>
            </a:custGeom>
            <a:solidFill>
              <a:srgbClr val="A1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0"/>
            <p:cNvSpPr>
              <a:spLocks/>
            </p:cNvSpPr>
            <p:nvPr/>
          </p:nvSpPr>
          <p:spPr bwMode="auto">
            <a:xfrm>
              <a:off x="6910387" y="3875088"/>
              <a:ext cx="204787" cy="111125"/>
            </a:xfrm>
            <a:custGeom>
              <a:avLst/>
              <a:gdLst>
                <a:gd name="T0" fmla="*/ 546 w 546"/>
                <a:gd name="T1" fmla="*/ 46 h 300"/>
                <a:gd name="T2" fmla="*/ 459 w 546"/>
                <a:gd name="T3" fmla="*/ 0 h 300"/>
                <a:gd name="T4" fmla="*/ 205 w 546"/>
                <a:gd name="T5" fmla="*/ 44 h 300"/>
                <a:gd name="T6" fmla="*/ 0 w 546"/>
                <a:gd name="T7" fmla="*/ 139 h 300"/>
                <a:gd name="T8" fmla="*/ 187 w 546"/>
                <a:gd name="T9" fmla="*/ 300 h 300"/>
                <a:gd name="T10" fmla="*/ 546 w 546"/>
                <a:gd name="T11" fmla="*/ 4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6" h="300">
                  <a:moveTo>
                    <a:pt x="546" y="46"/>
                  </a:moveTo>
                  <a:cubicBezTo>
                    <a:pt x="459" y="0"/>
                    <a:pt x="459" y="0"/>
                    <a:pt x="459" y="0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205" y="44"/>
                    <a:pt x="107" y="89"/>
                    <a:pt x="0" y="139"/>
                  </a:cubicBezTo>
                  <a:cubicBezTo>
                    <a:pt x="187" y="300"/>
                    <a:pt x="187" y="300"/>
                    <a:pt x="187" y="300"/>
                  </a:cubicBezTo>
                  <a:lnTo>
                    <a:pt x="546" y="46"/>
                  </a:lnTo>
                  <a:close/>
                </a:path>
              </a:pathLst>
            </a:custGeom>
            <a:solidFill>
              <a:srgbClr val="E68C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1"/>
            <p:cNvSpPr>
              <a:spLocks/>
            </p:cNvSpPr>
            <p:nvPr/>
          </p:nvSpPr>
          <p:spPr bwMode="auto">
            <a:xfrm>
              <a:off x="6980237" y="3890963"/>
              <a:ext cx="301625" cy="442912"/>
            </a:xfrm>
            <a:custGeom>
              <a:avLst/>
              <a:gdLst>
                <a:gd name="T0" fmla="*/ 69 w 190"/>
                <a:gd name="T1" fmla="*/ 120 h 279"/>
                <a:gd name="T2" fmla="*/ 82 w 190"/>
                <a:gd name="T3" fmla="*/ 279 h 279"/>
                <a:gd name="T4" fmla="*/ 130 w 190"/>
                <a:gd name="T5" fmla="*/ 264 h 279"/>
                <a:gd name="T6" fmla="*/ 190 w 190"/>
                <a:gd name="T7" fmla="*/ 192 h 279"/>
                <a:gd name="T8" fmla="*/ 157 w 190"/>
                <a:gd name="T9" fmla="*/ 38 h 279"/>
                <a:gd name="T10" fmla="*/ 85 w 190"/>
                <a:gd name="T11" fmla="*/ 0 h 279"/>
                <a:gd name="T12" fmla="*/ 0 w 190"/>
                <a:gd name="T13" fmla="*/ 60 h 279"/>
                <a:gd name="T14" fmla="*/ 69 w 190"/>
                <a:gd name="T15" fmla="*/ 12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279">
                  <a:moveTo>
                    <a:pt x="69" y="120"/>
                  </a:moveTo>
                  <a:lnTo>
                    <a:pt x="82" y="279"/>
                  </a:lnTo>
                  <a:lnTo>
                    <a:pt x="130" y="264"/>
                  </a:lnTo>
                  <a:lnTo>
                    <a:pt x="190" y="192"/>
                  </a:lnTo>
                  <a:lnTo>
                    <a:pt x="157" y="38"/>
                  </a:lnTo>
                  <a:lnTo>
                    <a:pt x="85" y="0"/>
                  </a:lnTo>
                  <a:lnTo>
                    <a:pt x="0" y="60"/>
                  </a:lnTo>
                  <a:lnTo>
                    <a:pt x="69" y="120"/>
                  </a:lnTo>
                  <a:close/>
                </a:path>
              </a:pathLst>
            </a:custGeom>
            <a:solidFill>
              <a:srgbClr val="FFB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2"/>
            <p:cNvSpPr>
              <a:spLocks/>
            </p:cNvSpPr>
            <p:nvPr/>
          </p:nvSpPr>
          <p:spPr bwMode="auto">
            <a:xfrm>
              <a:off x="6753225" y="3925888"/>
              <a:ext cx="231775" cy="468312"/>
            </a:xfrm>
            <a:custGeom>
              <a:avLst/>
              <a:gdLst>
                <a:gd name="T0" fmla="*/ 138 w 620"/>
                <a:gd name="T1" fmla="*/ 138 h 1245"/>
                <a:gd name="T2" fmla="*/ 0 w 620"/>
                <a:gd name="T3" fmla="*/ 433 h 1245"/>
                <a:gd name="T4" fmla="*/ 222 w 620"/>
                <a:gd name="T5" fmla="*/ 936 h 1245"/>
                <a:gd name="T6" fmla="*/ 440 w 620"/>
                <a:gd name="T7" fmla="*/ 1245 h 1245"/>
                <a:gd name="T8" fmla="*/ 620 w 620"/>
                <a:gd name="T9" fmla="*/ 1189 h 1245"/>
                <a:gd name="T10" fmla="*/ 277 w 620"/>
                <a:gd name="T11" fmla="*/ 662 h 1245"/>
                <a:gd name="T12" fmla="*/ 419 w 620"/>
                <a:gd name="T13" fmla="*/ 294 h 1245"/>
                <a:gd name="T14" fmla="*/ 607 w 620"/>
                <a:gd name="T15" fmla="*/ 161 h 1245"/>
                <a:gd name="T16" fmla="*/ 420 w 620"/>
                <a:gd name="T17" fmla="*/ 0 h 1245"/>
                <a:gd name="T18" fmla="*/ 138 w 620"/>
                <a:gd name="T19" fmla="*/ 138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0" h="1245">
                  <a:moveTo>
                    <a:pt x="138" y="138"/>
                  </a:moveTo>
                  <a:cubicBezTo>
                    <a:pt x="104" y="165"/>
                    <a:pt x="0" y="433"/>
                    <a:pt x="0" y="433"/>
                  </a:cubicBezTo>
                  <a:cubicBezTo>
                    <a:pt x="0" y="433"/>
                    <a:pt x="146" y="848"/>
                    <a:pt x="222" y="936"/>
                  </a:cubicBezTo>
                  <a:cubicBezTo>
                    <a:pt x="297" y="1024"/>
                    <a:pt x="440" y="1245"/>
                    <a:pt x="440" y="1245"/>
                  </a:cubicBezTo>
                  <a:cubicBezTo>
                    <a:pt x="620" y="1189"/>
                    <a:pt x="620" y="1189"/>
                    <a:pt x="620" y="1189"/>
                  </a:cubicBezTo>
                  <a:cubicBezTo>
                    <a:pt x="277" y="662"/>
                    <a:pt x="277" y="662"/>
                    <a:pt x="277" y="662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607" y="161"/>
                    <a:pt x="607" y="161"/>
                    <a:pt x="607" y="161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295" y="58"/>
                    <a:pt x="157" y="124"/>
                    <a:pt x="138" y="138"/>
                  </a:cubicBezTo>
                  <a:close/>
                </a:path>
              </a:pathLst>
            </a:custGeom>
            <a:solidFill>
              <a:srgbClr val="7A5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3"/>
            <p:cNvSpPr>
              <a:spLocks/>
            </p:cNvSpPr>
            <p:nvPr/>
          </p:nvSpPr>
          <p:spPr bwMode="auto">
            <a:xfrm>
              <a:off x="6856412" y="3986213"/>
              <a:ext cx="254000" cy="387350"/>
            </a:xfrm>
            <a:custGeom>
              <a:avLst/>
              <a:gdLst>
                <a:gd name="T0" fmla="*/ 78 w 160"/>
                <a:gd name="T1" fmla="*/ 0 h 244"/>
                <a:gd name="T2" fmla="*/ 34 w 160"/>
                <a:gd name="T3" fmla="*/ 32 h 244"/>
                <a:gd name="T4" fmla="*/ 0 w 160"/>
                <a:gd name="T5" fmla="*/ 119 h 244"/>
                <a:gd name="T6" fmla="*/ 81 w 160"/>
                <a:gd name="T7" fmla="*/ 244 h 244"/>
                <a:gd name="T8" fmla="*/ 160 w 160"/>
                <a:gd name="T9" fmla="*/ 219 h 244"/>
                <a:gd name="T10" fmla="*/ 147 w 160"/>
                <a:gd name="T11" fmla="*/ 60 h 244"/>
                <a:gd name="T12" fmla="*/ 78 w 160"/>
                <a:gd name="T1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44">
                  <a:moveTo>
                    <a:pt x="78" y="0"/>
                  </a:moveTo>
                  <a:lnTo>
                    <a:pt x="34" y="32"/>
                  </a:lnTo>
                  <a:lnTo>
                    <a:pt x="0" y="119"/>
                  </a:lnTo>
                  <a:lnTo>
                    <a:pt x="81" y="244"/>
                  </a:lnTo>
                  <a:lnTo>
                    <a:pt x="160" y="219"/>
                  </a:lnTo>
                  <a:lnTo>
                    <a:pt x="147" y="6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B87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6586537" y="4964113"/>
              <a:ext cx="34925" cy="31750"/>
            </a:xfrm>
            <a:custGeom>
              <a:avLst/>
              <a:gdLst>
                <a:gd name="T0" fmla="*/ 48 w 91"/>
                <a:gd name="T1" fmla="*/ 81 h 82"/>
                <a:gd name="T2" fmla="*/ 3 w 91"/>
                <a:gd name="T3" fmla="*/ 43 h 82"/>
                <a:gd name="T4" fmla="*/ 40 w 91"/>
                <a:gd name="T5" fmla="*/ 1 h 82"/>
                <a:gd name="T6" fmla="*/ 80 w 91"/>
                <a:gd name="T7" fmla="*/ 39 h 82"/>
                <a:gd name="T8" fmla="*/ 48 w 91"/>
                <a:gd name="T9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2">
                  <a:moveTo>
                    <a:pt x="48" y="81"/>
                  </a:moveTo>
                  <a:cubicBezTo>
                    <a:pt x="22" y="82"/>
                    <a:pt x="6" y="69"/>
                    <a:pt x="3" y="43"/>
                  </a:cubicBezTo>
                  <a:cubicBezTo>
                    <a:pt x="0" y="19"/>
                    <a:pt x="16" y="2"/>
                    <a:pt x="40" y="1"/>
                  </a:cubicBezTo>
                  <a:cubicBezTo>
                    <a:pt x="66" y="0"/>
                    <a:pt x="69" y="15"/>
                    <a:pt x="80" y="39"/>
                  </a:cubicBezTo>
                  <a:cubicBezTo>
                    <a:pt x="91" y="65"/>
                    <a:pt x="73" y="80"/>
                    <a:pt x="48" y="81"/>
                  </a:cubicBezTo>
                  <a:close/>
                </a:path>
              </a:pathLst>
            </a:custGeom>
            <a:solidFill>
              <a:srgbClr val="F0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0"/>
            <p:cNvSpPr>
              <a:spLocks/>
            </p:cNvSpPr>
            <p:nvPr/>
          </p:nvSpPr>
          <p:spPr bwMode="auto">
            <a:xfrm>
              <a:off x="6500812" y="4951413"/>
              <a:ext cx="26987" cy="26987"/>
            </a:xfrm>
            <a:custGeom>
              <a:avLst/>
              <a:gdLst>
                <a:gd name="T0" fmla="*/ 5 w 69"/>
                <a:gd name="T1" fmla="*/ 33 h 71"/>
                <a:gd name="T2" fmla="*/ 41 w 69"/>
                <a:gd name="T3" fmla="*/ 3 h 71"/>
                <a:gd name="T4" fmla="*/ 65 w 69"/>
                <a:gd name="T5" fmla="*/ 41 h 71"/>
                <a:gd name="T6" fmla="*/ 27 w 69"/>
                <a:gd name="T7" fmla="*/ 66 h 71"/>
                <a:gd name="T8" fmla="*/ 5 w 69"/>
                <a:gd name="T9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1">
                  <a:moveTo>
                    <a:pt x="5" y="33"/>
                  </a:moveTo>
                  <a:cubicBezTo>
                    <a:pt x="9" y="8"/>
                    <a:pt x="16" y="0"/>
                    <a:pt x="41" y="3"/>
                  </a:cubicBezTo>
                  <a:cubicBezTo>
                    <a:pt x="65" y="7"/>
                    <a:pt x="69" y="17"/>
                    <a:pt x="65" y="41"/>
                  </a:cubicBezTo>
                  <a:cubicBezTo>
                    <a:pt x="60" y="66"/>
                    <a:pt x="52" y="60"/>
                    <a:pt x="27" y="66"/>
                  </a:cubicBezTo>
                  <a:cubicBezTo>
                    <a:pt x="3" y="71"/>
                    <a:pt x="0" y="57"/>
                    <a:pt x="5" y="33"/>
                  </a:cubicBezTo>
                  <a:close/>
                </a:path>
              </a:pathLst>
            </a:custGeom>
            <a:solidFill>
              <a:srgbClr val="F0D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3415112" y="3042972"/>
            <a:ext cx="992074" cy="775494"/>
            <a:chOff x="4171950" y="3094038"/>
            <a:chExt cx="676275" cy="528637"/>
          </a:xfrm>
        </p:grpSpPr>
        <p:sp>
          <p:nvSpPr>
            <p:cNvPr id="156" name="Freeform 199"/>
            <p:cNvSpPr>
              <a:spLocks/>
            </p:cNvSpPr>
            <p:nvPr/>
          </p:nvSpPr>
          <p:spPr bwMode="auto">
            <a:xfrm>
              <a:off x="4533900" y="3357563"/>
              <a:ext cx="314325" cy="265112"/>
            </a:xfrm>
            <a:custGeom>
              <a:avLst/>
              <a:gdLst>
                <a:gd name="T0" fmla="*/ 198 w 198"/>
                <a:gd name="T1" fmla="*/ 167 h 167"/>
                <a:gd name="T2" fmla="*/ 20 w 198"/>
                <a:gd name="T3" fmla="*/ 85 h 167"/>
                <a:gd name="T4" fmla="*/ 0 w 198"/>
                <a:gd name="T5" fmla="*/ 69 h 167"/>
                <a:gd name="T6" fmla="*/ 27 w 198"/>
                <a:gd name="T7" fmla="*/ 34 h 167"/>
                <a:gd name="T8" fmla="*/ 54 w 198"/>
                <a:gd name="T9" fmla="*/ 0 h 167"/>
                <a:gd name="T10" fmla="*/ 73 w 198"/>
                <a:gd name="T11" fmla="*/ 15 h 167"/>
                <a:gd name="T12" fmla="*/ 198 w 198"/>
                <a:gd name="T13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67">
                  <a:moveTo>
                    <a:pt x="198" y="167"/>
                  </a:moveTo>
                  <a:lnTo>
                    <a:pt x="20" y="85"/>
                  </a:lnTo>
                  <a:lnTo>
                    <a:pt x="0" y="69"/>
                  </a:lnTo>
                  <a:lnTo>
                    <a:pt x="27" y="34"/>
                  </a:lnTo>
                  <a:lnTo>
                    <a:pt x="54" y="0"/>
                  </a:lnTo>
                  <a:lnTo>
                    <a:pt x="73" y="15"/>
                  </a:lnTo>
                  <a:lnTo>
                    <a:pt x="198" y="167"/>
                  </a:lnTo>
                  <a:close/>
                </a:path>
              </a:pathLst>
            </a:custGeom>
            <a:solidFill>
              <a:srgbClr val="DB9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00"/>
            <p:cNvSpPr>
              <a:spLocks/>
            </p:cNvSpPr>
            <p:nvPr/>
          </p:nvSpPr>
          <p:spPr bwMode="auto">
            <a:xfrm>
              <a:off x="4486275" y="3321050"/>
              <a:ext cx="280987" cy="239712"/>
            </a:xfrm>
            <a:custGeom>
              <a:avLst/>
              <a:gdLst>
                <a:gd name="T0" fmla="*/ 177 w 177"/>
                <a:gd name="T1" fmla="*/ 151 h 151"/>
                <a:gd name="T2" fmla="*/ 49 w 177"/>
                <a:gd name="T3" fmla="*/ 107 h 151"/>
                <a:gd name="T4" fmla="*/ 0 w 177"/>
                <a:gd name="T5" fmla="*/ 69 h 151"/>
                <a:gd name="T6" fmla="*/ 27 w 177"/>
                <a:gd name="T7" fmla="*/ 35 h 151"/>
                <a:gd name="T8" fmla="*/ 54 w 177"/>
                <a:gd name="T9" fmla="*/ 0 h 151"/>
                <a:gd name="T10" fmla="*/ 102 w 177"/>
                <a:gd name="T11" fmla="*/ 38 h 151"/>
                <a:gd name="T12" fmla="*/ 177 w 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51">
                  <a:moveTo>
                    <a:pt x="177" y="151"/>
                  </a:moveTo>
                  <a:lnTo>
                    <a:pt x="49" y="107"/>
                  </a:lnTo>
                  <a:lnTo>
                    <a:pt x="0" y="69"/>
                  </a:lnTo>
                  <a:lnTo>
                    <a:pt x="27" y="35"/>
                  </a:lnTo>
                  <a:lnTo>
                    <a:pt x="54" y="0"/>
                  </a:lnTo>
                  <a:lnTo>
                    <a:pt x="102" y="38"/>
                  </a:lnTo>
                  <a:lnTo>
                    <a:pt x="177" y="151"/>
                  </a:ln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01"/>
            <p:cNvSpPr>
              <a:spLocks/>
            </p:cNvSpPr>
            <p:nvPr/>
          </p:nvSpPr>
          <p:spPr bwMode="auto">
            <a:xfrm>
              <a:off x="4459288" y="3300413"/>
              <a:ext cx="247650" cy="212725"/>
            </a:xfrm>
            <a:custGeom>
              <a:avLst/>
              <a:gdLst>
                <a:gd name="T0" fmla="*/ 156 w 156"/>
                <a:gd name="T1" fmla="*/ 134 h 134"/>
                <a:gd name="T2" fmla="*/ 49 w 156"/>
                <a:gd name="T3" fmla="*/ 107 h 134"/>
                <a:gd name="T4" fmla="*/ 0 w 156"/>
                <a:gd name="T5" fmla="*/ 69 h 134"/>
                <a:gd name="T6" fmla="*/ 27 w 156"/>
                <a:gd name="T7" fmla="*/ 34 h 134"/>
                <a:gd name="T8" fmla="*/ 54 w 156"/>
                <a:gd name="T9" fmla="*/ 0 h 134"/>
                <a:gd name="T10" fmla="*/ 102 w 156"/>
                <a:gd name="T11" fmla="*/ 37 h 134"/>
                <a:gd name="T12" fmla="*/ 156 w 156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34">
                  <a:moveTo>
                    <a:pt x="156" y="134"/>
                  </a:moveTo>
                  <a:lnTo>
                    <a:pt x="49" y="107"/>
                  </a:lnTo>
                  <a:lnTo>
                    <a:pt x="0" y="69"/>
                  </a:lnTo>
                  <a:lnTo>
                    <a:pt x="27" y="34"/>
                  </a:lnTo>
                  <a:lnTo>
                    <a:pt x="54" y="0"/>
                  </a:lnTo>
                  <a:lnTo>
                    <a:pt x="102" y="37"/>
                  </a:lnTo>
                  <a:lnTo>
                    <a:pt x="156" y="134"/>
                  </a:lnTo>
                  <a:close/>
                </a:path>
              </a:pathLst>
            </a:custGeom>
            <a:solidFill>
              <a:srgbClr val="63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02"/>
            <p:cNvSpPr>
              <a:spLocks/>
            </p:cNvSpPr>
            <p:nvPr/>
          </p:nvSpPr>
          <p:spPr bwMode="auto">
            <a:xfrm>
              <a:off x="4238625" y="3128963"/>
              <a:ext cx="381000" cy="338137"/>
            </a:xfrm>
            <a:custGeom>
              <a:avLst/>
              <a:gdLst>
                <a:gd name="T0" fmla="*/ 0 w 1014"/>
                <a:gd name="T1" fmla="*/ 293 h 901"/>
                <a:gd name="T2" fmla="*/ 788 w 1014"/>
                <a:gd name="T3" fmla="*/ 901 h 901"/>
                <a:gd name="T4" fmla="*/ 901 w 1014"/>
                <a:gd name="T5" fmla="*/ 754 h 901"/>
                <a:gd name="T6" fmla="*/ 1014 w 1014"/>
                <a:gd name="T7" fmla="*/ 608 h 901"/>
                <a:gd name="T8" fmla="*/ 226 w 1014"/>
                <a:gd name="T9" fmla="*/ 0 h 901"/>
                <a:gd name="T10" fmla="*/ 0 w 1014"/>
                <a:gd name="T11" fmla="*/ 293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4" h="901">
                  <a:moveTo>
                    <a:pt x="0" y="293"/>
                  </a:moveTo>
                  <a:cubicBezTo>
                    <a:pt x="263" y="495"/>
                    <a:pt x="525" y="698"/>
                    <a:pt x="788" y="901"/>
                  </a:cubicBezTo>
                  <a:cubicBezTo>
                    <a:pt x="826" y="852"/>
                    <a:pt x="863" y="803"/>
                    <a:pt x="901" y="754"/>
                  </a:cubicBezTo>
                  <a:cubicBezTo>
                    <a:pt x="939" y="706"/>
                    <a:pt x="976" y="657"/>
                    <a:pt x="1014" y="608"/>
                  </a:cubicBezTo>
                  <a:cubicBezTo>
                    <a:pt x="752" y="405"/>
                    <a:pt x="489" y="202"/>
                    <a:pt x="226" y="0"/>
                  </a:cubicBezTo>
                  <a:cubicBezTo>
                    <a:pt x="84" y="46"/>
                    <a:pt x="9" y="143"/>
                    <a:pt x="0" y="293"/>
                  </a:cubicBez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03"/>
            <p:cNvSpPr>
              <a:spLocks/>
            </p:cNvSpPr>
            <p:nvPr/>
          </p:nvSpPr>
          <p:spPr bwMode="auto">
            <a:xfrm>
              <a:off x="4405313" y="3232150"/>
              <a:ext cx="349250" cy="365125"/>
            </a:xfrm>
            <a:custGeom>
              <a:avLst/>
              <a:gdLst>
                <a:gd name="T0" fmla="*/ 116 w 220"/>
                <a:gd name="T1" fmla="*/ 0 h 230"/>
                <a:gd name="T2" fmla="*/ 51 w 220"/>
                <a:gd name="T3" fmla="*/ 18 h 230"/>
                <a:gd name="T4" fmla="*/ 42 w 220"/>
                <a:gd name="T5" fmla="*/ 63 h 230"/>
                <a:gd name="T6" fmla="*/ 1 w 220"/>
                <a:gd name="T7" fmla="*/ 82 h 230"/>
                <a:gd name="T8" fmla="*/ 0 w 220"/>
                <a:gd name="T9" fmla="*/ 150 h 230"/>
                <a:gd name="T10" fmla="*/ 52 w 220"/>
                <a:gd name="T11" fmla="*/ 190 h 230"/>
                <a:gd name="T12" fmla="*/ 104 w 220"/>
                <a:gd name="T13" fmla="*/ 230 h 230"/>
                <a:gd name="T14" fmla="*/ 106 w 220"/>
                <a:gd name="T15" fmla="*/ 163 h 230"/>
                <a:gd name="T16" fmla="*/ 146 w 220"/>
                <a:gd name="T17" fmla="*/ 143 h 230"/>
                <a:gd name="T18" fmla="*/ 155 w 220"/>
                <a:gd name="T19" fmla="*/ 99 h 230"/>
                <a:gd name="T20" fmla="*/ 220 w 220"/>
                <a:gd name="T21" fmla="*/ 81 h 230"/>
                <a:gd name="T22" fmla="*/ 168 w 220"/>
                <a:gd name="T23" fmla="*/ 40 h 230"/>
                <a:gd name="T24" fmla="*/ 116 w 220"/>
                <a:gd name="T2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30">
                  <a:moveTo>
                    <a:pt x="116" y="0"/>
                  </a:moveTo>
                  <a:lnTo>
                    <a:pt x="51" y="18"/>
                  </a:lnTo>
                  <a:lnTo>
                    <a:pt x="42" y="63"/>
                  </a:lnTo>
                  <a:lnTo>
                    <a:pt x="1" y="82"/>
                  </a:lnTo>
                  <a:lnTo>
                    <a:pt x="0" y="150"/>
                  </a:lnTo>
                  <a:lnTo>
                    <a:pt x="52" y="190"/>
                  </a:lnTo>
                  <a:lnTo>
                    <a:pt x="104" y="230"/>
                  </a:lnTo>
                  <a:lnTo>
                    <a:pt x="106" y="163"/>
                  </a:lnTo>
                  <a:lnTo>
                    <a:pt x="146" y="143"/>
                  </a:lnTo>
                  <a:lnTo>
                    <a:pt x="155" y="99"/>
                  </a:lnTo>
                  <a:lnTo>
                    <a:pt x="220" y="81"/>
                  </a:lnTo>
                  <a:lnTo>
                    <a:pt x="168" y="4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B7B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04"/>
            <p:cNvSpPr>
              <a:spLocks/>
            </p:cNvSpPr>
            <p:nvPr/>
          </p:nvSpPr>
          <p:spPr bwMode="auto">
            <a:xfrm>
              <a:off x="4200525" y="3122613"/>
              <a:ext cx="292100" cy="209550"/>
            </a:xfrm>
            <a:custGeom>
              <a:avLst/>
              <a:gdLst>
                <a:gd name="T0" fmla="*/ 0 w 184"/>
                <a:gd name="T1" fmla="*/ 0 h 132"/>
                <a:gd name="T2" fmla="*/ 171 w 184"/>
                <a:gd name="T3" fmla="*/ 132 h 132"/>
                <a:gd name="T4" fmla="*/ 180 w 184"/>
                <a:gd name="T5" fmla="*/ 87 h 132"/>
                <a:gd name="T6" fmla="*/ 184 w 184"/>
                <a:gd name="T7" fmla="*/ 86 h 132"/>
                <a:gd name="T8" fmla="*/ 77 w 184"/>
                <a:gd name="T9" fmla="*/ 4 h 132"/>
                <a:gd name="T10" fmla="*/ 0 w 184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32">
                  <a:moveTo>
                    <a:pt x="0" y="0"/>
                  </a:moveTo>
                  <a:lnTo>
                    <a:pt x="171" y="132"/>
                  </a:lnTo>
                  <a:lnTo>
                    <a:pt x="180" y="87"/>
                  </a:lnTo>
                  <a:lnTo>
                    <a:pt x="184" y="86"/>
                  </a:lnTo>
                  <a:lnTo>
                    <a:pt x="7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5"/>
            <p:cNvSpPr>
              <a:spLocks/>
            </p:cNvSpPr>
            <p:nvPr/>
          </p:nvSpPr>
          <p:spPr bwMode="auto">
            <a:xfrm>
              <a:off x="4171950" y="3094038"/>
              <a:ext cx="150812" cy="144462"/>
            </a:xfrm>
            <a:custGeom>
              <a:avLst/>
              <a:gdLst>
                <a:gd name="T0" fmla="*/ 30 w 404"/>
                <a:gd name="T1" fmla="*/ 118 h 385"/>
                <a:gd name="T2" fmla="*/ 178 w 404"/>
                <a:gd name="T3" fmla="*/ 385 h 385"/>
                <a:gd name="T4" fmla="*/ 404 w 404"/>
                <a:gd name="T5" fmla="*/ 92 h 385"/>
                <a:gd name="T6" fmla="*/ 109 w 404"/>
                <a:gd name="T7" fmla="*/ 16 h 385"/>
                <a:gd name="T8" fmla="*/ 30 w 404"/>
                <a:gd name="T9" fmla="*/ 11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385">
                  <a:moveTo>
                    <a:pt x="30" y="118"/>
                  </a:moveTo>
                  <a:cubicBezTo>
                    <a:pt x="178" y="385"/>
                    <a:pt x="178" y="385"/>
                    <a:pt x="178" y="385"/>
                  </a:cubicBezTo>
                  <a:cubicBezTo>
                    <a:pt x="187" y="235"/>
                    <a:pt x="262" y="138"/>
                    <a:pt x="404" y="92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49" y="0"/>
                    <a:pt x="0" y="64"/>
                    <a:pt x="30" y="118"/>
                  </a:cubicBezTo>
                  <a:close/>
                </a:path>
              </a:pathLst>
            </a:custGeom>
            <a:solidFill>
              <a:srgbClr val="C00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6"/>
            <p:cNvSpPr>
              <a:spLocks/>
            </p:cNvSpPr>
            <p:nvPr/>
          </p:nvSpPr>
          <p:spPr bwMode="auto">
            <a:xfrm>
              <a:off x="4471988" y="3332163"/>
              <a:ext cx="179387" cy="158750"/>
            </a:xfrm>
            <a:custGeom>
              <a:avLst/>
              <a:gdLst>
                <a:gd name="T0" fmla="*/ 0 w 113"/>
                <a:gd name="T1" fmla="*/ 0 h 100"/>
                <a:gd name="T2" fmla="*/ 64 w 113"/>
                <a:gd name="T3" fmla="*/ 100 h 100"/>
                <a:gd name="T4" fmla="*/ 104 w 113"/>
                <a:gd name="T5" fmla="*/ 80 h 100"/>
                <a:gd name="T6" fmla="*/ 113 w 113"/>
                <a:gd name="T7" fmla="*/ 36 h 100"/>
                <a:gd name="T8" fmla="*/ 0 w 113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00">
                  <a:moveTo>
                    <a:pt x="0" y="0"/>
                  </a:moveTo>
                  <a:lnTo>
                    <a:pt x="64" y="100"/>
                  </a:lnTo>
                  <a:lnTo>
                    <a:pt x="104" y="80"/>
                  </a:lnTo>
                  <a:lnTo>
                    <a:pt x="113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8"/>
            <p:cNvSpPr>
              <a:spLocks/>
            </p:cNvSpPr>
            <p:nvPr/>
          </p:nvSpPr>
          <p:spPr bwMode="auto">
            <a:xfrm>
              <a:off x="4471988" y="3332163"/>
              <a:ext cx="165100" cy="158750"/>
            </a:xfrm>
            <a:custGeom>
              <a:avLst/>
              <a:gdLst>
                <a:gd name="T0" fmla="*/ 0 w 104"/>
                <a:gd name="T1" fmla="*/ 0 h 100"/>
                <a:gd name="T2" fmla="*/ 64 w 104"/>
                <a:gd name="T3" fmla="*/ 100 h 100"/>
                <a:gd name="T4" fmla="*/ 104 w 104"/>
                <a:gd name="T5" fmla="*/ 80 h 100"/>
                <a:gd name="T6" fmla="*/ 0 w 104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00">
                  <a:moveTo>
                    <a:pt x="0" y="0"/>
                  </a:moveTo>
                  <a:lnTo>
                    <a:pt x="64" y="100"/>
                  </a:lnTo>
                  <a:lnTo>
                    <a:pt x="104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8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9"/>
            <p:cNvSpPr>
              <a:spLocks/>
            </p:cNvSpPr>
            <p:nvPr/>
          </p:nvSpPr>
          <p:spPr bwMode="auto">
            <a:xfrm>
              <a:off x="4471988" y="3232150"/>
              <a:ext cx="282575" cy="157162"/>
            </a:xfrm>
            <a:custGeom>
              <a:avLst/>
              <a:gdLst>
                <a:gd name="T0" fmla="*/ 113 w 178"/>
                <a:gd name="T1" fmla="*/ 99 h 99"/>
                <a:gd name="T2" fmla="*/ 178 w 178"/>
                <a:gd name="T3" fmla="*/ 81 h 99"/>
                <a:gd name="T4" fmla="*/ 126 w 178"/>
                <a:gd name="T5" fmla="*/ 40 h 99"/>
                <a:gd name="T6" fmla="*/ 74 w 178"/>
                <a:gd name="T7" fmla="*/ 0 h 99"/>
                <a:gd name="T8" fmla="*/ 9 w 178"/>
                <a:gd name="T9" fmla="*/ 18 h 99"/>
                <a:gd name="T10" fmla="*/ 0 w 178"/>
                <a:gd name="T11" fmla="*/ 63 h 99"/>
                <a:gd name="T12" fmla="*/ 113 w 178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99">
                  <a:moveTo>
                    <a:pt x="113" y="99"/>
                  </a:moveTo>
                  <a:lnTo>
                    <a:pt x="178" y="81"/>
                  </a:lnTo>
                  <a:lnTo>
                    <a:pt x="126" y="40"/>
                  </a:lnTo>
                  <a:lnTo>
                    <a:pt x="74" y="0"/>
                  </a:lnTo>
                  <a:lnTo>
                    <a:pt x="9" y="18"/>
                  </a:lnTo>
                  <a:lnTo>
                    <a:pt x="0" y="63"/>
                  </a:lnTo>
                  <a:lnTo>
                    <a:pt x="113" y="99"/>
                  </a:lnTo>
                  <a:close/>
                </a:path>
              </a:pathLst>
            </a:custGeom>
            <a:solidFill>
              <a:srgbClr val="FB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90980" y="546481"/>
            <a:ext cx="971549" cy="1019175"/>
            <a:chOff x="6365875" y="2570163"/>
            <a:chExt cx="971549" cy="1019175"/>
          </a:xfrm>
        </p:grpSpPr>
        <p:sp>
          <p:nvSpPr>
            <p:cNvPr id="7" name="Freeform 108"/>
            <p:cNvSpPr>
              <a:spLocks/>
            </p:cNvSpPr>
            <p:nvPr/>
          </p:nvSpPr>
          <p:spPr bwMode="auto">
            <a:xfrm>
              <a:off x="6596062" y="3127375"/>
              <a:ext cx="112712" cy="107950"/>
            </a:xfrm>
            <a:custGeom>
              <a:avLst/>
              <a:gdLst>
                <a:gd name="T0" fmla="*/ 0 w 71"/>
                <a:gd name="T1" fmla="*/ 68 h 68"/>
                <a:gd name="T2" fmla="*/ 41 w 71"/>
                <a:gd name="T3" fmla="*/ 6 h 68"/>
                <a:gd name="T4" fmla="*/ 48 w 71"/>
                <a:gd name="T5" fmla="*/ 0 h 68"/>
                <a:gd name="T6" fmla="*/ 60 w 71"/>
                <a:gd name="T7" fmla="*/ 12 h 68"/>
                <a:gd name="T8" fmla="*/ 71 w 71"/>
                <a:gd name="T9" fmla="*/ 24 h 68"/>
                <a:gd name="T10" fmla="*/ 64 w 71"/>
                <a:gd name="T11" fmla="*/ 30 h 68"/>
                <a:gd name="T12" fmla="*/ 0 w 71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8">
                  <a:moveTo>
                    <a:pt x="0" y="68"/>
                  </a:moveTo>
                  <a:lnTo>
                    <a:pt x="41" y="6"/>
                  </a:lnTo>
                  <a:lnTo>
                    <a:pt x="48" y="0"/>
                  </a:lnTo>
                  <a:lnTo>
                    <a:pt x="60" y="12"/>
                  </a:lnTo>
                  <a:lnTo>
                    <a:pt x="71" y="24"/>
                  </a:lnTo>
                  <a:lnTo>
                    <a:pt x="64" y="3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9"/>
            <p:cNvSpPr>
              <a:spLocks/>
            </p:cNvSpPr>
            <p:nvPr/>
          </p:nvSpPr>
          <p:spPr bwMode="auto">
            <a:xfrm>
              <a:off x="6624637" y="3111500"/>
              <a:ext cx="100012" cy="96837"/>
            </a:xfrm>
            <a:custGeom>
              <a:avLst/>
              <a:gdLst>
                <a:gd name="T0" fmla="*/ 0 w 63"/>
                <a:gd name="T1" fmla="*/ 61 h 61"/>
                <a:gd name="T2" fmla="*/ 24 w 63"/>
                <a:gd name="T3" fmla="*/ 16 h 61"/>
                <a:gd name="T4" fmla="*/ 41 w 63"/>
                <a:gd name="T5" fmla="*/ 0 h 61"/>
                <a:gd name="T6" fmla="*/ 52 w 63"/>
                <a:gd name="T7" fmla="*/ 12 h 61"/>
                <a:gd name="T8" fmla="*/ 63 w 63"/>
                <a:gd name="T9" fmla="*/ 24 h 61"/>
                <a:gd name="T10" fmla="*/ 46 w 63"/>
                <a:gd name="T11" fmla="*/ 40 h 61"/>
                <a:gd name="T12" fmla="*/ 0 w 63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1">
                  <a:moveTo>
                    <a:pt x="0" y="61"/>
                  </a:moveTo>
                  <a:lnTo>
                    <a:pt x="24" y="16"/>
                  </a:lnTo>
                  <a:lnTo>
                    <a:pt x="41" y="0"/>
                  </a:lnTo>
                  <a:lnTo>
                    <a:pt x="52" y="12"/>
                  </a:lnTo>
                  <a:lnTo>
                    <a:pt x="63" y="24"/>
                  </a:lnTo>
                  <a:lnTo>
                    <a:pt x="46" y="4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0"/>
            <p:cNvSpPr>
              <a:spLocks/>
            </p:cNvSpPr>
            <p:nvPr/>
          </p:nvSpPr>
          <p:spPr bwMode="auto">
            <a:xfrm>
              <a:off x="6645275" y="3101975"/>
              <a:ext cx="88900" cy="87312"/>
            </a:xfrm>
            <a:custGeom>
              <a:avLst/>
              <a:gdLst>
                <a:gd name="T0" fmla="*/ 0 w 56"/>
                <a:gd name="T1" fmla="*/ 55 h 55"/>
                <a:gd name="T2" fmla="*/ 17 w 56"/>
                <a:gd name="T3" fmla="*/ 16 h 55"/>
                <a:gd name="T4" fmla="*/ 34 w 56"/>
                <a:gd name="T5" fmla="*/ 0 h 55"/>
                <a:gd name="T6" fmla="*/ 45 w 56"/>
                <a:gd name="T7" fmla="*/ 12 h 55"/>
                <a:gd name="T8" fmla="*/ 56 w 56"/>
                <a:gd name="T9" fmla="*/ 24 h 55"/>
                <a:gd name="T10" fmla="*/ 39 w 56"/>
                <a:gd name="T11" fmla="*/ 40 h 55"/>
                <a:gd name="T12" fmla="*/ 0 w 56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5">
                  <a:moveTo>
                    <a:pt x="0" y="55"/>
                  </a:moveTo>
                  <a:lnTo>
                    <a:pt x="17" y="16"/>
                  </a:lnTo>
                  <a:lnTo>
                    <a:pt x="34" y="0"/>
                  </a:lnTo>
                  <a:lnTo>
                    <a:pt x="45" y="12"/>
                  </a:lnTo>
                  <a:lnTo>
                    <a:pt x="56" y="24"/>
                  </a:lnTo>
                  <a:lnTo>
                    <a:pt x="39" y="4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82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1"/>
            <p:cNvSpPr>
              <a:spLocks/>
            </p:cNvSpPr>
            <p:nvPr/>
          </p:nvSpPr>
          <p:spPr bwMode="auto">
            <a:xfrm>
              <a:off x="6680200" y="3216275"/>
              <a:ext cx="111125" cy="107950"/>
            </a:xfrm>
            <a:custGeom>
              <a:avLst/>
              <a:gdLst>
                <a:gd name="T0" fmla="*/ 0 w 70"/>
                <a:gd name="T1" fmla="*/ 68 h 68"/>
                <a:gd name="T2" fmla="*/ 41 w 70"/>
                <a:gd name="T3" fmla="*/ 6 h 68"/>
                <a:gd name="T4" fmla="*/ 48 w 70"/>
                <a:gd name="T5" fmla="*/ 0 h 68"/>
                <a:gd name="T6" fmla="*/ 59 w 70"/>
                <a:gd name="T7" fmla="*/ 12 h 68"/>
                <a:gd name="T8" fmla="*/ 70 w 70"/>
                <a:gd name="T9" fmla="*/ 24 h 68"/>
                <a:gd name="T10" fmla="*/ 63 w 70"/>
                <a:gd name="T11" fmla="*/ 31 h 68"/>
                <a:gd name="T12" fmla="*/ 0 w 70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8">
                  <a:moveTo>
                    <a:pt x="0" y="68"/>
                  </a:moveTo>
                  <a:lnTo>
                    <a:pt x="41" y="6"/>
                  </a:lnTo>
                  <a:lnTo>
                    <a:pt x="48" y="0"/>
                  </a:lnTo>
                  <a:lnTo>
                    <a:pt x="59" y="12"/>
                  </a:lnTo>
                  <a:lnTo>
                    <a:pt x="70" y="24"/>
                  </a:lnTo>
                  <a:lnTo>
                    <a:pt x="63" y="31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2"/>
            <p:cNvSpPr>
              <a:spLocks/>
            </p:cNvSpPr>
            <p:nvPr/>
          </p:nvSpPr>
          <p:spPr bwMode="auto">
            <a:xfrm>
              <a:off x="6707187" y="3200400"/>
              <a:ext cx="101600" cy="96837"/>
            </a:xfrm>
            <a:custGeom>
              <a:avLst/>
              <a:gdLst>
                <a:gd name="T0" fmla="*/ 0 w 64"/>
                <a:gd name="T1" fmla="*/ 61 h 61"/>
                <a:gd name="T2" fmla="*/ 24 w 64"/>
                <a:gd name="T3" fmla="*/ 16 h 61"/>
                <a:gd name="T4" fmla="*/ 41 w 64"/>
                <a:gd name="T5" fmla="*/ 0 h 61"/>
                <a:gd name="T6" fmla="*/ 52 w 64"/>
                <a:gd name="T7" fmla="*/ 12 h 61"/>
                <a:gd name="T8" fmla="*/ 64 w 64"/>
                <a:gd name="T9" fmla="*/ 24 h 61"/>
                <a:gd name="T10" fmla="*/ 47 w 64"/>
                <a:gd name="T11" fmla="*/ 40 h 61"/>
                <a:gd name="T12" fmla="*/ 0 w 64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1">
                  <a:moveTo>
                    <a:pt x="0" y="61"/>
                  </a:moveTo>
                  <a:lnTo>
                    <a:pt x="24" y="16"/>
                  </a:lnTo>
                  <a:lnTo>
                    <a:pt x="41" y="0"/>
                  </a:lnTo>
                  <a:lnTo>
                    <a:pt x="52" y="12"/>
                  </a:lnTo>
                  <a:lnTo>
                    <a:pt x="64" y="24"/>
                  </a:lnTo>
                  <a:lnTo>
                    <a:pt x="47" y="4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3"/>
            <p:cNvSpPr>
              <a:spLocks/>
            </p:cNvSpPr>
            <p:nvPr/>
          </p:nvSpPr>
          <p:spPr bwMode="auto">
            <a:xfrm>
              <a:off x="6727825" y="3192463"/>
              <a:ext cx="90487" cy="85725"/>
            </a:xfrm>
            <a:custGeom>
              <a:avLst/>
              <a:gdLst>
                <a:gd name="T0" fmla="*/ 0 w 57"/>
                <a:gd name="T1" fmla="*/ 54 h 54"/>
                <a:gd name="T2" fmla="*/ 17 w 57"/>
                <a:gd name="T3" fmla="*/ 16 h 54"/>
                <a:gd name="T4" fmla="*/ 34 w 57"/>
                <a:gd name="T5" fmla="*/ 0 h 54"/>
                <a:gd name="T6" fmla="*/ 45 w 57"/>
                <a:gd name="T7" fmla="*/ 12 h 54"/>
                <a:gd name="T8" fmla="*/ 57 w 57"/>
                <a:gd name="T9" fmla="*/ 24 h 54"/>
                <a:gd name="T10" fmla="*/ 39 w 57"/>
                <a:gd name="T11" fmla="*/ 40 h 54"/>
                <a:gd name="T12" fmla="*/ 0 w 57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4">
                  <a:moveTo>
                    <a:pt x="0" y="54"/>
                  </a:moveTo>
                  <a:lnTo>
                    <a:pt x="17" y="16"/>
                  </a:lnTo>
                  <a:lnTo>
                    <a:pt x="34" y="0"/>
                  </a:lnTo>
                  <a:lnTo>
                    <a:pt x="45" y="12"/>
                  </a:lnTo>
                  <a:lnTo>
                    <a:pt x="57" y="24"/>
                  </a:lnTo>
                  <a:lnTo>
                    <a:pt x="39" y="4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82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4"/>
            <p:cNvSpPr>
              <a:spLocks/>
            </p:cNvSpPr>
            <p:nvPr/>
          </p:nvSpPr>
          <p:spPr bwMode="auto">
            <a:xfrm>
              <a:off x="6804025" y="2814638"/>
              <a:ext cx="325437" cy="320675"/>
            </a:xfrm>
            <a:custGeom>
              <a:avLst/>
              <a:gdLst>
                <a:gd name="T0" fmla="*/ 442 w 864"/>
                <a:gd name="T1" fmla="*/ 855 h 855"/>
                <a:gd name="T2" fmla="*/ 792 w 864"/>
                <a:gd name="T3" fmla="*/ 530 h 855"/>
                <a:gd name="T4" fmla="*/ 843 w 864"/>
                <a:gd name="T5" fmla="*/ 343 h 855"/>
                <a:gd name="T6" fmla="*/ 734 w 864"/>
                <a:gd name="T7" fmla="*/ 154 h 855"/>
                <a:gd name="T8" fmla="*/ 520 w 864"/>
                <a:gd name="T9" fmla="*/ 19 h 855"/>
                <a:gd name="T10" fmla="*/ 342 w 864"/>
                <a:gd name="T11" fmla="*/ 60 h 855"/>
                <a:gd name="T12" fmla="*/ 0 w 864"/>
                <a:gd name="T13" fmla="*/ 377 h 855"/>
                <a:gd name="T14" fmla="*/ 442 w 864"/>
                <a:gd name="T15" fmla="*/ 85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4" h="855">
                  <a:moveTo>
                    <a:pt x="442" y="855"/>
                  </a:moveTo>
                  <a:cubicBezTo>
                    <a:pt x="792" y="530"/>
                    <a:pt x="792" y="530"/>
                    <a:pt x="792" y="530"/>
                  </a:cubicBezTo>
                  <a:cubicBezTo>
                    <a:pt x="844" y="482"/>
                    <a:pt x="864" y="409"/>
                    <a:pt x="843" y="343"/>
                  </a:cubicBezTo>
                  <a:cubicBezTo>
                    <a:pt x="822" y="275"/>
                    <a:pt x="786" y="210"/>
                    <a:pt x="734" y="154"/>
                  </a:cubicBezTo>
                  <a:cubicBezTo>
                    <a:pt x="674" y="89"/>
                    <a:pt x="600" y="44"/>
                    <a:pt x="520" y="19"/>
                  </a:cubicBezTo>
                  <a:cubicBezTo>
                    <a:pt x="458" y="0"/>
                    <a:pt x="390" y="15"/>
                    <a:pt x="342" y="60"/>
                  </a:cubicBezTo>
                  <a:cubicBezTo>
                    <a:pt x="0" y="377"/>
                    <a:pt x="0" y="377"/>
                    <a:pt x="0" y="377"/>
                  </a:cubicBezTo>
                  <a:lnTo>
                    <a:pt x="442" y="855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5"/>
            <p:cNvSpPr>
              <a:spLocks/>
            </p:cNvSpPr>
            <p:nvPr/>
          </p:nvSpPr>
          <p:spPr bwMode="auto">
            <a:xfrm>
              <a:off x="6376987" y="2581275"/>
              <a:ext cx="423862" cy="412750"/>
            </a:xfrm>
            <a:custGeom>
              <a:avLst/>
              <a:gdLst>
                <a:gd name="T0" fmla="*/ 117 w 267"/>
                <a:gd name="T1" fmla="*/ 0 h 260"/>
                <a:gd name="T2" fmla="*/ 212 w 267"/>
                <a:gd name="T3" fmla="*/ 28 h 260"/>
                <a:gd name="T4" fmla="*/ 267 w 267"/>
                <a:gd name="T5" fmla="*/ 161 h 260"/>
                <a:gd name="T6" fmla="*/ 161 w 267"/>
                <a:gd name="T7" fmla="*/ 260 h 260"/>
                <a:gd name="T8" fmla="*/ 109 w 267"/>
                <a:gd name="T9" fmla="*/ 122 h 260"/>
                <a:gd name="T10" fmla="*/ 0 w 267"/>
                <a:gd name="T11" fmla="*/ 109 h 260"/>
                <a:gd name="T12" fmla="*/ 117 w 267"/>
                <a:gd name="T13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7" h="260">
                  <a:moveTo>
                    <a:pt x="117" y="0"/>
                  </a:moveTo>
                  <a:lnTo>
                    <a:pt x="212" y="28"/>
                  </a:lnTo>
                  <a:lnTo>
                    <a:pt x="267" y="161"/>
                  </a:lnTo>
                  <a:lnTo>
                    <a:pt x="161" y="260"/>
                  </a:lnTo>
                  <a:lnTo>
                    <a:pt x="109" y="122"/>
                  </a:lnTo>
                  <a:lnTo>
                    <a:pt x="0" y="109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76A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6"/>
            <p:cNvSpPr>
              <a:spLocks/>
            </p:cNvSpPr>
            <p:nvPr/>
          </p:nvSpPr>
          <p:spPr bwMode="auto">
            <a:xfrm>
              <a:off x="6365875" y="2570163"/>
              <a:ext cx="446087" cy="433387"/>
            </a:xfrm>
            <a:custGeom>
              <a:avLst/>
              <a:gdLst>
                <a:gd name="T0" fmla="*/ 526 w 1188"/>
                <a:gd name="T1" fmla="*/ 27 h 1154"/>
                <a:gd name="T2" fmla="*/ 519 w 1188"/>
                <a:gd name="T3" fmla="*/ 52 h 1154"/>
                <a:gd name="T4" fmla="*/ 905 w 1188"/>
                <a:gd name="T5" fmla="*/ 166 h 1154"/>
                <a:gd name="T6" fmla="*/ 1129 w 1188"/>
                <a:gd name="T7" fmla="*/ 704 h 1154"/>
                <a:gd name="T8" fmla="*/ 721 w 1188"/>
                <a:gd name="T9" fmla="*/ 1082 h 1154"/>
                <a:gd name="T10" fmla="*/ 516 w 1188"/>
                <a:gd name="T11" fmla="*/ 536 h 1154"/>
                <a:gd name="T12" fmla="*/ 495 w 1188"/>
                <a:gd name="T13" fmla="*/ 520 h 1154"/>
                <a:gd name="T14" fmla="*/ 86 w 1188"/>
                <a:gd name="T15" fmla="*/ 470 h 1154"/>
                <a:gd name="T16" fmla="*/ 544 w 1188"/>
                <a:gd name="T17" fmla="*/ 46 h 1154"/>
                <a:gd name="T18" fmla="*/ 526 w 1188"/>
                <a:gd name="T19" fmla="*/ 27 h 1154"/>
                <a:gd name="T20" fmla="*/ 519 w 1188"/>
                <a:gd name="T21" fmla="*/ 52 h 1154"/>
                <a:gd name="T22" fmla="*/ 526 w 1188"/>
                <a:gd name="T23" fmla="*/ 27 h 1154"/>
                <a:gd name="T24" fmla="*/ 509 w 1188"/>
                <a:gd name="T25" fmla="*/ 8 h 1154"/>
                <a:gd name="T26" fmla="*/ 10 w 1188"/>
                <a:gd name="T27" fmla="*/ 470 h 1154"/>
                <a:gd name="T28" fmla="*/ 3 w 1188"/>
                <a:gd name="T29" fmla="*/ 497 h 1154"/>
                <a:gd name="T30" fmla="*/ 25 w 1188"/>
                <a:gd name="T31" fmla="*/ 514 h 1154"/>
                <a:gd name="T32" fmla="*/ 474 w 1188"/>
                <a:gd name="T33" fmla="*/ 569 h 1154"/>
                <a:gd name="T34" fmla="*/ 687 w 1188"/>
                <a:gd name="T35" fmla="*/ 1136 h 1154"/>
                <a:gd name="T36" fmla="*/ 705 w 1188"/>
                <a:gd name="T37" fmla="*/ 1152 h 1154"/>
                <a:gd name="T38" fmla="*/ 728 w 1188"/>
                <a:gd name="T39" fmla="*/ 1146 h 1154"/>
                <a:gd name="T40" fmla="*/ 1177 w 1188"/>
                <a:gd name="T41" fmla="*/ 729 h 1154"/>
                <a:gd name="T42" fmla="*/ 1183 w 1188"/>
                <a:gd name="T43" fmla="*/ 701 h 1154"/>
                <a:gd name="T44" fmla="*/ 947 w 1188"/>
                <a:gd name="T45" fmla="*/ 135 h 1154"/>
                <a:gd name="T46" fmla="*/ 931 w 1188"/>
                <a:gd name="T47" fmla="*/ 121 h 1154"/>
                <a:gd name="T48" fmla="*/ 534 w 1188"/>
                <a:gd name="T49" fmla="*/ 3 h 1154"/>
                <a:gd name="T50" fmla="*/ 509 w 1188"/>
                <a:gd name="T51" fmla="*/ 8 h 1154"/>
                <a:gd name="T52" fmla="*/ 526 w 1188"/>
                <a:gd name="T53" fmla="*/ 27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8" h="1154">
                  <a:moveTo>
                    <a:pt x="526" y="27"/>
                  </a:moveTo>
                  <a:cubicBezTo>
                    <a:pt x="519" y="52"/>
                    <a:pt x="519" y="52"/>
                    <a:pt x="519" y="52"/>
                  </a:cubicBezTo>
                  <a:cubicBezTo>
                    <a:pt x="905" y="166"/>
                    <a:pt x="905" y="166"/>
                    <a:pt x="905" y="166"/>
                  </a:cubicBezTo>
                  <a:cubicBezTo>
                    <a:pt x="1129" y="704"/>
                    <a:pt x="1129" y="704"/>
                    <a:pt x="1129" y="704"/>
                  </a:cubicBezTo>
                  <a:cubicBezTo>
                    <a:pt x="721" y="1082"/>
                    <a:pt x="721" y="1082"/>
                    <a:pt x="721" y="1082"/>
                  </a:cubicBezTo>
                  <a:cubicBezTo>
                    <a:pt x="516" y="536"/>
                    <a:pt x="516" y="536"/>
                    <a:pt x="516" y="536"/>
                  </a:cubicBezTo>
                  <a:cubicBezTo>
                    <a:pt x="513" y="527"/>
                    <a:pt x="505" y="521"/>
                    <a:pt x="495" y="520"/>
                  </a:cubicBezTo>
                  <a:cubicBezTo>
                    <a:pt x="86" y="470"/>
                    <a:pt x="86" y="470"/>
                    <a:pt x="86" y="470"/>
                  </a:cubicBezTo>
                  <a:cubicBezTo>
                    <a:pt x="544" y="46"/>
                    <a:pt x="544" y="46"/>
                    <a:pt x="544" y="46"/>
                  </a:cubicBezTo>
                  <a:cubicBezTo>
                    <a:pt x="526" y="27"/>
                    <a:pt x="526" y="27"/>
                    <a:pt x="526" y="27"/>
                  </a:cubicBezTo>
                  <a:cubicBezTo>
                    <a:pt x="519" y="52"/>
                    <a:pt x="519" y="52"/>
                    <a:pt x="519" y="52"/>
                  </a:cubicBezTo>
                  <a:cubicBezTo>
                    <a:pt x="526" y="27"/>
                    <a:pt x="526" y="27"/>
                    <a:pt x="526" y="27"/>
                  </a:cubicBezTo>
                  <a:cubicBezTo>
                    <a:pt x="509" y="8"/>
                    <a:pt x="509" y="8"/>
                    <a:pt x="509" y="8"/>
                  </a:cubicBezTo>
                  <a:cubicBezTo>
                    <a:pt x="10" y="470"/>
                    <a:pt x="10" y="470"/>
                    <a:pt x="10" y="470"/>
                  </a:cubicBezTo>
                  <a:cubicBezTo>
                    <a:pt x="3" y="477"/>
                    <a:pt x="0" y="487"/>
                    <a:pt x="3" y="497"/>
                  </a:cubicBezTo>
                  <a:cubicBezTo>
                    <a:pt x="6" y="506"/>
                    <a:pt x="15" y="513"/>
                    <a:pt x="25" y="514"/>
                  </a:cubicBezTo>
                  <a:cubicBezTo>
                    <a:pt x="474" y="569"/>
                    <a:pt x="474" y="569"/>
                    <a:pt x="474" y="569"/>
                  </a:cubicBezTo>
                  <a:cubicBezTo>
                    <a:pt x="687" y="1136"/>
                    <a:pt x="687" y="1136"/>
                    <a:pt x="687" y="1136"/>
                  </a:cubicBezTo>
                  <a:cubicBezTo>
                    <a:pt x="690" y="1144"/>
                    <a:pt x="697" y="1150"/>
                    <a:pt x="705" y="1152"/>
                  </a:cubicBezTo>
                  <a:cubicBezTo>
                    <a:pt x="713" y="1154"/>
                    <a:pt x="722" y="1151"/>
                    <a:pt x="728" y="1146"/>
                  </a:cubicBezTo>
                  <a:cubicBezTo>
                    <a:pt x="1177" y="729"/>
                    <a:pt x="1177" y="729"/>
                    <a:pt x="1177" y="729"/>
                  </a:cubicBezTo>
                  <a:cubicBezTo>
                    <a:pt x="1185" y="722"/>
                    <a:pt x="1188" y="711"/>
                    <a:pt x="1183" y="701"/>
                  </a:cubicBezTo>
                  <a:cubicBezTo>
                    <a:pt x="947" y="135"/>
                    <a:pt x="947" y="135"/>
                    <a:pt x="947" y="135"/>
                  </a:cubicBezTo>
                  <a:cubicBezTo>
                    <a:pt x="944" y="128"/>
                    <a:pt x="938" y="123"/>
                    <a:pt x="931" y="121"/>
                  </a:cubicBezTo>
                  <a:cubicBezTo>
                    <a:pt x="534" y="3"/>
                    <a:pt x="534" y="3"/>
                    <a:pt x="534" y="3"/>
                  </a:cubicBezTo>
                  <a:cubicBezTo>
                    <a:pt x="525" y="0"/>
                    <a:pt x="516" y="2"/>
                    <a:pt x="509" y="8"/>
                  </a:cubicBezTo>
                  <a:lnTo>
                    <a:pt x="526" y="27"/>
                  </a:lnTo>
                  <a:close/>
                </a:path>
              </a:pathLst>
            </a:custGeom>
            <a:solidFill>
              <a:srgbClr val="0CC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7"/>
            <p:cNvSpPr>
              <a:spLocks/>
            </p:cNvSpPr>
            <p:nvPr/>
          </p:nvSpPr>
          <p:spPr bwMode="auto">
            <a:xfrm>
              <a:off x="6540500" y="2614613"/>
              <a:ext cx="182562" cy="171450"/>
            </a:xfrm>
            <a:custGeom>
              <a:avLst/>
              <a:gdLst>
                <a:gd name="T0" fmla="*/ 442 w 488"/>
                <a:gd name="T1" fmla="*/ 9 h 456"/>
                <a:gd name="T2" fmla="*/ 11 w 488"/>
                <a:gd name="T3" fmla="*/ 409 h 456"/>
                <a:gd name="T4" fmla="*/ 10 w 488"/>
                <a:gd name="T5" fmla="*/ 445 h 456"/>
                <a:gd name="T6" fmla="*/ 46 w 488"/>
                <a:gd name="T7" fmla="*/ 447 h 456"/>
                <a:gd name="T8" fmla="*/ 477 w 488"/>
                <a:gd name="T9" fmla="*/ 47 h 456"/>
                <a:gd name="T10" fmla="*/ 479 w 488"/>
                <a:gd name="T11" fmla="*/ 11 h 456"/>
                <a:gd name="T12" fmla="*/ 442 w 488"/>
                <a:gd name="T13" fmla="*/ 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456">
                  <a:moveTo>
                    <a:pt x="442" y="9"/>
                  </a:moveTo>
                  <a:cubicBezTo>
                    <a:pt x="11" y="409"/>
                    <a:pt x="11" y="409"/>
                    <a:pt x="11" y="409"/>
                  </a:cubicBezTo>
                  <a:cubicBezTo>
                    <a:pt x="1" y="419"/>
                    <a:pt x="0" y="435"/>
                    <a:pt x="10" y="445"/>
                  </a:cubicBezTo>
                  <a:cubicBezTo>
                    <a:pt x="19" y="456"/>
                    <a:pt x="35" y="456"/>
                    <a:pt x="46" y="447"/>
                  </a:cubicBezTo>
                  <a:cubicBezTo>
                    <a:pt x="477" y="47"/>
                    <a:pt x="477" y="47"/>
                    <a:pt x="477" y="47"/>
                  </a:cubicBezTo>
                  <a:cubicBezTo>
                    <a:pt x="487" y="37"/>
                    <a:pt x="488" y="21"/>
                    <a:pt x="479" y="11"/>
                  </a:cubicBezTo>
                  <a:cubicBezTo>
                    <a:pt x="469" y="0"/>
                    <a:pt x="453" y="0"/>
                    <a:pt x="442" y="9"/>
                  </a:cubicBezTo>
                </a:path>
              </a:pathLst>
            </a:custGeom>
            <a:solidFill>
              <a:srgbClr val="0CC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8"/>
            <p:cNvSpPr>
              <a:spLocks/>
            </p:cNvSpPr>
            <p:nvPr/>
          </p:nvSpPr>
          <p:spPr bwMode="auto">
            <a:xfrm>
              <a:off x="6632575" y="2836863"/>
              <a:ext cx="266700" cy="203200"/>
            </a:xfrm>
            <a:custGeom>
              <a:avLst/>
              <a:gdLst>
                <a:gd name="T0" fmla="*/ 106 w 168"/>
                <a:gd name="T1" fmla="*/ 0 h 128"/>
                <a:gd name="T2" fmla="*/ 168 w 168"/>
                <a:gd name="T3" fmla="*/ 31 h 128"/>
                <a:gd name="T4" fmla="*/ 63 w 168"/>
                <a:gd name="T5" fmla="*/ 128 h 128"/>
                <a:gd name="T6" fmla="*/ 0 w 168"/>
                <a:gd name="T7" fmla="*/ 99 h 128"/>
                <a:gd name="T8" fmla="*/ 106 w 168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28">
                  <a:moveTo>
                    <a:pt x="106" y="0"/>
                  </a:moveTo>
                  <a:lnTo>
                    <a:pt x="168" y="31"/>
                  </a:lnTo>
                  <a:lnTo>
                    <a:pt x="63" y="128"/>
                  </a:lnTo>
                  <a:lnTo>
                    <a:pt x="0" y="9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055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9"/>
            <p:cNvSpPr>
              <a:spLocks/>
            </p:cNvSpPr>
            <p:nvPr/>
          </p:nvSpPr>
          <p:spPr bwMode="auto">
            <a:xfrm>
              <a:off x="6623050" y="2827338"/>
              <a:ext cx="285750" cy="222250"/>
            </a:xfrm>
            <a:custGeom>
              <a:avLst/>
              <a:gdLst>
                <a:gd name="T0" fmla="*/ 476 w 762"/>
                <a:gd name="T1" fmla="*/ 28 h 594"/>
                <a:gd name="T2" fmla="*/ 464 w 762"/>
                <a:gd name="T3" fmla="*/ 51 h 594"/>
                <a:gd name="T4" fmla="*/ 691 w 762"/>
                <a:gd name="T5" fmla="*/ 164 h 594"/>
                <a:gd name="T6" fmla="*/ 290 w 762"/>
                <a:gd name="T7" fmla="*/ 536 h 594"/>
                <a:gd name="T8" fmla="*/ 72 w 762"/>
                <a:gd name="T9" fmla="*/ 437 h 594"/>
                <a:gd name="T10" fmla="*/ 493 w 762"/>
                <a:gd name="T11" fmla="*/ 46 h 594"/>
                <a:gd name="T12" fmla="*/ 476 w 762"/>
                <a:gd name="T13" fmla="*/ 28 h 594"/>
                <a:gd name="T14" fmla="*/ 464 w 762"/>
                <a:gd name="T15" fmla="*/ 51 h 594"/>
                <a:gd name="T16" fmla="*/ 476 w 762"/>
                <a:gd name="T17" fmla="*/ 28 h 594"/>
                <a:gd name="T18" fmla="*/ 458 w 762"/>
                <a:gd name="T19" fmla="*/ 9 h 594"/>
                <a:gd name="T20" fmla="*/ 9 w 762"/>
                <a:gd name="T21" fmla="*/ 425 h 594"/>
                <a:gd name="T22" fmla="*/ 2 w 762"/>
                <a:gd name="T23" fmla="*/ 448 h 594"/>
                <a:gd name="T24" fmla="*/ 16 w 762"/>
                <a:gd name="T25" fmla="*/ 467 h 594"/>
                <a:gd name="T26" fmla="*/ 284 w 762"/>
                <a:gd name="T27" fmla="*/ 589 h 594"/>
                <a:gd name="T28" fmla="*/ 312 w 762"/>
                <a:gd name="T29" fmla="*/ 585 h 594"/>
                <a:gd name="T30" fmla="*/ 753 w 762"/>
                <a:gd name="T31" fmla="*/ 176 h 594"/>
                <a:gd name="T32" fmla="*/ 761 w 762"/>
                <a:gd name="T33" fmla="*/ 154 h 594"/>
                <a:gd name="T34" fmla="*/ 747 w 762"/>
                <a:gd name="T35" fmla="*/ 134 h 594"/>
                <a:gd name="T36" fmla="*/ 487 w 762"/>
                <a:gd name="T37" fmla="*/ 5 h 594"/>
                <a:gd name="T38" fmla="*/ 458 w 762"/>
                <a:gd name="T39" fmla="*/ 9 h 594"/>
                <a:gd name="T40" fmla="*/ 476 w 762"/>
                <a:gd name="T41" fmla="*/ 2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2" h="594">
                  <a:moveTo>
                    <a:pt x="476" y="28"/>
                  </a:moveTo>
                  <a:cubicBezTo>
                    <a:pt x="464" y="51"/>
                    <a:pt x="464" y="51"/>
                    <a:pt x="464" y="51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290" y="536"/>
                    <a:pt x="290" y="536"/>
                    <a:pt x="290" y="536"/>
                  </a:cubicBezTo>
                  <a:cubicBezTo>
                    <a:pt x="72" y="437"/>
                    <a:pt x="72" y="437"/>
                    <a:pt x="72" y="437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76" y="28"/>
                    <a:pt x="476" y="28"/>
                    <a:pt x="476" y="28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6" y="28"/>
                    <a:pt x="476" y="28"/>
                    <a:pt x="476" y="28"/>
                  </a:cubicBezTo>
                  <a:cubicBezTo>
                    <a:pt x="458" y="9"/>
                    <a:pt x="458" y="9"/>
                    <a:pt x="458" y="9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3" y="431"/>
                    <a:pt x="0" y="439"/>
                    <a:pt x="2" y="448"/>
                  </a:cubicBezTo>
                  <a:cubicBezTo>
                    <a:pt x="3" y="456"/>
                    <a:pt x="8" y="464"/>
                    <a:pt x="16" y="467"/>
                  </a:cubicBezTo>
                  <a:cubicBezTo>
                    <a:pt x="284" y="589"/>
                    <a:pt x="284" y="589"/>
                    <a:pt x="284" y="589"/>
                  </a:cubicBezTo>
                  <a:cubicBezTo>
                    <a:pt x="293" y="594"/>
                    <a:pt x="304" y="592"/>
                    <a:pt x="312" y="585"/>
                  </a:cubicBezTo>
                  <a:cubicBezTo>
                    <a:pt x="753" y="176"/>
                    <a:pt x="753" y="176"/>
                    <a:pt x="753" y="176"/>
                  </a:cubicBezTo>
                  <a:cubicBezTo>
                    <a:pt x="759" y="170"/>
                    <a:pt x="762" y="162"/>
                    <a:pt x="761" y="154"/>
                  </a:cubicBezTo>
                  <a:cubicBezTo>
                    <a:pt x="759" y="145"/>
                    <a:pt x="754" y="138"/>
                    <a:pt x="747" y="134"/>
                  </a:cubicBezTo>
                  <a:cubicBezTo>
                    <a:pt x="487" y="5"/>
                    <a:pt x="487" y="5"/>
                    <a:pt x="487" y="5"/>
                  </a:cubicBezTo>
                  <a:cubicBezTo>
                    <a:pt x="478" y="0"/>
                    <a:pt x="466" y="2"/>
                    <a:pt x="458" y="9"/>
                  </a:cubicBezTo>
                  <a:lnTo>
                    <a:pt x="476" y="28"/>
                  </a:lnTo>
                  <a:close/>
                </a:path>
              </a:pathLst>
            </a:custGeom>
            <a:solidFill>
              <a:srgbClr val="0CC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0"/>
            <p:cNvSpPr>
              <a:spLocks/>
            </p:cNvSpPr>
            <p:nvPr/>
          </p:nvSpPr>
          <p:spPr bwMode="auto">
            <a:xfrm>
              <a:off x="6921500" y="3148013"/>
              <a:ext cx="406400" cy="430212"/>
            </a:xfrm>
            <a:custGeom>
              <a:avLst/>
              <a:gdLst>
                <a:gd name="T0" fmla="*/ 256 w 256"/>
                <a:gd name="T1" fmla="*/ 162 h 271"/>
                <a:gd name="T2" fmla="*/ 235 w 256"/>
                <a:gd name="T3" fmla="*/ 66 h 271"/>
                <a:gd name="T4" fmla="*/ 106 w 256"/>
                <a:gd name="T5" fmla="*/ 0 h 271"/>
                <a:gd name="T6" fmla="*/ 0 w 256"/>
                <a:gd name="T7" fmla="*/ 99 h 271"/>
                <a:gd name="T8" fmla="*/ 133 w 256"/>
                <a:gd name="T9" fmla="*/ 161 h 271"/>
                <a:gd name="T10" fmla="*/ 138 w 256"/>
                <a:gd name="T11" fmla="*/ 271 h 271"/>
                <a:gd name="T12" fmla="*/ 256 w 256"/>
                <a:gd name="T13" fmla="*/ 16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71">
                  <a:moveTo>
                    <a:pt x="256" y="162"/>
                  </a:moveTo>
                  <a:lnTo>
                    <a:pt x="235" y="66"/>
                  </a:lnTo>
                  <a:lnTo>
                    <a:pt x="106" y="0"/>
                  </a:lnTo>
                  <a:lnTo>
                    <a:pt x="0" y="99"/>
                  </a:lnTo>
                  <a:lnTo>
                    <a:pt x="133" y="161"/>
                  </a:lnTo>
                  <a:lnTo>
                    <a:pt x="138" y="271"/>
                  </a:lnTo>
                  <a:lnTo>
                    <a:pt x="256" y="162"/>
                  </a:lnTo>
                  <a:close/>
                </a:path>
              </a:pathLst>
            </a:custGeom>
            <a:solidFill>
              <a:srgbClr val="055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1"/>
            <p:cNvSpPr>
              <a:spLocks/>
            </p:cNvSpPr>
            <p:nvPr/>
          </p:nvSpPr>
          <p:spPr bwMode="auto">
            <a:xfrm>
              <a:off x="6910387" y="3138488"/>
              <a:ext cx="427037" cy="450850"/>
            </a:xfrm>
            <a:custGeom>
              <a:avLst/>
              <a:gdLst>
                <a:gd name="T0" fmla="*/ 1109 w 1136"/>
                <a:gd name="T1" fmla="*/ 711 h 1201"/>
                <a:gd name="T2" fmla="*/ 1134 w 1136"/>
                <a:gd name="T3" fmla="*/ 706 h 1201"/>
                <a:gd name="T4" fmla="*/ 1046 w 1136"/>
                <a:gd name="T5" fmla="*/ 301 h 1201"/>
                <a:gd name="T6" fmla="*/ 1033 w 1136"/>
                <a:gd name="T7" fmla="*/ 283 h 1201"/>
                <a:gd name="T8" fmla="*/ 487 w 1136"/>
                <a:gd name="T9" fmla="*/ 5 h 1201"/>
                <a:gd name="T10" fmla="*/ 458 w 1136"/>
                <a:gd name="T11" fmla="*/ 9 h 1201"/>
                <a:gd name="T12" fmla="*/ 9 w 1136"/>
                <a:gd name="T13" fmla="*/ 425 h 1201"/>
                <a:gd name="T14" fmla="*/ 1 w 1136"/>
                <a:gd name="T15" fmla="*/ 448 h 1201"/>
                <a:gd name="T16" fmla="*/ 15 w 1136"/>
                <a:gd name="T17" fmla="*/ 467 h 1201"/>
                <a:gd name="T18" fmla="*/ 565 w 1136"/>
                <a:gd name="T19" fmla="*/ 722 h 1201"/>
                <a:gd name="T20" fmla="*/ 585 w 1136"/>
                <a:gd name="T21" fmla="*/ 1175 h 1201"/>
                <a:gd name="T22" fmla="*/ 601 w 1136"/>
                <a:gd name="T23" fmla="*/ 1197 h 1201"/>
                <a:gd name="T24" fmla="*/ 628 w 1136"/>
                <a:gd name="T25" fmla="*/ 1192 h 1201"/>
                <a:gd name="T26" fmla="*/ 1126 w 1136"/>
                <a:gd name="T27" fmla="*/ 730 h 1201"/>
                <a:gd name="T28" fmla="*/ 1134 w 1136"/>
                <a:gd name="T29" fmla="*/ 706 h 1201"/>
                <a:gd name="T30" fmla="*/ 1109 w 1136"/>
                <a:gd name="T31" fmla="*/ 711 h 1201"/>
                <a:gd name="T32" fmla="*/ 1091 w 1136"/>
                <a:gd name="T33" fmla="*/ 692 h 1201"/>
                <a:gd name="T34" fmla="*/ 634 w 1136"/>
                <a:gd name="T35" fmla="*/ 1117 h 1201"/>
                <a:gd name="T36" fmla="*/ 615 w 1136"/>
                <a:gd name="T37" fmla="*/ 705 h 1201"/>
                <a:gd name="T38" fmla="*/ 601 w 1136"/>
                <a:gd name="T39" fmla="*/ 683 h 1201"/>
                <a:gd name="T40" fmla="*/ 72 w 1136"/>
                <a:gd name="T41" fmla="*/ 437 h 1201"/>
                <a:gd name="T42" fmla="*/ 480 w 1136"/>
                <a:gd name="T43" fmla="*/ 59 h 1201"/>
                <a:gd name="T44" fmla="*/ 999 w 1136"/>
                <a:gd name="T45" fmla="*/ 323 h 1201"/>
                <a:gd name="T46" fmla="*/ 1084 w 1136"/>
                <a:gd name="T47" fmla="*/ 716 h 1201"/>
                <a:gd name="T48" fmla="*/ 1109 w 1136"/>
                <a:gd name="T49" fmla="*/ 711 h 1201"/>
                <a:gd name="T50" fmla="*/ 1091 w 1136"/>
                <a:gd name="T51" fmla="*/ 692 h 1201"/>
                <a:gd name="T52" fmla="*/ 1109 w 1136"/>
                <a:gd name="T53" fmla="*/ 711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6" h="1201">
                  <a:moveTo>
                    <a:pt x="1109" y="711"/>
                  </a:moveTo>
                  <a:cubicBezTo>
                    <a:pt x="1134" y="706"/>
                    <a:pt x="1134" y="706"/>
                    <a:pt x="1134" y="706"/>
                  </a:cubicBezTo>
                  <a:cubicBezTo>
                    <a:pt x="1046" y="301"/>
                    <a:pt x="1046" y="301"/>
                    <a:pt x="1046" y="301"/>
                  </a:cubicBezTo>
                  <a:cubicBezTo>
                    <a:pt x="1045" y="293"/>
                    <a:pt x="1040" y="287"/>
                    <a:pt x="1033" y="283"/>
                  </a:cubicBezTo>
                  <a:cubicBezTo>
                    <a:pt x="487" y="5"/>
                    <a:pt x="487" y="5"/>
                    <a:pt x="487" y="5"/>
                  </a:cubicBezTo>
                  <a:cubicBezTo>
                    <a:pt x="477" y="0"/>
                    <a:pt x="466" y="2"/>
                    <a:pt x="458" y="9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3" y="431"/>
                    <a:pt x="0" y="439"/>
                    <a:pt x="1" y="448"/>
                  </a:cubicBezTo>
                  <a:cubicBezTo>
                    <a:pt x="2" y="456"/>
                    <a:pt x="8" y="463"/>
                    <a:pt x="15" y="467"/>
                  </a:cubicBezTo>
                  <a:cubicBezTo>
                    <a:pt x="565" y="722"/>
                    <a:pt x="565" y="722"/>
                    <a:pt x="565" y="722"/>
                  </a:cubicBezTo>
                  <a:cubicBezTo>
                    <a:pt x="585" y="1175"/>
                    <a:pt x="585" y="1175"/>
                    <a:pt x="585" y="1175"/>
                  </a:cubicBezTo>
                  <a:cubicBezTo>
                    <a:pt x="585" y="1185"/>
                    <a:pt x="592" y="1193"/>
                    <a:pt x="601" y="1197"/>
                  </a:cubicBezTo>
                  <a:cubicBezTo>
                    <a:pt x="610" y="1201"/>
                    <a:pt x="621" y="1199"/>
                    <a:pt x="628" y="1192"/>
                  </a:cubicBezTo>
                  <a:cubicBezTo>
                    <a:pt x="1126" y="730"/>
                    <a:pt x="1126" y="730"/>
                    <a:pt x="1126" y="730"/>
                  </a:cubicBezTo>
                  <a:cubicBezTo>
                    <a:pt x="1133" y="724"/>
                    <a:pt x="1136" y="715"/>
                    <a:pt x="1134" y="706"/>
                  </a:cubicBezTo>
                  <a:cubicBezTo>
                    <a:pt x="1109" y="711"/>
                    <a:pt x="1109" y="711"/>
                    <a:pt x="1109" y="711"/>
                  </a:cubicBezTo>
                  <a:cubicBezTo>
                    <a:pt x="1091" y="692"/>
                    <a:pt x="1091" y="692"/>
                    <a:pt x="1091" y="692"/>
                  </a:cubicBezTo>
                  <a:cubicBezTo>
                    <a:pt x="634" y="1117"/>
                    <a:pt x="634" y="1117"/>
                    <a:pt x="634" y="1117"/>
                  </a:cubicBezTo>
                  <a:cubicBezTo>
                    <a:pt x="615" y="705"/>
                    <a:pt x="615" y="705"/>
                    <a:pt x="615" y="705"/>
                  </a:cubicBezTo>
                  <a:cubicBezTo>
                    <a:pt x="615" y="695"/>
                    <a:pt x="609" y="687"/>
                    <a:pt x="601" y="683"/>
                  </a:cubicBezTo>
                  <a:cubicBezTo>
                    <a:pt x="72" y="437"/>
                    <a:pt x="72" y="437"/>
                    <a:pt x="72" y="437"/>
                  </a:cubicBezTo>
                  <a:cubicBezTo>
                    <a:pt x="480" y="59"/>
                    <a:pt x="480" y="59"/>
                    <a:pt x="480" y="59"/>
                  </a:cubicBezTo>
                  <a:cubicBezTo>
                    <a:pt x="999" y="323"/>
                    <a:pt x="999" y="323"/>
                    <a:pt x="999" y="323"/>
                  </a:cubicBezTo>
                  <a:cubicBezTo>
                    <a:pt x="1084" y="716"/>
                    <a:pt x="1084" y="716"/>
                    <a:pt x="1084" y="716"/>
                  </a:cubicBezTo>
                  <a:cubicBezTo>
                    <a:pt x="1109" y="711"/>
                    <a:pt x="1109" y="711"/>
                    <a:pt x="1109" y="711"/>
                  </a:cubicBezTo>
                  <a:cubicBezTo>
                    <a:pt x="1091" y="692"/>
                    <a:pt x="1091" y="692"/>
                    <a:pt x="1091" y="692"/>
                  </a:cubicBezTo>
                  <a:lnTo>
                    <a:pt x="1109" y="711"/>
                  </a:lnTo>
                  <a:close/>
                </a:path>
              </a:pathLst>
            </a:custGeom>
            <a:solidFill>
              <a:srgbClr val="0CC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2"/>
            <p:cNvSpPr>
              <a:spLocks/>
            </p:cNvSpPr>
            <p:nvPr/>
          </p:nvSpPr>
          <p:spPr bwMode="auto">
            <a:xfrm>
              <a:off x="7121525" y="3241675"/>
              <a:ext cx="184150" cy="171450"/>
            </a:xfrm>
            <a:custGeom>
              <a:avLst/>
              <a:gdLst>
                <a:gd name="T0" fmla="*/ 443 w 489"/>
                <a:gd name="T1" fmla="*/ 9 h 456"/>
                <a:gd name="T2" fmla="*/ 11 w 489"/>
                <a:gd name="T3" fmla="*/ 409 h 456"/>
                <a:gd name="T4" fmla="*/ 10 w 489"/>
                <a:gd name="T5" fmla="*/ 445 h 456"/>
                <a:gd name="T6" fmla="*/ 46 w 489"/>
                <a:gd name="T7" fmla="*/ 447 h 456"/>
                <a:gd name="T8" fmla="*/ 478 w 489"/>
                <a:gd name="T9" fmla="*/ 47 h 456"/>
                <a:gd name="T10" fmla="*/ 479 w 489"/>
                <a:gd name="T11" fmla="*/ 11 h 456"/>
                <a:gd name="T12" fmla="*/ 443 w 489"/>
                <a:gd name="T13" fmla="*/ 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56">
                  <a:moveTo>
                    <a:pt x="443" y="9"/>
                  </a:moveTo>
                  <a:cubicBezTo>
                    <a:pt x="11" y="409"/>
                    <a:pt x="11" y="409"/>
                    <a:pt x="11" y="409"/>
                  </a:cubicBezTo>
                  <a:cubicBezTo>
                    <a:pt x="1" y="419"/>
                    <a:pt x="0" y="435"/>
                    <a:pt x="10" y="445"/>
                  </a:cubicBezTo>
                  <a:cubicBezTo>
                    <a:pt x="20" y="456"/>
                    <a:pt x="36" y="456"/>
                    <a:pt x="46" y="447"/>
                  </a:cubicBezTo>
                  <a:cubicBezTo>
                    <a:pt x="478" y="47"/>
                    <a:pt x="478" y="47"/>
                    <a:pt x="478" y="47"/>
                  </a:cubicBezTo>
                  <a:cubicBezTo>
                    <a:pt x="488" y="37"/>
                    <a:pt x="489" y="21"/>
                    <a:pt x="479" y="11"/>
                  </a:cubicBezTo>
                  <a:cubicBezTo>
                    <a:pt x="469" y="0"/>
                    <a:pt x="453" y="0"/>
                    <a:pt x="443" y="9"/>
                  </a:cubicBezTo>
                </a:path>
              </a:pathLst>
            </a:custGeom>
            <a:solidFill>
              <a:srgbClr val="0CC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3"/>
            <p:cNvSpPr>
              <a:spLocks/>
            </p:cNvSpPr>
            <p:nvPr/>
          </p:nvSpPr>
          <p:spPr bwMode="auto">
            <a:xfrm>
              <a:off x="6883400" y="3048000"/>
              <a:ext cx="206375" cy="257175"/>
            </a:xfrm>
            <a:custGeom>
              <a:avLst/>
              <a:gdLst>
                <a:gd name="T0" fmla="*/ 130 w 130"/>
                <a:gd name="T1" fmla="*/ 63 h 162"/>
                <a:gd name="T2" fmla="*/ 104 w 130"/>
                <a:gd name="T3" fmla="*/ 0 h 162"/>
                <a:gd name="T4" fmla="*/ 0 w 130"/>
                <a:gd name="T5" fmla="*/ 96 h 162"/>
                <a:gd name="T6" fmla="*/ 24 w 130"/>
                <a:gd name="T7" fmla="*/ 162 h 162"/>
                <a:gd name="T8" fmla="*/ 130 w 130"/>
                <a:gd name="T9" fmla="*/ 6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62">
                  <a:moveTo>
                    <a:pt x="130" y="63"/>
                  </a:moveTo>
                  <a:lnTo>
                    <a:pt x="104" y="0"/>
                  </a:lnTo>
                  <a:lnTo>
                    <a:pt x="0" y="96"/>
                  </a:lnTo>
                  <a:lnTo>
                    <a:pt x="24" y="162"/>
                  </a:lnTo>
                  <a:lnTo>
                    <a:pt x="130" y="63"/>
                  </a:lnTo>
                  <a:close/>
                </a:path>
              </a:pathLst>
            </a:custGeom>
            <a:solidFill>
              <a:srgbClr val="076A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4"/>
            <p:cNvSpPr>
              <a:spLocks/>
            </p:cNvSpPr>
            <p:nvPr/>
          </p:nvSpPr>
          <p:spPr bwMode="auto">
            <a:xfrm>
              <a:off x="6872287" y="3036888"/>
              <a:ext cx="227012" cy="277812"/>
            </a:xfrm>
            <a:custGeom>
              <a:avLst/>
              <a:gdLst>
                <a:gd name="T0" fmla="*/ 578 w 606"/>
                <a:gd name="T1" fmla="*/ 296 h 739"/>
                <a:gd name="T2" fmla="*/ 602 w 606"/>
                <a:gd name="T3" fmla="*/ 286 h 739"/>
                <a:gd name="T4" fmla="*/ 492 w 606"/>
                <a:gd name="T5" fmla="*/ 17 h 739"/>
                <a:gd name="T6" fmla="*/ 474 w 606"/>
                <a:gd name="T7" fmla="*/ 2 h 739"/>
                <a:gd name="T8" fmla="*/ 451 w 606"/>
                <a:gd name="T9" fmla="*/ 8 h 739"/>
                <a:gd name="T10" fmla="*/ 10 w 606"/>
                <a:gd name="T11" fmla="*/ 417 h 739"/>
                <a:gd name="T12" fmla="*/ 4 w 606"/>
                <a:gd name="T13" fmla="*/ 445 h 739"/>
                <a:gd name="T14" fmla="*/ 105 w 606"/>
                <a:gd name="T15" fmla="*/ 721 h 739"/>
                <a:gd name="T16" fmla="*/ 123 w 606"/>
                <a:gd name="T17" fmla="*/ 737 h 739"/>
                <a:gd name="T18" fmla="*/ 147 w 606"/>
                <a:gd name="T19" fmla="*/ 731 h 739"/>
                <a:gd name="T20" fmla="*/ 596 w 606"/>
                <a:gd name="T21" fmla="*/ 314 h 739"/>
                <a:gd name="T22" fmla="*/ 602 w 606"/>
                <a:gd name="T23" fmla="*/ 286 h 739"/>
                <a:gd name="T24" fmla="*/ 578 w 606"/>
                <a:gd name="T25" fmla="*/ 296 h 739"/>
                <a:gd name="T26" fmla="*/ 561 w 606"/>
                <a:gd name="T27" fmla="*/ 277 h 739"/>
                <a:gd name="T28" fmla="*/ 140 w 606"/>
                <a:gd name="T29" fmla="*/ 667 h 739"/>
                <a:gd name="T30" fmla="*/ 58 w 606"/>
                <a:gd name="T31" fmla="*/ 443 h 739"/>
                <a:gd name="T32" fmla="*/ 459 w 606"/>
                <a:gd name="T33" fmla="*/ 71 h 739"/>
                <a:gd name="T34" fmla="*/ 555 w 606"/>
                <a:gd name="T35" fmla="*/ 305 h 739"/>
                <a:gd name="T36" fmla="*/ 578 w 606"/>
                <a:gd name="T37" fmla="*/ 296 h 739"/>
                <a:gd name="T38" fmla="*/ 561 w 606"/>
                <a:gd name="T39" fmla="*/ 277 h 739"/>
                <a:gd name="T40" fmla="*/ 578 w 606"/>
                <a:gd name="T41" fmla="*/ 296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" h="739">
                  <a:moveTo>
                    <a:pt x="578" y="296"/>
                  </a:moveTo>
                  <a:cubicBezTo>
                    <a:pt x="602" y="286"/>
                    <a:pt x="602" y="286"/>
                    <a:pt x="602" y="286"/>
                  </a:cubicBezTo>
                  <a:cubicBezTo>
                    <a:pt x="492" y="17"/>
                    <a:pt x="492" y="17"/>
                    <a:pt x="492" y="17"/>
                  </a:cubicBezTo>
                  <a:cubicBezTo>
                    <a:pt x="489" y="10"/>
                    <a:pt x="482" y="4"/>
                    <a:pt x="474" y="2"/>
                  </a:cubicBezTo>
                  <a:cubicBezTo>
                    <a:pt x="466" y="0"/>
                    <a:pt x="457" y="3"/>
                    <a:pt x="451" y="8"/>
                  </a:cubicBezTo>
                  <a:cubicBezTo>
                    <a:pt x="10" y="417"/>
                    <a:pt x="10" y="417"/>
                    <a:pt x="10" y="417"/>
                  </a:cubicBezTo>
                  <a:cubicBezTo>
                    <a:pt x="3" y="424"/>
                    <a:pt x="0" y="435"/>
                    <a:pt x="4" y="445"/>
                  </a:cubicBezTo>
                  <a:cubicBezTo>
                    <a:pt x="105" y="721"/>
                    <a:pt x="105" y="721"/>
                    <a:pt x="105" y="721"/>
                  </a:cubicBezTo>
                  <a:cubicBezTo>
                    <a:pt x="108" y="729"/>
                    <a:pt x="115" y="735"/>
                    <a:pt x="123" y="737"/>
                  </a:cubicBezTo>
                  <a:cubicBezTo>
                    <a:pt x="132" y="739"/>
                    <a:pt x="140" y="736"/>
                    <a:pt x="147" y="731"/>
                  </a:cubicBezTo>
                  <a:cubicBezTo>
                    <a:pt x="596" y="314"/>
                    <a:pt x="596" y="314"/>
                    <a:pt x="596" y="314"/>
                  </a:cubicBezTo>
                  <a:cubicBezTo>
                    <a:pt x="603" y="307"/>
                    <a:pt x="606" y="296"/>
                    <a:pt x="602" y="286"/>
                  </a:cubicBezTo>
                  <a:cubicBezTo>
                    <a:pt x="578" y="296"/>
                    <a:pt x="578" y="296"/>
                    <a:pt x="578" y="296"/>
                  </a:cubicBezTo>
                  <a:cubicBezTo>
                    <a:pt x="561" y="277"/>
                    <a:pt x="561" y="277"/>
                    <a:pt x="561" y="277"/>
                  </a:cubicBezTo>
                  <a:cubicBezTo>
                    <a:pt x="140" y="667"/>
                    <a:pt x="140" y="667"/>
                    <a:pt x="140" y="667"/>
                  </a:cubicBezTo>
                  <a:cubicBezTo>
                    <a:pt x="58" y="443"/>
                    <a:pt x="58" y="443"/>
                    <a:pt x="58" y="443"/>
                  </a:cubicBezTo>
                  <a:cubicBezTo>
                    <a:pt x="459" y="71"/>
                    <a:pt x="459" y="71"/>
                    <a:pt x="459" y="71"/>
                  </a:cubicBezTo>
                  <a:cubicBezTo>
                    <a:pt x="555" y="305"/>
                    <a:pt x="555" y="305"/>
                    <a:pt x="555" y="305"/>
                  </a:cubicBezTo>
                  <a:cubicBezTo>
                    <a:pt x="578" y="296"/>
                    <a:pt x="578" y="296"/>
                    <a:pt x="578" y="296"/>
                  </a:cubicBezTo>
                  <a:cubicBezTo>
                    <a:pt x="561" y="277"/>
                    <a:pt x="561" y="277"/>
                    <a:pt x="561" y="277"/>
                  </a:cubicBezTo>
                  <a:lnTo>
                    <a:pt x="578" y="296"/>
                  </a:lnTo>
                  <a:close/>
                </a:path>
              </a:pathLst>
            </a:custGeom>
            <a:solidFill>
              <a:srgbClr val="0CC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5"/>
            <p:cNvSpPr>
              <a:spLocks/>
            </p:cNvSpPr>
            <p:nvPr/>
          </p:nvSpPr>
          <p:spPr bwMode="auto">
            <a:xfrm>
              <a:off x="6761162" y="2982913"/>
              <a:ext cx="315912" cy="298450"/>
            </a:xfrm>
            <a:custGeom>
              <a:avLst/>
              <a:gdLst>
                <a:gd name="T0" fmla="*/ 46 w 841"/>
                <a:gd name="T1" fmla="*/ 754 h 797"/>
                <a:gd name="T2" fmla="*/ 173 w 841"/>
                <a:gd name="T3" fmla="*/ 765 h 797"/>
                <a:gd name="T4" fmla="*/ 806 w 841"/>
                <a:gd name="T5" fmla="*/ 178 h 797"/>
                <a:gd name="T6" fmla="*/ 805 w 841"/>
                <a:gd name="T7" fmla="*/ 51 h 797"/>
                <a:gd name="T8" fmla="*/ 759 w 841"/>
                <a:gd name="T9" fmla="*/ 0 h 797"/>
                <a:gd name="T10" fmla="*/ 0 w 841"/>
                <a:gd name="T11" fmla="*/ 704 h 797"/>
                <a:gd name="T12" fmla="*/ 46 w 841"/>
                <a:gd name="T13" fmla="*/ 754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1" h="797">
                  <a:moveTo>
                    <a:pt x="46" y="754"/>
                  </a:moveTo>
                  <a:cubicBezTo>
                    <a:pt x="82" y="792"/>
                    <a:pt x="139" y="797"/>
                    <a:pt x="173" y="765"/>
                  </a:cubicBezTo>
                  <a:cubicBezTo>
                    <a:pt x="806" y="178"/>
                    <a:pt x="806" y="178"/>
                    <a:pt x="806" y="178"/>
                  </a:cubicBezTo>
                  <a:cubicBezTo>
                    <a:pt x="841" y="146"/>
                    <a:pt x="840" y="89"/>
                    <a:pt x="805" y="51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0" y="704"/>
                    <a:pt x="0" y="704"/>
                    <a:pt x="0" y="704"/>
                  </a:cubicBezTo>
                  <a:lnTo>
                    <a:pt x="46" y="754"/>
                  </a:lnTo>
                  <a:close/>
                </a:path>
              </a:pathLst>
            </a:custGeom>
            <a:solidFill>
              <a:srgbClr val="DB1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6"/>
            <p:cNvSpPr>
              <a:spLocks/>
            </p:cNvSpPr>
            <p:nvPr/>
          </p:nvSpPr>
          <p:spPr bwMode="auto">
            <a:xfrm>
              <a:off x="6731000" y="2947988"/>
              <a:ext cx="315912" cy="298450"/>
            </a:xfrm>
            <a:custGeom>
              <a:avLst/>
              <a:gdLst>
                <a:gd name="T0" fmla="*/ 668 w 842"/>
                <a:gd name="T1" fmla="*/ 32 h 797"/>
                <a:gd name="T2" fmla="*/ 35 w 842"/>
                <a:gd name="T3" fmla="*/ 619 h 797"/>
                <a:gd name="T4" fmla="*/ 36 w 842"/>
                <a:gd name="T5" fmla="*/ 746 h 797"/>
                <a:gd name="T6" fmla="*/ 83 w 842"/>
                <a:gd name="T7" fmla="*/ 797 h 797"/>
                <a:gd name="T8" fmla="*/ 842 w 842"/>
                <a:gd name="T9" fmla="*/ 93 h 797"/>
                <a:gd name="T10" fmla="*/ 795 w 842"/>
                <a:gd name="T11" fmla="*/ 43 h 797"/>
                <a:gd name="T12" fmla="*/ 668 w 842"/>
                <a:gd name="T13" fmla="*/ 32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2" h="797">
                  <a:moveTo>
                    <a:pt x="668" y="32"/>
                  </a:moveTo>
                  <a:cubicBezTo>
                    <a:pt x="35" y="619"/>
                    <a:pt x="35" y="619"/>
                    <a:pt x="35" y="619"/>
                  </a:cubicBezTo>
                  <a:cubicBezTo>
                    <a:pt x="0" y="651"/>
                    <a:pt x="1" y="708"/>
                    <a:pt x="36" y="746"/>
                  </a:cubicBezTo>
                  <a:cubicBezTo>
                    <a:pt x="83" y="797"/>
                    <a:pt x="83" y="797"/>
                    <a:pt x="83" y="797"/>
                  </a:cubicBezTo>
                  <a:cubicBezTo>
                    <a:pt x="842" y="93"/>
                    <a:pt x="842" y="93"/>
                    <a:pt x="842" y="93"/>
                  </a:cubicBezTo>
                  <a:cubicBezTo>
                    <a:pt x="795" y="43"/>
                    <a:pt x="795" y="43"/>
                    <a:pt x="795" y="43"/>
                  </a:cubicBezTo>
                  <a:cubicBezTo>
                    <a:pt x="760" y="5"/>
                    <a:pt x="703" y="0"/>
                    <a:pt x="668" y="32"/>
                  </a:cubicBezTo>
                  <a:close/>
                </a:path>
              </a:pathLst>
            </a:custGeom>
            <a:solidFill>
              <a:srgbClr val="BA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7"/>
            <p:cNvSpPr>
              <a:spLocks/>
            </p:cNvSpPr>
            <p:nvPr/>
          </p:nvSpPr>
          <p:spPr bwMode="auto">
            <a:xfrm>
              <a:off x="6678612" y="2892425"/>
              <a:ext cx="315912" cy="300037"/>
            </a:xfrm>
            <a:custGeom>
              <a:avLst/>
              <a:gdLst>
                <a:gd name="T0" fmla="*/ 47 w 842"/>
                <a:gd name="T1" fmla="*/ 754 h 797"/>
                <a:gd name="T2" fmla="*/ 174 w 842"/>
                <a:gd name="T3" fmla="*/ 765 h 797"/>
                <a:gd name="T4" fmla="*/ 807 w 842"/>
                <a:gd name="T5" fmla="*/ 178 h 797"/>
                <a:gd name="T6" fmla="*/ 806 w 842"/>
                <a:gd name="T7" fmla="*/ 51 h 797"/>
                <a:gd name="T8" fmla="*/ 759 w 842"/>
                <a:gd name="T9" fmla="*/ 0 h 797"/>
                <a:gd name="T10" fmla="*/ 0 w 842"/>
                <a:gd name="T11" fmla="*/ 704 h 797"/>
                <a:gd name="T12" fmla="*/ 47 w 842"/>
                <a:gd name="T13" fmla="*/ 754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2" h="797">
                  <a:moveTo>
                    <a:pt x="47" y="754"/>
                  </a:moveTo>
                  <a:cubicBezTo>
                    <a:pt x="82" y="792"/>
                    <a:pt x="139" y="797"/>
                    <a:pt x="174" y="765"/>
                  </a:cubicBezTo>
                  <a:cubicBezTo>
                    <a:pt x="807" y="178"/>
                    <a:pt x="807" y="178"/>
                    <a:pt x="807" y="178"/>
                  </a:cubicBezTo>
                  <a:cubicBezTo>
                    <a:pt x="842" y="146"/>
                    <a:pt x="841" y="89"/>
                    <a:pt x="806" y="51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0" y="704"/>
                    <a:pt x="0" y="704"/>
                    <a:pt x="0" y="704"/>
                  </a:cubicBezTo>
                  <a:lnTo>
                    <a:pt x="47" y="754"/>
                  </a:lnTo>
                  <a:close/>
                </a:path>
              </a:pathLst>
            </a:custGeom>
            <a:solidFill>
              <a:srgbClr val="FF6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8"/>
            <p:cNvSpPr>
              <a:spLocks/>
            </p:cNvSpPr>
            <p:nvPr/>
          </p:nvSpPr>
          <p:spPr bwMode="auto">
            <a:xfrm>
              <a:off x="6646862" y="2857500"/>
              <a:ext cx="315912" cy="300037"/>
            </a:xfrm>
            <a:custGeom>
              <a:avLst/>
              <a:gdLst>
                <a:gd name="T0" fmla="*/ 668 w 841"/>
                <a:gd name="T1" fmla="*/ 32 h 797"/>
                <a:gd name="T2" fmla="*/ 35 w 841"/>
                <a:gd name="T3" fmla="*/ 619 h 797"/>
                <a:gd name="T4" fmla="*/ 36 w 841"/>
                <a:gd name="T5" fmla="*/ 746 h 797"/>
                <a:gd name="T6" fmla="*/ 82 w 841"/>
                <a:gd name="T7" fmla="*/ 797 h 797"/>
                <a:gd name="T8" fmla="*/ 841 w 841"/>
                <a:gd name="T9" fmla="*/ 93 h 797"/>
                <a:gd name="T10" fmla="*/ 795 w 841"/>
                <a:gd name="T11" fmla="*/ 43 h 797"/>
                <a:gd name="T12" fmla="*/ 668 w 841"/>
                <a:gd name="T13" fmla="*/ 32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1" h="797">
                  <a:moveTo>
                    <a:pt x="668" y="32"/>
                  </a:moveTo>
                  <a:cubicBezTo>
                    <a:pt x="35" y="619"/>
                    <a:pt x="35" y="619"/>
                    <a:pt x="35" y="619"/>
                  </a:cubicBezTo>
                  <a:cubicBezTo>
                    <a:pt x="0" y="651"/>
                    <a:pt x="1" y="709"/>
                    <a:pt x="36" y="746"/>
                  </a:cubicBezTo>
                  <a:cubicBezTo>
                    <a:pt x="82" y="797"/>
                    <a:pt x="82" y="797"/>
                    <a:pt x="82" y="797"/>
                  </a:cubicBezTo>
                  <a:cubicBezTo>
                    <a:pt x="841" y="93"/>
                    <a:pt x="841" y="93"/>
                    <a:pt x="841" y="93"/>
                  </a:cubicBezTo>
                  <a:cubicBezTo>
                    <a:pt x="795" y="43"/>
                    <a:pt x="795" y="43"/>
                    <a:pt x="795" y="43"/>
                  </a:cubicBezTo>
                  <a:cubicBezTo>
                    <a:pt x="759" y="5"/>
                    <a:pt x="702" y="0"/>
                    <a:pt x="668" y="32"/>
                  </a:cubicBezTo>
                  <a:close/>
                </a:path>
              </a:pathLst>
            </a:custGeom>
            <a:solidFill>
              <a:srgbClr val="C22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9"/>
            <p:cNvSpPr>
              <a:spLocks/>
            </p:cNvSpPr>
            <p:nvPr/>
          </p:nvSpPr>
          <p:spPr bwMode="auto">
            <a:xfrm>
              <a:off x="6694487" y="3033713"/>
              <a:ext cx="193675" cy="204787"/>
            </a:xfrm>
            <a:custGeom>
              <a:avLst/>
              <a:gdLst>
                <a:gd name="T0" fmla="*/ 0 w 122"/>
                <a:gd name="T1" fmla="*/ 16 h 129"/>
                <a:gd name="T2" fmla="*/ 105 w 122"/>
                <a:gd name="T3" fmla="*/ 129 h 129"/>
                <a:gd name="T4" fmla="*/ 122 w 122"/>
                <a:gd name="T5" fmla="*/ 113 h 129"/>
                <a:gd name="T6" fmla="*/ 17 w 122"/>
                <a:gd name="T7" fmla="*/ 0 h 129"/>
                <a:gd name="T8" fmla="*/ 0 w 122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9">
                  <a:moveTo>
                    <a:pt x="0" y="16"/>
                  </a:moveTo>
                  <a:lnTo>
                    <a:pt x="105" y="129"/>
                  </a:lnTo>
                  <a:lnTo>
                    <a:pt x="122" y="113"/>
                  </a:lnTo>
                  <a:lnTo>
                    <a:pt x="17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7D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0"/>
            <p:cNvSpPr>
              <a:spLocks/>
            </p:cNvSpPr>
            <p:nvPr/>
          </p:nvSpPr>
          <p:spPr bwMode="auto">
            <a:xfrm>
              <a:off x="6694487" y="3033713"/>
              <a:ext cx="193675" cy="204787"/>
            </a:xfrm>
            <a:custGeom>
              <a:avLst/>
              <a:gdLst>
                <a:gd name="T0" fmla="*/ 0 w 122"/>
                <a:gd name="T1" fmla="*/ 16 h 129"/>
                <a:gd name="T2" fmla="*/ 105 w 122"/>
                <a:gd name="T3" fmla="*/ 129 h 129"/>
                <a:gd name="T4" fmla="*/ 122 w 122"/>
                <a:gd name="T5" fmla="*/ 113 h 129"/>
                <a:gd name="T6" fmla="*/ 17 w 122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29">
                  <a:moveTo>
                    <a:pt x="0" y="16"/>
                  </a:moveTo>
                  <a:lnTo>
                    <a:pt x="105" y="129"/>
                  </a:lnTo>
                  <a:lnTo>
                    <a:pt x="122" y="11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1"/>
            <p:cNvSpPr>
              <a:spLocks/>
            </p:cNvSpPr>
            <p:nvPr/>
          </p:nvSpPr>
          <p:spPr bwMode="auto">
            <a:xfrm>
              <a:off x="6842125" y="2895600"/>
              <a:ext cx="193675" cy="204787"/>
            </a:xfrm>
            <a:custGeom>
              <a:avLst/>
              <a:gdLst>
                <a:gd name="T0" fmla="*/ 122 w 122"/>
                <a:gd name="T1" fmla="*/ 113 h 129"/>
                <a:gd name="T2" fmla="*/ 17 w 122"/>
                <a:gd name="T3" fmla="*/ 0 h 129"/>
                <a:gd name="T4" fmla="*/ 0 w 122"/>
                <a:gd name="T5" fmla="*/ 16 h 129"/>
                <a:gd name="T6" fmla="*/ 105 w 122"/>
                <a:gd name="T7" fmla="*/ 129 h 129"/>
                <a:gd name="T8" fmla="*/ 122 w 122"/>
                <a:gd name="T9" fmla="*/ 1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9">
                  <a:moveTo>
                    <a:pt x="122" y="113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105" y="129"/>
                  </a:lnTo>
                  <a:lnTo>
                    <a:pt x="122" y="113"/>
                  </a:lnTo>
                  <a:close/>
                </a:path>
              </a:pathLst>
            </a:custGeom>
            <a:solidFill>
              <a:srgbClr val="7D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2"/>
            <p:cNvSpPr>
              <a:spLocks/>
            </p:cNvSpPr>
            <p:nvPr/>
          </p:nvSpPr>
          <p:spPr bwMode="auto">
            <a:xfrm>
              <a:off x="6842125" y="2895600"/>
              <a:ext cx="193675" cy="204787"/>
            </a:xfrm>
            <a:custGeom>
              <a:avLst/>
              <a:gdLst>
                <a:gd name="T0" fmla="*/ 122 w 122"/>
                <a:gd name="T1" fmla="*/ 113 h 129"/>
                <a:gd name="T2" fmla="*/ 17 w 122"/>
                <a:gd name="T3" fmla="*/ 0 h 129"/>
                <a:gd name="T4" fmla="*/ 0 w 122"/>
                <a:gd name="T5" fmla="*/ 16 h 129"/>
                <a:gd name="T6" fmla="*/ 105 w 122"/>
                <a:gd name="T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29">
                  <a:moveTo>
                    <a:pt x="122" y="113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105" y="1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3"/>
            <p:cNvSpPr>
              <a:spLocks/>
            </p:cNvSpPr>
            <p:nvPr/>
          </p:nvSpPr>
          <p:spPr bwMode="auto">
            <a:xfrm>
              <a:off x="7050087" y="2894013"/>
              <a:ext cx="58737" cy="88900"/>
            </a:xfrm>
            <a:custGeom>
              <a:avLst/>
              <a:gdLst>
                <a:gd name="T0" fmla="*/ 136 w 157"/>
                <a:gd name="T1" fmla="*/ 221 h 236"/>
                <a:gd name="T2" fmla="*/ 74 w 157"/>
                <a:gd name="T3" fmla="*/ 0 h 236"/>
                <a:gd name="T4" fmla="*/ 39 w 157"/>
                <a:gd name="T5" fmla="*/ 127 h 236"/>
                <a:gd name="T6" fmla="*/ 0 w 157"/>
                <a:gd name="T7" fmla="*/ 150 h 236"/>
                <a:gd name="T8" fmla="*/ 136 w 157"/>
                <a:gd name="T9" fmla="*/ 22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236">
                  <a:moveTo>
                    <a:pt x="136" y="221"/>
                  </a:moveTo>
                  <a:cubicBezTo>
                    <a:pt x="157" y="202"/>
                    <a:pt x="142" y="95"/>
                    <a:pt x="74" y="0"/>
                  </a:cubicBezTo>
                  <a:cubicBezTo>
                    <a:pt x="82" y="50"/>
                    <a:pt x="72" y="97"/>
                    <a:pt x="39" y="127"/>
                  </a:cubicBezTo>
                  <a:cubicBezTo>
                    <a:pt x="28" y="137"/>
                    <a:pt x="15" y="145"/>
                    <a:pt x="0" y="150"/>
                  </a:cubicBezTo>
                  <a:cubicBezTo>
                    <a:pt x="65" y="206"/>
                    <a:pt x="120" y="236"/>
                    <a:pt x="136" y="221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4"/>
            <p:cNvSpPr>
              <a:spLocks/>
            </p:cNvSpPr>
            <p:nvPr/>
          </p:nvSpPr>
          <p:spPr bwMode="auto">
            <a:xfrm>
              <a:off x="6964362" y="2830513"/>
              <a:ext cx="117475" cy="120650"/>
            </a:xfrm>
            <a:custGeom>
              <a:avLst/>
              <a:gdLst>
                <a:gd name="T0" fmla="*/ 304 w 312"/>
                <a:gd name="T1" fmla="*/ 171 h 321"/>
                <a:gd name="T2" fmla="*/ 273 w 312"/>
                <a:gd name="T3" fmla="*/ 134 h 321"/>
                <a:gd name="T4" fmla="*/ 23 w 312"/>
                <a:gd name="T5" fmla="*/ 21 h 321"/>
                <a:gd name="T6" fmla="*/ 153 w 312"/>
                <a:gd name="T7" fmla="*/ 245 h 321"/>
                <a:gd name="T8" fmla="*/ 230 w 312"/>
                <a:gd name="T9" fmla="*/ 321 h 321"/>
                <a:gd name="T10" fmla="*/ 269 w 312"/>
                <a:gd name="T11" fmla="*/ 298 h 321"/>
                <a:gd name="T12" fmla="*/ 304 w 312"/>
                <a:gd name="T13" fmla="*/ 17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321">
                  <a:moveTo>
                    <a:pt x="304" y="171"/>
                  </a:moveTo>
                  <a:cubicBezTo>
                    <a:pt x="294" y="158"/>
                    <a:pt x="284" y="146"/>
                    <a:pt x="273" y="134"/>
                  </a:cubicBezTo>
                  <a:cubicBezTo>
                    <a:pt x="178" y="31"/>
                    <a:pt x="46" y="0"/>
                    <a:pt x="23" y="21"/>
                  </a:cubicBezTo>
                  <a:cubicBezTo>
                    <a:pt x="0" y="43"/>
                    <a:pt x="58" y="143"/>
                    <a:pt x="153" y="245"/>
                  </a:cubicBezTo>
                  <a:cubicBezTo>
                    <a:pt x="179" y="274"/>
                    <a:pt x="206" y="299"/>
                    <a:pt x="230" y="321"/>
                  </a:cubicBezTo>
                  <a:cubicBezTo>
                    <a:pt x="245" y="316"/>
                    <a:pt x="258" y="308"/>
                    <a:pt x="269" y="298"/>
                  </a:cubicBezTo>
                  <a:cubicBezTo>
                    <a:pt x="302" y="268"/>
                    <a:pt x="312" y="221"/>
                    <a:pt x="304" y="17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12111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Tm="9047">
        <p14:shred/>
      </p:transition>
    </mc:Choice>
    <mc:Fallback>
      <p:transition spd="slow" advTm="90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2"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00"/>
                            </p:stCondLst>
                            <p:childTnLst>
                              <p:par>
                                <p:cTn id="60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6" presetID="32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2" presetID="32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8" presetID="32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4" presetID="32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0" presetID="32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6" presetID="32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02" presetID="32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400"/>
                            </p:stCondLst>
                            <p:childTnLst>
                              <p:par>
                                <p:cTn id="10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11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0" grpId="0"/>
      <p:bldP spid="4" grpId="0" animBg="1"/>
      <p:bldP spid="214" grpId="0" animBg="1"/>
    </p:bldLst>
  </p:timing>
  <p:extLst mod="1">
    <p:ext uri="{E180D4A7-C9FB-4DFB-919C-405C955672EB}">
      <p14:showEvtLst xmlns:p14="http://schemas.microsoft.com/office/powerpoint/2010/main" xmlns="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900" y="1110580"/>
            <a:ext cx="2321588" cy="39814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862915" y="266640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第一课时</a:t>
            </a:r>
            <a:endParaRPr lang="zh-CN" altLang="en-US" sz="440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1928808"/>
            <a:ext cx="70008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方正卡通简体" pitchFamily="65" charset="-122"/>
                <a:ea typeface="方正卡通简体" pitchFamily="65" charset="-122"/>
              </a:rPr>
              <a:t>        请以</a:t>
            </a:r>
            <a:r>
              <a:rPr lang="zh-CN" altLang="en-US" sz="2800" dirty="0" smtClean="0"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新闻发言人</a:t>
            </a:r>
            <a:r>
              <a:rPr lang="zh-CN" altLang="en-US" sz="2800" dirty="0" smtClean="0">
                <a:latin typeface="方正卡通简体" pitchFamily="65" charset="-122"/>
                <a:ea typeface="方正卡通简体" pitchFamily="65" charset="-122"/>
              </a:rPr>
              <a:t>的形式，</a:t>
            </a:r>
            <a:r>
              <a:rPr lang="zh-CN" altLang="en-US" sz="2800" dirty="0" smtClean="0"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解说</a:t>
            </a:r>
            <a:r>
              <a:rPr lang="zh-CN" altLang="en-US" sz="2800" dirty="0" smtClean="0">
                <a:latin typeface="方正卡通简体" pitchFamily="65" charset="-122"/>
                <a:ea typeface="方正卡通简体" pitchFamily="65" charset="-122"/>
              </a:rPr>
              <a:t>新闻稿</a:t>
            </a:r>
            <a:endParaRPr lang="en-US" altLang="zh-CN" sz="2800" dirty="0" smtClean="0">
              <a:latin typeface="方正卡通简体" pitchFamily="65" charset="-122"/>
              <a:ea typeface="方正卡通简体" pitchFamily="65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方正卡通简体" pitchFamily="65" charset="-122"/>
              <a:ea typeface="方正卡通简体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方正卡通简体" pitchFamily="65" charset="-122"/>
                <a:ea typeface="方正卡通简体" pitchFamily="65" charset="-122"/>
              </a:rPr>
              <a:t>                   </a:t>
            </a:r>
            <a:r>
              <a:rPr lang="zh-CN" altLang="en-US" sz="2400" dirty="0" smtClean="0">
                <a:latin typeface="方正卡通简体" pitchFamily="65" charset="-122"/>
                <a:ea typeface="方正卡通简体" pitchFamily="65" charset="-122"/>
              </a:rPr>
              <a:t>要求：微视频格式，上传到班级</a:t>
            </a:r>
            <a:r>
              <a:rPr lang="en-US" altLang="zh-CN" sz="2400" dirty="0" err="1" smtClean="0">
                <a:latin typeface="方正卡通简体" pitchFamily="65" charset="-122"/>
                <a:ea typeface="方正卡通简体" pitchFamily="65" charset="-122"/>
              </a:rPr>
              <a:t>qq</a:t>
            </a:r>
            <a:r>
              <a:rPr lang="zh-CN" altLang="en-US" sz="2400" dirty="0" smtClean="0">
                <a:latin typeface="方正卡通简体" pitchFamily="65" charset="-122"/>
                <a:ea typeface="方正卡通简体" pitchFamily="65" charset="-122"/>
              </a:rPr>
              <a:t>群</a:t>
            </a:r>
            <a:endParaRPr lang="zh-CN" altLang="en-US" sz="2400" dirty="0"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71420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rPr>
              <a:t>课后作业</a:t>
            </a:r>
            <a:endParaRPr lang="zh-CN" altLang="en-US" sz="280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9367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228">
        <p14:warp dir="in"/>
      </p:transition>
    </mc:Choice>
    <mc:Fallback>
      <p:transition spd="slow" advTm="52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110580"/>
            <a:ext cx="2321588" cy="39814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862915" y="266640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第一课时</a:t>
            </a:r>
            <a:endParaRPr lang="zh-CN" altLang="en-US" sz="440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9367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228">
        <p14:warp dir="in"/>
      </p:transition>
    </mc:Choice>
    <mc:Fallback>
      <p:transition spd="slow" advTm="52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-71456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rPr>
              <a:t>一、我是播音员</a:t>
            </a:r>
            <a:r>
              <a:rPr lang="en-US" altLang="zh-CN" sz="3200" dirty="0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rPr>
              <a:t>我播新闻</a:t>
            </a:r>
            <a:endParaRPr lang="zh-CN" altLang="en-US" sz="320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6"/>
            <a:ext cx="7429552" cy="227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4414" y="3643320"/>
            <a:ext cx="6429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卡通简体" pitchFamily="65" charset="-122"/>
                <a:ea typeface="方正卡通简体" pitchFamily="65" charset="-122"/>
              </a:rPr>
              <a:t>请找到与文本对应的内容，并以播音员的身份朗读</a:t>
            </a:r>
            <a:endParaRPr lang="zh-CN" altLang="en-US" sz="2400" dirty="0">
              <a:latin typeface="方正卡通简体" pitchFamily="65" charset="-122"/>
              <a:ea typeface="方正卡通简体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19799" y="101986"/>
            <a:ext cx="866977" cy="986741"/>
            <a:chOff x="5899150" y="87313"/>
            <a:chExt cx="1298575" cy="1477962"/>
          </a:xfrm>
        </p:grpSpPr>
        <p:sp>
          <p:nvSpPr>
            <p:cNvPr id="7" name="Freeform 175"/>
            <p:cNvSpPr>
              <a:spLocks/>
            </p:cNvSpPr>
            <p:nvPr/>
          </p:nvSpPr>
          <p:spPr bwMode="auto">
            <a:xfrm>
              <a:off x="6115050" y="347663"/>
              <a:ext cx="909637" cy="995362"/>
            </a:xfrm>
            <a:custGeom>
              <a:avLst/>
              <a:gdLst>
                <a:gd name="T0" fmla="*/ 2226 w 2423"/>
                <a:gd name="T1" fmla="*/ 2061 h 2653"/>
                <a:gd name="T2" fmla="*/ 1235 w 2423"/>
                <a:gd name="T3" fmla="*/ 2579 h 2653"/>
                <a:gd name="T4" fmla="*/ 844 w 2423"/>
                <a:gd name="T5" fmla="*/ 2456 h 2653"/>
                <a:gd name="T6" fmla="*/ 74 w 2423"/>
                <a:gd name="T7" fmla="*/ 983 h 2653"/>
                <a:gd name="T8" fmla="*/ 196 w 2423"/>
                <a:gd name="T9" fmla="*/ 592 h 2653"/>
                <a:gd name="T10" fmla="*/ 1187 w 2423"/>
                <a:gd name="T11" fmla="*/ 74 h 2653"/>
                <a:gd name="T12" fmla="*/ 1578 w 2423"/>
                <a:gd name="T13" fmla="*/ 196 h 2653"/>
                <a:gd name="T14" fmla="*/ 2349 w 2423"/>
                <a:gd name="T15" fmla="*/ 1670 h 2653"/>
                <a:gd name="T16" fmla="*/ 2226 w 2423"/>
                <a:gd name="T17" fmla="*/ 2061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3" h="2653">
                  <a:moveTo>
                    <a:pt x="2226" y="2061"/>
                  </a:moveTo>
                  <a:cubicBezTo>
                    <a:pt x="1235" y="2579"/>
                    <a:pt x="1235" y="2579"/>
                    <a:pt x="1235" y="2579"/>
                  </a:cubicBezTo>
                  <a:cubicBezTo>
                    <a:pt x="1094" y="2653"/>
                    <a:pt x="918" y="2598"/>
                    <a:pt x="844" y="2456"/>
                  </a:cubicBezTo>
                  <a:cubicBezTo>
                    <a:pt x="74" y="983"/>
                    <a:pt x="74" y="983"/>
                    <a:pt x="74" y="983"/>
                  </a:cubicBezTo>
                  <a:cubicBezTo>
                    <a:pt x="0" y="841"/>
                    <a:pt x="55" y="666"/>
                    <a:pt x="196" y="592"/>
                  </a:cubicBezTo>
                  <a:cubicBezTo>
                    <a:pt x="1187" y="74"/>
                    <a:pt x="1187" y="74"/>
                    <a:pt x="1187" y="74"/>
                  </a:cubicBezTo>
                  <a:cubicBezTo>
                    <a:pt x="1329" y="0"/>
                    <a:pt x="1504" y="54"/>
                    <a:pt x="1578" y="196"/>
                  </a:cubicBezTo>
                  <a:cubicBezTo>
                    <a:pt x="2349" y="1670"/>
                    <a:pt x="2349" y="1670"/>
                    <a:pt x="2349" y="1670"/>
                  </a:cubicBezTo>
                  <a:cubicBezTo>
                    <a:pt x="2423" y="1811"/>
                    <a:pt x="2368" y="1986"/>
                    <a:pt x="2226" y="2061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76"/>
            <p:cNvSpPr>
              <a:spLocks/>
            </p:cNvSpPr>
            <p:nvPr/>
          </p:nvSpPr>
          <p:spPr bwMode="auto">
            <a:xfrm>
              <a:off x="5899150" y="87313"/>
              <a:ext cx="846137" cy="746125"/>
            </a:xfrm>
            <a:custGeom>
              <a:avLst/>
              <a:gdLst>
                <a:gd name="T0" fmla="*/ 49 w 2254"/>
                <a:gd name="T1" fmla="*/ 1274 h 1986"/>
                <a:gd name="T2" fmla="*/ 109 w 2254"/>
                <a:gd name="T3" fmla="*/ 1375 h 1986"/>
                <a:gd name="T4" fmla="*/ 242 w 2254"/>
                <a:gd name="T5" fmla="*/ 1553 h 1986"/>
                <a:gd name="T6" fmla="*/ 432 w 2254"/>
                <a:gd name="T7" fmla="*/ 1736 h 1986"/>
                <a:gd name="T8" fmla="*/ 570 w 2254"/>
                <a:gd name="T9" fmla="*/ 1833 h 1986"/>
                <a:gd name="T10" fmla="*/ 817 w 2254"/>
                <a:gd name="T11" fmla="*/ 1943 h 1986"/>
                <a:gd name="T12" fmla="*/ 1110 w 2254"/>
                <a:gd name="T13" fmla="*/ 1986 h 1986"/>
                <a:gd name="T14" fmla="*/ 1378 w 2254"/>
                <a:gd name="T15" fmla="*/ 1952 h 1986"/>
                <a:gd name="T16" fmla="*/ 1660 w 2254"/>
                <a:gd name="T17" fmla="*/ 1845 h 1986"/>
                <a:gd name="T18" fmla="*/ 1821 w 2254"/>
                <a:gd name="T19" fmla="*/ 1746 h 1986"/>
                <a:gd name="T20" fmla="*/ 2035 w 2254"/>
                <a:gd name="T21" fmla="*/ 1528 h 1986"/>
                <a:gd name="T22" fmla="*/ 2141 w 2254"/>
                <a:gd name="T23" fmla="*/ 1342 h 1986"/>
                <a:gd name="T24" fmla="*/ 2229 w 2254"/>
                <a:gd name="T25" fmla="*/ 1053 h 1986"/>
                <a:gd name="T26" fmla="*/ 2254 w 2254"/>
                <a:gd name="T27" fmla="*/ 775 h 1986"/>
                <a:gd name="T28" fmla="*/ 2254 w 2254"/>
                <a:gd name="T29" fmla="*/ 756 h 1986"/>
                <a:gd name="T30" fmla="*/ 2241 w 2254"/>
                <a:gd name="T31" fmla="*/ 525 h 1986"/>
                <a:gd name="T32" fmla="*/ 2196 w 2254"/>
                <a:gd name="T33" fmla="*/ 265 h 1986"/>
                <a:gd name="T34" fmla="*/ 2168 w 2254"/>
                <a:gd name="T35" fmla="*/ 157 h 1986"/>
                <a:gd name="T36" fmla="*/ 1926 w 2254"/>
                <a:gd name="T37" fmla="*/ 32 h 1986"/>
                <a:gd name="T38" fmla="*/ 1801 w 2254"/>
                <a:gd name="T39" fmla="*/ 274 h 1986"/>
                <a:gd name="T40" fmla="*/ 1968 w 2254"/>
                <a:gd name="T41" fmla="*/ 221 h 1986"/>
                <a:gd name="T42" fmla="*/ 1801 w 2254"/>
                <a:gd name="T43" fmla="*/ 273 h 1986"/>
                <a:gd name="T44" fmla="*/ 1801 w 2254"/>
                <a:gd name="T45" fmla="*/ 274 h 1986"/>
                <a:gd name="T46" fmla="*/ 1968 w 2254"/>
                <a:gd name="T47" fmla="*/ 221 h 1986"/>
                <a:gd name="T48" fmla="*/ 1801 w 2254"/>
                <a:gd name="T49" fmla="*/ 273 h 1986"/>
                <a:gd name="T50" fmla="*/ 1801 w 2254"/>
                <a:gd name="T51" fmla="*/ 274 h 1986"/>
                <a:gd name="T52" fmla="*/ 1854 w 2254"/>
                <a:gd name="T53" fmla="*/ 257 h 1986"/>
                <a:gd name="T54" fmla="*/ 1801 w 2254"/>
                <a:gd name="T55" fmla="*/ 273 h 1986"/>
                <a:gd name="T56" fmla="*/ 1801 w 2254"/>
                <a:gd name="T57" fmla="*/ 274 h 1986"/>
                <a:gd name="T58" fmla="*/ 1854 w 2254"/>
                <a:gd name="T59" fmla="*/ 257 h 1986"/>
                <a:gd name="T60" fmla="*/ 1801 w 2254"/>
                <a:gd name="T61" fmla="*/ 273 h 1986"/>
                <a:gd name="T62" fmla="*/ 1836 w 2254"/>
                <a:gd name="T63" fmla="*/ 418 h 1986"/>
                <a:gd name="T64" fmla="*/ 1859 w 2254"/>
                <a:gd name="T65" fmla="*/ 572 h 1986"/>
                <a:gd name="T66" fmla="*/ 1870 w 2254"/>
                <a:gd name="T67" fmla="*/ 756 h 1986"/>
                <a:gd name="T68" fmla="*/ 1870 w 2254"/>
                <a:gd name="T69" fmla="*/ 771 h 1986"/>
                <a:gd name="T70" fmla="*/ 1850 w 2254"/>
                <a:gd name="T71" fmla="*/ 987 h 1986"/>
                <a:gd name="T72" fmla="*/ 1807 w 2254"/>
                <a:gd name="T73" fmla="*/ 1142 h 1986"/>
                <a:gd name="T74" fmla="*/ 1757 w 2254"/>
                <a:gd name="T75" fmla="*/ 1249 h 1986"/>
                <a:gd name="T76" fmla="*/ 1648 w 2254"/>
                <a:gd name="T77" fmla="*/ 1388 h 1986"/>
                <a:gd name="T78" fmla="*/ 1486 w 2254"/>
                <a:gd name="T79" fmla="*/ 1502 h 1986"/>
                <a:gd name="T80" fmla="*/ 1284 w 2254"/>
                <a:gd name="T81" fmla="*/ 1579 h 1986"/>
                <a:gd name="T82" fmla="*/ 1110 w 2254"/>
                <a:gd name="T83" fmla="*/ 1601 h 1986"/>
                <a:gd name="T84" fmla="*/ 986 w 2254"/>
                <a:gd name="T85" fmla="*/ 1589 h 1986"/>
                <a:gd name="T86" fmla="*/ 819 w 2254"/>
                <a:gd name="T87" fmla="*/ 1531 h 1986"/>
                <a:gd name="T88" fmla="*/ 672 w 2254"/>
                <a:gd name="T89" fmla="*/ 1436 h 1986"/>
                <a:gd name="T90" fmla="*/ 494 w 2254"/>
                <a:gd name="T91" fmla="*/ 1254 h 1986"/>
                <a:gd name="T92" fmla="*/ 432 w 2254"/>
                <a:gd name="T93" fmla="*/ 1167 h 1986"/>
                <a:gd name="T94" fmla="*/ 390 w 2254"/>
                <a:gd name="T95" fmla="*/ 1096 h 1986"/>
                <a:gd name="T96" fmla="*/ 131 w 2254"/>
                <a:gd name="T97" fmla="*/ 1014 h 1986"/>
                <a:gd name="T98" fmla="*/ 49 w 2254"/>
                <a:gd name="T99" fmla="*/ 1274 h 1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4" h="1986">
                  <a:moveTo>
                    <a:pt x="49" y="1274"/>
                  </a:moveTo>
                  <a:cubicBezTo>
                    <a:pt x="65" y="1304"/>
                    <a:pt x="85" y="1338"/>
                    <a:pt x="109" y="1375"/>
                  </a:cubicBezTo>
                  <a:cubicBezTo>
                    <a:pt x="144" y="1430"/>
                    <a:pt x="188" y="1491"/>
                    <a:pt x="242" y="1553"/>
                  </a:cubicBezTo>
                  <a:cubicBezTo>
                    <a:pt x="295" y="1615"/>
                    <a:pt x="358" y="1678"/>
                    <a:pt x="432" y="1736"/>
                  </a:cubicBezTo>
                  <a:cubicBezTo>
                    <a:pt x="474" y="1770"/>
                    <a:pt x="520" y="1803"/>
                    <a:pt x="570" y="1833"/>
                  </a:cubicBezTo>
                  <a:cubicBezTo>
                    <a:pt x="644" y="1877"/>
                    <a:pt x="727" y="1916"/>
                    <a:pt x="817" y="1943"/>
                  </a:cubicBezTo>
                  <a:cubicBezTo>
                    <a:pt x="908" y="1970"/>
                    <a:pt x="1006" y="1986"/>
                    <a:pt x="1110" y="1986"/>
                  </a:cubicBezTo>
                  <a:cubicBezTo>
                    <a:pt x="1196" y="1986"/>
                    <a:pt x="1286" y="1975"/>
                    <a:pt x="1378" y="1952"/>
                  </a:cubicBezTo>
                  <a:cubicBezTo>
                    <a:pt x="1470" y="1929"/>
                    <a:pt x="1564" y="1894"/>
                    <a:pt x="1660" y="1845"/>
                  </a:cubicBezTo>
                  <a:cubicBezTo>
                    <a:pt x="1718" y="1816"/>
                    <a:pt x="1772" y="1782"/>
                    <a:pt x="1821" y="1746"/>
                  </a:cubicBezTo>
                  <a:cubicBezTo>
                    <a:pt x="1906" y="1682"/>
                    <a:pt x="1977" y="1607"/>
                    <a:pt x="2035" y="1528"/>
                  </a:cubicBezTo>
                  <a:cubicBezTo>
                    <a:pt x="2077" y="1468"/>
                    <a:pt x="2113" y="1405"/>
                    <a:pt x="2141" y="1342"/>
                  </a:cubicBezTo>
                  <a:cubicBezTo>
                    <a:pt x="2184" y="1246"/>
                    <a:pt x="2211" y="1148"/>
                    <a:pt x="2229" y="1053"/>
                  </a:cubicBezTo>
                  <a:cubicBezTo>
                    <a:pt x="2246" y="957"/>
                    <a:pt x="2253" y="863"/>
                    <a:pt x="2254" y="775"/>
                  </a:cubicBezTo>
                  <a:cubicBezTo>
                    <a:pt x="2254" y="768"/>
                    <a:pt x="2254" y="762"/>
                    <a:pt x="2254" y="756"/>
                  </a:cubicBezTo>
                  <a:cubicBezTo>
                    <a:pt x="2254" y="674"/>
                    <a:pt x="2249" y="596"/>
                    <a:pt x="2241" y="525"/>
                  </a:cubicBezTo>
                  <a:cubicBezTo>
                    <a:pt x="2229" y="419"/>
                    <a:pt x="2211" y="329"/>
                    <a:pt x="2196" y="265"/>
                  </a:cubicBezTo>
                  <a:cubicBezTo>
                    <a:pt x="2181" y="200"/>
                    <a:pt x="2169" y="161"/>
                    <a:pt x="2168" y="157"/>
                  </a:cubicBezTo>
                  <a:cubicBezTo>
                    <a:pt x="2136" y="56"/>
                    <a:pt x="2027" y="0"/>
                    <a:pt x="1926" y="32"/>
                  </a:cubicBezTo>
                  <a:cubicBezTo>
                    <a:pt x="1825" y="64"/>
                    <a:pt x="1769" y="173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19" y="330"/>
                    <a:pt x="1836" y="418"/>
                  </a:cubicBezTo>
                  <a:cubicBezTo>
                    <a:pt x="1844" y="463"/>
                    <a:pt x="1853" y="515"/>
                    <a:pt x="1859" y="572"/>
                  </a:cubicBezTo>
                  <a:cubicBezTo>
                    <a:pt x="1866" y="630"/>
                    <a:pt x="1870" y="692"/>
                    <a:pt x="1870" y="756"/>
                  </a:cubicBezTo>
                  <a:cubicBezTo>
                    <a:pt x="1870" y="761"/>
                    <a:pt x="1870" y="766"/>
                    <a:pt x="1870" y="771"/>
                  </a:cubicBezTo>
                  <a:cubicBezTo>
                    <a:pt x="1869" y="842"/>
                    <a:pt x="1863" y="916"/>
                    <a:pt x="1850" y="987"/>
                  </a:cubicBezTo>
                  <a:cubicBezTo>
                    <a:pt x="1840" y="1041"/>
                    <a:pt x="1826" y="1093"/>
                    <a:pt x="1807" y="1142"/>
                  </a:cubicBezTo>
                  <a:cubicBezTo>
                    <a:pt x="1793" y="1179"/>
                    <a:pt x="1777" y="1215"/>
                    <a:pt x="1757" y="1249"/>
                  </a:cubicBezTo>
                  <a:cubicBezTo>
                    <a:pt x="1728" y="1299"/>
                    <a:pt x="1692" y="1346"/>
                    <a:pt x="1648" y="1388"/>
                  </a:cubicBezTo>
                  <a:cubicBezTo>
                    <a:pt x="1604" y="1430"/>
                    <a:pt x="1551" y="1469"/>
                    <a:pt x="1486" y="1502"/>
                  </a:cubicBezTo>
                  <a:cubicBezTo>
                    <a:pt x="1413" y="1538"/>
                    <a:pt x="1346" y="1563"/>
                    <a:pt x="1284" y="1579"/>
                  </a:cubicBezTo>
                  <a:cubicBezTo>
                    <a:pt x="1222" y="1594"/>
                    <a:pt x="1164" y="1601"/>
                    <a:pt x="1110" y="1601"/>
                  </a:cubicBezTo>
                  <a:cubicBezTo>
                    <a:pt x="1067" y="1601"/>
                    <a:pt x="1026" y="1597"/>
                    <a:pt x="986" y="1589"/>
                  </a:cubicBezTo>
                  <a:cubicBezTo>
                    <a:pt x="927" y="1577"/>
                    <a:pt x="872" y="1557"/>
                    <a:pt x="819" y="1531"/>
                  </a:cubicBezTo>
                  <a:cubicBezTo>
                    <a:pt x="767" y="1504"/>
                    <a:pt x="717" y="1472"/>
                    <a:pt x="672" y="1436"/>
                  </a:cubicBezTo>
                  <a:cubicBezTo>
                    <a:pt x="602" y="1380"/>
                    <a:pt x="542" y="1316"/>
                    <a:pt x="494" y="1254"/>
                  </a:cubicBezTo>
                  <a:cubicBezTo>
                    <a:pt x="470" y="1224"/>
                    <a:pt x="450" y="1194"/>
                    <a:pt x="432" y="1167"/>
                  </a:cubicBezTo>
                  <a:cubicBezTo>
                    <a:pt x="415" y="1140"/>
                    <a:pt x="401" y="1115"/>
                    <a:pt x="390" y="1096"/>
                  </a:cubicBezTo>
                  <a:cubicBezTo>
                    <a:pt x="341" y="1001"/>
                    <a:pt x="225" y="965"/>
                    <a:pt x="131" y="1014"/>
                  </a:cubicBezTo>
                  <a:cubicBezTo>
                    <a:pt x="36" y="1063"/>
                    <a:pt x="0" y="1180"/>
                    <a:pt x="49" y="12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7"/>
            <p:cNvSpPr>
              <a:spLocks/>
            </p:cNvSpPr>
            <p:nvPr/>
          </p:nvSpPr>
          <p:spPr bwMode="auto">
            <a:xfrm>
              <a:off x="6024562" y="601663"/>
              <a:ext cx="546100" cy="231775"/>
            </a:xfrm>
            <a:custGeom>
              <a:avLst/>
              <a:gdLst>
                <a:gd name="T0" fmla="*/ 97 w 1457"/>
                <a:gd name="T1" fmla="*/ 367 h 617"/>
                <a:gd name="T2" fmla="*/ 235 w 1457"/>
                <a:gd name="T3" fmla="*/ 464 h 617"/>
                <a:gd name="T4" fmla="*/ 482 w 1457"/>
                <a:gd name="T5" fmla="*/ 574 h 617"/>
                <a:gd name="T6" fmla="*/ 775 w 1457"/>
                <a:gd name="T7" fmla="*/ 617 h 617"/>
                <a:gd name="T8" fmla="*/ 1043 w 1457"/>
                <a:gd name="T9" fmla="*/ 583 h 617"/>
                <a:gd name="T10" fmla="*/ 1325 w 1457"/>
                <a:gd name="T11" fmla="*/ 476 h 617"/>
                <a:gd name="T12" fmla="*/ 1409 w 1457"/>
                <a:gd name="T13" fmla="*/ 218 h 617"/>
                <a:gd name="T14" fmla="*/ 1151 w 1457"/>
                <a:gd name="T15" fmla="*/ 133 h 617"/>
                <a:gd name="T16" fmla="*/ 949 w 1457"/>
                <a:gd name="T17" fmla="*/ 210 h 617"/>
                <a:gd name="T18" fmla="*/ 775 w 1457"/>
                <a:gd name="T19" fmla="*/ 232 h 617"/>
                <a:gd name="T20" fmla="*/ 651 w 1457"/>
                <a:gd name="T21" fmla="*/ 220 h 617"/>
                <a:gd name="T22" fmla="*/ 484 w 1457"/>
                <a:gd name="T23" fmla="*/ 162 h 617"/>
                <a:gd name="T24" fmla="*/ 337 w 1457"/>
                <a:gd name="T25" fmla="*/ 67 h 617"/>
                <a:gd name="T26" fmla="*/ 67 w 1457"/>
                <a:gd name="T27" fmla="*/ 97 h 617"/>
                <a:gd name="T28" fmla="*/ 97 w 1457"/>
                <a:gd name="T29" fmla="*/ 36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7" h="617">
                  <a:moveTo>
                    <a:pt x="97" y="367"/>
                  </a:moveTo>
                  <a:cubicBezTo>
                    <a:pt x="139" y="401"/>
                    <a:pt x="185" y="434"/>
                    <a:pt x="235" y="464"/>
                  </a:cubicBezTo>
                  <a:cubicBezTo>
                    <a:pt x="309" y="508"/>
                    <a:pt x="392" y="547"/>
                    <a:pt x="482" y="574"/>
                  </a:cubicBezTo>
                  <a:cubicBezTo>
                    <a:pt x="573" y="601"/>
                    <a:pt x="671" y="617"/>
                    <a:pt x="775" y="617"/>
                  </a:cubicBezTo>
                  <a:cubicBezTo>
                    <a:pt x="861" y="617"/>
                    <a:pt x="951" y="606"/>
                    <a:pt x="1043" y="583"/>
                  </a:cubicBezTo>
                  <a:cubicBezTo>
                    <a:pt x="1135" y="560"/>
                    <a:pt x="1229" y="525"/>
                    <a:pt x="1325" y="476"/>
                  </a:cubicBezTo>
                  <a:cubicBezTo>
                    <a:pt x="1419" y="428"/>
                    <a:pt x="1457" y="313"/>
                    <a:pt x="1409" y="218"/>
                  </a:cubicBezTo>
                  <a:cubicBezTo>
                    <a:pt x="1362" y="123"/>
                    <a:pt x="1246" y="85"/>
                    <a:pt x="1151" y="133"/>
                  </a:cubicBezTo>
                  <a:cubicBezTo>
                    <a:pt x="1078" y="169"/>
                    <a:pt x="1011" y="194"/>
                    <a:pt x="949" y="210"/>
                  </a:cubicBezTo>
                  <a:cubicBezTo>
                    <a:pt x="887" y="225"/>
                    <a:pt x="829" y="232"/>
                    <a:pt x="775" y="232"/>
                  </a:cubicBezTo>
                  <a:cubicBezTo>
                    <a:pt x="732" y="232"/>
                    <a:pt x="691" y="228"/>
                    <a:pt x="651" y="220"/>
                  </a:cubicBezTo>
                  <a:cubicBezTo>
                    <a:pt x="592" y="208"/>
                    <a:pt x="537" y="188"/>
                    <a:pt x="484" y="162"/>
                  </a:cubicBezTo>
                  <a:cubicBezTo>
                    <a:pt x="432" y="135"/>
                    <a:pt x="382" y="103"/>
                    <a:pt x="337" y="67"/>
                  </a:cubicBezTo>
                  <a:cubicBezTo>
                    <a:pt x="254" y="0"/>
                    <a:pt x="133" y="14"/>
                    <a:pt x="67" y="97"/>
                  </a:cubicBezTo>
                  <a:cubicBezTo>
                    <a:pt x="0" y="180"/>
                    <a:pt x="14" y="301"/>
                    <a:pt x="97" y="36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8"/>
            <p:cNvSpPr>
              <a:spLocks/>
            </p:cNvSpPr>
            <p:nvPr/>
          </p:nvSpPr>
          <p:spPr bwMode="auto">
            <a:xfrm>
              <a:off x="6407150" y="304800"/>
              <a:ext cx="338137" cy="493712"/>
            </a:xfrm>
            <a:custGeom>
              <a:avLst/>
              <a:gdLst>
                <a:gd name="T0" fmla="*/ 307 w 902"/>
                <a:gd name="T1" fmla="*/ 1266 h 1314"/>
                <a:gd name="T2" fmla="*/ 468 w 902"/>
                <a:gd name="T3" fmla="*/ 1167 h 1314"/>
                <a:gd name="T4" fmla="*/ 682 w 902"/>
                <a:gd name="T5" fmla="*/ 949 h 1314"/>
                <a:gd name="T6" fmla="*/ 788 w 902"/>
                <a:gd name="T7" fmla="*/ 763 h 1314"/>
                <a:gd name="T8" fmla="*/ 876 w 902"/>
                <a:gd name="T9" fmla="*/ 474 h 1314"/>
                <a:gd name="T10" fmla="*/ 901 w 902"/>
                <a:gd name="T11" fmla="*/ 196 h 1314"/>
                <a:gd name="T12" fmla="*/ 711 w 902"/>
                <a:gd name="T13" fmla="*/ 1 h 1314"/>
                <a:gd name="T14" fmla="*/ 517 w 902"/>
                <a:gd name="T15" fmla="*/ 192 h 1314"/>
                <a:gd name="T16" fmla="*/ 497 w 902"/>
                <a:gd name="T17" fmla="*/ 408 h 1314"/>
                <a:gd name="T18" fmla="*/ 454 w 902"/>
                <a:gd name="T19" fmla="*/ 563 h 1314"/>
                <a:gd name="T20" fmla="*/ 404 w 902"/>
                <a:gd name="T21" fmla="*/ 670 h 1314"/>
                <a:gd name="T22" fmla="*/ 295 w 902"/>
                <a:gd name="T23" fmla="*/ 809 h 1314"/>
                <a:gd name="T24" fmla="*/ 133 w 902"/>
                <a:gd name="T25" fmla="*/ 923 h 1314"/>
                <a:gd name="T26" fmla="*/ 48 w 902"/>
                <a:gd name="T27" fmla="*/ 1181 h 1314"/>
                <a:gd name="T28" fmla="*/ 307 w 902"/>
                <a:gd name="T29" fmla="*/ 1266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2" h="1314">
                  <a:moveTo>
                    <a:pt x="307" y="1266"/>
                  </a:moveTo>
                  <a:cubicBezTo>
                    <a:pt x="365" y="1237"/>
                    <a:pt x="419" y="1203"/>
                    <a:pt x="468" y="1167"/>
                  </a:cubicBezTo>
                  <a:cubicBezTo>
                    <a:pt x="553" y="1103"/>
                    <a:pt x="624" y="1028"/>
                    <a:pt x="682" y="949"/>
                  </a:cubicBezTo>
                  <a:cubicBezTo>
                    <a:pt x="724" y="889"/>
                    <a:pt x="760" y="826"/>
                    <a:pt x="788" y="763"/>
                  </a:cubicBezTo>
                  <a:cubicBezTo>
                    <a:pt x="831" y="667"/>
                    <a:pt x="858" y="569"/>
                    <a:pt x="876" y="474"/>
                  </a:cubicBezTo>
                  <a:cubicBezTo>
                    <a:pt x="893" y="378"/>
                    <a:pt x="900" y="284"/>
                    <a:pt x="901" y="196"/>
                  </a:cubicBezTo>
                  <a:cubicBezTo>
                    <a:pt x="902" y="89"/>
                    <a:pt x="817" y="2"/>
                    <a:pt x="711" y="1"/>
                  </a:cubicBezTo>
                  <a:cubicBezTo>
                    <a:pt x="605" y="0"/>
                    <a:pt x="518" y="86"/>
                    <a:pt x="517" y="192"/>
                  </a:cubicBezTo>
                  <a:cubicBezTo>
                    <a:pt x="516" y="263"/>
                    <a:pt x="510" y="337"/>
                    <a:pt x="497" y="408"/>
                  </a:cubicBezTo>
                  <a:cubicBezTo>
                    <a:pt x="487" y="462"/>
                    <a:pt x="473" y="514"/>
                    <a:pt x="454" y="563"/>
                  </a:cubicBezTo>
                  <a:cubicBezTo>
                    <a:pt x="440" y="600"/>
                    <a:pt x="424" y="636"/>
                    <a:pt x="404" y="670"/>
                  </a:cubicBezTo>
                  <a:cubicBezTo>
                    <a:pt x="375" y="720"/>
                    <a:pt x="339" y="767"/>
                    <a:pt x="295" y="809"/>
                  </a:cubicBezTo>
                  <a:cubicBezTo>
                    <a:pt x="251" y="851"/>
                    <a:pt x="198" y="890"/>
                    <a:pt x="133" y="923"/>
                  </a:cubicBezTo>
                  <a:cubicBezTo>
                    <a:pt x="38" y="971"/>
                    <a:pt x="0" y="1087"/>
                    <a:pt x="48" y="1181"/>
                  </a:cubicBezTo>
                  <a:cubicBezTo>
                    <a:pt x="96" y="1276"/>
                    <a:pt x="212" y="1314"/>
                    <a:pt x="307" y="126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79"/>
            <p:cNvSpPr>
              <a:spLocks/>
            </p:cNvSpPr>
            <p:nvPr/>
          </p:nvSpPr>
          <p:spPr bwMode="auto">
            <a:xfrm>
              <a:off x="6254750" y="498475"/>
              <a:ext cx="609600" cy="714375"/>
            </a:xfrm>
            <a:custGeom>
              <a:avLst/>
              <a:gdLst>
                <a:gd name="T0" fmla="*/ 1406 w 1624"/>
                <a:gd name="T1" fmla="*/ 1643 h 1903"/>
                <a:gd name="T2" fmla="*/ 1066 w 1624"/>
                <a:gd name="T3" fmla="*/ 1821 h 1903"/>
                <a:gd name="T4" fmla="*/ 633 w 1624"/>
                <a:gd name="T5" fmla="*/ 1685 h 1903"/>
                <a:gd name="T6" fmla="*/ 1 w 1624"/>
                <a:gd name="T7" fmla="*/ 477 h 1903"/>
                <a:gd name="T8" fmla="*/ 2 w 1624"/>
                <a:gd name="T9" fmla="*/ 473 h 1903"/>
                <a:gd name="T10" fmla="*/ 907 w 1624"/>
                <a:gd name="T11" fmla="*/ 0 h 1903"/>
                <a:gd name="T12" fmla="*/ 910 w 1624"/>
                <a:gd name="T13" fmla="*/ 1 h 1903"/>
                <a:gd name="T14" fmla="*/ 1542 w 1624"/>
                <a:gd name="T15" fmla="*/ 1210 h 1903"/>
                <a:gd name="T16" fmla="*/ 1406 w 1624"/>
                <a:gd name="T17" fmla="*/ 1643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4" h="1903">
                  <a:moveTo>
                    <a:pt x="1406" y="1643"/>
                  </a:moveTo>
                  <a:cubicBezTo>
                    <a:pt x="1066" y="1821"/>
                    <a:pt x="1066" y="1821"/>
                    <a:pt x="1066" y="1821"/>
                  </a:cubicBezTo>
                  <a:cubicBezTo>
                    <a:pt x="909" y="1903"/>
                    <a:pt x="715" y="1842"/>
                    <a:pt x="633" y="1685"/>
                  </a:cubicBezTo>
                  <a:cubicBezTo>
                    <a:pt x="1" y="477"/>
                    <a:pt x="1" y="477"/>
                    <a:pt x="1" y="477"/>
                  </a:cubicBezTo>
                  <a:cubicBezTo>
                    <a:pt x="0" y="476"/>
                    <a:pt x="1" y="474"/>
                    <a:pt x="2" y="473"/>
                  </a:cubicBezTo>
                  <a:cubicBezTo>
                    <a:pt x="907" y="0"/>
                    <a:pt x="907" y="0"/>
                    <a:pt x="907" y="0"/>
                  </a:cubicBezTo>
                  <a:cubicBezTo>
                    <a:pt x="908" y="0"/>
                    <a:pt x="909" y="0"/>
                    <a:pt x="910" y="1"/>
                  </a:cubicBezTo>
                  <a:cubicBezTo>
                    <a:pt x="1542" y="1210"/>
                    <a:pt x="1542" y="1210"/>
                    <a:pt x="1542" y="1210"/>
                  </a:cubicBezTo>
                  <a:cubicBezTo>
                    <a:pt x="1624" y="1367"/>
                    <a:pt x="1563" y="1560"/>
                    <a:pt x="1406" y="16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80"/>
            <p:cNvSpPr>
              <a:spLocks/>
            </p:cNvSpPr>
            <p:nvPr/>
          </p:nvSpPr>
          <p:spPr bwMode="auto">
            <a:xfrm>
              <a:off x="6550025" y="1090613"/>
              <a:ext cx="457200" cy="474662"/>
            </a:xfrm>
            <a:custGeom>
              <a:avLst/>
              <a:gdLst>
                <a:gd name="T0" fmla="*/ 49 w 1219"/>
                <a:gd name="T1" fmla="*/ 309 h 1262"/>
                <a:gd name="T2" fmla="*/ 120 w 1219"/>
                <a:gd name="T3" fmla="*/ 427 h 1262"/>
                <a:gd name="T4" fmla="*/ 270 w 1219"/>
                <a:gd name="T5" fmla="*/ 633 h 1262"/>
                <a:gd name="T6" fmla="*/ 467 w 1219"/>
                <a:gd name="T7" fmla="*/ 855 h 1262"/>
                <a:gd name="T8" fmla="*/ 673 w 1219"/>
                <a:gd name="T9" fmla="*/ 1046 h 1262"/>
                <a:gd name="T10" fmla="*/ 902 w 1219"/>
                <a:gd name="T11" fmla="*/ 1208 h 1262"/>
                <a:gd name="T12" fmla="*/ 1165 w 1219"/>
                <a:gd name="T13" fmla="*/ 1140 h 1262"/>
                <a:gd name="T14" fmla="*/ 1097 w 1219"/>
                <a:gd name="T15" fmla="*/ 877 h 1262"/>
                <a:gd name="T16" fmla="*/ 918 w 1219"/>
                <a:gd name="T17" fmla="*/ 749 h 1262"/>
                <a:gd name="T18" fmla="*/ 742 w 1219"/>
                <a:gd name="T19" fmla="*/ 587 h 1262"/>
                <a:gd name="T20" fmla="*/ 522 w 1219"/>
                <a:gd name="T21" fmla="*/ 330 h 1262"/>
                <a:gd name="T22" fmla="*/ 442 w 1219"/>
                <a:gd name="T23" fmla="*/ 217 h 1262"/>
                <a:gd name="T24" fmla="*/ 412 w 1219"/>
                <a:gd name="T25" fmla="*/ 169 h 1262"/>
                <a:gd name="T26" fmla="*/ 390 w 1219"/>
                <a:gd name="T27" fmla="*/ 131 h 1262"/>
                <a:gd name="T28" fmla="*/ 131 w 1219"/>
                <a:gd name="T29" fmla="*/ 49 h 1262"/>
                <a:gd name="T30" fmla="*/ 49 w 1219"/>
                <a:gd name="T31" fmla="*/ 309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9" h="1262">
                  <a:moveTo>
                    <a:pt x="49" y="309"/>
                  </a:moveTo>
                  <a:cubicBezTo>
                    <a:pt x="69" y="346"/>
                    <a:pt x="92" y="385"/>
                    <a:pt x="120" y="427"/>
                  </a:cubicBezTo>
                  <a:cubicBezTo>
                    <a:pt x="161" y="491"/>
                    <a:pt x="212" y="560"/>
                    <a:pt x="270" y="633"/>
                  </a:cubicBezTo>
                  <a:cubicBezTo>
                    <a:pt x="329" y="706"/>
                    <a:pt x="395" y="781"/>
                    <a:pt x="467" y="855"/>
                  </a:cubicBezTo>
                  <a:cubicBezTo>
                    <a:pt x="531" y="921"/>
                    <a:pt x="600" y="986"/>
                    <a:pt x="673" y="1046"/>
                  </a:cubicBezTo>
                  <a:cubicBezTo>
                    <a:pt x="745" y="1106"/>
                    <a:pt x="822" y="1161"/>
                    <a:pt x="902" y="1208"/>
                  </a:cubicBezTo>
                  <a:cubicBezTo>
                    <a:pt x="994" y="1262"/>
                    <a:pt x="1112" y="1232"/>
                    <a:pt x="1165" y="1140"/>
                  </a:cubicBezTo>
                  <a:cubicBezTo>
                    <a:pt x="1219" y="1049"/>
                    <a:pt x="1189" y="931"/>
                    <a:pt x="1097" y="877"/>
                  </a:cubicBezTo>
                  <a:cubicBezTo>
                    <a:pt x="1039" y="842"/>
                    <a:pt x="978" y="799"/>
                    <a:pt x="918" y="749"/>
                  </a:cubicBezTo>
                  <a:cubicBezTo>
                    <a:pt x="858" y="700"/>
                    <a:pt x="798" y="644"/>
                    <a:pt x="742" y="587"/>
                  </a:cubicBezTo>
                  <a:cubicBezTo>
                    <a:pt x="659" y="501"/>
                    <a:pt x="583" y="411"/>
                    <a:pt x="522" y="330"/>
                  </a:cubicBezTo>
                  <a:cubicBezTo>
                    <a:pt x="491" y="289"/>
                    <a:pt x="464" y="251"/>
                    <a:pt x="442" y="217"/>
                  </a:cubicBezTo>
                  <a:cubicBezTo>
                    <a:pt x="431" y="200"/>
                    <a:pt x="421" y="184"/>
                    <a:pt x="412" y="169"/>
                  </a:cubicBezTo>
                  <a:cubicBezTo>
                    <a:pt x="404" y="155"/>
                    <a:pt x="396" y="142"/>
                    <a:pt x="390" y="131"/>
                  </a:cubicBezTo>
                  <a:cubicBezTo>
                    <a:pt x="341" y="36"/>
                    <a:pt x="225" y="0"/>
                    <a:pt x="131" y="49"/>
                  </a:cubicBezTo>
                  <a:cubicBezTo>
                    <a:pt x="37" y="98"/>
                    <a:pt x="0" y="215"/>
                    <a:pt x="49" y="30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81"/>
            <p:cNvSpPr>
              <a:spLocks/>
            </p:cNvSpPr>
            <p:nvPr/>
          </p:nvSpPr>
          <p:spPr bwMode="auto">
            <a:xfrm>
              <a:off x="6716712" y="1004888"/>
              <a:ext cx="481012" cy="446087"/>
            </a:xfrm>
            <a:custGeom>
              <a:avLst/>
              <a:gdLst>
                <a:gd name="T0" fmla="*/ 49 w 1283"/>
                <a:gd name="T1" fmla="*/ 308 h 1188"/>
                <a:gd name="T2" fmla="*/ 92 w 1283"/>
                <a:gd name="T3" fmla="*/ 379 h 1188"/>
                <a:gd name="T4" fmla="*/ 137 w 1283"/>
                <a:gd name="T5" fmla="*/ 441 h 1188"/>
                <a:gd name="T6" fmla="*/ 233 w 1283"/>
                <a:gd name="T7" fmla="*/ 556 h 1188"/>
                <a:gd name="T8" fmla="*/ 410 w 1283"/>
                <a:gd name="T9" fmla="*/ 738 h 1188"/>
                <a:gd name="T10" fmla="*/ 612 w 1283"/>
                <a:gd name="T11" fmla="*/ 915 h 1188"/>
                <a:gd name="T12" fmla="*/ 804 w 1283"/>
                <a:gd name="T13" fmla="*/ 1053 h 1188"/>
                <a:gd name="T14" fmla="*/ 902 w 1283"/>
                <a:gd name="T15" fmla="*/ 1108 h 1188"/>
                <a:gd name="T16" fmla="*/ 1001 w 1283"/>
                <a:gd name="T17" fmla="*/ 1152 h 1188"/>
                <a:gd name="T18" fmla="*/ 1247 w 1283"/>
                <a:gd name="T19" fmla="*/ 1036 h 1188"/>
                <a:gd name="T20" fmla="*/ 1131 w 1283"/>
                <a:gd name="T21" fmla="*/ 790 h 1188"/>
                <a:gd name="T22" fmla="*/ 1077 w 1283"/>
                <a:gd name="T23" fmla="*/ 765 h 1188"/>
                <a:gd name="T24" fmla="*/ 971 w 1283"/>
                <a:gd name="T25" fmla="*/ 702 h 1188"/>
                <a:gd name="T26" fmla="*/ 851 w 1283"/>
                <a:gd name="T27" fmla="*/ 614 h 1188"/>
                <a:gd name="T28" fmla="*/ 556 w 1283"/>
                <a:gd name="T29" fmla="*/ 340 h 1188"/>
                <a:gd name="T30" fmla="*/ 447 w 1283"/>
                <a:gd name="T31" fmla="*/ 214 h 1188"/>
                <a:gd name="T32" fmla="*/ 411 w 1283"/>
                <a:gd name="T33" fmla="*/ 164 h 1188"/>
                <a:gd name="T34" fmla="*/ 390 w 1283"/>
                <a:gd name="T35" fmla="*/ 130 h 1188"/>
                <a:gd name="T36" fmla="*/ 130 w 1283"/>
                <a:gd name="T37" fmla="*/ 49 h 1188"/>
                <a:gd name="T38" fmla="*/ 49 w 1283"/>
                <a:gd name="T39" fmla="*/ 308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3" h="1188">
                  <a:moveTo>
                    <a:pt x="49" y="308"/>
                  </a:moveTo>
                  <a:cubicBezTo>
                    <a:pt x="62" y="333"/>
                    <a:pt x="76" y="356"/>
                    <a:pt x="92" y="379"/>
                  </a:cubicBezTo>
                  <a:cubicBezTo>
                    <a:pt x="106" y="399"/>
                    <a:pt x="121" y="420"/>
                    <a:pt x="137" y="441"/>
                  </a:cubicBezTo>
                  <a:cubicBezTo>
                    <a:pt x="165" y="478"/>
                    <a:pt x="197" y="517"/>
                    <a:pt x="233" y="556"/>
                  </a:cubicBezTo>
                  <a:cubicBezTo>
                    <a:pt x="286" y="616"/>
                    <a:pt x="346" y="678"/>
                    <a:pt x="410" y="738"/>
                  </a:cubicBezTo>
                  <a:cubicBezTo>
                    <a:pt x="474" y="799"/>
                    <a:pt x="542" y="859"/>
                    <a:pt x="612" y="915"/>
                  </a:cubicBezTo>
                  <a:cubicBezTo>
                    <a:pt x="675" y="965"/>
                    <a:pt x="740" y="1012"/>
                    <a:pt x="804" y="1053"/>
                  </a:cubicBezTo>
                  <a:cubicBezTo>
                    <a:pt x="837" y="1073"/>
                    <a:pt x="869" y="1091"/>
                    <a:pt x="902" y="1108"/>
                  </a:cubicBezTo>
                  <a:cubicBezTo>
                    <a:pt x="934" y="1125"/>
                    <a:pt x="967" y="1139"/>
                    <a:pt x="1001" y="1152"/>
                  </a:cubicBezTo>
                  <a:cubicBezTo>
                    <a:pt x="1101" y="1188"/>
                    <a:pt x="1211" y="1136"/>
                    <a:pt x="1247" y="1036"/>
                  </a:cubicBezTo>
                  <a:cubicBezTo>
                    <a:pt x="1283" y="936"/>
                    <a:pt x="1231" y="826"/>
                    <a:pt x="1131" y="790"/>
                  </a:cubicBezTo>
                  <a:cubicBezTo>
                    <a:pt x="1116" y="784"/>
                    <a:pt x="1097" y="776"/>
                    <a:pt x="1077" y="765"/>
                  </a:cubicBezTo>
                  <a:cubicBezTo>
                    <a:pt x="1045" y="749"/>
                    <a:pt x="1009" y="728"/>
                    <a:pt x="971" y="702"/>
                  </a:cubicBezTo>
                  <a:cubicBezTo>
                    <a:pt x="933" y="676"/>
                    <a:pt x="892" y="646"/>
                    <a:pt x="851" y="614"/>
                  </a:cubicBezTo>
                  <a:cubicBezTo>
                    <a:pt x="748" y="531"/>
                    <a:pt x="642" y="432"/>
                    <a:pt x="556" y="340"/>
                  </a:cubicBezTo>
                  <a:cubicBezTo>
                    <a:pt x="514" y="295"/>
                    <a:pt x="476" y="251"/>
                    <a:pt x="447" y="214"/>
                  </a:cubicBezTo>
                  <a:cubicBezTo>
                    <a:pt x="433" y="195"/>
                    <a:pt x="421" y="178"/>
                    <a:pt x="411" y="164"/>
                  </a:cubicBezTo>
                  <a:cubicBezTo>
                    <a:pt x="401" y="149"/>
                    <a:pt x="394" y="137"/>
                    <a:pt x="390" y="130"/>
                  </a:cubicBezTo>
                  <a:cubicBezTo>
                    <a:pt x="341" y="36"/>
                    <a:pt x="225" y="0"/>
                    <a:pt x="130" y="49"/>
                  </a:cubicBezTo>
                  <a:cubicBezTo>
                    <a:pt x="36" y="98"/>
                    <a:pt x="0" y="214"/>
                    <a:pt x="49" y="30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2"/>
            <p:cNvSpPr>
              <a:spLocks/>
            </p:cNvSpPr>
            <p:nvPr/>
          </p:nvSpPr>
          <p:spPr bwMode="auto">
            <a:xfrm>
              <a:off x="6330950" y="696913"/>
              <a:ext cx="184150" cy="350837"/>
            </a:xfrm>
            <a:custGeom>
              <a:avLst/>
              <a:gdLst>
                <a:gd name="T0" fmla="*/ 0 w 116"/>
                <a:gd name="T1" fmla="*/ 0 h 221"/>
                <a:gd name="T2" fmla="*/ 116 w 116"/>
                <a:gd name="T3" fmla="*/ 221 h 221"/>
                <a:gd name="T4" fmla="*/ 0 w 116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221">
                  <a:moveTo>
                    <a:pt x="0" y="0"/>
                  </a:moveTo>
                  <a:lnTo>
                    <a:pt x="116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183"/>
            <p:cNvSpPr>
              <a:spLocks noChangeShapeType="1"/>
            </p:cNvSpPr>
            <p:nvPr/>
          </p:nvSpPr>
          <p:spPr bwMode="auto">
            <a:xfrm>
              <a:off x="6330950" y="696913"/>
              <a:ext cx="184150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4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  <a:gd name="T8" fmla="*/ 0 w 147"/>
                <a:gd name="T9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5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6"/>
            <p:cNvSpPr>
              <a:spLocks/>
            </p:cNvSpPr>
            <p:nvPr/>
          </p:nvSpPr>
          <p:spPr bwMode="auto">
            <a:xfrm>
              <a:off x="6562725" y="576263"/>
              <a:ext cx="182562" cy="350837"/>
            </a:xfrm>
            <a:custGeom>
              <a:avLst/>
              <a:gdLst>
                <a:gd name="T0" fmla="*/ 0 w 115"/>
                <a:gd name="T1" fmla="*/ 0 h 221"/>
                <a:gd name="T2" fmla="*/ 115 w 115"/>
                <a:gd name="T3" fmla="*/ 221 h 221"/>
                <a:gd name="T4" fmla="*/ 0 w 115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221">
                  <a:moveTo>
                    <a:pt x="0" y="0"/>
                  </a:moveTo>
                  <a:lnTo>
                    <a:pt x="115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187"/>
            <p:cNvSpPr>
              <a:spLocks noChangeShapeType="1"/>
            </p:cNvSpPr>
            <p:nvPr/>
          </p:nvSpPr>
          <p:spPr bwMode="auto">
            <a:xfrm>
              <a:off x="6562725" y="576263"/>
              <a:ext cx="182562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8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  <a:gd name="T8" fmla="*/ 0 w 147"/>
                <a:gd name="T9" fmla="*/ 1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9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0"/>
            <p:cNvSpPr>
              <a:spLocks/>
            </p:cNvSpPr>
            <p:nvPr/>
          </p:nvSpPr>
          <p:spPr bwMode="auto">
            <a:xfrm>
              <a:off x="6167437" y="312738"/>
              <a:ext cx="460375" cy="422275"/>
            </a:xfrm>
            <a:custGeom>
              <a:avLst/>
              <a:gdLst>
                <a:gd name="T0" fmla="*/ 1090 w 1227"/>
                <a:gd name="T1" fmla="*/ 364 h 1125"/>
                <a:gd name="T2" fmla="*/ 771 w 1227"/>
                <a:gd name="T3" fmla="*/ 914 h 1125"/>
                <a:gd name="T4" fmla="*/ 137 w 1227"/>
                <a:gd name="T5" fmla="*/ 862 h 1125"/>
                <a:gd name="T6" fmla="*/ 365 w 1227"/>
                <a:gd name="T7" fmla="*/ 137 h 1125"/>
                <a:gd name="T8" fmla="*/ 1090 w 1227"/>
                <a:gd name="T9" fmla="*/ 364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7" h="1125">
                  <a:moveTo>
                    <a:pt x="1090" y="364"/>
                  </a:moveTo>
                  <a:cubicBezTo>
                    <a:pt x="1227" y="627"/>
                    <a:pt x="1034" y="776"/>
                    <a:pt x="771" y="914"/>
                  </a:cubicBezTo>
                  <a:cubicBezTo>
                    <a:pt x="508" y="1051"/>
                    <a:pt x="275" y="1125"/>
                    <a:pt x="137" y="862"/>
                  </a:cubicBezTo>
                  <a:cubicBezTo>
                    <a:pt x="0" y="599"/>
                    <a:pt x="102" y="275"/>
                    <a:pt x="365" y="137"/>
                  </a:cubicBezTo>
                  <a:cubicBezTo>
                    <a:pt x="627" y="0"/>
                    <a:pt x="952" y="101"/>
                    <a:pt x="1090" y="3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1"/>
            <p:cNvSpPr>
              <a:spLocks/>
            </p:cNvSpPr>
            <p:nvPr/>
          </p:nvSpPr>
          <p:spPr bwMode="auto">
            <a:xfrm>
              <a:off x="6235700" y="368300"/>
              <a:ext cx="298450" cy="271462"/>
            </a:xfrm>
            <a:custGeom>
              <a:avLst/>
              <a:gdLst>
                <a:gd name="T0" fmla="*/ 703 w 792"/>
                <a:gd name="T1" fmla="*/ 235 h 725"/>
                <a:gd name="T2" fmla="*/ 497 w 792"/>
                <a:gd name="T3" fmla="*/ 589 h 725"/>
                <a:gd name="T4" fmla="*/ 89 w 792"/>
                <a:gd name="T5" fmla="*/ 556 h 725"/>
                <a:gd name="T6" fmla="*/ 235 w 792"/>
                <a:gd name="T7" fmla="*/ 88 h 725"/>
                <a:gd name="T8" fmla="*/ 703 w 792"/>
                <a:gd name="T9" fmla="*/ 23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725">
                  <a:moveTo>
                    <a:pt x="703" y="235"/>
                  </a:moveTo>
                  <a:cubicBezTo>
                    <a:pt x="792" y="404"/>
                    <a:pt x="667" y="500"/>
                    <a:pt x="497" y="589"/>
                  </a:cubicBezTo>
                  <a:cubicBezTo>
                    <a:pt x="328" y="678"/>
                    <a:pt x="178" y="725"/>
                    <a:pt x="89" y="556"/>
                  </a:cubicBezTo>
                  <a:cubicBezTo>
                    <a:pt x="0" y="386"/>
                    <a:pt x="66" y="177"/>
                    <a:pt x="235" y="88"/>
                  </a:cubicBezTo>
                  <a:cubicBezTo>
                    <a:pt x="405" y="0"/>
                    <a:pt x="614" y="65"/>
                    <a:pt x="703" y="235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2"/>
            <p:cNvSpPr>
              <a:spLocks/>
            </p:cNvSpPr>
            <p:nvPr/>
          </p:nvSpPr>
          <p:spPr bwMode="auto">
            <a:xfrm>
              <a:off x="6281737" y="412750"/>
              <a:ext cx="77787" cy="169862"/>
            </a:xfrm>
            <a:custGeom>
              <a:avLst/>
              <a:gdLst>
                <a:gd name="T0" fmla="*/ 114 w 208"/>
                <a:gd name="T1" fmla="*/ 378 h 452"/>
                <a:gd name="T2" fmla="*/ 94 w 208"/>
                <a:gd name="T3" fmla="*/ 332 h 452"/>
                <a:gd name="T4" fmla="*/ 89 w 208"/>
                <a:gd name="T5" fmla="*/ 284 h 452"/>
                <a:gd name="T6" fmla="*/ 98 w 208"/>
                <a:gd name="T7" fmla="*/ 218 h 452"/>
                <a:gd name="T8" fmla="*/ 137 w 208"/>
                <a:gd name="T9" fmla="*/ 133 h 452"/>
                <a:gd name="T10" fmla="*/ 160 w 208"/>
                <a:gd name="T11" fmla="*/ 104 h 452"/>
                <a:gd name="T12" fmla="*/ 178 w 208"/>
                <a:gd name="T13" fmla="*/ 90 h 452"/>
                <a:gd name="T14" fmla="*/ 197 w 208"/>
                <a:gd name="T15" fmla="*/ 30 h 452"/>
                <a:gd name="T16" fmla="*/ 137 w 208"/>
                <a:gd name="T17" fmla="*/ 12 h 452"/>
                <a:gd name="T18" fmla="*/ 110 w 208"/>
                <a:gd name="T19" fmla="*/ 30 h 452"/>
                <a:gd name="T20" fmla="*/ 69 w 208"/>
                <a:gd name="T21" fmla="*/ 75 h 452"/>
                <a:gd name="T22" fmla="*/ 20 w 208"/>
                <a:gd name="T23" fmla="*/ 168 h 452"/>
                <a:gd name="T24" fmla="*/ 0 w 208"/>
                <a:gd name="T25" fmla="*/ 284 h 452"/>
                <a:gd name="T26" fmla="*/ 8 w 208"/>
                <a:gd name="T27" fmla="*/ 354 h 452"/>
                <a:gd name="T28" fmla="*/ 38 w 208"/>
                <a:gd name="T29" fmla="*/ 424 h 452"/>
                <a:gd name="T30" fmla="*/ 98 w 208"/>
                <a:gd name="T31" fmla="*/ 439 h 452"/>
                <a:gd name="T32" fmla="*/ 114 w 208"/>
                <a:gd name="T33" fmla="*/ 37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8" h="452">
                  <a:moveTo>
                    <a:pt x="114" y="378"/>
                  </a:moveTo>
                  <a:cubicBezTo>
                    <a:pt x="105" y="363"/>
                    <a:pt x="99" y="348"/>
                    <a:pt x="94" y="332"/>
                  </a:cubicBezTo>
                  <a:cubicBezTo>
                    <a:pt x="90" y="316"/>
                    <a:pt x="89" y="300"/>
                    <a:pt x="89" y="284"/>
                  </a:cubicBezTo>
                  <a:cubicBezTo>
                    <a:pt x="89" y="262"/>
                    <a:pt x="92" y="239"/>
                    <a:pt x="98" y="218"/>
                  </a:cubicBezTo>
                  <a:cubicBezTo>
                    <a:pt x="107" y="186"/>
                    <a:pt x="121" y="156"/>
                    <a:pt x="137" y="133"/>
                  </a:cubicBezTo>
                  <a:cubicBezTo>
                    <a:pt x="145" y="121"/>
                    <a:pt x="153" y="112"/>
                    <a:pt x="160" y="104"/>
                  </a:cubicBezTo>
                  <a:cubicBezTo>
                    <a:pt x="168" y="97"/>
                    <a:pt x="174" y="92"/>
                    <a:pt x="178" y="90"/>
                  </a:cubicBezTo>
                  <a:cubicBezTo>
                    <a:pt x="200" y="79"/>
                    <a:pt x="208" y="52"/>
                    <a:pt x="197" y="30"/>
                  </a:cubicBezTo>
                  <a:cubicBezTo>
                    <a:pt x="186" y="9"/>
                    <a:pt x="159" y="0"/>
                    <a:pt x="137" y="12"/>
                  </a:cubicBezTo>
                  <a:cubicBezTo>
                    <a:pt x="127" y="17"/>
                    <a:pt x="119" y="23"/>
                    <a:pt x="110" y="30"/>
                  </a:cubicBezTo>
                  <a:cubicBezTo>
                    <a:pt x="96" y="42"/>
                    <a:pt x="82" y="57"/>
                    <a:pt x="69" y="75"/>
                  </a:cubicBezTo>
                  <a:cubicBezTo>
                    <a:pt x="50" y="101"/>
                    <a:pt x="33" y="133"/>
                    <a:pt x="20" y="168"/>
                  </a:cubicBezTo>
                  <a:cubicBezTo>
                    <a:pt x="8" y="204"/>
                    <a:pt x="0" y="243"/>
                    <a:pt x="0" y="284"/>
                  </a:cubicBezTo>
                  <a:cubicBezTo>
                    <a:pt x="0" y="307"/>
                    <a:pt x="2" y="331"/>
                    <a:pt x="8" y="354"/>
                  </a:cubicBezTo>
                  <a:cubicBezTo>
                    <a:pt x="15" y="378"/>
                    <a:pt x="24" y="401"/>
                    <a:pt x="38" y="424"/>
                  </a:cubicBezTo>
                  <a:cubicBezTo>
                    <a:pt x="50" y="445"/>
                    <a:pt x="77" y="452"/>
                    <a:pt x="98" y="439"/>
                  </a:cubicBezTo>
                  <a:cubicBezTo>
                    <a:pt x="119" y="427"/>
                    <a:pt x="126" y="399"/>
                    <a:pt x="114" y="378"/>
                  </a:cubicBezTo>
                  <a:close/>
                </a:path>
              </a:pathLst>
            </a:custGeom>
            <a:solidFill>
              <a:srgbClr val="2C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3"/>
            <p:cNvSpPr>
              <a:spLocks/>
            </p:cNvSpPr>
            <p:nvPr/>
          </p:nvSpPr>
          <p:spPr bwMode="auto">
            <a:xfrm>
              <a:off x="6462712" y="895350"/>
              <a:ext cx="341312" cy="179387"/>
            </a:xfrm>
            <a:custGeom>
              <a:avLst/>
              <a:gdLst>
                <a:gd name="T0" fmla="*/ 0 w 215"/>
                <a:gd name="T1" fmla="*/ 113 h 113"/>
                <a:gd name="T2" fmla="*/ 215 w 215"/>
                <a:gd name="T3" fmla="*/ 0 h 113"/>
                <a:gd name="T4" fmla="*/ 0 w 215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113">
                  <a:moveTo>
                    <a:pt x="0" y="113"/>
                  </a:moveTo>
                  <a:lnTo>
                    <a:pt x="215" y="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4"/>
            <p:cNvSpPr>
              <a:spLocks noChangeShapeType="1"/>
            </p:cNvSpPr>
            <p:nvPr/>
          </p:nvSpPr>
          <p:spPr bwMode="auto">
            <a:xfrm flipV="1">
              <a:off x="6462712" y="895350"/>
              <a:ext cx="341312" cy="1793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5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  <a:gd name="T8" fmla="*/ 16 w 231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  <a:lnTo>
                    <a:pt x="16" y="143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6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7"/>
            <p:cNvSpPr>
              <a:spLocks/>
            </p:cNvSpPr>
            <p:nvPr/>
          </p:nvSpPr>
          <p:spPr bwMode="auto">
            <a:xfrm>
              <a:off x="6908800" y="1209675"/>
              <a:ext cx="288925" cy="241300"/>
            </a:xfrm>
            <a:custGeom>
              <a:avLst/>
              <a:gdLst>
                <a:gd name="T0" fmla="*/ 97 w 768"/>
                <a:gd name="T1" fmla="*/ 367 h 640"/>
                <a:gd name="T2" fmla="*/ 289 w 768"/>
                <a:gd name="T3" fmla="*/ 505 h 640"/>
                <a:gd name="T4" fmla="*/ 387 w 768"/>
                <a:gd name="T5" fmla="*/ 560 h 640"/>
                <a:gd name="T6" fmla="*/ 486 w 768"/>
                <a:gd name="T7" fmla="*/ 604 h 640"/>
                <a:gd name="T8" fmla="*/ 732 w 768"/>
                <a:gd name="T9" fmla="*/ 488 h 640"/>
                <a:gd name="T10" fmla="*/ 616 w 768"/>
                <a:gd name="T11" fmla="*/ 242 h 640"/>
                <a:gd name="T12" fmla="*/ 562 w 768"/>
                <a:gd name="T13" fmla="*/ 217 h 640"/>
                <a:gd name="T14" fmla="*/ 456 w 768"/>
                <a:gd name="T15" fmla="*/ 154 h 640"/>
                <a:gd name="T16" fmla="*/ 336 w 768"/>
                <a:gd name="T17" fmla="*/ 66 h 640"/>
                <a:gd name="T18" fmla="*/ 66 w 768"/>
                <a:gd name="T19" fmla="*/ 96 h 640"/>
                <a:gd name="T20" fmla="*/ 97 w 768"/>
                <a:gd name="T21" fmla="*/ 36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640">
                  <a:moveTo>
                    <a:pt x="97" y="367"/>
                  </a:moveTo>
                  <a:cubicBezTo>
                    <a:pt x="160" y="417"/>
                    <a:pt x="225" y="464"/>
                    <a:pt x="289" y="505"/>
                  </a:cubicBezTo>
                  <a:cubicBezTo>
                    <a:pt x="322" y="525"/>
                    <a:pt x="354" y="543"/>
                    <a:pt x="387" y="560"/>
                  </a:cubicBezTo>
                  <a:cubicBezTo>
                    <a:pt x="419" y="577"/>
                    <a:pt x="452" y="591"/>
                    <a:pt x="486" y="604"/>
                  </a:cubicBezTo>
                  <a:cubicBezTo>
                    <a:pt x="586" y="640"/>
                    <a:pt x="696" y="588"/>
                    <a:pt x="732" y="488"/>
                  </a:cubicBezTo>
                  <a:cubicBezTo>
                    <a:pt x="768" y="388"/>
                    <a:pt x="716" y="278"/>
                    <a:pt x="616" y="242"/>
                  </a:cubicBezTo>
                  <a:cubicBezTo>
                    <a:pt x="601" y="236"/>
                    <a:pt x="582" y="228"/>
                    <a:pt x="562" y="217"/>
                  </a:cubicBezTo>
                  <a:cubicBezTo>
                    <a:pt x="530" y="201"/>
                    <a:pt x="494" y="180"/>
                    <a:pt x="456" y="154"/>
                  </a:cubicBezTo>
                  <a:cubicBezTo>
                    <a:pt x="418" y="128"/>
                    <a:pt x="377" y="98"/>
                    <a:pt x="336" y="66"/>
                  </a:cubicBezTo>
                  <a:cubicBezTo>
                    <a:pt x="253" y="0"/>
                    <a:pt x="132" y="13"/>
                    <a:pt x="66" y="96"/>
                  </a:cubicBezTo>
                  <a:cubicBezTo>
                    <a:pt x="0" y="179"/>
                    <a:pt x="13" y="301"/>
                    <a:pt x="97" y="3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8"/>
            <p:cNvSpPr>
              <a:spLocks/>
            </p:cNvSpPr>
            <p:nvPr/>
          </p:nvSpPr>
          <p:spPr bwMode="auto">
            <a:xfrm>
              <a:off x="6697662" y="1282700"/>
              <a:ext cx="309562" cy="282575"/>
            </a:xfrm>
            <a:custGeom>
              <a:avLst/>
              <a:gdLst>
                <a:gd name="T0" fmla="*/ 74 w 826"/>
                <a:gd name="T1" fmla="*/ 346 h 753"/>
                <a:gd name="T2" fmla="*/ 280 w 826"/>
                <a:gd name="T3" fmla="*/ 537 h 753"/>
                <a:gd name="T4" fmla="*/ 509 w 826"/>
                <a:gd name="T5" fmla="*/ 699 h 753"/>
                <a:gd name="T6" fmla="*/ 772 w 826"/>
                <a:gd name="T7" fmla="*/ 631 h 753"/>
                <a:gd name="T8" fmla="*/ 704 w 826"/>
                <a:gd name="T9" fmla="*/ 368 h 753"/>
                <a:gd name="T10" fmla="*/ 525 w 826"/>
                <a:gd name="T11" fmla="*/ 240 h 753"/>
                <a:gd name="T12" fmla="*/ 349 w 826"/>
                <a:gd name="T13" fmla="*/ 78 h 753"/>
                <a:gd name="T14" fmla="*/ 77 w 826"/>
                <a:gd name="T15" fmla="*/ 74 h 753"/>
                <a:gd name="T16" fmla="*/ 74 w 826"/>
                <a:gd name="T17" fmla="*/ 34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6" h="753">
                  <a:moveTo>
                    <a:pt x="74" y="346"/>
                  </a:moveTo>
                  <a:cubicBezTo>
                    <a:pt x="138" y="412"/>
                    <a:pt x="207" y="477"/>
                    <a:pt x="280" y="537"/>
                  </a:cubicBezTo>
                  <a:cubicBezTo>
                    <a:pt x="352" y="597"/>
                    <a:pt x="429" y="652"/>
                    <a:pt x="509" y="699"/>
                  </a:cubicBezTo>
                  <a:cubicBezTo>
                    <a:pt x="601" y="753"/>
                    <a:pt x="719" y="723"/>
                    <a:pt x="772" y="631"/>
                  </a:cubicBezTo>
                  <a:cubicBezTo>
                    <a:pt x="826" y="540"/>
                    <a:pt x="796" y="422"/>
                    <a:pt x="704" y="368"/>
                  </a:cubicBezTo>
                  <a:cubicBezTo>
                    <a:pt x="646" y="333"/>
                    <a:pt x="585" y="290"/>
                    <a:pt x="525" y="240"/>
                  </a:cubicBezTo>
                  <a:cubicBezTo>
                    <a:pt x="465" y="191"/>
                    <a:pt x="405" y="135"/>
                    <a:pt x="349" y="78"/>
                  </a:cubicBezTo>
                  <a:cubicBezTo>
                    <a:pt x="275" y="2"/>
                    <a:pt x="153" y="0"/>
                    <a:pt x="77" y="74"/>
                  </a:cubicBezTo>
                  <a:cubicBezTo>
                    <a:pt x="1" y="148"/>
                    <a:pt x="0" y="270"/>
                    <a:pt x="74" y="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51434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>
                <a:latin typeface="方正卡通简体" pitchFamily="65" charset="-122"/>
                <a:ea typeface="方正卡通简体" pitchFamily="65" charset="-122"/>
              </a:rPr>
              <a:t>1.</a:t>
            </a:r>
            <a:r>
              <a:rPr lang="zh-CN" altLang="en-US" sz="2800" dirty="0" smtClean="0">
                <a:latin typeface="方正卡通简体" pitchFamily="65" charset="-122"/>
                <a:ea typeface="方正卡通简体" pitchFamily="65" charset="-122"/>
              </a:rPr>
              <a:t>结合微课思考：本文用了那种新闻结构？</a:t>
            </a:r>
            <a:endParaRPr lang="zh-CN" altLang="en-US" sz="2800" dirty="0"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7290" y="58149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一、我是编辑</a:t>
            </a:r>
            <a:r>
              <a:rPr lang="en-US" altLang="zh-CN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——</a:t>
            </a:r>
            <a:r>
              <a:rPr lang="zh-CN" altLang="en-US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画图填图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43042" y="1857370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卡通简体" pitchFamily="65" charset="-122"/>
                <a:ea typeface="方正卡通简体" pitchFamily="65" charset="-122"/>
              </a:rPr>
              <a:t>小组合作画出本文新闻结构图</a:t>
            </a:r>
            <a:endParaRPr lang="zh-CN" altLang="en-US" sz="2400" dirty="0"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00034" y="2857502"/>
            <a:ext cx="8229600" cy="5143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rPr>
              <a:t>选择航空大事件，填补结构图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19799" y="101986"/>
            <a:ext cx="866977" cy="986741"/>
            <a:chOff x="5899150" y="87313"/>
            <a:chExt cx="1298575" cy="1477962"/>
          </a:xfrm>
        </p:grpSpPr>
        <p:sp>
          <p:nvSpPr>
            <p:cNvPr id="8" name="Freeform 175"/>
            <p:cNvSpPr>
              <a:spLocks/>
            </p:cNvSpPr>
            <p:nvPr/>
          </p:nvSpPr>
          <p:spPr bwMode="auto">
            <a:xfrm>
              <a:off x="6115050" y="347663"/>
              <a:ext cx="909637" cy="995362"/>
            </a:xfrm>
            <a:custGeom>
              <a:avLst/>
              <a:gdLst>
                <a:gd name="T0" fmla="*/ 2226 w 2423"/>
                <a:gd name="T1" fmla="*/ 2061 h 2653"/>
                <a:gd name="T2" fmla="*/ 1235 w 2423"/>
                <a:gd name="T3" fmla="*/ 2579 h 2653"/>
                <a:gd name="T4" fmla="*/ 844 w 2423"/>
                <a:gd name="T5" fmla="*/ 2456 h 2653"/>
                <a:gd name="T6" fmla="*/ 74 w 2423"/>
                <a:gd name="T7" fmla="*/ 983 h 2653"/>
                <a:gd name="T8" fmla="*/ 196 w 2423"/>
                <a:gd name="T9" fmla="*/ 592 h 2653"/>
                <a:gd name="T10" fmla="*/ 1187 w 2423"/>
                <a:gd name="T11" fmla="*/ 74 h 2653"/>
                <a:gd name="T12" fmla="*/ 1578 w 2423"/>
                <a:gd name="T13" fmla="*/ 196 h 2653"/>
                <a:gd name="T14" fmla="*/ 2349 w 2423"/>
                <a:gd name="T15" fmla="*/ 1670 h 2653"/>
                <a:gd name="T16" fmla="*/ 2226 w 2423"/>
                <a:gd name="T17" fmla="*/ 2061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3" h="2653">
                  <a:moveTo>
                    <a:pt x="2226" y="2061"/>
                  </a:moveTo>
                  <a:cubicBezTo>
                    <a:pt x="1235" y="2579"/>
                    <a:pt x="1235" y="2579"/>
                    <a:pt x="1235" y="2579"/>
                  </a:cubicBezTo>
                  <a:cubicBezTo>
                    <a:pt x="1094" y="2653"/>
                    <a:pt x="918" y="2598"/>
                    <a:pt x="844" y="2456"/>
                  </a:cubicBezTo>
                  <a:cubicBezTo>
                    <a:pt x="74" y="983"/>
                    <a:pt x="74" y="983"/>
                    <a:pt x="74" y="983"/>
                  </a:cubicBezTo>
                  <a:cubicBezTo>
                    <a:pt x="0" y="841"/>
                    <a:pt x="55" y="666"/>
                    <a:pt x="196" y="592"/>
                  </a:cubicBezTo>
                  <a:cubicBezTo>
                    <a:pt x="1187" y="74"/>
                    <a:pt x="1187" y="74"/>
                    <a:pt x="1187" y="74"/>
                  </a:cubicBezTo>
                  <a:cubicBezTo>
                    <a:pt x="1329" y="0"/>
                    <a:pt x="1504" y="54"/>
                    <a:pt x="1578" y="196"/>
                  </a:cubicBezTo>
                  <a:cubicBezTo>
                    <a:pt x="2349" y="1670"/>
                    <a:pt x="2349" y="1670"/>
                    <a:pt x="2349" y="1670"/>
                  </a:cubicBezTo>
                  <a:cubicBezTo>
                    <a:pt x="2423" y="1811"/>
                    <a:pt x="2368" y="1986"/>
                    <a:pt x="2226" y="2061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6"/>
            <p:cNvSpPr>
              <a:spLocks/>
            </p:cNvSpPr>
            <p:nvPr/>
          </p:nvSpPr>
          <p:spPr bwMode="auto">
            <a:xfrm>
              <a:off x="5899150" y="87313"/>
              <a:ext cx="846137" cy="746125"/>
            </a:xfrm>
            <a:custGeom>
              <a:avLst/>
              <a:gdLst>
                <a:gd name="T0" fmla="*/ 49 w 2254"/>
                <a:gd name="T1" fmla="*/ 1274 h 1986"/>
                <a:gd name="T2" fmla="*/ 109 w 2254"/>
                <a:gd name="T3" fmla="*/ 1375 h 1986"/>
                <a:gd name="T4" fmla="*/ 242 w 2254"/>
                <a:gd name="T5" fmla="*/ 1553 h 1986"/>
                <a:gd name="T6" fmla="*/ 432 w 2254"/>
                <a:gd name="T7" fmla="*/ 1736 h 1986"/>
                <a:gd name="T8" fmla="*/ 570 w 2254"/>
                <a:gd name="T9" fmla="*/ 1833 h 1986"/>
                <a:gd name="T10" fmla="*/ 817 w 2254"/>
                <a:gd name="T11" fmla="*/ 1943 h 1986"/>
                <a:gd name="T12" fmla="*/ 1110 w 2254"/>
                <a:gd name="T13" fmla="*/ 1986 h 1986"/>
                <a:gd name="T14" fmla="*/ 1378 w 2254"/>
                <a:gd name="T15" fmla="*/ 1952 h 1986"/>
                <a:gd name="T16" fmla="*/ 1660 w 2254"/>
                <a:gd name="T17" fmla="*/ 1845 h 1986"/>
                <a:gd name="T18" fmla="*/ 1821 w 2254"/>
                <a:gd name="T19" fmla="*/ 1746 h 1986"/>
                <a:gd name="T20" fmla="*/ 2035 w 2254"/>
                <a:gd name="T21" fmla="*/ 1528 h 1986"/>
                <a:gd name="T22" fmla="*/ 2141 w 2254"/>
                <a:gd name="T23" fmla="*/ 1342 h 1986"/>
                <a:gd name="T24" fmla="*/ 2229 w 2254"/>
                <a:gd name="T25" fmla="*/ 1053 h 1986"/>
                <a:gd name="T26" fmla="*/ 2254 w 2254"/>
                <a:gd name="T27" fmla="*/ 775 h 1986"/>
                <a:gd name="T28" fmla="*/ 2254 w 2254"/>
                <a:gd name="T29" fmla="*/ 756 h 1986"/>
                <a:gd name="T30" fmla="*/ 2241 w 2254"/>
                <a:gd name="T31" fmla="*/ 525 h 1986"/>
                <a:gd name="T32" fmla="*/ 2196 w 2254"/>
                <a:gd name="T33" fmla="*/ 265 h 1986"/>
                <a:gd name="T34" fmla="*/ 2168 w 2254"/>
                <a:gd name="T35" fmla="*/ 157 h 1986"/>
                <a:gd name="T36" fmla="*/ 1926 w 2254"/>
                <a:gd name="T37" fmla="*/ 32 h 1986"/>
                <a:gd name="T38" fmla="*/ 1801 w 2254"/>
                <a:gd name="T39" fmla="*/ 274 h 1986"/>
                <a:gd name="T40" fmla="*/ 1968 w 2254"/>
                <a:gd name="T41" fmla="*/ 221 h 1986"/>
                <a:gd name="T42" fmla="*/ 1801 w 2254"/>
                <a:gd name="T43" fmla="*/ 273 h 1986"/>
                <a:gd name="T44" fmla="*/ 1801 w 2254"/>
                <a:gd name="T45" fmla="*/ 274 h 1986"/>
                <a:gd name="T46" fmla="*/ 1968 w 2254"/>
                <a:gd name="T47" fmla="*/ 221 h 1986"/>
                <a:gd name="T48" fmla="*/ 1801 w 2254"/>
                <a:gd name="T49" fmla="*/ 273 h 1986"/>
                <a:gd name="T50" fmla="*/ 1801 w 2254"/>
                <a:gd name="T51" fmla="*/ 274 h 1986"/>
                <a:gd name="T52" fmla="*/ 1854 w 2254"/>
                <a:gd name="T53" fmla="*/ 257 h 1986"/>
                <a:gd name="T54" fmla="*/ 1801 w 2254"/>
                <a:gd name="T55" fmla="*/ 273 h 1986"/>
                <a:gd name="T56" fmla="*/ 1801 w 2254"/>
                <a:gd name="T57" fmla="*/ 274 h 1986"/>
                <a:gd name="T58" fmla="*/ 1854 w 2254"/>
                <a:gd name="T59" fmla="*/ 257 h 1986"/>
                <a:gd name="T60" fmla="*/ 1801 w 2254"/>
                <a:gd name="T61" fmla="*/ 273 h 1986"/>
                <a:gd name="T62" fmla="*/ 1836 w 2254"/>
                <a:gd name="T63" fmla="*/ 418 h 1986"/>
                <a:gd name="T64" fmla="*/ 1859 w 2254"/>
                <a:gd name="T65" fmla="*/ 572 h 1986"/>
                <a:gd name="T66" fmla="*/ 1870 w 2254"/>
                <a:gd name="T67" fmla="*/ 756 h 1986"/>
                <a:gd name="T68" fmla="*/ 1870 w 2254"/>
                <a:gd name="T69" fmla="*/ 771 h 1986"/>
                <a:gd name="T70" fmla="*/ 1850 w 2254"/>
                <a:gd name="T71" fmla="*/ 987 h 1986"/>
                <a:gd name="T72" fmla="*/ 1807 w 2254"/>
                <a:gd name="T73" fmla="*/ 1142 h 1986"/>
                <a:gd name="T74" fmla="*/ 1757 w 2254"/>
                <a:gd name="T75" fmla="*/ 1249 h 1986"/>
                <a:gd name="T76" fmla="*/ 1648 w 2254"/>
                <a:gd name="T77" fmla="*/ 1388 h 1986"/>
                <a:gd name="T78" fmla="*/ 1486 w 2254"/>
                <a:gd name="T79" fmla="*/ 1502 h 1986"/>
                <a:gd name="T80" fmla="*/ 1284 w 2254"/>
                <a:gd name="T81" fmla="*/ 1579 h 1986"/>
                <a:gd name="T82" fmla="*/ 1110 w 2254"/>
                <a:gd name="T83" fmla="*/ 1601 h 1986"/>
                <a:gd name="T84" fmla="*/ 986 w 2254"/>
                <a:gd name="T85" fmla="*/ 1589 h 1986"/>
                <a:gd name="T86" fmla="*/ 819 w 2254"/>
                <a:gd name="T87" fmla="*/ 1531 h 1986"/>
                <a:gd name="T88" fmla="*/ 672 w 2254"/>
                <a:gd name="T89" fmla="*/ 1436 h 1986"/>
                <a:gd name="T90" fmla="*/ 494 w 2254"/>
                <a:gd name="T91" fmla="*/ 1254 h 1986"/>
                <a:gd name="T92" fmla="*/ 432 w 2254"/>
                <a:gd name="T93" fmla="*/ 1167 h 1986"/>
                <a:gd name="T94" fmla="*/ 390 w 2254"/>
                <a:gd name="T95" fmla="*/ 1096 h 1986"/>
                <a:gd name="T96" fmla="*/ 131 w 2254"/>
                <a:gd name="T97" fmla="*/ 1014 h 1986"/>
                <a:gd name="T98" fmla="*/ 49 w 2254"/>
                <a:gd name="T99" fmla="*/ 1274 h 1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4" h="1986">
                  <a:moveTo>
                    <a:pt x="49" y="1274"/>
                  </a:moveTo>
                  <a:cubicBezTo>
                    <a:pt x="65" y="1304"/>
                    <a:pt x="85" y="1338"/>
                    <a:pt x="109" y="1375"/>
                  </a:cubicBezTo>
                  <a:cubicBezTo>
                    <a:pt x="144" y="1430"/>
                    <a:pt x="188" y="1491"/>
                    <a:pt x="242" y="1553"/>
                  </a:cubicBezTo>
                  <a:cubicBezTo>
                    <a:pt x="295" y="1615"/>
                    <a:pt x="358" y="1678"/>
                    <a:pt x="432" y="1736"/>
                  </a:cubicBezTo>
                  <a:cubicBezTo>
                    <a:pt x="474" y="1770"/>
                    <a:pt x="520" y="1803"/>
                    <a:pt x="570" y="1833"/>
                  </a:cubicBezTo>
                  <a:cubicBezTo>
                    <a:pt x="644" y="1877"/>
                    <a:pt x="727" y="1916"/>
                    <a:pt x="817" y="1943"/>
                  </a:cubicBezTo>
                  <a:cubicBezTo>
                    <a:pt x="908" y="1970"/>
                    <a:pt x="1006" y="1986"/>
                    <a:pt x="1110" y="1986"/>
                  </a:cubicBezTo>
                  <a:cubicBezTo>
                    <a:pt x="1196" y="1986"/>
                    <a:pt x="1286" y="1975"/>
                    <a:pt x="1378" y="1952"/>
                  </a:cubicBezTo>
                  <a:cubicBezTo>
                    <a:pt x="1470" y="1929"/>
                    <a:pt x="1564" y="1894"/>
                    <a:pt x="1660" y="1845"/>
                  </a:cubicBezTo>
                  <a:cubicBezTo>
                    <a:pt x="1718" y="1816"/>
                    <a:pt x="1772" y="1782"/>
                    <a:pt x="1821" y="1746"/>
                  </a:cubicBezTo>
                  <a:cubicBezTo>
                    <a:pt x="1906" y="1682"/>
                    <a:pt x="1977" y="1607"/>
                    <a:pt x="2035" y="1528"/>
                  </a:cubicBezTo>
                  <a:cubicBezTo>
                    <a:pt x="2077" y="1468"/>
                    <a:pt x="2113" y="1405"/>
                    <a:pt x="2141" y="1342"/>
                  </a:cubicBezTo>
                  <a:cubicBezTo>
                    <a:pt x="2184" y="1246"/>
                    <a:pt x="2211" y="1148"/>
                    <a:pt x="2229" y="1053"/>
                  </a:cubicBezTo>
                  <a:cubicBezTo>
                    <a:pt x="2246" y="957"/>
                    <a:pt x="2253" y="863"/>
                    <a:pt x="2254" y="775"/>
                  </a:cubicBezTo>
                  <a:cubicBezTo>
                    <a:pt x="2254" y="768"/>
                    <a:pt x="2254" y="762"/>
                    <a:pt x="2254" y="756"/>
                  </a:cubicBezTo>
                  <a:cubicBezTo>
                    <a:pt x="2254" y="674"/>
                    <a:pt x="2249" y="596"/>
                    <a:pt x="2241" y="525"/>
                  </a:cubicBezTo>
                  <a:cubicBezTo>
                    <a:pt x="2229" y="419"/>
                    <a:pt x="2211" y="329"/>
                    <a:pt x="2196" y="265"/>
                  </a:cubicBezTo>
                  <a:cubicBezTo>
                    <a:pt x="2181" y="200"/>
                    <a:pt x="2169" y="161"/>
                    <a:pt x="2168" y="157"/>
                  </a:cubicBezTo>
                  <a:cubicBezTo>
                    <a:pt x="2136" y="56"/>
                    <a:pt x="2027" y="0"/>
                    <a:pt x="1926" y="32"/>
                  </a:cubicBezTo>
                  <a:cubicBezTo>
                    <a:pt x="1825" y="64"/>
                    <a:pt x="1769" y="173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19" y="330"/>
                    <a:pt x="1836" y="418"/>
                  </a:cubicBezTo>
                  <a:cubicBezTo>
                    <a:pt x="1844" y="463"/>
                    <a:pt x="1853" y="515"/>
                    <a:pt x="1859" y="572"/>
                  </a:cubicBezTo>
                  <a:cubicBezTo>
                    <a:pt x="1866" y="630"/>
                    <a:pt x="1870" y="692"/>
                    <a:pt x="1870" y="756"/>
                  </a:cubicBezTo>
                  <a:cubicBezTo>
                    <a:pt x="1870" y="761"/>
                    <a:pt x="1870" y="766"/>
                    <a:pt x="1870" y="771"/>
                  </a:cubicBezTo>
                  <a:cubicBezTo>
                    <a:pt x="1869" y="842"/>
                    <a:pt x="1863" y="916"/>
                    <a:pt x="1850" y="987"/>
                  </a:cubicBezTo>
                  <a:cubicBezTo>
                    <a:pt x="1840" y="1041"/>
                    <a:pt x="1826" y="1093"/>
                    <a:pt x="1807" y="1142"/>
                  </a:cubicBezTo>
                  <a:cubicBezTo>
                    <a:pt x="1793" y="1179"/>
                    <a:pt x="1777" y="1215"/>
                    <a:pt x="1757" y="1249"/>
                  </a:cubicBezTo>
                  <a:cubicBezTo>
                    <a:pt x="1728" y="1299"/>
                    <a:pt x="1692" y="1346"/>
                    <a:pt x="1648" y="1388"/>
                  </a:cubicBezTo>
                  <a:cubicBezTo>
                    <a:pt x="1604" y="1430"/>
                    <a:pt x="1551" y="1469"/>
                    <a:pt x="1486" y="1502"/>
                  </a:cubicBezTo>
                  <a:cubicBezTo>
                    <a:pt x="1413" y="1538"/>
                    <a:pt x="1346" y="1563"/>
                    <a:pt x="1284" y="1579"/>
                  </a:cubicBezTo>
                  <a:cubicBezTo>
                    <a:pt x="1222" y="1594"/>
                    <a:pt x="1164" y="1601"/>
                    <a:pt x="1110" y="1601"/>
                  </a:cubicBezTo>
                  <a:cubicBezTo>
                    <a:pt x="1067" y="1601"/>
                    <a:pt x="1026" y="1597"/>
                    <a:pt x="986" y="1589"/>
                  </a:cubicBezTo>
                  <a:cubicBezTo>
                    <a:pt x="927" y="1577"/>
                    <a:pt x="872" y="1557"/>
                    <a:pt x="819" y="1531"/>
                  </a:cubicBezTo>
                  <a:cubicBezTo>
                    <a:pt x="767" y="1504"/>
                    <a:pt x="717" y="1472"/>
                    <a:pt x="672" y="1436"/>
                  </a:cubicBezTo>
                  <a:cubicBezTo>
                    <a:pt x="602" y="1380"/>
                    <a:pt x="542" y="1316"/>
                    <a:pt x="494" y="1254"/>
                  </a:cubicBezTo>
                  <a:cubicBezTo>
                    <a:pt x="470" y="1224"/>
                    <a:pt x="450" y="1194"/>
                    <a:pt x="432" y="1167"/>
                  </a:cubicBezTo>
                  <a:cubicBezTo>
                    <a:pt x="415" y="1140"/>
                    <a:pt x="401" y="1115"/>
                    <a:pt x="390" y="1096"/>
                  </a:cubicBezTo>
                  <a:cubicBezTo>
                    <a:pt x="341" y="1001"/>
                    <a:pt x="225" y="965"/>
                    <a:pt x="131" y="1014"/>
                  </a:cubicBezTo>
                  <a:cubicBezTo>
                    <a:pt x="36" y="1063"/>
                    <a:pt x="0" y="1180"/>
                    <a:pt x="49" y="12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7"/>
            <p:cNvSpPr>
              <a:spLocks/>
            </p:cNvSpPr>
            <p:nvPr/>
          </p:nvSpPr>
          <p:spPr bwMode="auto">
            <a:xfrm>
              <a:off x="6024562" y="601663"/>
              <a:ext cx="546100" cy="231775"/>
            </a:xfrm>
            <a:custGeom>
              <a:avLst/>
              <a:gdLst>
                <a:gd name="T0" fmla="*/ 97 w 1457"/>
                <a:gd name="T1" fmla="*/ 367 h 617"/>
                <a:gd name="T2" fmla="*/ 235 w 1457"/>
                <a:gd name="T3" fmla="*/ 464 h 617"/>
                <a:gd name="T4" fmla="*/ 482 w 1457"/>
                <a:gd name="T5" fmla="*/ 574 h 617"/>
                <a:gd name="T6" fmla="*/ 775 w 1457"/>
                <a:gd name="T7" fmla="*/ 617 h 617"/>
                <a:gd name="T8" fmla="*/ 1043 w 1457"/>
                <a:gd name="T9" fmla="*/ 583 h 617"/>
                <a:gd name="T10" fmla="*/ 1325 w 1457"/>
                <a:gd name="T11" fmla="*/ 476 h 617"/>
                <a:gd name="T12" fmla="*/ 1409 w 1457"/>
                <a:gd name="T13" fmla="*/ 218 h 617"/>
                <a:gd name="T14" fmla="*/ 1151 w 1457"/>
                <a:gd name="T15" fmla="*/ 133 h 617"/>
                <a:gd name="T16" fmla="*/ 949 w 1457"/>
                <a:gd name="T17" fmla="*/ 210 h 617"/>
                <a:gd name="T18" fmla="*/ 775 w 1457"/>
                <a:gd name="T19" fmla="*/ 232 h 617"/>
                <a:gd name="T20" fmla="*/ 651 w 1457"/>
                <a:gd name="T21" fmla="*/ 220 h 617"/>
                <a:gd name="T22" fmla="*/ 484 w 1457"/>
                <a:gd name="T23" fmla="*/ 162 h 617"/>
                <a:gd name="T24" fmla="*/ 337 w 1457"/>
                <a:gd name="T25" fmla="*/ 67 h 617"/>
                <a:gd name="T26" fmla="*/ 67 w 1457"/>
                <a:gd name="T27" fmla="*/ 97 h 617"/>
                <a:gd name="T28" fmla="*/ 97 w 1457"/>
                <a:gd name="T29" fmla="*/ 36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7" h="617">
                  <a:moveTo>
                    <a:pt x="97" y="367"/>
                  </a:moveTo>
                  <a:cubicBezTo>
                    <a:pt x="139" y="401"/>
                    <a:pt x="185" y="434"/>
                    <a:pt x="235" y="464"/>
                  </a:cubicBezTo>
                  <a:cubicBezTo>
                    <a:pt x="309" y="508"/>
                    <a:pt x="392" y="547"/>
                    <a:pt x="482" y="574"/>
                  </a:cubicBezTo>
                  <a:cubicBezTo>
                    <a:pt x="573" y="601"/>
                    <a:pt x="671" y="617"/>
                    <a:pt x="775" y="617"/>
                  </a:cubicBezTo>
                  <a:cubicBezTo>
                    <a:pt x="861" y="617"/>
                    <a:pt x="951" y="606"/>
                    <a:pt x="1043" y="583"/>
                  </a:cubicBezTo>
                  <a:cubicBezTo>
                    <a:pt x="1135" y="560"/>
                    <a:pt x="1229" y="525"/>
                    <a:pt x="1325" y="476"/>
                  </a:cubicBezTo>
                  <a:cubicBezTo>
                    <a:pt x="1419" y="428"/>
                    <a:pt x="1457" y="313"/>
                    <a:pt x="1409" y="218"/>
                  </a:cubicBezTo>
                  <a:cubicBezTo>
                    <a:pt x="1362" y="123"/>
                    <a:pt x="1246" y="85"/>
                    <a:pt x="1151" y="133"/>
                  </a:cubicBezTo>
                  <a:cubicBezTo>
                    <a:pt x="1078" y="169"/>
                    <a:pt x="1011" y="194"/>
                    <a:pt x="949" y="210"/>
                  </a:cubicBezTo>
                  <a:cubicBezTo>
                    <a:pt x="887" y="225"/>
                    <a:pt x="829" y="232"/>
                    <a:pt x="775" y="232"/>
                  </a:cubicBezTo>
                  <a:cubicBezTo>
                    <a:pt x="732" y="232"/>
                    <a:pt x="691" y="228"/>
                    <a:pt x="651" y="220"/>
                  </a:cubicBezTo>
                  <a:cubicBezTo>
                    <a:pt x="592" y="208"/>
                    <a:pt x="537" y="188"/>
                    <a:pt x="484" y="162"/>
                  </a:cubicBezTo>
                  <a:cubicBezTo>
                    <a:pt x="432" y="135"/>
                    <a:pt x="382" y="103"/>
                    <a:pt x="337" y="67"/>
                  </a:cubicBezTo>
                  <a:cubicBezTo>
                    <a:pt x="254" y="0"/>
                    <a:pt x="133" y="14"/>
                    <a:pt x="67" y="97"/>
                  </a:cubicBezTo>
                  <a:cubicBezTo>
                    <a:pt x="0" y="180"/>
                    <a:pt x="14" y="301"/>
                    <a:pt x="97" y="36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78"/>
            <p:cNvSpPr>
              <a:spLocks/>
            </p:cNvSpPr>
            <p:nvPr/>
          </p:nvSpPr>
          <p:spPr bwMode="auto">
            <a:xfrm>
              <a:off x="6407150" y="304800"/>
              <a:ext cx="338137" cy="493712"/>
            </a:xfrm>
            <a:custGeom>
              <a:avLst/>
              <a:gdLst>
                <a:gd name="T0" fmla="*/ 307 w 902"/>
                <a:gd name="T1" fmla="*/ 1266 h 1314"/>
                <a:gd name="T2" fmla="*/ 468 w 902"/>
                <a:gd name="T3" fmla="*/ 1167 h 1314"/>
                <a:gd name="T4" fmla="*/ 682 w 902"/>
                <a:gd name="T5" fmla="*/ 949 h 1314"/>
                <a:gd name="T6" fmla="*/ 788 w 902"/>
                <a:gd name="T7" fmla="*/ 763 h 1314"/>
                <a:gd name="T8" fmla="*/ 876 w 902"/>
                <a:gd name="T9" fmla="*/ 474 h 1314"/>
                <a:gd name="T10" fmla="*/ 901 w 902"/>
                <a:gd name="T11" fmla="*/ 196 h 1314"/>
                <a:gd name="T12" fmla="*/ 711 w 902"/>
                <a:gd name="T13" fmla="*/ 1 h 1314"/>
                <a:gd name="T14" fmla="*/ 517 w 902"/>
                <a:gd name="T15" fmla="*/ 192 h 1314"/>
                <a:gd name="T16" fmla="*/ 497 w 902"/>
                <a:gd name="T17" fmla="*/ 408 h 1314"/>
                <a:gd name="T18" fmla="*/ 454 w 902"/>
                <a:gd name="T19" fmla="*/ 563 h 1314"/>
                <a:gd name="T20" fmla="*/ 404 w 902"/>
                <a:gd name="T21" fmla="*/ 670 h 1314"/>
                <a:gd name="T22" fmla="*/ 295 w 902"/>
                <a:gd name="T23" fmla="*/ 809 h 1314"/>
                <a:gd name="T24" fmla="*/ 133 w 902"/>
                <a:gd name="T25" fmla="*/ 923 h 1314"/>
                <a:gd name="T26" fmla="*/ 48 w 902"/>
                <a:gd name="T27" fmla="*/ 1181 h 1314"/>
                <a:gd name="T28" fmla="*/ 307 w 902"/>
                <a:gd name="T29" fmla="*/ 1266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2" h="1314">
                  <a:moveTo>
                    <a:pt x="307" y="1266"/>
                  </a:moveTo>
                  <a:cubicBezTo>
                    <a:pt x="365" y="1237"/>
                    <a:pt x="419" y="1203"/>
                    <a:pt x="468" y="1167"/>
                  </a:cubicBezTo>
                  <a:cubicBezTo>
                    <a:pt x="553" y="1103"/>
                    <a:pt x="624" y="1028"/>
                    <a:pt x="682" y="949"/>
                  </a:cubicBezTo>
                  <a:cubicBezTo>
                    <a:pt x="724" y="889"/>
                    <a:pt x="760" y="826"/>
                    <a:pt x="788" y="763"/>
                  </a:cubicBezTo>
                  <a:cubicBezTo>
                    <a:pt x="831" y="667"/>
                    <a:pt x="858" y="569"/>
                    <a:pt x="876" y="474"/>
                  </a:cubicBezTo>
                  <a:cubicBezTo>
                    <a:pt x="893" y="378"/>
                    <a:pt x="900" y="284"/>
                    <a:pt x="901" y="196"/>
                  </a:cubicBezTo>
                  <a:cubicBezTo>
                    <a:pt x="902" y="89"/>
                    <a:pt x="817" y="2"/>
                    <a:pt x="711" y="1"/>
                  </a:cubicBezTo>
                  <a:cubicBezTo>
                    <a:pt x="605" y="0"/>
                    <a:pt x="518" y="86"/>
                    <a:pt x="517" y="192"/>
                  </a:cubicBezTo>
                  <a:cubicBezTo>
                    <a:pt x="516" y="263"/>
                    <a:pt x="510" y="337"/>
                    <a:pt x="497" y="408"/>
                  </a:cubicBezTo>
                  <a:cubicBezTo>
                    <a:pt x="487" y="462"/>
                    <a:pt x="473" y="514"/>
                    <a:pt x="454" y="563"/>
                  </a:cubicBezTo>
                  <a:cubicBezTo>
                    <a:pt x="440" y="600"/>
                    <a:pt x="424" y="636"/>
                    <a:pt x="404" y="670"/>
                  </a:cubicBezTo>
                  <a:cubicBezTo>
                    <a:pt x="375" y="720"/>
                    <a:pt x="339" y="767"/>
                    <a:pt x="295" y="809"/>
                  </a:cubicBezTo>
                  <a:cubicBezTo>
                    <a:pt x="251" y="851"/>
                    <a:pt x="198" y="890"/>
                    <a:pt x="133" y="923"/>
                  </a:cubicBezTo>
                  <a:cubicBezTo>
                    <a:pt x="38" y="971"/>
                    <a:pt x="0" y="1087"/>
                    <a:pt x="48" y="1181"/>
                  </a:cubicBezTo>
                  <a:cubicBezTo>
                    <a:pt x="96" y="1276"/>
                    <a:pt x="212" y="1314"/>
                    <a:pt x="307" y="126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79"/>
            <p:cNvSpPr>
              <a:spLocks/>
            </p:cNvSpPr>
            <p:nvPr/>
          </p:nvSpPr>
          <p:spPr bwMode="auto">
            <a:xfrm>
              <a:off x="6254750" y="498475"/>
              <a:ext cx="609600" cy="714375"/>
            </a:xfrm>
            <a:custGeom>
              <a:avLst/>
              <a:gdLst>
                <a:gd name="T0" fmla="*/ 1406 w 1624"/>
                <a:gd name="T1" fmla="*/ 1643 h 1903"/>
                <a:gd name="T2" fmla="*/ 1066 w 1624"/>
                <a:gd name="T3" fmla="*/ 1821 h 1903"/>
                <a:gd name="T4" fmla="*/ 633 w 1624"/>
                <a:gd name="T5" fmla="*/ 1685 h 1903"/>
                <a:gd name="T6" fmla="*/ 1 w 1624"/>
                <a:gd name="T7" fmla="*/ 477 h 1903"/>
                <a:gd name="T8" fmla="*/ 2 w 1624"/>
                <a:gd name="T9" fmla="*/ 473 h 1903"/>
                <a:gd name="T10" fmla="*/ 907 w 1624"/>
                <a:gd name="T11" fmla="*/ 0 h 1903"/>
                <a:gd name="T12" fmla="*/ 910 w 1624"/>
                <a:gd name="T13" fmla="*/ 1 h 1903"/>
                <a:gd name="T14" fmla="*/ 1542 w 1624"/>
                <a:gd name="T15" fmla="*/ 1210 h 1903"/>
                <a:gd name="T16" fmla="*/ 1406 w 1624"/>
                <a:gd name="T17" fmla="*/ 1643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4" h="1903">
                  <a:moveTo>
                    <a:pt x="1406" y="1643"/>
                  </a:moveTo>
                  <a:cubicBezTo>
                    <a:pt x="1066" y="1821"/>
                    <a:pt x="1066" y="1821"/>
                    <a:pt x="1066" y="1821"/>
                  </a:cubicBezTo>
                  <a:cubicBezTo>
                    <a:pt x="909" y="1903"/>
                    <a:pt x="715" y="1842"/>
                    <a:pt x="633" y="1685"/>
                  </a:cubicBezTo>
                  <a:cubicBezTo>
                    <a:pt x="1" y="477"/>
                    <a:pt x="1" y="477"/>
                    <a:pt x="1" y="477"/>
                  </a:cubicBezTo>
                  <a:cubicBezTo>
                    <a:pt x="0" y="476"/>
                    <a:pt x="1" y="474"/>
                    <a:pt x="2" y="473"/>
                  </a:cubicBezTo>
                  <a:cubicBezTo>
                    <a:pt x="907" y="0"/>
                    <a:pt x="907" y="0"/>
                    <a:pt x="907" y="0"/>
                  </a:cubicBezTo>
                  <a:cubicBezTo>
                    <a:pt x="908" y="0"/>
                    <a:pt x="909" y="0"/>
                    <a:pt x="910" y="1"/>
                  </a:cubicBezTo>
                  <a:cubicBezTo>
                    <a:pt x="1542" y="1210"/>
                    <a:pt x="1542" y="1210"/>
                    <a:pt x="1542" y="1210"/>
                  </a:cubicBezTo>
                  <a:cubicBezTo>
                    <a:pt x="1624" y="1367"/>
                    <a:pt x="1563" y="1560"/>
                    <a:pt x="1406" y="16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80"/>
            <p:cNvSpPr>
              <a:spLocks/>
            </p:cNvSpPr>
            <p:nvPr/>
          </p:nvSpPr>
          <p:spPr bwMode="auto">
            <a:xfrm>
              <a:off x="6550025" y="1090613"/>
              <a:ext cx="457200" cy="474662"/>
            </a:xfrm>
            <a:custGeom>
              <a:avLst/>
              <a:gdLst>
                <a:gd name="T0" fmla="*/ 49 w 1219"/>
                <a:gd name="T1" fmla="*/ 309 h 1262"/>
                <a:gd name="T2" fmla="*/ 120 w 1219"/>
                <a:gd name="T3" fmla="*/ 427 h 1262"/>
                <a:gd name="T4" fmla="*/ 270 w 1219"/>
                <a:gd name="T5" fmla="*/ 633 h 1262"/>
                <a:gd name="T6" fmla="*/ 467 w 1219"/>
                <a:gd name="T7" fmla="*/ 855 h 1262"/>
                <a:gd name="T8" fmla="*/ 673 w 1219"/>
                <a:gd name="T9" fmla="*/ 1046 h 1262"/>
                <a:gd name="T10" fmla="*/ 902 w 1219"/>
                <a:gd name="T11" fmla="*/ 1208 h 1262"/>
                <a:gd name="T12" fmla="*/ 1165 w 1219"/>
                <a:gd name="T13" fmla="*/ 1140 h 1262"/>
                <a:gd name="T14" fmla="*/ 1097 w 1219"/>
                <a:gd name="T15" fmla="*/ 877 h 1262"/>
                <a:gd name="T16" fmla="*/ 918 w 1219"/>
                <a:gd name="T17" fmla="*/ 749 h 1262"/>
                <a:gd name="T18" fmla="*/ 742 w 1219"/>
                <a:gd name="T19" fmla="*/ 587 h 1262"/>
                <a:gd name="T20" fmla="*/ 522 w 1219"/>
                <a:gd name="T21" fmla="*/ 330 h 1262"/>
                <a:gd name="T22" fmla="*/ 442 w 1219"/>
                <a:gd name="T23" fmla="*/ 217 h 1262"/>
                <a:gd name="T24" fmla="*/ 412 w 1219"/>
                <a:gd name="T25" fmla="*/ 169 h 1262"/>
                <a:gd name="T26" fmla="*/ 390 w 1219"/>
                <a:gd name="T27" fmla="*/ 131 h 1262"/>
                <a:gd name="T28" fmla="*/ 131 w 1219"/>
                <a:gd name="T29" fmla="*/ 49 h 1262"/>
                <a:gd name="T30" fmla="*/ 49 w 1219"/>
                <a:gd name="T31" fmla="*/ 309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9" h="1262">
                  <a:moveTo>
                    <a:pt x="49" y="309"/>
                  </a:moveTo>
                  <a:cubicBezTo>
                    <a:pt x="69" y="346"/>
                    <a:pt x="92" y="385"/>
                    <a:pt x="120" y="427"/>
                  </a:cubicBezTo>
                  <a:cubicBezTo>
                    <a:pt x="161" y="491"/>
                    <a:pt x="212" y="560"/>
                    <a:pt x="270" y="633"/>
                  </a:cubicBezTo>
                  <a:cubicBezTo>
                    <a:pt x="329" y="706"/>
                    <a:pt x="395" y="781"/>
                    <a:pt x="467" y="855"/>
                  </a:cubicBezTo>
                  <a:cubicBezTo>
                    <a:pt x="531" y="921"/>
                    <a:pt x="600" y="986"/>
                    <a:pt x="673" y="1046"/>
                  </a:cubicBezTo>
                  <a:cubicBezTo>
                    <a:pt x="745" y="1106"/>
                    <a:pt x="822" y="1161"/>
                    <a:pt x="902" y="1208"/>
                  </a:cubicBezTo>
                  <a:cubicBezTo>
                    <a:pt x="994" y="1262"/>
                    <a:pt x="1112" y="1232"/>
                    <a:pt x="1165" y="1140"/>
                  </a:cubicBezTo>
                  <a:cubicBezTo>
                    <a:pt x="1219" y="1049"/>
                    <a:pt x="1189" y="931"/>
                    <a:pt x="1097" y="877"/>
                  </a:cubicBezTo>
                  <a:cubicBezTo>
                    <a:pt x="1039" y="842"/>
                    <a:pt x="978" y="799"/>
                    <a:pt x="918" y="749"/>
                  </a:cubicBezTo>
                  <a:cubicBezTo>
                    <a:pt x="858" y="700"/>
                    <a:pt x="798" y="644"/>
                    <a:pt x="742" y="587"/>
                  </a:cubicBezTo>
                  <a:cubicBezTo>
                    <a:pt x="659" y="501"/>
                    <a:pt x="583" y="411"/>
                    <a:pt x="522" y="330"/>
                  </a:cubicBezTo>
                  <a:cubicBezTo>
                    <a:pt x="491" y="289"/>
                    <a:pt x="464" y="251"/>
                    <a:pt x="442" y="217"/>
                  </a:cubicBezTo>
                  <a:cubicBezTo>
                    <a:pt x="431" y="200"/>
                    <a:pt x="421" y="184"/>
                    <a:pt x="412" y="169"/>
                  </a:cubicBezTo>
                  <a:cubicBezTo>
                    <a:pt x="404" y="155"/>
                    <a:pt x="396" y="142"/>
                    <a:pt x="390" y="131"/>
                  </a:cubicBezTo>
                  <a:cubicBezTo>
                    <a:pt x="341" y="36"/>
                    <a:pt x="225" y="0"/>
                    <a:pt x="131" y="49"/>
                  </a:cubicBezTo>
                  <a:cubicBezTo>
                    <a:pt x="37" y="98"/>
                    <a:pt x="0" y="215"/>
                    <a:pt x="49" y="30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1"/>
            <p:cNvSpPr>
              <a:spLocks/>
            </p:cNvSpPr>
            <p:nvPr/>
          </p:nvSpPr>
          <p:spPr bwMode="auto">
            <a:xfrm>
              <a:off x="6716712" y="1004888"/>
              <a:ext cx="481012" cy="446087"/>
            </a:xfrm>
            <a:custGeom>
              <a:avLst/>
              <a:gdLst>
                <a:gd name="T0" fmla="*/ 49 w 1283"/>
                <a:gd name="T1" fmla="*/ 308 h 1188"/>
                <a:gd name="T2" fmla="*/ 92 w 1283"/>
                <a:gd name="T3" fmla="*/ 379 h 1188"/>
                <a:gd name="T4" fmla="*/ 137 w 1283"/>
                <a:gd name="T5" fmla="*/ 441 h 1188"/>
                <a:gd name="T6" fmla="*/ 233 w 1283"/>
                <a:gd name="T7" fmla="*/ 556 h 1188"/>
                <a:gd name="T8" fmla="*/ 410 w 1283"/>
                <a:gd name="T9" fmla="*/ 738 h 1188"/>
                <a:gd name="T10" fmla="*/ 612 w 1283"/>
                <a:gd name="T11" fmla="*/ 915 h 1188"/>
                <a:gd name="T12" fmla="*/ 804 w 1283"/>
                <a:gd name="T13" fmla="*/ 1053 h 1188"/>
                <a:gd name="T14" fmla="*/ 902 w 1283"/>
                <a:gd name="T15" fmla="*/ 1108 h 1188"/>
                <a:gd name="T16" fmla="*/ 1001 w 1283"/>
                <a:gd name="T17" fmla="*/ 1152 h 1188"/>
                <a:gd name="T18" fmla="*/ 1247 w 1283"/>
                <a:gd name="T19" fmla="*/ 1036 h 1188"/>
                <a:gd name="T20" fmla="*/ 1131 w 1283"/>
                <a:gd name="T21" fmla="*/ 790 h 1188"/>
                <a:gd name="T22" fmla="*/ 1077 w 1283"/>
                <a:gd name="T23" fmla="*/ 765 h 1188"/>
                <a:gd name="T24" fmla="*/ 971 w 1283"/>
                <a:gd name="T25" fmla="*/ 702 h 1188"/>
                <a:gd name="T26" fmla="*/ 851 w 1283"/>
                <a:gd name="T27" fmla="*/ 614 h 1188"/>
                <a:gd name="T28" fmla="*/ 556 w 1283"/>
                <a:gd name="T29" fmla="*/ 340 h 1188"/>
                <a:gd name="T30" fmla="*/ 447 w 1283"/>
                <a:gd name="T31" fmla="*/ 214 h 1188"/>
                <a:gd name="T32" fmla="*/ 411 w 1283"/>
                <a:gd name="T33" fmla="*/ 164 h 1188"/>
                <a:gd name="T34" fmla="*/ 390 w 1283"/>
                <a:gd name="T35" fmla="*/ 130 h 1188"/>
                <a:gd name="T36" fmla="*/ 130 w 1283"/>
                <a:gd name="T37" fmla="*/ 49 h 1188"/>
                <a:gd name="T38" fmla="*/ 49 w 1283"/>
                <a:gd name="T39" fmla="*/ 308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3" h="1188">
                  <a:moveTo>
                    <a:pt x="49" y="308"/>
                  </a:moveTo>
                  <a:cubicBezTo>
                    <a:pt x="62" y="333"/>
                    <a:pt x="76" y="356"/>
                    <a:pt x="92" y="379"/>
                  </a:cubicBezTo>
                  <a:cubicBezTo>
                    <a:pt x="106" y="399"/>
                    <a:pt x="121" y="420"/>
                    <a:pt x="137" y="441"/>
                  </a:cubicBezTo>
                  <a:cubicBezTo>
                    <a:pt x="165" y="478"/>
                    <a:pt x="197" y="517"/>
                    <a:pt x="233" y="556"/>
                  </a:cubicBezTo>
                  <a:cubicBezTo>
                    <a:pt x="286" y="616"/>
                    <a:pt x="346" y="678"/>
                    <a:pt x="410" y="738"/>
                  </a:cubicBezTo>
                  <a:cubicBezTo>
                    <a:pt x="474" y="799"/>
                    <a:pt x="542" y="859"/>
                    <a:pt x="612" y="915"/>
                  </a:cubicBezTo>
                  <a:cubicBezTo>
                    <a:pt x="675" y="965"/>
                    <a:pt x="740" y="1012"/>
                    <a:pt x="804" y="1053"/>
                  </a:cubicBezTo>
                  <a:cubicBezTo>
                    <a:pt x="837" y="1073"/>
                    <a:pt x="869" y="1091"/>
                    <a:pt x="902" y="1108"/>
                  </a:cubicBezTo>
                  <a:cubicBezTo>
                    <a:pt x="934" y="1125"/>
                    <a:pt x="967" y="1139"/>
                    <a:pt x="1001" y="1152"/>
                  </a:cubicBezTo>
                  <a:cubicBezTo>
                    <a:pt x="1101" y="1188"/>
                    <a:pt x="1211" y="1136"/>
                    <a:pt x="1247" y="1036"/>
                  </a:cubicBezTo>
                  <a:cubicBezTo>
                    <a:pt x="1283" y="936"/>
                    <a:pt x="1231" y="826"/>
                    <a:pt x="1131" y="790"/>
                  </a:cubicBezTo>
                  <a:cubicBezTo>
                    <a:pt x="1116" y="784"/>
                    <a:pt x="1097" y="776"/>
                    <a:pt x="1077" y="765"/>
                  </a:cubicBezTo>
                  <a:cubicBezTo>
                    <a:pt x="1045" y="749"/>
                    <a:pt x="1009" y="728"/>
                    <a:pt x="971" y="702"/>
                  </a:cubicBezTo>
                  <a:cubicBezTo>
                    <a:pt x="933" y="676"/>
                    <a:pt x="892" y="646"/>
                    <a:pt x="851" y="614"/>
                  </a:cubicBezTo>
                  <a:cubicBezTo>
                    <a:pt x="748" y="531"/>
                    <a:pt x="642" y="432"/>
                    <a:pt x="556" y="340"/>
                  </a:cubicBezTo>
                  <a:cubicBezTo>
                    <a:pt x="514" y="295"/>
                    <a:pt x="476" y="251"/>
                    <a:pt x="447" y="214"/>
                  </a:cubicBezTo>
                  <a:cubicBezTo>
                    <a:pt x="433" y="195"/>
                    <a:pt x="421" y="178"/>
                    <a:pt x="411" y="164"/>
                  </a:cubicBezTo>
                  <a:cubicBezTo>
                    <a:pt x="401" y="149"/>
                    <a:pt x="394" y="137"/>
                    <a:pt x="390" y="130"/>
                  </a:cubicBezTo>
                  <a:cubicBezTo>
                    <a:pt x="341" y="36"/>
                    <a:pt x="225" y="0"/>
                    <a:pt x="130" y="49"/>
                  </a:cubicBezTo>
                  <a:cubicBezTo>
                    <a:pt x="36" y="98"/>
                    <a:pt x="0" y="214"/>
                    <a:pt x="49" y="30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2"/>
            <p:cNvSpPr>
              <a:spLocks/>
            </p:cNvSpPr>
            <p:nvPr/>
          </p:nvSpPr>
          <p:spPr bwMode="auto">
            <a:xfrm>
              <a:off x="6330950" y="696913"/>
              <a:ext cx="184150" cy="350837"/>
            </a:xfrm>
            <a:custGeom>
              <a:avLst/>
              <a:gdLst>
                <a:gd name="T0" fmla="*/ 0 w 116"/>
                <a:gd name="T1" fmla="*/ 0 h 221"/>
                <a:gd name="T2" fmla="*/ 116 w 116"/>
                <a:gd name="T3" fmla="*/ 221 h 221"/>
                <a:gd name="T4" fmla="*/ 0 w 116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221">
                  <a:moveTo>
                    <a:pt x="0" y="0"/>
                  </a:moveTo>
                  <a:lnTo>
                    <a:pt x="116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183"/>
            <p:cNvSpPr>
              <a:spLocks noChangeShapeType="1"/>
            </p:cNvSpPr>
            <p:nvPr/>
          </p:nvSpPr>
          <p:spPr bwMode="auto">
            <a:xfrm>
              <a:off x="6330950" y="696913"/>
              <a:ext cx="184150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4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  <a:gd name="T8" fmla="*/ 0 w 147"/>
                <a:gd name="T9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5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6"/>
            <p:cNvSpPr>
              <a:spLocks/>
            </p:cNvSpPr>
            <p:nvPr/>
          </p:nvSpPr>
          <p:spPr bwMode="auto">
            <a:xfrm>
              <a:off x="6562725" y="576263"/>
              <a:ext cx="182562" cy="350837"/>
            </a:xfrm>
            <a:custGeom>
              <a:avLst/>
              <a:gdLst>
                <a:gd name="T0" fmla="*/ 0 w 115"/>
                <a:gd name="T1" fmla="*/ 0 h 221"/>
                <a:gd name="T2" fmla="*/ 115 w 115"/>
                <a:gd name="T3" fmla="*/ 221 h 221"/>
                <a:gd name="T4" fmla="*/ 0 w 115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221">
                  <a:moveTo>
                    <a:pt x="0" y="0"/>
                  </a:moveTo>
                  <a:lnTo>
                    <a:pt x="115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187"/>
            <p:cNvSpPr>
              <a:spLocks noChangeShapeType="1"/>
            </p:cNvSpPr>
            <p:nvPr/>
          </p:nvSpPr>
          <p:spPr bwMode="auto">
            <a:xfrm>
              <a:off x="6562725" y="576263"/>
              <a:ext cx="182562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8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  <a:gd name="T8" fmla="*/ 0 w 147"/>
                <a:gd name="T9" fmla="*/ 1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9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0"/>
            <p:cNvSpPr>
              <a:spLocks/>
            </p:cNvSpPr>
            <p:nvPr/>
          </p:nvSpPr>
          <p:spPr bwMode="auto">
            <a:xfrm>
              <a:off x="6167437" y="312738"/>
              <a:ext cx="460375" cy="422275"/>
            </a:xfrm>
            <a:custGeom>
              <a:avLst/>
              <a:gdLst>
                <a:gd name="T0" fmla="*/ 1090 w 1227"/>
                <a:gd name="T1" fmla="*/ 364 h 1125"/>
                <a:gd name="T2" fmla="*/ 771 w 1227"/>
                <a:gd name="T3" fmla="*/ 914 h 1125"/>
                <a:gd name="T4" fmla="*/ 137 w 1227"/>
                <a:gd name="T5" fmla="*/ 862 h 1125"/>
                <a:gd name="T6" fmla="*/ 365 w 1227"/>
                <a:gd name="T7" fmla="*/ 137 h 1125"/>
                <a:gd name="T8" fmla="*/ 1090 w 1227"/>
                <a:gd name="T9" fmla="*/ 364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7" h="1125">
                  <a:moveTo>
                    <a:pt x="1090" y="364"/>
                  </a:moveTo>
                  <a:cubicBezTo>
                    <a:pt x="1227" y="627"/>
                    <a:pt x="1034" y="776"/>
                    <a:pt x="771" y="914"/>
                  </a:cubicBezTo>
                  <a:cubicBezTo>
                    <a:pt x="508" y="1051"/>
                    <a:pt x="275" y="1125"/>
                    <a:pt x="137" y="862"/>
                  </a:cubicBezTo>
                  <a:cubicBezTo>
                    <a:pt x="0" y="599"/>
                    <a:pt x="102" y="275"/>
                    <a:pt x="365" y="137"/>
                  </a:cubicBezTo>
                  <a:cubicBezTo>
                    <a:pt x="627" y="0"/>
                    <a:pt x="952" y="101"/>
                    <a:pt x="1090" y="3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1"/>
            <p:cNvSpPr>
              <a:spLocks/>
            </p:cNvSpPr>
            <p:nvPr/>
          </p:nvSpPr>
          <p:spPr bwMode="auto">
            <a:xfrm>
              <a:off x="6235700" y="368300"/>
              <a:ext cx="298450" cy="271462"/>
            </a:xfrm>
            <a:custGeom>
              <a:avLst/>
              <a:gdLst>
                <a:gd name="T0" fmla="*/ 703 w 792"/>
                <a:gd name="T1" fmla="*/ 235 h 725"/>
                <a:gd name="T2" fmla="*/ 497 w 792"/>
                <a:gd name="T3" fmla="*/ 589 h 725"/>
                <a:gd name="T4" fmla="*/ 89 w 792"/>
                <a:gd name="T5" fmla="*/ 556 h 725"/>
                <a:gd name="T6" fmla="*/ 235 w 792"/>
                <a:gd name="T7" fmla="*/ 88 h 725"/>
                <a:gd name="T8" fmla="*/ 703 w 792"/>
                <a:gd name="T9" fmla="*/ 23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725">
                  <a:moveTo>
                    <a:pt x="703" y="235"/>
                  </a:moveTo>
                  <a:cubicBezTo>
                    <a:pt x="792" y="404"/>
                    <a:pt x="667" y="500"/>
                    <a:pt x="497" y="589"/>
                  </a:cubicBezTo>
                  <a:cubicBezTo>
                    <a:pt x="328" y="678"/>
                    <a:pt x="178" y="725"/>
                    <a:pt x="89" y="556"/>
                  </a:cubicBezTo>
                  <a:cubicBezTo>
                    <a:pt x="0" y="386"/>
                    <a:pt x="66" y="177"/>
                    <a:pt x="235" y="88"/>
                  </a:cubicBezTo>
                  <a:cubicBezTo>
                    <a:pt x="405" y="0"/>
                    <a:pt x="614" y="65"/>
                    <a:pt x="703" y="235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2"/>
            <p:cNvSpPr>
              <a:spLocks/>
            </p:cNvSpPr>
            <p:nvPr/>
          </p:nvSpPr>
          <p:spPr bwMode="auto">
            <a:xfrm>
              <a:off x="6281737" y="412750"/>
              <a:ext cx="77787" cy="169862"/>
            </a:xfrm>
            <a:custGeom>
              <a:avLst/>
              <a:gdLst>
                <a:gd name="T0" fmla="*/ 114 w 208"/>
                <a:gd name="T1" fmla="*/ 378 h 452"/>
                <a:gd name="T2" fmla="*/ 94 w 208"/>
                <a:gd name="T3" fmla="*/ 332 h 452"/>
                <a:gd name="T4" fmla="*/ 89 w 208"/>
                <a:gd name="T5" fmla="*/ 284 h 452"/>
                <a:gd name="T6" fmla="*/ 98 w 208"/>
                <a:gd name="T7" fmla="*/ 218 h 452"/>
                <a:gd name="T8" fmla="*/ 137 w 208"/>
                <a:gd name="T9" fmla="*/ 133 h 452"/>
                <a:gd name="T10" fmla="*/ 160 w 208"/>
                <a:gd name="T11" fmla="*/ 104 h 452"/>
                <a:gd name="T12" fmla="*/ 178 w 208"/>
                <a:gd name="T13" fmla="*/ 90 h 452"/>
                <a:gd name="T14" fmla="*/ 197 w 208"/>
                <a:gd name="T15" fmla="*/ 30 h 452"/>
                <a:gd name="T16" fmla="*/ 137 w 208"/>
                <a:gd name="T17" fmla="*/ 12 h 452"/>
                <a:gd name="T18" fmla="*/ 110 w 208"/>
                <a:gd name="T19" fmla="*/ 30 h 452"/>
                <a:gd name="T20" fmla="*/ 69 w 208"/>
                <a:gd name="T21" fmla="*/ 75 h 452"/>
                <a:gd name="T22" fmla="*/ 20 w 208"/>
                <a:gd name="T23" fmla="*/ 168 h 452"/>
                <a:gd name="T24" fmla="*/ 0 w 208"/>
                <a:gd name="T25" fmla="*/ 284 h 452"/>
                <a:gd name="T26" fmla="*/ 8 w 208"/>
                <a:gd name="T27" fmla="*/ 354 h 452"/>
                <a:gd name="T28" fmla="*/ 38 w 208"/>
                <a:gd name="T29" fmla="*/ 424 h 452"/>
                <a:gd name="T30" fmla="*/ 98 w 208"/>
                <a:gd name="T31" fmla="*/ 439 h 452"/>
                <a:gd name="T32" fmla="*/ 114 w 208"/>
                <a:gd name="T33" fmla="*/ 37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8" h="452">
                  <a:moveTo>
                    <a:pt x="114" y="378"/>
                  </a:moveTo>
                  <a:cubicBezTo>
                    <a:pt x="105" y="363"/>
                    <a:pt x="99" y="348"/>
                    <a:pt x="94" y="332"/>
                  </a:cubicBezTo>
                  <a:cubicBezTo>
                    <a:pt x="90" y="316"/>
                    <a:pt x="89" y="300"/>
                    <a:pt x="89" y="284"/>
                  </a:cubicBezTo>
                  <a:cubicBezTo>
                    <a:pt x="89" y="262"/>
                    <a:pt x="92" y="239"/>
                    <a:pt x="98" y="218"/>
                  </a:cubicBezTo>
                  <a:cubicBezTo>
                    <a:pt x="107" y="186"/>
                    <a:pt x="121" y="156"/>
                    <a:pt x="137" y="133"/>
                  </a:cubicBezTo>
                  <a:cubicBezTo>
                    <a:pt x="145" y="121"/>
                    <a:pt x="153" y="112"/>
                    <a:pt x="160" y="104"/>
                  </a:cubicBezTo>
                  <a:cubicBezTo>
                    <a:pt x="168" y="97"/>
                    <a:pt x="174" y="92"/>
                    <a:pt x="178" y="90"/>
                  </a:cubicBezTo>
                  <a:cubicBezTo>
                    <a:pt x="200" y="79"/>
                    <a:pt x="208" y="52"/>
                    <a:pt x="197" y="30"/>
                  </a:cubicBezTo>
                  <a:cubicBezTo>
                    <a:pt x="186" y="9"/>
                    <a:pt x="159" y="0"/>
                    <a:pt x="137" y="12"/>
                  </a:cubicBezTo>
                  <a:cubicBezTo>
                    <a:pt x="127" y="17"/>
                    <a:pt x="119" y="23"/>
                    <a:pt x="110" y="30"/>
                  </a:cubicBezTo>
                  <a:cubicBezTo>
                    <a:pt x="96" y="42"/>
                    <a:pt x="82" y="57"/>
                    <a:pt x="69" y="75"/>
                  </a:cubicBezTo>
                  <a:cubicBezTo>
                    <a:pt x="50" y="101"/>
                    <a:pt x="33" y="133"/>
                    <a:pt x="20" y="168"/>
                  </a:cubicBezTo>
                  <a:cubicBezTo>
                    <a:pt x="8" y="204"/>
                    <a:pt x="0" y="243"/>
                    <a:pt x="0" y="284"/>
                  </a:cubicBezTo>
                  <a:cubicBezTo>
                    <a:pt x="0" y="307"/>
                    <a:pt x="2" y="331"/>
                    <a:pt x="8" y="354"/>
                  </a:cubicBezTo>
                  <a:cubicBezTo>
                    <a:pt x="15" y="378"/>
                    <a:pt x="24" y="401"/>
                    <a:pt x="38" y="424"/>
                  </a:cubicBezTo>
                  <a:cubicBezTo>
                    <a:pt x="50" y="445"/>
                    <a:pt x="77" y="452"/>
                    <a:pt x="98" y="439"/>
                  </a:cubicBezTo>
                  <a:cubicBezTo>
                    <a:pt x="119" y="427"/>
                    <a:pt x="126" y="399"/>
                    <a:pt x="114" y="378"/>
                  </a:cubicBezTo>
                  <a:close/>
                </a:path>
              </a:pathLst>
            </a:custGeom>
            <a:solidFill>
              <a:srgbClr val="2C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3"/>
            <p:cNvSpPr>
              <a:spLocks/>
            </p:cNvSpPr>
            <p:nvPr/>
          </p:nvSpPr>
          <p:spPr bwMode="auto">
            <a:xfrm>
              <a:off x="6462712" y="895350"/>
              <a:ext cx="341312" cy="179387"/>
            </a:xfrm>
            <a:custGeom>
              <a:avLst/>
              <a:gdLst>
                <a:gd name="T0" fmla="*/ 0 w 215"/>
                <a:gd name="T1" fmla="*/ 113 h 113"/>
                <a:gd name="T2" fmla="*/ 215 w 215"/>
                <a:gd name="T3" fmla="*/ 0 h 113"/>
                <a:gd name="T4" fmla="*/ 0 w 215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113">
                  <a:moveTo>
                    <a:pt x="0" y="113"/>
                  </a:moveTo>
                  <a:lnTo>
                    <a:pt x="215" y="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194"/>
            <p:cNvSpPr>
              <a:spLocks noChangeShapeType="1"/>
            </p:cNvSpPr>
            <p:nvPr/>
          </p:nvSpPr>
          <p:spPr bwMode="auto">
            <a:xfrm flipV="1">
              <a:off x="6462712" y="895350"/>
              <a:ext cx="341312" cy="1793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5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  <a:gd name="T8" fmla="*/ 16 w 231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  <a:lnTo>
                    <a:pt x="16" y="143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6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7"/>
            <p:cNvSpPr>
              <a:spLocks/>
            </p:cNvSpPr>
            <p:nvPr/>
          </p:nvSpPr>
          <p:spPr bwMode="auto">
            <a:xfrm>
              <a:off x="6908800" y="1209675"/>
              <a:ext cx="288925" cy="241300"/>
            </a:xfrm>
            <a:custGeom>
              <a:avLst/>
              <a:gdLst>
                <a:gd name="T0" fmla="*/ 97 w 768"/>
                <a:gd name="T1" fmla="*/ 367 h 640"/>
                <a:gd name="T2" fmla="*/ 289 w 768"/>
                <a:gd name="T3" fmla="*/ 505 h 640"/>
                <a:gd name="T4" fmla="*/ 387 w 768"/>
                <a:gd name="T5" fmla="*/ 560 h 640"/>
                <a:gd name="T6" fmla="*/ 486 w 768"/>
                <a:gd name="T7" fmla="*/ 604 h 640"/>
                <a:gd name="T8" fmla="*/ 732 w 768"/>
                <a:gd name="T9" fmla="*/ 488 h 640"/>
                <a:gd name="T10" fmla="*/ 616 w 768"/>
                <a:gd name="T11" fmla="*/ 242 h 640"/>
                <a:gd name="T12" fmla="*/ 562 w 768"/>
                <a:gd name="T13" fmla="*/ 217 h 640"/>
                <a:gd name="T14" fmla="*/ 456 w 768"/>
                <a:gd name="T15" fmla="*/ 154 h 640"/>
                <a:gd name="T16" fmla="*/ 336 w 768"/>
                <a:gd name="T17" fmla="*/ 66 h 640"/>
                <a:gd name="T18" fmla="*/ 66 w 768"/>
                <a:gd name="T19" fmla="*/ 96 h 640"/>
                <a:gd name="T20" fmla="*/ 97 w 768"/>
                <a:gd name="T21" fmla="*/ 36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640">
                  <a:moveTo>
                    <a:pt x="97" y="367"/>
                  </a:moveTo>
                  <a:cubicBezTo>
                    <a:pt x="160" y="417"/>
                    <a:pt x="225" y="464"/>
                    <a:pt x="289" y="505"/>
                  </a:cubicBezTo>
                  <a:cubicBezTo>
                    <a:pt x="322" y="525"/>
                    <a:pt x="354" y="543"/>
                    <a:pt x="387" y="560"/>
                  </a:cubicBezTo>
                  <a:cubicBezTo>
                    <a:pt x="419" y="577"/>
                    <a:pt x="452" y="591"/>
                    <a:pt x="486" y="604"/>
                  </a:cubicBezTo>
                  <a:cubicBezTo>
                    <a:pt x="586" y="640"/>
                    <a:pt x="696" y="588"/>
                    <a:pt x="732" y="488"/>
                  </a:cubicBezTo>
                  <a:cubicBezTo>
                    <a:pt x="768" y="388"/>
                    <a:pt x="716" y="278"/>
                    <a:pt x="616" y="242"/>
                  </a:cubicBezTo>
                  <a:cubicBezTo>
                    <a:pt x="601" y="236"/>
                    <a:pt x="582" y="228"/>
                    <a:pt x="562" y="217"/>
                  </a:cubicBezTo>
                  <a:cubicBezTo>
                    <a:pt x="530" y="201"/>
                    <a:pt x="494" y="180"/>
                    <a:pt x="456" y="154"/>
                  </a:cubicBezTo>
                  <a:cubicBezTo>
                    <a:pt x="418" y="128"/>
                    <a:pt x="377" y="98"/>
                    <a:pt x="336" y="66"/>
                  </a:cubicBezTo>
                  <a:cubicBezTo>
                    <a:pt x="253" y="0"/>
                    <a:pt x="132" y="13"/>
                    <a:pt x="66" y="96"/>
                  </a:cubicBezTo>
                  <a:cubicBezTo>
                    <a:pt x="0" y="179"/>
                    <a:pt x="13" y="301"/>
                    <a:pt x="97" y="3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8"/>
            <p:cNvSpPr>
              <a:spLocks/>
            </p:cNvSpPr>
            <p:nvPr/>
          </p:nvSpPr>
          <p:spPr bwMode="auto">
            <a:xfrm>
              <a:off x="6697662" y="1282700"/>
              <a:ext cx="309562" cy="282575"/>
            </a:xfrm>
            <a:custGeom>
              <a:avLst/>
              <a:gdLst>
                <a:gd name="T0" fmla="*/ 74 w 826"/>
                <a:gd name="T1" fmla="*/ 346 h 753"/>
                <a:gd name="T2" fmla="*/ 280 w 826"/>
                <a:gd name="T3" fmla="*/ 537 h 753"/>
                <a:gd name="T4" fmla="*/ 509 w 826"/>
                <a:gd name="T5" fmla="*/ 699 h 753"/>
                <a:gd name="T6" fmla="*/ 772 w 826"/>
                <a:gd name="T7" fmla="*/ 631 h 753"/>
                <a:gd name="T8" fmla="*/ 704 w 826"/>
                <a:gd name="T9" fmla="*/ 368 h 753"/>
                <a:gd name="T10" fmla="*/ 525 w 826"/>
                <a:gd name="T11" fmla="*/ 240 h 753"/>
                <a:gd name="T12" fmla="*/ 349 w 826"/>
                <a:gd name="T13" fmla="*/ 78 h 753"/>
                <a:gd name="T14" fmla="*/ 77 w 826"/>
                <a:gd name="T15" fmla="*/ 74 h 753"/>
                <a:gd name="T16" fmla="*/ 74 w 826"/>
                <a:gd name="T17" fmla="*/ 34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6" h="753">
                  <a:moveTo>
                    <a:pt x="74" y="346"/>
                  </a:moveTo>
                  <a:cubicBezTo>
                    <a:pt x="138" y="412"/>
                    <a:pt x="207" y="477"/>
                    <a:pt x="280" y="537"/>
                  </a:cubicBezTo>
                  <a:cubicBezTo>
                    <a:pt x="352" y="597"/>
                    <a:pt x="429" y="652"/>
                    <a:pt x="509" y="699"/>
                  </a:cubicBezTo>
                  <a:cubicBezTo>
                    <a:pt x="601" y="753"/>
                    <a:pt x="719" y="723"/>
                    <a:pt x="772" y="631"/>
                  </a:cubicBezTo>
                  <a:cubicBezTo>
                    <a:pt x="826" y="540"/>
                    <a:pt x="796" y="422"/>
                    <a:pt x="704" y="368"/>
                  </a:cubicBezTo>
                  <a:cubicBezTo>
                    <a:pt x="646" y="333"/>
                    <a:pt x="585" y="290"/>
                    <a:pt x="525" y="240"/>
                  </a:cubicBezTo>
                  <a:cubicBezTo>
                    <a:pt x="465" y="191"/>
                    <a:pt x="405" y="135"/>
                    <a:pt x="349" y="78"/>
                  </a:cubicBezTo>
                  <a:cubicBezTo>
                    <a:pt x="275" y="2"/>
                    <a:pt x="153" y="0"/>
                    <a:pt x="77" y="74"/>
                  </a:cubicBezTo>
                  <a:cubicBezTo>
                    <a:pt x="1" y="148"/>
                    <a:pt x="0" y="270"/>
                    <a:pt x="74" y="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357436"/>
            <a:ext cx="352610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57290" y="58149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一、我是编辑</a:t>
            </a:r>
            <a:r>
              <a:rPr lang="en-US" altLang="zh-CN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——</a:t>
            </a:r>
            <a:r>
              <a:rPr lang="zh-CN" altLang="en-US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航空图片展</a:t>
            </a:r>
            <a:endParaRPr lang="zh-CN" altLang="en-US" dirty="0"/>
          </a:p>
        </p:txBody>
      </p:sp>
      <p:grpSp>
        <p:nvGrpSpPr>
          <p:cNvPr id="6" name="组合 4"/>
          <p:cNvGrpSpPr>
            <a:grpSpLocks/>
          </p:cNvGrpSpPr>
          <p:nvPr/>
        </p:nvGrpSpPr>
        <p:grpSpPr bwMode="auto">
          <a:xfrm>
            <a:off x="642910" y="1785932"/>
            <a:ext cx="7429552" cy="2500330"/>
            <a:chOff x="395536" y="1484784"/>
            <a:chExt cx="8424936" cy="3528392"/>
          </a:xfrm>
        </p:grpSpPr>
        <p:sp>
          <p:nvSpPr>
            <p:cNvPr id="7" name="矩形 6"/>
            <p:cNvSpPr/>
            <p:nvPr/>
          </p:nvSpPr>
          <p:spPr>
            <a:xfrm>
              <a:off x="395536" y="1484784"/>
              <a:ext cx="8424936" cy="3528392"/>
            </a:xfrm>
            <a:prstGeom prst="rect">
              <a:avLst/>
            </a:prstGeom>
            <a:solidFill>
              <a:srgbClr val="3F8179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79995" y="1733994"/>
              <a:ext cx="8055961" cy="31275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23687" y="1628079"/>
              <a:ext cx="8172461" cy="320442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latin typeface="方正卡通简体" pitchFamily="65" charset="-122"/>
                  <a:ea typeface="方正卡通简体" pitchFamily="65" charset="-122"/>
                </a:rPr>
                <a:t>          为了纪念神州五号发射成功，报社将举办航空专题图片展。如果你是编辑，请为图片展撰写结语。</a:t>
              </a:r>
              <a:endParaRPr lang="en-US" altLang="zh-CN" kern="0" dirty="0" smtClean="0">
                <a:latin typeface="方正卡通简体" pitchFamily="65" charset="-122"/>
                <a:ea typeface="方正卡通简体" pitchFamily="65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kern="0" dirty="0" smtClean="0">
                <a:latin typeface="方正卡通简体" pitchFamily="65" charset="-122"/>
                <a:ea typeface="方正卡通简体" pitchFamily="65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 smtClean="0">
                  <a:latin typeface="方正卡通简体" pitchFamily="65" charset="-122"/>
                  <a:ea typeface="方正卡通简体" pitchFamily="65" charset="-122"/>
                </a:rPr>
                <a:t>要求</a:t>
              </a:r>
              <a:r>
                <a:rPr lang="zh-CN" altLang="en-US" kern="0" dirty="0" smtClean="0">
                  <a:latin typeface="方正卡通简体" pitchFamily="65" charset="-122"/>
                  <a:ea typeface="方正卡通简体" pitchFamily="65" charset="-122"/>
                </a:rPr>
                <a:t>：</a:t>
              </a:r>
              <a:r>
                <a:rPr lang="zh-CN" altLang="en-US" kern="0" dirty="0" smtClean="0">
                  <a:solidFill>
                    <a:srgbClr val="C00000"/>
                  </a:solidFill>
                  <a:latin typeface="方正卡通简体" pitchFamily="65" charset="-122"/>
                  <a:ea typeface="方正卡通简体" pitchFamily="65" charset="-122"/>
                </a:rPr>
                <a:t>结合文本</a:t>
              </a:r>
              <a:r>
                <a:rPr lang="zh-CN" altLang="en-US" kern="0" dirty="0" smtClean="0">
                  <a:latin typeface="方正卡通简体" pitchFamily="65" charset="-122"/>
                  <a:ea typeface="方正卡通简体" pitchFamily="65" charset="-122"/>
                </a:rPr>
                <a:t>，依据</a:t>
              </a:r>
              <a:r>
                <a:rPr lang="zh-CN" altLang="en-US" kern="0" dirty="0" smtClean="0">
                  <a:solidFill>
                    <a:srgbClr val="C00000"/>
                  </a:solidFill>
                  <a:latin typeface="方正卡通简体" pitchFamily="65" charset="-122"/>
                  <a:ea typeface="方正卡通简体" pitchFamily="65" charset="-122"/>
                </a:rPr>
                <a:t>作者观点</a:t>
              </a:r>
              <a:r>
                <a:rPr lang="zh-CN" altLang="en-US" kern="0" dirty="0" smtClean="0">
                  <a:latin typeface="方正卡通简体" pitchFamily="65" charset="-122"/>
                  <a:ea typeface="方正卡通简体" pitchFamily="65" charset="-122"/>
                </a:rPr>
                <a:t>进行书写</a:t>
              </a:r>
              <a:endParaRPr lang="zh-CN" altLang="en-US" kern="0" dirty="0"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 rot="-281524">
            <a:off x="558361" y="956715"/>
            <a:ext cx="2474912" cy="1043409"/>
            <a:chOff x="1303679" y="764704"/>
            <a:chExt cx="2473463" cy="1043287"/>
          </a:xfrm>
        </p:grpSpPr>
        <p:grpSp>
          <p:nvGrpSpPr>
            <p:cNvPr id="11" name="组合 3"/>
            <p:cNvGrpSpPr>
              <a:grpSpLocks/>
            </p:cNvGrpSpPr>
            <p:nvPr/>
          </p:nvGrpSpPr>
          <p:grpSpPr bwMode="auto">
            <a:xfrm>
              <a:off x="1303679" y="764704"/>
              <a:ext cx="2473463" cy="1043287"/>
              <a:chOff x="1048465" y="1857133"/>
              <a:chExt cx="2473463" cy="104328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048465" y="2384544"/>
                <a:ext cx="2473463" cy="515876"/>
              </a:xfrm>
              <a:prstGeom prst="rect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308930" y="2486535"/>
                <a:ext cx="71395" cy="73016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216312" y="2483955"/>
                <a:ext cx="72982" cy="7143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cxnSp>
            <p:nvCxnSpPr>
              <p:cNvPr id="16" name="直接连接符 15"/>
              <p:cNvCxnSpPr>
                <a:endCxn id="15" idx="5"/>
              </p:cNvCxnSpPr>
              <p:nvPr/>
            </p:nvCxnSpPr>
            <p:spPr>
              <a:xfrm>
                <a:off x="2361649" y="1947490"/>
                <a:ext cx="913865" cy="592067"/>
              </a:xfrm>
              <a:prstGeom prst="line">
                <a:avLst/>
              </a:prstGeom>
              <a:noFill/>
              <a:ln w="19050" cap="flat" cmpd="sng" algn="ctr">
                <a:solidFill>
                  <a:srgbClr val="955E2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cxnSp>
            <p:nvCxnSpPr>
              <p:cNvPr id="17" name="直接连接符 16"/>
              <p:cNvCxnSpPr>
                <a:endCxn id="14" idx="3"/>
              </p:cNvCxnSpPr>
              <p:nvPr/>
            </p:nvCxnSpPr>
            <p:spPr>
              <a:xfrm flipH="1">
                <a:off x="1319890" y="1951789"/>
                <a:ext cx="851988" cy="596830"/>
              </a:xfrm>
              <a:prstGeom prst="line">
                <a:avLst/>
              </a:prstGeom>
              <a:noFill/>
              <a:ln w="19050" cap="flat" cmpd="sng" algn="ctr">
                <a:solidFill>
                  <a:srgbClr val="955E2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sp>
            <p:nvSpPr>
              <p:cNvPr id="18" name="椭圆 17"/>
              <p:cNvSpPr/>
              <p:nvPr/>
            </p:nvSpPr>
            <p:spPr>
              <a:xfrm>
                <a:off x="2173154" y="1857133"/>
                <a:ext cx="191162" cy="19116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12700"/>
              </a:sp3d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2" name="矩形 2"/>
            <p:cNvSpPr/>
            <p:nvPr/>
          </p:nvSpPr>
          <p:spPr>
            <a:xfrm>
              <a:off x="1602995" y="1123946"/>
              <a:ext cx="1990085" cy="6116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模拟编辑情境：</a:t>
              </a:r>
              <a:endParaRPr lang="en-US" altLang="zh-CN" sz="2000" b="1" kern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19799" y="101986"/>
            <a:ext cx="866977" cy="986741"/>
            <a:chOff x="5899150" y="87313"/>
            <a:chExt cx="1298575" cy="1477962"/>
          </a:xfrm>
        </p:grpSpPr>
        <p:sp>
          <p:nvSpPr>
            <p:cNvPr id="20" name="Freeform 175"/>
            <p:cNvSpPr>
              <a:spLocks/>
            </p:cNvSpPr>
            <p:nvPr/>
          </p:nvSpPr>
          <p:spPr bwMode="auto">
            <a:xfrm>
              <a:off x="6115050" y="347663"/>
              <a:ext cx="909637" cy="995362"/>
            </a:xfrm>
            <a:custGeom>
              <a:avLst/>
              <a:gdLst>
                <a:gd name="T0" fmla="*/ 2226 w 2423"/>
                <a:gd name="T1" fmla="*/ 2061 h 2653"/>
                <a:gd name="T2" fmla="*/ 1235 w 2423"/>
                <a:gd name="T3" fmla="*/ 2579 h 2653"/>
                <a:gd name="T4" fmla="*/ 844 w 2423"/>
                <a:gd name="T5" fmla="*/ 2456 h 2653"/>
                <a:gd name="T6" fmla="*/ 74 w 2423"/>
                <a:gd name="T7" fmla="*/ 983 h 2653"/>
                <a:gd name="T8" fmla="*/ 196 w 2423"/>
                <a:gd name="T9" fmla="*/ 592 h 2653"/>
                <a:gd name="T10" fmla="*/ 1187 w 2423"/>
                <a:gd name="T11" fmla="*/ 74 h 2653"/>
                <a:gd name="T12" fmla="*/ 1578 w 2423"/>
                <a:gd name="T13" fmla="*/ 196 h 2653"/>
                <a:gd name="T14" fmla="*/ 2349 w 2423"/>
                <a:gd name="T15" fmla="*/ 1670 h 2653"/>
                <a:gd name="T16" fmla="*/ 2226 w 2423"/>
                <a:gd name="T17" fmla="*/ 2061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3" h="2653">
                  <a:moveTo>
                    <a:pt x="2226" y="2061"/>
                  </a:moveTo>
                  <a:cubicBezTo>
                    <a:pt x="1235" y="2579"/>
                    <a:pt x="1235" y="2579"/>
                    <a:pt x="1235" y="2579"/>
                  </a:cubicBezTo>
                  <a:cubicBezTo>
                    <a:pt x="1094" y="2653"/>
                    <a:pt x="918" y="2598"/>
                    <a:pt x="844" y="2456"/>
                  </a:cubicBezTo>
                  <a:cubicBezTo>
                    <a:pt x="74" y="983"/>
                    <a:pt x="74" y="983"/>
                    <a:pt x="74" y="983"/>
                  </a:cubicBezTo>
                  <a:cubicBezTo>
                    <a:pt x="0" y="841"/>
                    <a:pt x="55" y="666"/>
                    <a:pt x="196" y="592"/>
                  </a:cubicBezTo>
                  <a:cubicBezTo>
                    <a:pt x="1187" y="74"/>
                    <a:pt x="1187" y="74"/>
                    <a:pt x="1187" y="74"/>
                  </a:cubicBezTo>
                  <a:cubicBezTo>
                    <a:pt x="1329" y="0"/>
                    <a:pt x="1504" y="54"/>
                    <a:pt x="1578" y="196"/>
                  </a:cubicBezTo>
                  <a:cubicBezTo>
                    <a:pt x="2349" y="1670"/>
                    <a:pt x="2349" y="1670"/>
                    <a:pt x="2349" y="1670"/>
                  </a:cubicBezTo>
                  <a:cubicBezTo>
                    <a:pt x="2423" y="1811"/>
                    <a:pt x="2368" y="1986"/>
                    <a:pt x="2226" y="2061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6"/>
            <p:cNvSpPr>
              <a:spLocks/>
            </p:cNvSpPr>
            <p:nvPr/>
          </p:nvSpPr>
          <p:spPr bwMode="auto">
            <a:xfrm>
              <a:off x="5899150" y="87313"/>
              <a:ext cx="846137" cy="746125"/>
            </a:xfrm>
            <a:custGeom>
              <a:avLst/>
              <a:gdLst>
                <a:gd name="T0" fmla="*/ 49 w 2254"/>
                <a:gd name="T1" fmla="*/ 1274 h 1986"/>
                <a:gd name="T2" fmla="*/ 109 w 2254"/>
                <a:gd name="T3" fmla="*/ 1375 h 1986"/>
                <a:gd name="T4" fmla="*/ 242 w 2254"/>
                <a:gd name="T5" fmla="*/ 1553 h 1986"/>
                <a:gd name="T6" fmla="*/ 432 w 2254"/>
                <a:gd name="T7" fmla="*/ 1736 h 1986"/>
                <a:gd name="T8" fmla="*/ 570 w 2254"/>
                <a:gd name="T9" fmla="*/ 1833 h 1986"/>
                <a:gd name="T10" fmla="*/ 817 w 2254"/>
                <a:gd name="T11" fmla="*/ 1943 h 1986"/>
                <a:gd name="T12" fmla="*/ 1110 w 2254"/>
                <a:gd name="T13" fmla="*/ 1986 h 1986"/>
                <a:gd name="T14" fmla="*/ 1378 w 2254"/>
                <a:gd name="T15" fmla="*/ 1952 h 1986"/>
                <a:gd name="T16" fmla="*/ 1660 w 2254"/>
                <a:gd name="T17" fmla="*/ 1845 h 1986"/>
                <a:gd name="T18" fmla="*/ 1821 w 2254"/>
                <a:gd name="T19" fmla="*/ 1746 h 1986"/>
                <a:gd name="T20" fmla="*/ 2035 w 2254"/>
                <a:gd name="T21" fmla="*/ 1528 h 1986"/>
                <a:gd name="T22" fmla="*/ 2141 w 2254"/>
                <a:gd name="T23" fmla="*/ 1342 h 1986"/>
                <a:gd name="T24" fmla="*/ 2229 w 2254"/>
                <a:gd name="T25" fmla="*/ 1053 h 1986"/>
                <a:gd name="T26" fmla="*/ 2254 w 2254"/>
                <a:gd name="T27" fmla="*/ 775 h 1986"/>
                <a:gd name="T28" fmla="*/ 2254 w 2254"/>
                <a:gd name="T29" fmla="*/ 756 h 1986"/>
                <a:gd name="T30" fmla="*/ 2241 w 2254"/>
                <a:gd name="T31" fmla="*/ 525 h 1986"/>
                <a:gd name="T32" fmla="*/ 2196 w 2254"/>
                <a:gd name="T33" fmla="*/ 265 h 1986"/>
                <a:gd name="T34" fmla="*/ 2168 w 2254"/>
                <a:gd name="T35" fmla="*/ 157 h 1986"/>
                <a:gd name="T36" fmla="*/ 1926 w 2254"/>
                <a:gd name="T37" fmla="*/ 32 h 1986"/>
                <a:gd name="T38" fmla="*/ 1801 w 2254"/>
                <a:gd name="T39" fmla="*/ 274 h 1986"/>
                <a:gd name="T40" fmla="*/ 1968 w 2254"/>
                <a:gd name="T41" fmla="*/ 221 h 1986"/>
                <a:gd name="T42" fmla="*/ 1801 w 2254"/>
                <a:gd name="T43" fmla="*/ 273 h 1986"/>
                <a:gd name="T44" fmla="*/ 1801 w 2254"/>
                <a:gd name="T45" fmla="*/ 274 h 1986"/>
                <a:gd name="T46" fmla="*/ 1968 w 2254"/>
                <a:gd name="T47" fmla="*/ 221 h 1986"/>
                <a:gd name="T48" fmla="*/ 1801 w 2254"/>
                <a:gd name="T49" fmla="*/ 273 h 1986"/>
                <a:gd name="T50" fmla="*/ 1801 w 2254"/>
                <a:gd name="T51" fmla="*/ 274 h 1986"/>
                <a:gd name="T52" fmla="*/ 1854 w 2254"/>
                <a:gd name="T53" fmla="*/ 257 h 1986"/>
                <a:gd name="T54" fmla="*/ 1801 w 2254"/>
                <a:gd name="T55" fmla="*/ 273 h 1986"/>
                <a:gd name="T56" fmla="*/ 1801 w 2254"/>
                <a:gd name="T57" fmla="*/ 274 h 1986"/>
                <a:gd name="T58" fmla="*/ 1854 w 2254"/>
                <a:gd name="T59" fmla="*/ 257 h 1986"/>
                <a:gd name="T60" fmla="*/ 1801 w 2254"/>
                <a:gd name="T61" fmla="*/ 273 h 1986"/>
                <a:gd name="T62" fmla="*/ 1836 w 2254"/>
                <a:gd name="T63" fmla="*/ 418 h 1986"/>
                <a:gd name="T64" fmla="*/ 1859 w 2254"/>
                <a:gd name="T65" fmla="*/ 572 h 1986"/>
                <a:gd name="T66" fmla="*/ 1870 w 2254"/>
                <a:gd name="T67" fmla="*/ 756 h 1986"/>
                <a:gd name="T68" fmla="*/ 1870 w 2254"/>
                <a:gd name="T69" fmla="*/ 771 h 1986"/>
                <a:gd name="T70" fmla="*/ 1850 w 2254"/>
                <a:gd name="T71" fmla="*/ 987 h 1986"/>
                <a:gd name="T72" fmla="*/ 1807 w 2254"/>
                <a:gd name="T73" fmla="*/ 1142 h 1986"/>
                <a:gd name="T74" fmla="*/ 1757 w 2254"/>
                <a:gd name="T75" fmla="*/ 1249 h 1986"/>
                <a:gd name="T76" fmla="*/ 1648 w 2254"/>
                <a:gd name="T77" fmla="*/ 1388 h 1986"/>
                <a:gd name="T78" fmla="*/ 1486 w 2254"/>
                <a:gd name="T79" fmla="*/ 1502 h 1986"/>
                <a:gd name="T80" fmla="*/ 1284 w 2254"/>
                <a:gd name="T81" fmla="*/ 1579 h 1986"/>
                <a:gd name="T82" fmla="*/ 1110 w 2254"/>
                <a:gd name="T83" fmla="*/ 1601 h 1986"/>
                <a:gd name="T84" fmla="*/ 986 w 2254"/>
                <a:gd name="T85" fmla="*/ 1589 h 1986"/>
                <a:gd name="T86" fmla="*/ 819 w 2254"/>
                <a:gd name="T87" fmla="*/ 1531 h 1986"/>
                <a:gd name="T88" fmla="*/ 672 w 2254"/>
                <a:gd name="T89" fmla="*/ 1436 h 1986"/>
                <a:gd name="T90" fmla="*/ 494 w 2254"/>
                <a:gd name="T91" fmla="*/ 1254 h 1986"/>
                <a:gd name="T92" fmla="*/ 432 w 2254"/>
                <a:gd name="T93" fmla="*/ 1167 h 1986"/>
                <a:gd name="T94" fmla="*/ 390 w 2254"/>
                <a:gd name="T95" fmla="*/ 1096 h 1986"/>
                <a:gd name="T96" fmla="*/ 131 w 2254"/>
                <a:gd name="T97" fmla="*/ 1014 h 1986"/>
                <a:gd name="T98" fmla="*/ 49 w 2254"/>
                <a:gd name="T99" fmla="*/ 1274 h 1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4" h="1986">
                  <a:moveTo>
                    <a:pt x="49" y="1274"/>
                  </a:moveTo>
                  <a:cubicBezTo>
                    <a:pt x="65" y="1304"/>
                    <a:pt x="85" y="1338"/>
                    <a:pt x="109" y="1375"/>
                  </a:cubicBezTo>
                  <a:cubicBezTo>
                    <a:pt x="144" y="1430"/>
                    <a:pt x="188" y="1491"/>
                    <a:pt x="242" y="1553"/>
                  </a:cubicBezTo>
                  <a:cubicBezTo>
                    <a:pt x="295" y="1615"/>
                    <a:pt x="358" y="1678"/>
                    <a:pt x="432" y="1736"/>
                  </a:cubicBezTo>
                  <a:cubicBezTo>
                    <a:pt x="474" y="1770"/>
                    <a:pt x="520" y="1803"/>
                    <a:pt x="570" y="1833"/>
                  </a:cubicBezTo>
                  <a:cubicBezTo>
                    <a:pt x="644" y="1877"/>
                    <a:pt x="727" y="1916"/>
                    <a:pt x="817" y="1943"/>
                  </a:cubicBezTo>
                  <a:cubicBezTo>
                    <a:pt x="908" y="1970"/>
                    <a:pt x="1006" y="1986"/>
                    <a:pt x="1110" y="1986"/>
                  </a:cubicBezTo>
                  <a:cubicBezTo>
                    <a:pt x="1196" y="1986"/>
                    <a:pt x="1286" y="1975"/>
                    <a:pt x="1378" y="1952"/>
                  </a:cubicBezTo>
                  <a:cubicBezTo>
                    <a:pt x="1470" y="1929"/>
                    <a:pt x="1564" y="1894"/>
                    <a:pt x="1660" y="1845"/>
                  </a:cubicBezTo>
                  <a:cubicBezTo>
                    <a:pt x="1718" y="1816"/>
                    <a:pt x="1772" y="1782"/>
                    <a:pt x="1821" y="1746"/>
                  </a:cubicBezTo>
                  <a:cubicBezTo>
                    <a:pt x="1906" y="1682"/>
                    <a:pt x="1977" y="1607"/>
                    <a:pt x="2035" y="1528"/>
                  </a:cubicBezTo>
                  <a:cubicBezTo>
                    <a:pt x="2077" y="1468"/>
                    <a:pt x="2113" y="1405"/>
                    <a:pt x="2141" y="1342"/>
                  </a:cubicBezTo>
                  <a:cubicBezTo>
                    <a:pt x="2184" y="1246"/>
                    <a:pt x="2211" y="1148"/>
                    <a:pt x="2229" y="1053"/>
                  </a:cubicBezTo>
                  <a:cubicBezTo>
                    <a:pt x="2246" y="957"/>
                    <a:pt x="2253" y="863"/>
                    <a:pt x="2254" y="775"/>
                  </a:cubicBezTo>
                  <a:cubicBezTo>
                    <a:pt x="2254" y="768"/>
                    <a:pt x="2254" y="762"/>
                    <a:pt x="2254" y="756"/>
                  </a:cubicBezTo>
                  <a:cubicBezTo>
                    <a:pt x="2254" y="674"/>
                    <a:pt x="2249" y="596"/>
                    <a:pt x="2241" y="525"/>
                  </a:cubicBezTo>
                  <a:cubicBezTo>
                    <a:pt x="2229" y="419"/>
                    <a:pt x="2211" y="329"/>
                    <a:pt x="2196" y="265"/>
                  </a:cubicBezTo>
                  <a:cubicBezTo>
                    <a:pt x="2181" y="200"/>
                    <a:pt x="2169" y="161"/>
                    <a:pt x="2168" y="157"/>
                  </a:cubicBezTo>
                  <a:cubicBezTo>
                    <a:pt x="2136" y="56"/>
                    <a:pt x="2027" y="0"/>
                    <a:pt x="1926" y="32"/>
                  </a:cubicBezTo>
                  <a:cubicBezTo>
                    <a:pt x="1825" y="64"/>
                    <a:pt x="1769" y="173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19" y="330"/>
                    <a:pt x="1836" y="418"/>
                  </a:cubicBezTo>
                  <a:cubicBezTo>
                    <a:pt x="1844" y="463"/>
                    <a:pt x="1853" y="515"/>
                    <a:pt x="1859" y="572"/>
                  </a:cubicBezTo>
                  <a:cubicBezTo>
                    <a:pt x="1866" y="630"/>
                    <a:pt x="1870" y="692"/>
                    <a:pt x="1870" y="756"/>
                  </a:cubicBezTo>
                  <a:cubicBezTo>
                    <a:pt x="1870" y="761"/>
                    <a:pt x="1870" y="766"/>
                    <a:pt x="1870" y="771"/>
                  </a:cubicBezTo>
                  <a:cubicBezTo>
                    <a:pt x="1869" y="842"/>
                    <a:pt x="1863" y="916"/>
                    <a:pt x="1850" y="987"/>
                  </a:cubicBezTo>
                  <a:cubicBezTo>
                    <a:pt x="1840" y="1041"/>
                    <a:pt x="1826" y="1093"/>
                    <a:pt x="1807" y="1142"/>
                  </a:cubicBezTo>
                  <a:cubicBezTo>
                    <a:pt x="1793" y="1179"/>
                    <a:pt x="1777" y="1215"/>
                    <a:pt x="1757" y="1249"/>
                  </a:cubicBezTo>
                  <a:cubicBezTo>
                    <a:pt x="1728" y="1299"/>
                    <a:pt x="1692" y="1346"/>
                    <a:pt x="1648" y="1388"/>
                  </a:cubicBezTo>
                  <a:cubicBezTo>
                    <a:pt x="1604" y="1430"/>
                    <a:pt x="1551" y="1469"/>
                    <a:pt x="1486" y="1502"/>
                  </a:cubicBezTo>
                  <a:cubicBezTo>
                    <a:pt x="1413" y="1538"/>
                    <a:pt x="1346" y="1563"/>
                    <a:pt x="1284" y="1579"/>
                  </a:cubicBezTo>
                  <a:cubicBezTo>
                    <a:pt x="1222" y="1594"/>
                    <a:pt x="1164" y="1601"/>
                    <a:pt x="1110" y="1601"/>
                  </a:cubicBezTo>
                  <a:cubicBezTo>
                    <a:pt x="1067" y="1601"/>
                    <a:pt x="1026" y="1597"/>
                    <a:pt x="986" y="1589"/>
                  </a:cubicBezTo>
                  <a:cubicBezTo>
                    <a:pt x="927" y="1577"/>
                    <a:pt x="872" y="1557"/>
                    <a:pt x="819" y="1531"/>
                  </a:cubicBezTo>
                  <a:cubicBezTo>
                    <a:pt x="767" y="1504"/>
                    <a:pt x="717" y="1472"/>
                    <a:pt x="672" y="1436"/>
                  </a:cubicBezTo>
                  <a:cubicBezTo>
                    <a:pt x="602" y="1380"/>
                    <a:pt x="542" y="1316"/>
                    <a:pt x="494" y="1254"/>
                  </a:cubicBezTo>
                  <a:cubicBezTo>
                    <a:pt x="470" y="1224"/>
                    <a:pt x="450" y="1194"/>
                    <a:pt x="432" y="1167"/>
                  </a:cubicBezTo>
                  <a:cubicBezTo>
                    <a:pt x="415" y="1140"/>
                    <a:pt x="401" y="1115"/>
                    <a:pt x="390" y="1096"/>
                  </a:cubicBezTo>
                  <a:cubicBezTo>
                    <a:pt x="341" y="1001"/>
                    <a:pt x="225" y="965"/>
                    <a:pt x="131" y="1014"/>
                  </a:cubicBezTo>
                  <a:cubicBezTo>
                    <a:pt x="36" y="1063"/>
                    <a:pt x="0" y="1180"/>
                    <a:pt x="49" y="12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7"/>
            <p:cNvSpPr>
              <a:spLocks/>
            </p:cNvSpPr>
            <p:nvPr/>
          </p:nvSpPr>
          <p:spPr bwMode="auto">
            <a:xfrm>
              <a:off x="6024562" y="601663"/>
              <a:ext cx="546100" cy="231775"/>
            </a:xfrm>
            <a:custGeom>
              <a:avLst/>
              <a:gdLst>
                <a:gd name="T0" fmla="*/ 97 w 1457"/>
                <a:gd name="T1" fmla="*/ 367 h 617"/>
                <a:gd name="T2" fmla="*/ 235 w 1457"/>
                <a:gd name="T3" fmla="*/ 464 h 617"/>
                <a:gd name="T4" fmla="*/ 482 w 1457"/>
                <a:gd name="T5" fmla="*/ 574 h 617"/>
                <a:gd name="T6" fmla="*/ 775 w 1457"/>
                <a:gd name="T7" fmla="*/ 617 h 617"/>
                <a:gd name="T8" fmla="*/ 1043 w 1457"/>
                <a:gd name="T9" fmla="*/ 583 h 617"/>
                <a:gd name="T10" fmla="*/ 1325 w 1457"/>
                <a:gd name="T11" fmla="*/ 476 h 617"/>
                <a:gd name="T12" fmla="*/ 1409 w 1457"/>
                <a:gd name="T13" fmla="*/ 218 h 617"/>
                <a:gd name="T14" fmla="*/ 1151 w 1457"/>
                <a:gd name="T15" fmla="*/ 133 h 617"/>
                <a:gd name="T16" fmla="*/ 949 w 1457"/>
                <a:gd name="T17" fmla="*/ 210 h 617"/>
                <a:gd name="T18" fmla="*/ 775 w 1457"/>
                <a:gd name="T19" fmla="*/ 232 h 617"/>
                <a:gd name="T20" fmla="*/ 651 w 1457"/>
                <a:gd name="T21" fmla="*/ 220 h 617"/>
                <a:gd name="T22" fmla="*/ 484 w 1457"/>
                <a:gd name="T23" fmla="*/ 162 h 617"/>
                <a:gd name="T24" fmla="*/ 337 w 1457"/>
                <a:gd name="T25" fmla="*/ 67 h 617"/>
                <a:gd name="T26" fmla="*/ 67 w 1457"/>
                <a:gd name="T27" fmla="*/ 97 h 617"/>
                <a:gd name="T28" fmla="*/ 97 w 1457"/>
                <a:gd name="T29" fmla="*/ 36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7" h="617">
                  <a:moveTo>
                    <a:pt x="97" y="367"/>
                  </a:moveTo>
                  <a:cubicBezTo>
                    <a:pt x="139" y="401"/>
                    <a:pt x="185" y="434"/>
                    <a:pt x="235" y="464"/>
                  </a:cubicBezTo>
                  <a:cubicBezTo>
                    <a:pt x="309" y="508"/>
                    <a:pt x="392" y="547"/>
                    <a:pt x="482" y="574"/>
                  </a:cubicBezTo>
                  <a:cubicBezTo>
                    <a:pt x="573" y="601"/>
                    <a:pt x="671" y="617"/>
                    <a:pt x="775" y="617"/>
                  </a:cubicBezTo>
                  <a:cubicBezTo>
                    <a:pt x="861" y="617"/>
                    <a:pt x="951" y="606"/>
                    <a:pt x="1043" y="583"/>
                  </a:cubicBezTo>
                  <a:cubicBezTo>
                    <a:pt x="1135" y="560"/>
                    <a:pt x="1229" y="525"/>
                    <a:pt x="1325" y="476"/>
                  </a:cubicBezTo>
                  <a:cubicBezTo>
                    <a:pt x="1419" y="428"/>
                    <a:pt x="1457" y="313"/>
                    <a:pt x="1409" y="218"/>
                  </a:cubicBezTo>
                  <a:cubicBezTo>
                    <a:pt x="1362" y="123"/>
                    <a:pt x="1246" y="85"/>
                    <a:pt x="1151" y="133"/>
                  </a:cubicBezTo>
                  <a:cubicBezTo>
                    <a:pt x="1078" y="169"/>
                    <a:pt x="1011" y="194"/>
                    <a:pt x="949" y="210"/>
                  </a:cubicBezTo>
                  <a:cubicBezTo>
                    <a:pt x="887" y="225"/>
                    <a:pt x="829" y="232"/>
                    <a:pt x="775" y="232"/>
                  </a:cubicBezTo>
                  <a:cubicBezTo>
                    <a:pt x="732" y="232"/>
                    <a:pt x="691" y="228"/>
                    <a:pt x="651" y="220"/>
                  </a:cubicBezTo>
                  <a:cubicBezTo>
                    <a:pt x="592" y="208"/>
                    <a:pt x="537" y="188"/>
                    <a:pt x="484" y="162"/>
                  </a:cubicBezTo>
                  <a:cubicBezTo>
                    <a:pt x="432" y="135"/>
                    <a:pt x="382" y="103"/>
                    <a:pt x="337" y="67"/>
                  </a:cubicBezTo>
                  <a:cubicBezTo>
                    <a:pt x="254" y="0"/>
                    <a:pt x="133" y="14"/>
                    <a:pt x="67" y="97"/>
                  </a:cubicBezTo>
                  <a:cubicBezTo>
                    <a:pt x="0" y="180"/>
                    <a:pt x="14" y="301"/>
                    <a:pt x="97" y="36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8"/>
            <p:cNvSpPr>
              <a:spLocks/>
            </p:cNvSpPr>
            <p:nvPr/>
          </p:nvSpPr>
          <p:spPr bwMode="auto">
            <a:xfrm>
              <a:off x="6407150" y="304800"/>
              <a:ext cx="338137" cy="493712"/>
            </a:xfrm>
            <a:custGeom>
              <a:avLst/>
              <a:gdLst>
                <a:gd name="T0" fmla="*/ 307 w 902"/>
                <a:gd name="T1" fmla="*/ 1266 h 1314"/>
                <a:gd name="T2" fmla="*/ 468 w 902"/>
                <a:gd name="T3" fmla="*/ 1167 h 1314"/>
                <a:gd name="T4" fmla="*/ 682 w 902"/>
                <a:gd name="T5" fmla="*/ 949 h 1314"/>
                <a:gd name="T6" fmla="*/ 788 w 902"/>
                <a:gd name="T7" fmla="*/ 763 h 1314"/>
                <a:gd name="T8" fmla="*/ 876 w 902"/>
                <a:gd name="T9" fmla="*/ 474 h 1314"/>
                <a:gd name="T10" fmla="*/ 901 w 902"/>
                <a:gd name="T11" fmla="*/ 196 h 1314"/>
                <a:gd name="T12" fmla="*/ 711 w 902"/>
                <a:gd name="T13" fmla="*/ 1 h 1314"/>
                <a:gd name="T14" fmla="*/ 517 w 902"/>
                <a:gd name="T15" fmla="*/ 192 h 1314"/>
                <a:gd name="T16" fmla="*/ 497 w 902"/>
                <a:gd name="T17" fmla="*/ 408 h 1314"/>
                <a:gd name="T18" fmla="*/ 454 w 902"/>
                <a:gd name="T19" fmla="*/ 563 h 1314"/>
                <a:gd name="T20" fmla="*/ 404 w 902"/>
                <a:gd name="T21" fmla="*/ 670 h 1314"/>
                <a:gd name="T22" fmla="*/ 295 w 902"/>
                <a:gd name="T23" fmla="*/ 809 h 1314"/>
                <a:gd name="T24" fmla="*/ 133 w 902"/>
                <a:gd name="T25" fmla="*/ 923 h 1314"/>
                <a:gd name="T26" fmla="*/ 48 w 902"/>
                <a:gd name="T27" fmla="*/ 1181 h 1314"/>
                <a:gd name="T28" fmla="*/ 307 w 902"/>
                <a:gd name="T29" fmla="*/ 1266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2" h="1314">
                  <a:moveTo>
                    <a:pt x="307" y="1266"/>
                  </a:moveTo>
                  <a:cubicBezTo>
                    <a:pt x="365" y="1237"/>
                    <a:pt x="419" y="1203"/>
                    <a:pt x="468" y="1167"/>
                  </a:cubicBezTo>
                  <a:cubicBezTo>
                    <a:pt x="553" y="1103"/>
                    <a:pt x="624" y="1028"/>
                    <a:pt x="682" y="949"/>
                  </a:cubicBezTo>
                  <a:cubicBezTo>
                    <a:pt x="724" y="889"/>
                    <a:pt x="760" y="826"/>
                    <a:pt x="788" y="763"/>
                  </a:cubicBezTo>
                  <a:cubicBezTo>
                    <a:pt x="831" y="667"/>
                    <a:pt x="858" y="569"/>
                    <a:pt x="876" y="474"/>
                  </a:cubicBezTo>
                  <a:cubicBezTo>
                    <a:pt x="893" y="378"/>
                    <a:pt x="900" y="284"/>
                    <a:pt x="901" y="196"/>
                  </a:cubicBezTo>
                  <a:cubicBezTo>
                    <a:pt x="902" y="89"/>
                    <a:pt x="817" y="2"/>
                    <a:pt x="711" y="1"/>
                  </a:cubicBezTo>
                  <a:cubicBezTo>
                    <a:pt x="605" y="0"/>
                    <a:pt x="518" y="86"/>
                    <a:pt x="517" y="192"/>
                  </a:cubicBezTo>
                  <a:cubicBezTo>
                    <a:pt x="516" y="263"/>
                    <a:pt x="510" y="337"/>
                    <a:pt x="497" y="408"/>
                  </a:cubicBezTo>
                  <a:cubicBezTo>
                    <a:pt x="487" y="462"/>
                    <a:pt x="473" y="514"/>
                    <a:pt x="454" y="563"/>
                  </a:cubicBezTo>
                  <a:cubicBezTo>
                    <a:pt x="440" y="600"/>
                    <a:pt x="424" y="636"/>
                    <a:pt x="404" y="670"/>
                  </a:cubicBezTo>
                  <a:cubicBezTo>
                    <a:pt x="375" y="720"/>
                    <a:pt x="339" y="767"/>
                    <a:pt x="295" y="809"/>
                  </a:cubicBezTo>
                  <a:cubicBezTo>
                    <a:pt x="251" y="851"/>
                    <a:pt x="198" y="890"/>
                    <a:pt x="133" y="923"/>
                  </a:cubicBezTo>
                  <a:cubicBezTo>
                    <a:pt x="38" y="971"/>
                    <a:pt x="0" y="1087"/>
                    <a:pt x="48" y="1181"/>
                  </a:cubicBezTo>
                  <a:cubicBezTo>
                    <a:pt x="96" y="1276"/>
                    <a:pt x="212" y="1314"/>
                    <a:pt x="307" y="126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9"/>
            <p:cNvSpPr>
              <a:spLocks/>
            </p:cNvSpPr>
            <p:nvPr/>
          </p:nvSpPr>
          <p:spPr bwMode="auto">
            <a:xfrm>
              <a:off x="6254750" y="498475"/>
              <a:ext cx="609600" cy="714375"/>
            </a:xfrm>
            <a:custGeom>
              <a:avLst/>
              <a:gdLst>
                <a:gd name="T0" fmla="*/ 1406 w 1624"/>
                <a:gd name="T1" fmla="*/ 1643 h 1903"/>
                <a:gd name="T2" fmla="*/ 1066 w 1624"/>
                <a:gd name="T3" fmla="*/ 1821 h 1903"/>
                <a:gd name="T4" fmla="*/ 633 w 1624"/>
                <a:gd name="T5" fmla="*/ 1685 h 1903"/>
                <a:gd name="T6" fmla="*/ 1 w 1624"/>
                <a:gd name="T7" fmla="*/ 477 h 1903"/>
                <a:gd name="T8" fmla="*/ 2 w 1624"/>
                <a:gd name="T9" fmla="*/ 473 h 1903"/>
                <a:gd name="T10" fmla="*/ 907 w 1624"/>
                <a:gd name="T11" fmla="*/ 0 h 1903"/>
                <a:gd name="T12" fmla="*/ 910 w 1624"/>
                <a:gd name="T13" fmla="*/ 1 h 1903"/>
                <a:gd name="T14" fmla="*/ 1542 w 1624"/>
                <a:gd name="T15" fmla="*/ 1210 h 1903"/>
                <a:gd name="T16" fmla="*/ 1406 w 1624"/>
                <a:gd name="T17" fmla="*/ 1643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4" h="1903">
                  <a:moveTo>
                    <a:pt x="1406" y="1643"/>
                  </a:moveTo>
                  <a:cubicBezTo>
                    <a:pt x="1066" y="1821"/>
                    <a:pt x="1066" y="1821"/>
                    <a:pt x="1066" y="1821"/>
                  </a:cubicBezTo>
                  <a:cubicBezTo>
                    <a:pt x="909" y="1903"/>
                    <a:pt x="715" y="1842"/>
                    <a:pt x="633" y="1685"/>
                  </a:cubicBezTo>
                  <a:cubicBezTo>
                    <a:pt x="1" y="477"/>
                    <a:pt x="1" y="477"/>
                    <a:pt x="1" y="477"/>
                  </a:cubicBezTo>
                  <a:cubicBezTo>
                    <a:pt x="0" y="476"/>
                    <a:pt x="1" y="474"/>
                    <a:pt x="2" y="473"/>
                  </a:cubicBezTo>
                  <a:cubicBezTo>
                    <a:pt x="907" y="0"/>
                    <a:pt x="907" y="0"/>
                    <a:pt x="907" y="0"/>
                  </a:cubicBezTo>
                  <a:cubicBezTo>
                    <a:pt x="908" y="0"/>
                    <a:pt x="909" y="0"/>
                    <a:pt x="910" y="1"/>
                  </a:cubicBezTo>
                  <a:cubicBezTo>
                    <a:pt x="1542" y="1210"/>
                    <a:pt x="1542" y="1210"/>
                    <a:pt x="1542" y="1210"/>
                  </a:cubicBezTo>
                  <a:cubicBezTo>
                    <a:pt x="1624" y="1367"/>
                    <a:pt x="1563" y="1560"/>
                    <a:pt x="1406" y="16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0"/>
            <p:cNvSpPr>
              <a:spLocks/>
            </p:cNvSpPr>
            <p:nvPr/>
          </p:nvSpPr>
          <p:spPr bwMode="auto">
            <a:xfrm>
              <a:off x="6550025" y="1090613"/>
              <a:ext cx="457200" cy="474662"/>
            </a:xfrm>
            <a:custGeom>
              <a:avLst/>
              <a:gdLst>
                <a:gd name="T0" fmla="*/ 49 w 1219"/>
                <a:gd name="T1" fmla="*/ 309 h 1262"/>
                <a:gd name="T2" fmla="*/ 120 w 1219"/>
                <a:gd name="T3" fmla="*/ 427 h 1262"/>
                <a:gd name="T4" fmla="*/ 270 w 1219"/>
                <a:gd name="T5" fmla="*/ 633 h 1262"/>
                <a:gd name="T6" fmla="*/ 467 w 1219"/>
                <a:gd name="T7" fmla="*/ 855 h 1262"/>
                <a:gd name="T8" fmla="*/ 673 w 1219"/>
                <a:gd name="T9" fmla="*/ 1046 h 1262"/>
                <a:gd name="T10" fmla="*/ 902 w 1219"/>
                <a:gd name="T11" fmla="*/ 1208 h 1262"/>
                <a:gd name="T12" fmla="*/ 1165 w 1219"/>
                <a:gd name="T13" fmla="*/ 1140 h 1262"/>
                <a:gd name="T14" fmla="*/ 1097 w 1219"/>
                <a:gd name="T15" fmla="*/ 877 h 1262"/>
                <a:gd name="T16" fmla="*/ 918 w 1219"/>
                <a:gd name="T17" fmla="*/ 749 h 1262"/>
                <a:gd name="T18" fmla="*/ 742 w 1219"/>
                <a:gd name="T19" fmla="*/ 587 h 1262"/>
                <a:gd name="T20" fmla="*/ 522 w 1219"/>
                <a:gd name="T21" fmla="*/ 330 h 1262"/>
                <a:gd name="T22" fmla="*/ 442 w 1219"/>
                <a:gd name="T23" fmla="*/ 217 h 1262"/>
                <a:gd name="T24" fmla="*/ 412 w 1219"/>
                <a:gd name="T25" fmla="*/ 169 h 1262"/>
                <a:gd name="T26" fmla="*/ 390 w 1219"/>
                <a:gd name="T27" fmla="*/ 131 h 1262"/>
                <a:gd name="T28" fmla="*/ 131 w 1219"/>
                <a:gd name="T29" fmla="*/ 49 h 1262"/>
                <a:gd name="T30" fmla="*/ 49 w 1219"/>
                <a:gd name="T31" fmla="*/ 309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9" h="1262">
                  <a:moveTo>
                    <a:pt x="49" y="309"/>
                  </a:moveTo>
                  <a:cubicBezTo>
                    <a:pt x="69" y="346"/>
                    <a:pt x="92" y="385"/>
                    <a:pt x="120" y="427"/>
                  </a:cubicBezTo>
                  <a:cubicBezTo>
                    <a:pt x="161" y="491"/>
                    <a:pt x="212" y="560"/>
                    <a:pt x="270" y="633"/>
                  </a:cubicBezTo>
                  <a:cubicBezTo>
                    <a:pt x="329" y="706"/>
                    <a:pt x="395" y="781"/>
                    <a:pt x="467" y="855"/>
                  </a:cubicBezTo>
                  <a:cubicBezTo>
                    <a:pt x="531" y="921"/>
                    <a:pt x="600" y="986"/>
                    <a:pt x="673" y="1046"/>
                  </a:cubicBezTo>
                  <a:cubicBezTo>
                    <a:pt x="745" y="1106"/>
                    <a:pt x="822" y="1161"/>
                    <a:pt x="902" y="1208"/>
                  </a:cubicBezTo>
                  <a:cubicBezTo>
                    <a:pt x="994" y="1262"/>
                    <a:pt x="1112" y="1232"/>
                    <a:pt x="1165" y="1140"/>
                  </a:cubicBezTo>
                  <a:cubicBezTo>
                    <a:pt x="1219" y="1049"/>
                    <a:pt x="1189" y="931"/>
                    <a:pt x="1097" y="877"/>
                  </a:cubicBezTo>
                  <a:cubicBezTo>
                    <a:pt x="1039" y="842"/>
                    <a:pt x="978" y="799"/>
                    <a:pt x="918" y="749"/>
                  </a:cubicBezTo>
                  <a:cubicBezTo>
                    <a:pt x="858" y="700"/>
                    <a:pt x="798" y="644"/>
                    <a:pt x="742" y="587"/>
                  </a:cubicBezTo>
                  <a:cubicBezTo>
                    <a:pt x="659" y="501"/>
                    <a:pt x="583" y="411"/>
                    <a:pt x="522" y="330"/>
                  </a:cubicBezTo>
                  <a:cubicBezTo>
                    <a:pt x="491" y="289"/>
                    <a:pt x="464" y="251"/>
                    <a:pt x="442" y="217"/>
                  </a:cubicBezTo>
                  <a:cubicBezTo>
                    <a:pt x="431" y="200"/>
                    <a:pt x="421" y="184"/>
                    <a:pt x="412" y="169"/>
                  </a:cubicBezTo>
                  <a:cubicBezTo>
                    <a:pt x="404" y="155"/>
                    <a:pt x="396" y="142"/>
                    <a:pt x="390" y="131"/>
                  </a:cubicBezTo>
                  <a:cubicBezTo>
                    <a:pt x="341" y="36"/>
                    <a:pt x="225" y="0"/>
                    <a:pt x="131" y="49"/>
                  </a:cubicBezTo>
                  <a:cubicBezTo>
                    <a:pt x="37" y="98"/>
                    <a:pt x="0" y="215"/>
                    <a:pt x="49" y="30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1"/>
            <p:cNvSpPr>
              <a:spLocks/>
            </p:cNvSpPr>
            <p:nvPr/>
          </p:nvSpPr>
          <p:spPr bwMode="auto">
            <a:xfrm>
              <a:off x="6716712" y="1004888"/>
              <a:ext cx="481012" cy="446087"/>
            </a:xfrm>
            <a:custGeom>
              <a:avLst/>
              <a:gdLst>
                <a:gd name="T0" fmla="*/ 49 w 1283"/>
                <a:gd name="T1" fmla="*/ 308 h 1188"/>
                <a:gd name="T2" fmla="*/ 92 w 1283"/>
                <a:gd name="T3" fmla="*/ 379 h 1188"/>
                <a:gd name="T4" fmla="*/ 137 w 1283"/>
                <a:gd name="T5" fmla="*/ 441 h 1188"/>
                <a:gd name="T6" fmla="*/ 233 w 1283"/>
                <a:gd name="T7" fmla="*/ 556 h 1188"/>
                <a:gd name="T8" fmla="*/ 410 w 1283"/>
                <a:gd name="T9" fmla="*/ 738 h 1188"/>
                <a:gd name="T10" fmla="*/ 612 w 1283"/>
                <a:gd name="T11" fmla="*/ 915 h 1188"/>
                <a:gd name="T12" fmla="*/ 804 w 1283"/>
                <a:gd name="T13" fmla="*/ 1053 h 1188"/>
                <a:gd name="T14" fmla="*/ 902 w 1283"/>
                <a:gd name="T15" fmla="*/ 1108 h 1188"/>
                <a:gd name="T16" fmla="*/ 1001 w 1283"/>
                <a:gd name="T17" fmla="*/ 1152 h 1188"/>
                <a:gd name="T18" fmla="*/ 1247 w 1283"/>
                <a:gd name="T19" fmla="*/ 1036 h 1188"/>
                <a:gd name="T20" fmla="*/ 1131 w 1283"/>
                <a:gd name="T21" fmla="*/ 790 h 1188"/>
                <a:gd name="T22" fmla="*/ 1077 w 1283"/>
                <a:gd name="T23" fmla="*/ 765 h 1188"/>
                <a:gd name="T24" fmla="*/ 971 w 1283"/>
                <a:gd name="T25" fmla="*/ 702 h 1188"/>
                <a:gd name="T26" fmla="*/ 851 w 1283"/>
                <a:gd name="T27" fmla="*/ 614 h 1188"/>
                <a:gd name="T28" fmla="*/ 556 w 1283"/>
                <a:gd name="T29" fmla="*/ 340 h 1188"/>
                <a:gd name="T30" fmla="*/ 447 w 1283"/>
                <a:gd name="T31" fmla="*/ 214 h 1188"/>
                <a:gd name="T32" fmla="*/ 411 w 1283"/>
                <a:gd name="T33" fmla="*/ 164 h 1188"/>
                <a:gd name="T34" fmla="*/ 390 w 1283"/>
                <a:gd name="T35" fmla="*/ 130 h 1188"/>
                <a:gd name="T36" fmla="*/ 130 w 1283"/>
                <a:gd name="T37" fmla="*/ 49 h 1188"/>
                <a:gd name="T38" fmla="*/ 49 w 1283"/>
                <a:gd name="T39" fmla="*/ 308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3" h="1188">
                  <a:moveTo>
                    <a:pt x="49" y="308"/>
                  </a:moveTo>
                  <a:cubicBezTo>
                    <a:pt x="62" y="333"/>
                    <a:pt x="76" y="356"/>
                    <a:pt x="92" y="379"/>
                  </a:cubicBezTo>
                  <a:cubicBezTo>
                    <a:pt x="106" y="399"/>
                    <a:pt x="121" y="420"/>
                    <a:pt x="137" y="441"/>
                  </a:cubicBezTo>
                  <a:cubicBezTo>
                    <a:pt x="165" y="478"/>
                    <a:pt x="197" y="517"/>
                    <a:pt x="233" y="556"/>
                  </a:cubicBezTo>
                  <a:cubicBezTo>
                    <a:pt x="286" y="616"/>
                    <a:pt x="346" y="678"/>
                    <a:pt x="410" y="738"/>
                  </a:cubicBezTo>
                  <a:cubicBezTo>
                    <a:pt x="474" y="799"/>
                    <a:pt x="542" y="859"/>
                    <a:pt x="612" y="915"/>
                  </a:cubicBezTo>
                  <a:cubicBezTo>
                    <a:pt x="675" y="965"/>
                    <a:pt x="740" y="1012"/>
                    <a:pt x="804" y="1053"/>
                  </a:cubicBezTo>
                  <a:cubicBezTo>
                    <a:pt x="837" y="1073"/>
                    <a:pt x="869" y="1091"/>
                    <a:pt x="902" y="1108"/>
                  </a:cubicBezTo>
                  <a:cubicBezTo>
                    <a:pt x="934" y="1125"/>
                    <a:pt x="967" y="1139"/>
                    <a:pt x="1001" y="1152"/>
                  </a:cubicBezTo>
                  <a:cubicBezTo>
                    <a:pt x="1101" y="1188"/>
                    <a:pt x="1211" y="1136"/>
                    <a:pt x="1247" y="1036"/>
                  </a:cubicBezTo>
                  <a:cubicBezTo>
                    <a:pt x="1283" y="936"/>
                    <a:pt x="1231" y="826"/>
                    <a:pt x="1131" y="790"/>
                  </a:cubicBezTo>
                  <a:cubicBezTo>
                    <a:pt x="1116" y="784"/>
                    <a:pt x="1097" y="776"/>
                    <a:pt x="1077" y="765"/>
                  </a:cubicBezTo>
                  <a:cubicBezTo>
                    <a:pt x="1045" y="749"/>
                    <a:pt x="1009" y="728"/>
                    <a:pt x="971" y="702"/>
                  </a:cubicBezTo>
                  <a:cubicBezTo>
                    <a:pt x="933" y="676"/>
                    <a:pt x="892" y="646"/>
                    <a:pt x="851" y="614"/>
                  </a:cubicBezTo>
                  <a:cubicBezTo>
                    <a:pt x="748" y="531"/>
                    <a:pt x="642" y="432"/>
                    <a:pt x="556" y="340"/>
                  </a:cubicBezTo>
                  <a:cubicBezTo>
                    <a:pt x="514" y="295"/>
                    <a:pt x="476" y="251"/>
                    <a:pt x="447" y="214"/>
                  </a:cubicBezTo>
                  <a:cubicBezTo>
                    <a:pt x="433" y="195"/>
                    <a:pt x="421" y="178"/>
                    <a:pt x="411" y="164"/>
                  </a:cubicBezTo>
                  <a:cubicBezTo>
                    <a:pt x="401" y="149"/>
                    <a:pt x="394" y="137"/>
                    <a:pt x="390" y="130"/>
                  </a:cubicBezTo>
                  <a:cubicBezTo>
                    <a:pt x="341" y="36"/>
                    <a:pt x="225" y="0"/>
                    <a:pt x="130" y="49"/>
                  </a:cubicBezTo>
                  <a:cubicBezTo>
                    <a:pt x="36" y="98"/>
                    <a:pt x="0" y="214"/>
                    <a:pt x="49" y="30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2"/>
            <p:cNvSpPr>
              <a:spLocks/>
            </p:cNvSpPr>
            <p:nvPr/>
          </p:nvSpPr>
          <p:spPr bwMode="auto">
            <a:xfrm>
              <a:off x="6330950" y="696913"/>
              <a:ext cx="184150" cy="350837"/>
            </a:xfrm>
            <a:custGeom>
              <a:avLst/>
              <a:gdLst>
                <a:gd name="T0" fmla="*/ 0 w 116"/>
                <a:gd name="T1" fmla="*/ 0 h 221"/>
                <a:gd name="T2" fmla="*/ 116 w 116"/>
                <a:gd name="T3" fmla="*/ 221 h 221"/>
                <a:gd name="T4" fmla="*/ 0 w 116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221">
                  <a:moveTo>
                    <a:pt x="0" y="0"/>
                  </a:moveTo>
                  <a:lnTo>
                    <a:pt x="116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183"/>
            <p:cNvSpPr>
              <a:spLocks noChangeShapeType="1"/>
            </p:cNvSpPr>
            <p:nvPr/>
          </p:nvSpPr>
          <p:spPr bwMode="auto">
            <a:xfrm>
              <a:off x="6330950" y="696913"/>
              <a:ext cx="184150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4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  <a:gd name="T8" fmla="*/ 0 w 147"/>
                <a:gd name="T9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5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6"/>
            <p:cNvSpPr>
              <a:spLocks/>
            </p:cNvSpPr>
            <p:nvPr/>
          </p:nvSpPr>
          <p:spPr bwMode="auto">
            <a:xfrm>
              <a:off x="6562725" y="576263"/>
              <a:ext cx="182562" cy="350837"/>
            </a:xfrm>
            <a:custGeom>
              <a:avLst/>
              <a:gdLst>
                <a:gd name="T0" fmla="*/ 0 w 115"/>
                <a:gd name="T1" fmla="*/ 0 h 221"/>
                <a:gd name="T2" fmla="*/ 115 w 115"/>
                <a:gd name="T3" fmla="*/ 221 h 221"/>
                <a:gd name="T4" fmla="*/ 0 w 115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221">
                  <a:moveTo>
                    <a:pt x="0" y="0"/>
                  </a:moveTo>
                  <a:lnTo>
                    <a:pt x="115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187"/>
            <p:cNvSpPr>
              <a:spLocks noChangeShapeType="1"/>
            </p:cNvSpPr>
            <p:nvPr/>
          </p:nvSpPr>
          <p:spPr bwMode="auto">
            <a:xfrm>
              <a:off x="6562725" y="576263"/>
              <a:ext cx="182562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8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  <a:gd name="T8" fmla="*/ 0 w 147"/>
                <a:gd name="T9" fmla="*/ 1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9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0"/>
            <p:cNvSpPr>
              <a:spLocks/>
            </p:cNvSpPr>
            <p:nvPr/>
          </p:nvSpPr>
          <p:spPr bwMode="auto">
            <a:xfrm>
              <a:off x="6167437" y="312738"/>
              <a:ext cx="460375" cy="422275"/>
            </a:xfrm>
            <a:custGeom>
              <a:avLst/>
              <a:gdLst>
                <a:gd name="T0" fmla="*/ 1090 w 1227"/>
                <a:gd name="T1" fmla="*/ 364 h 1125"/>
                <a:gd name="T2" fmla="*/ 771 w 1227"/>
                <a:gd name="T3" fmla="*/ 914 h 1125"/>
                <a:gd name="T4" fmla="*/ 137 w 1227"/>
                <a:gd name="T5" fmla="*/ 862 h 1125"/>
                <a:gd name="T6" fmla="*/ 365 w 1227"/>
                <a:gd name="T7" fmla="*/ 137 h 1125"/>
                <a:gd name="T8" fmla="*/ 1090 w 1227"/>
                <a:gd name="T9" fmla="*/ 364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7" h="1125">
                  <a:moveTo>
                    <a:pt x="1090" y="364"/>
                  </a:moveTo>
                  <a:cubicBezTo>
                    <a:pt x="1227" y="627"/>
                    <a:pt x="1034" y="776"/>
                    <a:pt x="771" y="914"/>
                  </a:cubicBezTo>
                  <a:cubicBezTo>
                    <a:pt x="508" y="1051"/>
                    <a:pt x="275" y="1125"/>
                    <a:pt x="137" y="862"/>
                  </a:cubicBezTo>
                  <a:cubicBezTo>
                    <a:pt x="0" y="599"/>
                    <a:pt x="102" y="275"/>
                    <a:pt x="365" y="137"/>
                  </a:cubicBezTo>
                  <a:cubicBezTo>
                    <a:pt x="627" y="0"/>
                    <a:pt x="952" y="101"/>
                    <a:pt x="1090" y="3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1"/>
            <p:cNvSpPr>
              <a:spLocks/>
            </p:cNvSpPr>
            <p:nvPr/>
          </p:nvSpPr>
          <p:spPr bwMode="auto">
            <a:xfrm>
              <a:off x="6235700" y="368300"/>
              <a:ext cx="298450" cy="271462"/>
            </a:xfrm>
            <a:custGeom>
              <a:avLst/>
              <a:gdLst>
                <a:gd name="T0" fmla="*/ 703 w 792"/>
                <a:gd name="T1" fmla="*/ 235 h 725"/>
                <a:gd name="T2" fmla="*/ 497 w 792"/>
                <a:gd name="T3" fmla="*/ 589 h 725"/>
                <a:gd name="T4" fmla="*/ 89 w 792"/>
                <a:gd name="T5" fmla="*/ 556 h 725"/>
                <a:gd name="T6" fmla="*/ 235 w 792"/>
                <a:gd name="T7" fmla="*/ 88 h 725"/>
                <a:gd name="T8" fmla="*/ 703 w 792"/>
                <a:gd name="T9" fmla="*/ 23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725">
                  <a:moveTo>
                    <a:pt x="703" y="235"/>
                  </a:moveTo>
                  <a:cubicBezTo>
                    <a:pt x="792" y="404"/>
                    <a:pt x="667" y="500"/>
                    <a:pt x="497" y="589"/>
                  </a:cubicBezTo>
                  <a:cubicBezTo>
                    <a:pt x="328" y="678"/>
                    <a:pt x="178" y="725"/>
                    <a:pt x="89" y="556"/>
                  </a:cubicBezTo>
                  <a:cubicBezTo>
                    <a:pt x="0" y="386"/>
                    <a:pt x="66" y="177"/>
                    <a:pt x="235" y="88"/>
                  </a:cubicBezTo>
                  <a:cubicBezTo>
                    <a:pt x="405" y="0"/>
                    <a:pt x="614" y="65"/>
                    <a:pt x="703" y="235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2"/>
            <p:cNvSpPr>
              <a:spLocks/>
            </p:cNvSpPr>
            <p:nvPr/>
          </p:nvSpPr>
          <p:spPr bwMode="auto">
            <a:xfrm>
              <a:off x="6281737" y="412750"/>
              <a:ext cx="77787" cy="169862"/>
            </a:xfrm>
            <a:custGeom>
              <a:avLst/>
              <a:gdLst>
                <a:gd name="T0" fmla="*/ 114 w 208"/>
                <a:gd name="T1" fmla="*/ 378 h 452"/>
                <a:gd name="T2" fmla="*/ 94 w 208"/>
                <a:gd name="T3" fmla="*/ 332 h 452"/>
                <a:gd name="T4" fmla="*/ 89 w 208"/>
                <a:gd name="T5" fmla="*/ 284 h 452"/>
                <a:gd name="T6" fmla="*/ 98 w 208"/>
                <a:gd name="T7" fmla="*/ 218 h 452"/>
                <a:gd name="T8" fmla="*/ 137 w 208"/>
                <a:gd name="T9" fmla="*/ 133 h 452"/>
                <a:gd name="T10" fmla="*/ 160 w 208"/>
                <a:gd name="T11" fmla="*/ 104 h 452"/>
                <a:gd name="T12" fmla="*/ 178 w 208"/>
                <a:gd name="T13" fmla="*/ 90 h 452"/>
                <a:gd name="T14" fmla="*/ 197 w 208"/>
                <a:gd name="T15" fmla="*/ 30 h 452"/>
                <a:gd name="T16" fmla="*/ 137 w 208"/>
                <a:gd name="T17" fmla="*/ 12 h 452"/>
                <a:gd name="T18" fmla="*/ 110 w 208"/>
                <a:gd name="T19" fmla="*/ 30 h 452"/>
                <a:gd name="T20" fmla="*/ 69 w 208"/>
                <a:gd name="T21" fmla="*/ 75 h 452"/>
                <a:gd name="T22" fmla="*/ 20 w 208"/>
                <a:gd name="T23" fmla="*/ 168 h 452"/>
                <a:gd name="T24" fmla="*/ 0 w 208"/>
                <a:gd name="T25" fmla="*/ 284 h 452"/>
                <a:gd name="T26" fmla="*/ 8 w 208"/>
                <a:gd name="T27" fmla="*/ 354 h 452"/>
                <a:gd name="T28" fmla="*/ 38 w 208"/>
                <a:gd name="T29" fmla="*/ 424 h 452"/>
                <a:gd name="T30" fmla="*/ 98 w 208"/>
                <a:gd name="T31" fmla="*/ 439 h 452"/>
                <a:gd name="T32" fmla="*/ 114 w 208"/>
                <a:gd name="T33" fmla="*/ 37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8" h="452">
                  <a:moveTo>
                    <a:pt x="114" y="378"/>
                  </a:moveTo>
                  <a:cubicBezTo>
                    <a:pt x="105" y="363"/>
                    <a:pt x="99" y="348"/>
                    <a:pt x="94" y="332"/>
                  </a:cubicBezTo>
                  <a:cubicBezTo>
                    <a:pt x="90" y="316"/>
                    <a:pt x="89" y="300"/>
                    <a:pt x="89" y="284"/>
                  </a:cubicBezTo>
                  <a:cubicBezTo>
                    <a:pt x="89" y="262"/>
                    <a:pt x="92" y="239"/>
                    <a:pt x="98" y="218"/>
                  </a:cubicBezTo>
                  <a:cubicBezTo>
                    <a:pt x="107" y="186"/>
                    <a:pt x="121" y="156"/>
                    <a:pt x="137" y="133"/>
                  </a:cubicBezTo>
                  <a:cubicBezTo>
                    <a:pt x="145" y="121"/>
                    <a:pt x="153" y="112"/>
                    <a:pt x="160" y="104"/>
                  </a:cubicBezTo>
                  <a:cubicBezTo>
                    <a:pt x="168" y="97"/>
                    <a:pt x="174" y="92"/>
                    <a:pt x="178" y="90"/>
                  </a:cubicBezTo>
                  <a:cubicBezTo>
                    <a:pt x="200" y="79"/>
                    <a:pt x="208" y="52"/>
                    <a:pt x="197" y="30"/>
                  </a:cubicBezTo>
                  <a:cubicBezTo>
                    <a:pt x="186" y="9"/>
                    <a:pt x="159" y="0"/>
                    <a:pt x="137" y="12"/>
                  </a:cubicBezTo>
                  <a:cubicBezTo>
                    <a:pt x="127" y="17"/>
                    <a:pt x="119" y="23"/>
                    <a:pt x="110" y="30"/>
                  </a:cubicBezTo>
                  <a:cubicBezTo>
                    <a:pt x="96" y="42"/>
                    <a:pt x="82" y="57"/>
                    <a:pt x="69" y="75"/>
                  </a:cubicBezTo>
                  <a:cubicBezTo>
                    <a:pt x="50" y="101"/>
                    <a:pt x="33" y="133"/>
                    <a:pt x="20" y="168"/>
                  </a:cubicBezTo>
                  <a:cubicBezTo>
                    <a:pt x="8" y="204"/>
                    <a:pt x="0" y="243"/>
                    <a:pt x="0" y="284"/>
                  </a:cubicBezTo>
                  <a:cubicBezTo>
                    <a:pt x="0" y="307"/>
                    <a:pt x="2" y="331"/>
                    <a:pt x="8" y="354"/>
                  </a:cubicBezTo>
                  <a:cubicBezTo>
                    <a:pt x="15" y="378"/>
                    <a:pt x="24" y="401"/>
                    <a:pt x="38" y="424"/>
                  </a:cubicBezTo>
                  <a:cubicBezTo>
                    <a:pt x="50" y="445"/>
                    <a:pt x="77" y="452"/>
                    <a:pt x="98" y="439"/>
                  </a:cubicBezTo>
                  <a:cubicBezTo>
                    <a:pt x="119" y="427"/>
                    <a:pt x="126" y="399"/>
                    <a:pt x="114" y="378"/>
                  </a:cubicBezTo>
                  <a:close/>
                </a:path>
              </a:pathLst>
            </a:custGeom>
            <a:solidFill>
              <a:srgbClr val="2C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3"/>
            <p:cNvSpPr>
              <a:spLocks/>
            </p:cNvSpPr>
            <p:nvPr/>
          </p:nvSpPr>
          <p:spPr bwMode="auto">
            <a:xfrm>
              <a:off x="6462712" y="895350"/>
              <a:ext cx="341312" cy="179387"/>
            </a:xfrm>
            <a:custGeom>
              <a:avLst/>
              <a:gdLst>
                <a:gd name="T0" fmla="*/ 0 w 215"/>
                <a:gd name="T1" fmla="*/ 113 h 113"/>
                <a:gd name="T2" fmla="*/ 215 w 215"/>
                <a:gd name="T3" fmla="*/ 0 h 113"/>
                <a:gd name="T4" fmla="*/ 0 w 215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113">
                  <a:moveTo>
                    <a:pt x="0" y="113"/>
                  </a:moveTo>
                  <a:lnTo>
                    <a:pt x="215" y="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194"/>
            <p:cNvSpPr>
              <a:spLocks noChangeShapeType="1"/>
            </p:cNvSpPr>
            <p:nvPr/>
          </p:nvSpPr>
          <p:spPr bwMode="auto">
            <a:xfrm flipV="1">
              <a:off x="6462712" y="895350"/>
              <a:ext cx="341312" cy="1793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5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  <a:gd name="T8" fmla="*/ 16 w 231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  <a:lnTo>
                    <a:pt x="16" y="143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6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7"/>
            <p:cNvSpPr>
              <a:spLocks/>
            </p:cNvSpPr>
            <p:nvPr/>
          </p:nvSpPr>
          <p:spPr bwMode="auto">
            <a:xfrm>
              <a:off x="6908800" y="1209675"/>
              <a:ext cx="288925" cy="241300"/>
            </a:xfrm>
            <a:custGeom>
              <a:avLst/>
              <a:gdLst>
                <a:gd name="T0" fmla="*/ 97 w 768"/>
                <a:gd name="T1" fmla="*/ 367 h 640"/>
                <a:gd name="T2" fmla="*/ 289 w 768"/>
                <a:gd name="T3" fmla="*/ 505 h 640"/>
                <a:gd name="T4" fmla="*/ 387 w 768"/>
                <a:gd name="T5" fmla="*/ 560 h 640"/>
                <a:gd name="T6" fmla="*/ 486 w 768"/>
                <a:gd name="T7" fmla="*/ 604 h 640"/>
                <a:gd name="T8" fmla="*/ 732 w 768"/>
                <a:gd name="T9" fmla="*/ 488 h 640"/>
                <a:gd name="T10" fmla="*/ 616 w 768"/>
                <a:gd name="T11" fmla="*/ 242 h 640"/>
                <a:gd name="T12" fmla="*/ 562 w 768"/>
                <a:gd name="T13" fmla="*/ 217 h 640"/>
                <a:gd name="T14" fmla="*/ 456 w 768"/>
                <a:gd name="T15" fmla="*/ 154 h 640"/>
                <a:gd name="T16" fmla="*/ 336 w 768"/>
                <a:gd name="T17" fmla="*/ 66 h 640"/>
                <a:gd name="T18" fmla="*/ 66 w 768"/>
                <a:gd name="T19" fmla="*/ 96 h 640"/>
                <a:gd name="T20" fmla="*/ 97 w 768"/>
                <a:gd name="T21" fmla="*/ 36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640">
                  <a:moveTo>
                    <a:pt x="97" y="367"/>
                  </a:moveTo>
                  <a:cubicBezTo>
                    <a:pt x="160" y="417"/>
                    <a:pt x="225" y="464"/>
                    <a:pt x="289" y="505"/>
                  </a:cubicBezTo>
                  <a:cubicBezTo>
                    <a:pt x="322" y="525"/>
                    <a:pt x="354" y="543"/>
                    <a:pt x="387" y="560"/>
                  </a:cubicBezTo>
                  <a:cubicBezTo>
                    <a:pt x="419" y="577"/>
                    <a:pt x="452" y="591"/>
                    <a:pt x="486" y="604"/>
                  </a:cubicBezTo>
                  <a:cubicBezTo>
                    <a:pt x="586" y="640"/>
                    <a:pt x="696" y="588"/>
                    <a:pt x="732" y="488"/>
                  </a:cubicBezTo>
                  <a:cubicBezTo>
                    <a:pt x="768" y="388"/>
                    <a:pt x="716" y="278"/>
                    <a:pt x="616" y="242"/>
                  </a:cubicBezTo>
                  <a:cubicBezTo>
                    <a:pt x="601" y="236"/>
                    <a:pt x="582" y="228"/>
                    <a:pt x="562" y="217"/>
                  </a:cubicBezTo>
                  <a:cubicBezTo>
                    <a:pt x="530" y="201"/>
                    <a:pt x="494" y="180"/>
                    <a:pt x="456" y="154"/>
                  </a:cubicBezTo>
                  <a:cubicBezTo>
                    <a:pt x="418" y="128"/>
                    <a:pt x="377" y="98"/>
                    <a:pt x="336" y="66"/>
                  </a:cubicBezTo>
                  <a:cubicBezTo>
                    <a:pt x="253" y="0"/>
                    <a:pt x="132" y="13"/>
                    <a:pt x="66" y="96"/>
                  </a:cubicBezTo>
                  <a:cubicBezTo>
                    <a:pt x="0" y="179"/>
                    <a:pt x="13" y="301"/>
                    <a:pt x="97" y="3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8"/>
            <p:cNvSpPr>
              <a:spLocks/>
            </p:cNvSpPr>
            <p:nvPr/>
          </p:nvSpPr>
          <p:spPr bwMode="auto">
            <a:xfrm>
              <a:off x="6697662" y="1282700"/>
              <a:ext cx="309562" cy="282575"/>
            </a:xfrm>
            <a:custGeom>
              <a:avLst/>
              <a:gdLst>
                <a:gd name="T0" fmla="*/ 74 w 826"/>
                <a:gd name="T1" fmla="*/ 346 h 753"/>
                <a:gd name="T2" fmla="*/ 280 w 826"/>
                <a:gd name="T3" fmla="*/ 537 h 753"/>
                <a:gd name="T4" fmla="*/ 509 w 826"/>
                <a:gd name="T5" fmla="*/ 699 h 753"/>
                <a:gd name="T6" fmla="*/ 772 w 826"/>
                <a:gd name="T7" fmla="*/ 631 h 753"/>
                <a:gd name="T8" fmla="*/ 704 w 826"/>
                <a:gd name="T9" fmla="*/ 368 h 753"/>
                <a:gd name="T10" fmla="*/ 525 w 826"/>
                <a:gd name="T11" fmla="*/ 240 h 753"/>
                <a:gd name="T12" fmla="*/ 349 w 826"/>
                <a:gd name="T13" fmla="*/ 78 h 753"/>
                <a:gd name="T14" fmla="*/ 77 w 826"/>
                <a:gd name="T15" fmla="*/ 74 h 753"/>
                <a:gd name="T16" fmla="*/ 74 w 826"/>
                <a:gd name="T17" fmla="*/ 34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6" h="753">
                  <a:moveTo>
                    <a:pt x="74" y="346"/>
                  </a:moveTo>
                  <a:cubicBezTo>
                    <a:pt x="138" y="412"/>
                    <a:pt x="207" y="477"/>
                    <a:pt x="280" y="537"/>
                  </a:cubicBezTo>
                  <a:cubicBezTo>
                    <a:pt x="352" y="597"/>
                    <a:pt x="429" y="652"/>
                    <a:pt x="509" y="699"/>
                  </a:cubicBezTo>
                  <a:cubicBezTo>
                    <a:pt x="601" y="753"/>
                    <a:pt x="719" y="723"/>
                    <a:pt x="772" y="631"/>
                  </a:cubicBezTo>
                  <a:cubicBezTo>
                    <a:pt x="826" y="540"/>
                    <a:pt x="796" y="422"/>
                    <a:pt x="704" y="368"/>
                  </a:cubicBezTo>
                  <a:cubicBezTo>
                    <a:pt x="646" y="333"/>
                    <a:pt x="585" y="290"/>
                    <a:pt x="525" y="240"/>
                  </a:cubicBezTo>
                  <a:cubicBezTo>
                    <a:pt x="465" y="191"/>
                    <a:pt x="405" y="135"/>
                    <a:pt x="349" y="78"/>
                  </a:cubicBezTo>
                  <a:cubicBezTo>
                    <a:pt x="275" y="2"/>
                    <a:pt x="153" y="0"/>
                    <a:pt x="77" y="74"/>
                  </a:cubicBezTo>
                  <a:cubicBezTo>
                    <a:pt x="1" y="148"/>
                    <a:pt x="0" y="270"/>
                    <a:pt x="74" y="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57290" y="58149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一、我是编辑</a:t>
            </a:r>
            <a:r>
              <a:rPr lang="en-US" altLang="zh-CN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——</a:t>
            </a:r>
            <a:r>
              <a:rPr lang="zh-CN" altLang="en-US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航空图片展</a:t>
            </a:r>
            <a:endParaRPr lang="zh-CN" altLang="en-US" dirty="0"/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42910" y="1785932"/>
            <a:ext cx="7429552" cy="2500330"/>
            <a:chOff x="395536" y="1484784"/>
            <a:chExt cx="8424936" cy="3528392"/>
          </a:xfrm>
        </p:grpSpPr>
        <p:sp>
          <p:nvSpPr>
            <p:cNvPr id="7" name="矩形 6"/>
            <p:cNvSpPr/>
            <p:nvPr/>
          </p:nvSpPr>
          <p:spPr>
            <a:xfrm>
              <a:off x="395536" y="1484784"/>
              <a:ext cx="8424936" cy="3528392"/>
            </a:xfrm>
            <a:prstGeom prst="rect">
              <a:avLst/>
            </a:prstGeom>
            <a:solidFill>
              <a:srgbClr val="3F8179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79995" y="1733994"/>
              <a:ext cx="8055961" cy="31275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23687" y="1628079"/>
              <a:ext cx="8172461" cy="320442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latin typeface="方正卡通简体" pitchFamily="65" charset="-122"/>
                  <a:ea typeface="方正卡通简体" pitchFamily="65" charset="-122"/>
                </a:rPr>
                <a:t>          请以编辑身份为航空图片展撰写结语</a:t>
              </a:r>
              <a:endParaRPr lang="en-US" altLang="zh-CN" kern="0" dirty="0" smtClean="0">
                <a:latin typeface="方正卡通简体" pitchFamily="65" charset="-122"/>
                <a:ea typeface="方正卡通简体" pitchFamily="65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kern="0" dirty="0" smtClean="0">
                <a:latin typeface="方正卡通简体" pitchFamily="65" charset="-122"/>
                <a:ea typeface="方正卡通简体" pitchFamily="65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 smtClean="0">
                  <a:latin typeface="方正卡通简体" pitchFamily="65" charset="-122"/>
                  <a:ea typeface="方正卡通简体" pitchFamily="65" charset="-122"/>
                </a:rPr>
                <a:t>要求</a:t>
              </a:r>
              <a:r>
                <a:rPr lang="zh-CN" altLang="en-US" kern="0" dirty="0" smtClean="0">
                  <a:latin typeface="方正卡通简体" pitchFamily="65" charset="-122"/>
                  <a:ea typeface="方正卡通简体" pitchFamily="65" charset="-122"/>
                </a:rPr>
                <a:t>：</a:t>
              </a:r>
              <a:r>
                <a:rPr lang="zh-CN" altLang="en-US" kern="0" dirty="0" smtClean="0">
                  <a:solidFill>
                    <a:srgbClr val="C00000"/>
                  </a:solidFill>
                  <a:latin typeface="方正卡通简体" pitchFamily="65" charset="-122"/>
                  <a:ea typeface="方正卡通简体" pitchFamily="65" charset="-122"/>
                </a:rPr>
                <a:t>结合文本</a:t>
              </a:r>
              <a:r>
                <a:rPr lang="zh-CN" altLang="en-US" kern="0" dirty="0" smtClean="0">
                  <a:latin typeface="方正卡通简体" pitchFamily="65" charset="-122"/>
                  <a:ea typeface="方正卡通简体" pitchFamily="65" charset="-122"/>
                </a:rPr>
                <a:t>，依据</a:t>
              </a:r>
              <a:r>
                <a:rPr lang="zh-CN" altLang="en-US" kern="0" dirty="0" smtClean="0">
                  <a:solidFill>
                    <a:srgbClr val="C00000"/>
                  </a:solidFill>
                  <a:latin typeface="方正卡通简体" pitchFamily="65" charset="-122"/>
                  <a:ea typeface="方正卡通简体" pitchFamily="65" charset="-122"/>
                </a:rPr>
                <a:t>作者观点</a:t>
              </a:r>
              <a:r>
                <a:rPr lang="zh-CN" altLang="en-US" kern="0" dirty="0" smtClean="0">
                  <a:latin typeface="方正卡通简体" pitchFamily="65" charset="-122"/>
                  <a:ea typeface="方正卡通简体" pitchFamily="65" charset="-122"/>
                </a:rPr>
                <a:t>进行书写</a:t>
              </a:r>
              <a:endParaRPr lang="zh-CN" altLang="en-US" kern="0" dirty="0"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3" name="组合 9"/>
          <p:cNvGrpSpPr>
            <a:grpSpLocks/>
          </p:cNvGrpSpPr>
          <p:nvPr/>
        </p:nvGrpSpPr>
        <p:grpSpPr bwMode="auto">
          <a:xfrm rot="-281524">
            <a:off x="558361" y="956715"/>
            <a:ext cx="2474912" cy="1043409"/>
            <a:chOff x="1303679" y="764704"/>
            <a:chExt cx="2473463" cy="1043287"/>
          </a:xfrm>
        </p:grpSpPr>
        <p:grpSp>
          <p:nvGrpSpPr>
            <p:cNvPr id="5" name="组合 3"/>
            <p:cNvGrpSpPr>
              <a:grpSpLocks/>
            </p:cNvGrpSpPr>
            <p:nvPr/>
          </p:nvGrpSpPr>
          <p:grpSpPr bwMode="auto">
            <a:xfrm>
              <a:off x="1303679" y="764704"/>
              <a:ext cx="2473463" cy="1043287"/>
              <a:chOff x="1048465" y="1857133"/>
              <a:chExt cx="2473463" cy="104328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048465" y="2384544"/>
                <a:ext cx="2473463" cy="515876"/>
              </a:xfrm>
              <a:prstGeom prst="rect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308930" y="2486535"/>
                <a:ext cx="71395" cy="73016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216312" y="2483955"/>
                <a:ext cx="72982" cy="7143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cxnSp>
            <p:nvCxnSpPr>
              <p:cNvPr id="16" name="直接连接符 15"/>
              <p:cNvCxnSpPr>
                <a:endCxn id="15" idx="5"/>
              </p:cNvCxnSpPr>
              <p:nvPr/>
            </p:nvCxnSpPr>
            <p:spPr>
              <a:xfrm>
                <a:off x="2361649" y="1947490"/>
                <a:ext cx="913865" cy="592067"/>
              </a:xfrm>
              <a:prstGeom prst="line">
                <a:avLst/>
              </a:prstGeom>
              <a:noFill/>
              <a:ln w="19050" cap="flat" cmpd="sng" algn="ctr">
                <a:solidFill>
                  <a:srgbClr val="955E2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cxnSp>
            <p:nvCxnSpPr>
              <p:cNvPr id="17" name="直接连接符 16"/>
              <p:cNvCxnSpPr>
                <a:endCxn id="14" idx="3"/>
              </p:cNvCxnSpPr>
              <p:nvPr/>
            </p:nvCxnSpPr>
            <p:spPr>
              <a:xfrm flipH="1">
                <a:off x="1319890" y="1951789"/>
                <a:ext cx="851988" cy="596830"/>
              </a:xfrm>
              <a:prstGeom prst="line">
                <a:avLst/>
              </a:prstGeom>
              <a:noFill/>
              <a:ln w="19050" cap="flat" cmpd="sng" algn="ctr">
                <a:solidFill>
                  <a:srgbClr val="955E2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sp>
            <p:nvSpPr>
              <p:cNvPr id="18" name="椭圆 17"/>
              <p:cNvSpPr/>
              <p:nvPr/>
            </p:nvSpPr>
            <p:spPr>
              <a:xfrm>
                <a:off x="2173154" y="1857133"/>
                <a:ext cx="191162" cy="19116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12700"/>
              </a:sp3d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2" name="矩形 2"/>
            <p:cNvSpPr/>
            <p:nvPr/>
          </p:nvSpPr>
          <p:spPr>
            <a:xfrm>
              <a:off x="1602995" y="1123946"/>
              <a:ext cx="1990085" cy="6116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模拟编辑情境：</a:t>
              </a:r>
              <a:endParaRPr lang="en-US" altLang="zh-CN" sz="2000" b="1" kern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19799" y="101986"/>
            <a:ext cx="866977" cy="986741"/>
            <a:chOff x="5899150" y="87313"/>
            <a:chExt cx="1298575" cy="1477962"/>
          </a:xfrm>
        </p:grpSpPr>
        <p:sp>
          <p:nvSpPr>
            <p:cNvPr id="20" name="Freeform 175"/>
            <p:cNvSpPr>
              <a:spLocks/>
            </p:cNvSpPr>
            <p:nvPr/>
          </p:nvSpPr>
          <p:spPr bwMode="auto">
            <a:xfrm>
              <a:off x="6115050" y="347663"/>
              <a:ext cx="909637" cy="995362"/>
            </a:xfrm>
            <a:custGeom>
              <a:avLst/>
              <a:gdLst>
                <a:gd name="T0" fmla="*/ 2226 w 2423"/>
                <a:gd name="T1" fmla="*/ 2061 h 2653"/>
                <a:gd name="T2" fmla="*/ 1235 w 2423"/>
                <a:gd name="T3" fmla="*/ 2579 h 2653"/>
                <a:gd name="T4" fmla="*/ 844 w 2423"/>
                <a:gd name="T5" fmla="*/ 2456 h 2653"/>
                <a:gd name="T6" fmla="*/ 74 w 2423"/>
                <a:gd name="T7" fmla="*/ 983 h 2653"/>
                <a:gd name="T8" fmla="*/ 196 w 2423"/>
                <a:gd name="T9" fmla="*/ 592 h 2653"/>
                <a:gd name="T10" fmla="*/ 1187 w 2423"/>
                <a:gd name="T11" fmla="*/ 74 h 2653"/>
                <a:gd name="T12" fmla="*/ 1578 w 2423"/>
                <a:gd name="T13" fmla="*/ 196 h 2653"/>
                <a:gd name="T14" fmla="*/ 2349 w 2423"/>
                <a:gd name="T15" fmla="*/ 1670 h 2653"/>
                <a:gd name="T16" fmla="*/ 2226 w 2423"/>
                <a:gd name="T17" fmla="*/ 2061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3" h="2653">
                  <a:moveTo>
                    <a:pt x="2226" y="2061"/>
                  </a:moveTo>
                  <a:cubicBezTo>
                    <a:pt x="1235" y="2579"/>
                    <a:pt x="1235" y="2579"/>
                    <a:pt x="1235" y="2579"/>
                  </a:cubicBezTo>
                  <a:cubicBezTo>
                    <a:pt x="1094" y="2653"/>
                    <a:pt x="918" y="2598"/>
                    <a:pt x="844" y="2456"/>
                  </a:cubicBezTo>
                  <a:cubicBezTo>
                    <a:pt x="74" y="983"/>
                    <a:pt x="74" y="983"/>
                    <a:pt x="74" y="983"/>
                  </a:cubicBezTo>
                  <a:cubicBezTo>
                    <a:pt x="0" y="841"/>
                    <a:pt x="55" y="666"/>
                    <a:pt x="196" y="592"/>
                  </a:cubicBezTo>
                  <a:cubicBezTo>
                    <a:pt x="1187" y="74"/>
                    <a:pt x="1187" y="74"/>
                    <a:pt x="1187" y="74"/>
                  </a:cubicBezTo>
                  <a:cubicBezTo>
                    <a:pt x="1329" y="0"/>
                    <a:pt x="1504" y="54"/>
                    <a:pt x="1578" y="196"/>
                  </a:cubicBezTo>
                  <a:cubicBezTo>
                    <a:pt x="2349" y="1670"/>
                    <a:pt x="2349" y="1670"/>
                    <a:pt x="2349" y="1670"/>
                  </a:cubicBezTo>
                  <a:cubicBezTo>
                    <a:pt x="2423" y="1811"/>
                    <a:pt x="2368" y="1986"/>
                    <a:pt x="2226" y="2061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6"/>
            <p:cNvSpPr>
              <a:spLocks/>
            </p:cNvSpPr>
            <p:nvPr/>
          </p:nvSpPr>
          <p:spPr bwMode="auto">
            <a:xfrm>
              <a:off x="5899150" y="87313"/>
              <a:ext cx="846137" cy="746125"/>
            </a:xfrm>
            <a:custGeom>
              <a:avLst/>
              <a:gdLst>
                <a:gd name="T0" fmla="*/ 49 w 2254"/>
                <a:gd name="T1" fmla="*/ 1274 h 1986"/>
                <a:gd name="T2" fmla="*/ 109 w 2254"/>
                <a:gd name="T3" fmla="*/ 1375 h 1986"/>
                <a:gd name="T4" fmla="*/ 242 w 2254"/>
                <a:gd name="T5" fmla="*/ 1553 h 1986"/>
                <a:gd name="T6" fmla="*/ 432 w 2254"/>
                <a:gd name="T7" fmla="*/ 1736 h 1986"/>
                <a:gd name="T8" fmla="*/ 570 w 2254"/>
                <a:gd name="T9" fmla="*/ 1833 h 1986"/>
                <a:gd name="T10" fmla="*/ 817 w 2254"/>
                <a:gd name="T11" fmla="*/ 1943 h 1986"/>
                <a:gd name="T12" fmla="*/ 1110 w 2254"/>
                <a:gd name="T13" fmla="*/ 1986 h 1986"/>
                <a:gd name="T14" fmla="*/ 1378 w 2254"/>
                <a:gd name="T15" fmla="*/ 1952 h 1986"/>
                <a:gd name="T16" fmla="*/ 1660 w 2254"/>
                <a:gd name="T17" fmla="*/ 1845 h 1986"/>
                <a:gd name="T18" fmla="*/ 1821 w 2254"/>
                <a:gd name="T19" fmla="*/ 1746 h 1986"/>
                <a:gd name="T20" fmla="*/ 2035 w 2254"/>
                <a:gd name="T21" fmla="*/ 1528 h 1986"/>
                <a:gd name="T22" fmla="*/ 2141 w 2254"/>
                <a:gd name="T23" fmla="*/ 1342 h 1986"/>
                <a:gd name="T24" fmla="*/ 2229 w 2254"/>
                <a:gd name="T25" fmla="*/ 1053 h 1986"/>
                <a:gd name="T26" fmla="*/ 2254 w 2254"/>
                <a:gd name="T27" fmla="*/ 775 h 1986"/>
                <a:gd name="T28" fmla="*/ 2254 w 2254"/>
                <a:gd name="T29" fmla="*/ 756 h 1986"/>
                <a:gd name="T30" fmla="*/ 2241 w 2254"/>
                <a:gd name="T31" fmla="*/ 525 h 1986"/>
                <a:gd name="T32" fmla="*/ 2196 w 2254"/>
                <a:gd name="T33" fmla="*/ 265 h 1986"/>
                <a:gd name="T34" fmla="*/ 2168 w 2254"/>
                <a:gd name="T35" fmla="*/ 157 h 1986"/>
                <a:gd name="T36" fmla="*/ 1926 w 2254"/>
                <a:gd name="T37" fmla="*/ 32 h 1986"/>
                <a:gd name="T38" fmla="*/ 1801 w 2254"/>
                <a:gd name="T39" fmla="*/ 274 h 1986"/>
                <a:gd name="T40" fmla="*/ 1968 w 2254"/>
                <a:gd name="T41" fmla="*/ 221 h 1986"/>
                <a:gd name="T42" fmla="*/ 1801 w 2254"/>
                <a:gd name="T43" fmla="*/ 273 h 1986"/>
                <a:gd name="T44" fmla="*/ 1801 w 2254"/>
                <a:gd name="T45" fmla="*/ 274 h 1986"/>
                <a:gd name="T46" fmla="*/ 1968 w 2254"/>
                <a:gd name="T47" fmla="*/ 221 h 1986"/>
                <a:gd name="T48" fmla="*/ 1801 w 2254"/>
                <a:gd name="T49" fmla="*/ 273 h 1986"/>
                <a:gd name="T50" fmla="*/ 1801 w 2254"/>
                <a:gd name="T51" fmla="*/ 274 h 1986"/>
                <a:gd name="T52" fmla="*/ 1854 w 2254"/>
                <a:gd name="T53" fmla="*/ 257 h 1986"/>
                <a:gd name="T54" fmla="*/ 1801 w 2254"/>
                <a:gd name="T55" fmla="*/ 273 h 1986"/>
                <a:gd name="T56" fmla="*/ 1801 w 2254"/>
                <a:gd name="T57" fmla="*/ 274 h 1986"/>
                <a:gd name="T58" fmla="*/ 1854 w 2254"/>
                <a:gd name="T59" fmla="*/ 257 h 1986"/>
                <a:gd name="T60" fmla="*/ 1801 w 2254"/>
                <a:gd name="T61" fmla="*/ 273 h 1986"/>
                <a:gd name="T62" fmla="*/ 1836 w 2254"/>
                <a:gd name="T63" fmla="*/ 418 h 1986"/>
                <a:gd name="T64" fmla="*/ 1859 w 2254"/>
                <a:gd name="T65" fmla="*/ 572 h 1986"/>
                <a:gd name="T66" fmla="*/ 1870 w 2254"/>
                <a:gd name="T67" fmla="*/ 756 h 1986"/>
                <a:gd name="T68" fmla="*/ 1870 w 2254"/>
                <a:gd name="T69" fmla="*/ 771 h 1986"/>
                <a:gd name="T70" fmla="*/ 1850 w 2254"/>
                <a:gd name="T71" fmla="*/ 987 h 1986"/>
                <a:gd name="T72" fmla="*/ 1807 w 2254"/>
                <a:gd name="T73" fmla="*/ 1142 h 1986"/>
                <a:gd name="T74" fmla="*/ 1757 w 2254"/>
                <a:gd name="T75" fmla="*/ 1249 h 1986"/>
                <a:gd name="T76" fmla="*/ 1648 w 2254"/>
                <a:gd name="T77" fmla="*/ 1388 h 1986"/>
                <a:gd name="T78" fmla="*/ 1486 w 2254"/>
                <a:gd name="T79" fmla="*/ 1502 h 1986"/>
                <a:gd name="T80" fmla="*/ 1284 w 2254"/>
                <a:gd name="T81" fmla="*/ 1579 h 1986"/>
                <a:gd name="T82" fmla="*/ 1110 w 2254"/>
                <a:gd name="T83" fmla="*/ 1601 h 1986"/>
                <a:gd name="T84" fmla="*/ 986 w 2254"/>
                <a:gd name="T85" fmla="*/ 1589 h 1986"/>
                <a:gd name="T86" fmla="*/ 819 w 2254"/>
                <a:gd name="T87" fmla="*/ 1531 h 1986"/>
                <a:gd name="T88" fmla="*/ 672 w 2254"/>
                <a:gd name="T89" fmla="*/ 1436 h 1986"/>
                <a:gd name="T90" fmla="*/ 494 w 2254"/>
                <a:gd name="T91" fmla="*/ 1254 h 1986"/>
                <a:gd name="T92" fmla="*/ 432 w 2254"/>
                <a:gd name="T93" fmla="*/ 1167 h 1986"/>
                <a:gd name="T94" fmla="*/ 390 w 2254"/>
                <a:gd name="T95" fmla="*/ 1096 h 1986"/>
                <a:gd name="T96" fmla="*/ 131 w 2254"/>
                <a:gd name="T97" fmla="*/ 1014 h 1986"/>
                <a:gd name="T98" fmla="*/ 49 w 2254"/>
                <a:gd name="T99" fmla="*/ 1274 h 1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4" h="1986">
                  <a:moveTo>
                    <a:pt x="49" y="1274"/>
                  </a:moveTo>
                  <a:cubicBezTo>
                    <a:pt x="65" y="1304"/>
                    <a:pt x="85" y="1338"/>
                    <a:pt x="109" y="1375"/>
                  </a:cubicBezTo>
                  <a:cubicBezTo>
                    <a:pt x="144" y="1430"/>
                    <a:pt x="188" y="1491"/>
                    <a:pt x="242" y="1553"/>
                  </a:cubicBezTo>
                  <a:cubicBezTo>
                    <a:pt x="295" y="1615"/>
                    <a:pt x="358" y="1678"/>
                    <a:pt x="432" y="1736"/>
                  </a:cubicBezTo>
                  <a:cubicBezTo>
                    <a:pt x="474" y="1770"/>
                    <a:pt x="520" y="1803"/>
                    <a:pt x="570" y="1833"/>
                  </a:cubicBezTo>
                  <a:cubicBezTo>
                    <a:pt x="644" y="1877"/>
                    <a:pt x="727" y="1916"/>
                    <a:pt x="817" y="1943"/>
                  </a:cubicBezTo>
                  <a:cubicBezTo>
                    <a:pt x="908" y="1970"/>
                    <a:pt x="1006" y="1986"/>
                    <a:pt x="1110" y="1986"/>
                  </a:cubicBezTo>
                  <a:cubicBezTo>
                    <a:pt x="1196" y="1986"/>
                    <a:pt x="1286" y="1975"/>
                    <a:pt x="1378" y="1952"/>
                  </a:cubicBezTo>
                  <a:cubicBezTo>
                    <a:pt x="1470" y="1929"/>
                    <a:pt x="1564" y="1894"/>
                    <a:pt x="1660" y="1845"/>
                  </a:cubicBezTo>
                  <a:cubicBezTo>
                    <a:pt x="1718" y="1816"/>
                    <a:pt x="1772" y="1782"/>
                    <a:pt x="1821" y="1746"/>
                  </a:cubicBezTo>
                  <a:cubicBezTo>
                    <a:pt x="1906" y="1682"/>
                    <a:pt x="1977" y="1607"/>
                    <a:pt x="2035" y="1528"/>
                  </a:cubicBezTo>
                  <a:cubicBezTo>
                    <a:pt x="2077" y="1468"/>
                    <a:pt x="2113" y="1405"/>
                    <a:pt x="2141" y="1342"/>
                  </a:cubicBezTo>
                  <a:cubicBezTo>
                    <a:pt x="2184" y="1246"/>
                    <a:pt x="2211" y="1148"/>
                    <a:pt x="2229" y="1053"/>
                  </a:cubicBezTo>
                  <a:cubicBezTo>
                    <a:pt x="2246" y="957"/>
                    <a:pt x="2253" y="863"/>
                    <a:pt x="2254" y="775"/>
                  </a:cubicBezTo>
                  <a:cubicBezTo>
                    <a:pt x="2254" y="768"/>
                    <a:pt x="2254" y="762"/>
                    <a:pt x="2254" y="756"/>
                  </a:cubicBezTo>
                  <a:cubicBezTo>
                    <a:pt x="2254" y="674"/>
                    <a:pt x="2249" y="596"/>
                    <a:pt x="2241" y="525"/>
                  </a:cubicBezTo>
                  <a:cubicBezTo>
                    <a:pt x="2229" y="419"/>
                    <a:pt x="2211" y="329"/>
                    <a:pt x="2196" y="265"/>
                  </a:cubicBezTo>
                  <a:cubicBezTo>
                    <a:pt x="2181" y="200"/>
                    <a:pt x="2169" y="161"/>
                    <a:pt x="2168" y="157"/>
                  </a:cubicBezTo>
                  <a:cubicBezTo>
                    <a:pt x="2136" y="56"/>
                    <a:pt x="2027" y="0"/>
                    <a:pt x="1926" y="32"/>
                  </a:cubicBezTo>
                  <a:cubicBezTo>
                    <a:pt x="1825" y="64"/>
                    <a:pt x="1769" y="173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19" y="330"/>
                    <a:pt x="1836" y="418"/>
                  </a:cubicBezTo>
                  <a:cubicBezTo>
                    <a:pt x="1844" y="463"/>
                    <a:pt x="1853" y="515"/>
                    <a:pt x="1859" y="572"/>
                  </a:cubicBezTo>
                  <a:cubicBezTo>
                    <a:pt x="1866" y="630"/>
                    <a:pt x="1870" y="692"/>
                    <a:pt x="1870" y="756"/>
                  </a:cubicBezTo>
                  <a:cubicBezTo>
                    <a:pt x="1870" y="761"/>
                    <a:pt x="1870" y="766"/>
                    <a:pt x="1870" y="771"/>
                  </a:cubicBezTo>
                  <a:cubicBezTo>
                    <a:pt x="1869" y="842"/>
                    <a:pt x="1863" y="916"/>
                    <a:pt x="1850" y="987"/>
                  </a:cubicBezTo>
                  <a:cubicBezTo>
                    <a:pt x="1840" y="1041"/>
                    <a:pt x="1826" y="1093"/>
                    <a:pt x="1807" y="1142"/>
                  </a:cubicBezTo>
                  <a:cubicBezTo>
                    <a:pt x="1793" y="1179"/>
                    <a:pt x="1777" y="1215"/>
                    <a:pt x="1757" y="1249"/>
                  </a:cubicBezTo>
                  <a:cubicBezTo>
                    <a:pt x="1728" y="1299"/>
                    <a:pt x="1692" y="1346"/>
                    <a:pt x="1648" y="1388"/>
                  </a:cubicBezTo>
                  <a:cubicBezTo>
                    <a:pt x="1604" y="1430"/>
                    <a:pt x="1551" y="1469"/>
                    <a:pt x="1486" y="1502"/>
                  </a:cubicBezTo>
                  <a:cubicBezTo>
                    <a:pt x="1413" y="1538"/>
                    <a:pt x="1346" y="1563"/>
                    <a:pt x="1284" y="1579"/>
                  </a:cubicBezTo>
                  <a:cubicBezTo>
                    <a:pt x="1222" y="1594"/>
                    <a:pt x="1164" y="1601"/>
                    <a:pt x="1110" y="1601"/>
                  </a:cubicBezTo>
                  <a:cubicBezTo>
                    <a:pt x="1067" y="1601"/>
                    <a:pt x="1026" y="1597"/>
                    <a:pt x="986" y="1589"/>
                  </a:cubicBezTo>
                  <a:cubicBezTo>
                    <a:pt x="927" y="1577"/>
                    <a:pt x="872" y="1557"/>
                    <a:pt x="819" y="1531"/>
                  </a:cubicBezTo>
                  <a:cubicBezTo>
                    <a:pt x="767" y="1504"/>
                    <a:pt x="717" y="1472"/>
                    <a:pt x="672" y="1436"/>
                  </a:cubicBezTo>
                  <a:cubicBezTo>
                    <a:pt x="602" y="1380"/>
                    <a:pt x="542" y="1316"/>
                    <a:pt x="494" y="1254"/>
                  </a:cubicBezTo>
                  <a:cubicBezTo>
                    <a:pt x="470" y="1224"/>
                    <a:pt x="450" y="1194"/>
                    <a:pt x="432" y="1167"/>
                  </a:cubicBezTo>
                  <a:cubicBezTo>
                    <a:pt x="415" y="1140"/>
                    <a:pt x="401" y="1115"/>
                    <a:pt x="390" y="1096"/>
                  </a:cubicBezTo>
                  <a:cubicBezTo>
                    <a:pt x="341" y="1001"/>
                    <a:pt x="225" y="965"/>
                    <a:pt x="131" y="1014"/>
                  </a:cubicBezTo>
                  <a:cubicBezTo>
                    <a:pt x="36" y="1063"/>
                    <a:pt x="0" y="1180"/>
                    <a:pt x="49" y="12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7"/>
            <p:cNvSpPr>
              <a:spLocks/>
            </p:cNvSpPr>
            <p:nvPr/>
          </p:nvSpPr>
          <p:spPr bwMode="auto">
            <a:xfrm>
              <a:off x="6024562" y="601663"/>
              <a:ext cx="546100" cy="231775"/>
            </a:xfrm>
            <a:custGeom>
              <a:avLst/>
              <a:gdLst>
                <a:gd name="T0" fmla="*/ 97 w 1457"/>
                <a:gd name="T1" fmla="*/ 367 h 617"/>
                <a:gd name="T2" fmla="*/ 235 w 1457"/>
                <a:gd name="T3" fmla="*/ 464 h 617"/>
                <a:gd name="T4" fmla="*/ 482 w 1457"/>
                <a:gd name="T5" fmla="*/ 574 h 617"/>
                <a:gd name="T6" fmla="*/ 775 w 1457"/>
                <a:gd name="T7" fmla="*/ 617 h 617"/>
                <a:gd name="T8" fmla="*/ 1043 w 1457"/>
                <a:gd name="T9" fmla="*/ 583 h 617"/>
                <a:gd name="T10" fmla="*/ 1325 w 1457"/>
                <a:gd name="T11" fmla="*/ 476 h 617"/>
                <a:gd name="T12" fmla="*/ 1409 w 1457"/>
                <a:gd name="T13" fmla="*/ 218 h 617"/>
                <a:gd name="T14" fmla="*/ 1151 w 1457"/>
                <a:gd name="T15" fmla="*/ 133 h 617"/>
                <a:gd name="T16" fmla="*/ 949 w 1457"/>
                <a:gd name="T17" fmla="*/ 210 h 617"/>
                <a:gd name="T18" fmla="*/ 775 w 1457"/>
                <a:gd name="T19" fmla="*/ 232 h 617"/>
                <a:gd name="T20" fmla="*/ 651 w 1457"/>
                <a:gd name="T21" fmla="*/ 220 h 617"/>
                <a:gd name="T22" fmla="*/ 484 w 1457"/>
                <a:gd name="T23" fmla="*/ 162 h 617"/>
                <a:gd name="T24" fmla="*/ 337 w 1457"/>
                <a:gd name="T25" fmla="*/ 67 h 617"/>
                <a:gd name="T26" fmla="*/ 67 w 1457"/>
                <a:gd name="T27" fmla="*/ 97 h 617"/>
                <a:gd name="T28" fmla="*/ 97 w 1457"/>
                <a:gd name="T29" fmla="*/ 36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7" h="617">
                  <a:moveTo>
                    <a:pt x="97" y="367"/>
                  </a:moveTo>
                  <a:cubicBezTo>
                    <a:pt x="139" y="401"/>
                    <a:pt x="185" y="434"/>
                    <a:pt x="235" y="464"/>
                  </a:cubicBezTo>
                  <a:cubicBezTo>
                    <a:pt x="309" y="508"/>
                    <a:pt x="392" y="547"/>
                    <a:pt x="482" y="574"/>
                  </a:cubicBezTo>
                  <a:cubicBezTo>
                    <a:pt x="573" y="601"/>
                    <a:pt x="671" y="617"/>
                    <a:pt x="775" y="617"/>
                  </a:cubicBezTo>
                  <a:cubicBezTo>
                    <a:pt x="861" y="617"/>
                    <a:pt x="951" y="606"/>
                    <a:pt x="1043" y="583"/>
                  </a:cubicBezTo>
                  <a:cubicBezTo>
                    <a:pt x="1135" y="560"/>
                    <a:pt x="1229" y="525"/>
                    <a:pt x="1325" y="476"/>
                  </a:cubicBezTo>
                  <a:cubicBezTo>
                    <a:pt x="1419" y="428"/>
                    <a:pt x="1457" y="313"/>
                    <a:pt x="1409" y="218"/>
                  </a:cubicBezTo>
                  <a:cubicBezTo>
                    <a:pt x="1362" y="123"/>
                    <a:pt x="1246" y="85"/>
                    <a:pt x="1151" y="133"/>
                  </a:cubicBezTo>
                  <a:cubicBezTo>
                    <a:pt x="1078" y="169"/>
                    <a:pt x="1011" y="194"/>
                    <a:pt x="949" y="210"/>
                  </a:cubicBezTo>
                  <a:cubicBezTo>
                    <a:pt x="887" y="225"/>
                    <a:pt x="829" y="232"/>
                    <a:pt x="775" y="232"/>
                  </a:cubicBezTo>
                  <a:cubicBezTo>
                    <a:pt x="732" y="232"/>
                    <a:pt x="691" y="228"/>
                    <a:pt x="651" y="220"/>
                  </a:cubicBezTo>
                  <a:cubicBezTo>
                    <a:pt x="592" y="208"/>
                    <a:pt x="537" y="188"/>
                    <a:pt x="484" y="162"/>
                  </a:cubicBezTo>
                  <a:cubicBezTo>
                    <a:pt x="432" y="135"/>
                    <a:pt x="382" y="103"/>
                    <a:pt x="337" y="67"/>
                  </a:cubicBezTo>
                  <a:cubicBezTo>
                    <a:pt x="254" y="0"/>
                    <a:pt x="133" y="14"/>
                    <a:pt x="67" y="97"/>
                  </a:cubicBezTo>
                  <a:cubicBezTo>
                    <a:pt x="0" y="180"/>
                    <a:pt x="14" y="301"/>
                    <a:pt x="97" y="36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8"/>
            <p:cNvSpPr>
              <a:spLocks/>
            </p:cNvSpPr>
            <p:nvPr/>
          </p:nvSpPr>
          <p:spPr bwMode="auto">
            <a:xfrm>
              <a:off x="6407150" y="304800"/>
              <a:ext cx="338137" cy="493712"/>
            </a:xfrm>
            <a:custGeom>
              <a:avLst/>
              <a:gdLst>
                <a:gd name="T0" fmla="*/ 307 w 902"/>
                <a:gd name="T1" fmla="*/ 1266 h 1314"/>
                <a:gd name="T2" fmla="*/ 468 w 902"/>
                <a:gd name="T3" fmla="*/ 1167 h 1314"/>
                <a:gd name="T4" fmla="*/ 682 w 902"/>
                <a:gd name="T5" fmla="*/ 949 h 1314"/>
                <a:gd name="T6" fmla="*/ 788 w 902"/>
                <a:gd name="T7" fmla="*/ 763 h 1314"/>
                <a:gd name="T8" fmla="*/ 876 w 902"/>
                <a:gd name="T9" fmla="*/ 474 h 1314"/>
                <a:gd name="T10" fmla="*/ 901 w 902"/>
                <a:gd name="T11" fmla="*/ 196 h 1314"/>
                <a:gd name="T12" fmla="*/ 711 w 902"/>
                <a:gd name="T13" fmla="*/ 1 h 1314"/>
                <a:gd name="T14" fmla="*/ 517 w 902"/>
                <a:gd name="T15" fmla="*/ 192 h 1314"/>
                <a:gd name="T16" fmla="*/ 497 w 902"/>
                <a:gd name="T17" fmla="*/ 408 h 1314"/>
                <a:gd name="T18" fmla="*/ 454 w 902"/>
                <a:gd name="T19" fmla="*/ 563 h 1314"/>
                <a:gd name="T20" fmla="*/ 404 w 902"/>
                <a:gd name="T21" fmla="*/ 670 h 1314"/>
                <a:gd name="T22" fmla="*/ 295 w 902"/>
                <a:gd name="T23" fmla="*/ 809 h 1314"/>
                <a:gd name="T24" fmla="*/ 133 w 902"/>
                <a:gd name="T25" fmla="*/ 923 h 1314"/>
                <a:gd name="T26" fmla="*/ 48 w 902"/>
                <a:gd name="T27" fmla="*/ 1181 h 1314"/>
                <a:gd name="T28" fmla="*/ 307 w 902"/>
                <a:gd name="T29" fmla="*/ 1266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2" h="1314">
                  <a:moveTo>
                    <a:pt x="307" y="1266"/>
                  </a:moveTo>
                  <a:cubicBezTo>
                    <a:pt x="365" y="1237"/>
                    <a:pt x="419" y="1203"/>
                    <a:pt x="468" y="1167"/>
                  </a:cubicBezTo>
                  <a:cubicBezTo>
                    <a:pt x="553" y="1103"/>
                    <a:pt x="624" y="1028"/>
                    <a:pt x="682" y="949"/>
                  </a:cubicBezTo>
                  <a:cubicBezTo>
                    <a:pt x="724" y="889"/>
                    <a:pt x="760" y="826"/>
                    <a:pt x="788" y="763"/>
                  </a:cubicBezTo>
                  <a:cubicBezTo>
                    <a:pt x="831" y="667"/>
                    <a:pt x="858" y="569"/>
                    <a:pt x="876" y="474"/>
                  </a:cubicBezTo>
                  <a:cubicBezTo>
                    <a:pt x="893" y="378"/>
                    <a:pt x="900" y="284"/>
                    <a:pt x="901" y="196"/>
                  </a:cubicBezTo>
                  <a:cubicBezTo>
                    <a:pt x="902" y="89"/>
                    <a:pt x="817" y="2"/>
                    <a:pt x="711" y="1"/>
                  </a:cubicBezTo>
                  <a:cubicBezTo>
                    <a:pt x="605" y="0"/>
                    <a:pt x="518" y="86"/>
                    <a:pt x="517" y="192"/>
                  </a:cubicBezTo>
                  <a:cubicBezTo>
                    <a:pt x="516" y="263"/>
                    <a:pt x="510" y="337"/>
                    <a:pt x="497" y="408"/>
                  </a:cubicBezTo>
                  <a:cubicBezTo>
                    <a:pt x="487" y="462"/>
                    <a:pt x="473" y="514"/>
                    <a:pt x="454" y="563"/>
                  </a:cubicBezTo>
                  <a:cubicBezTo>
                    <a:pt x="440" y="600"/>
                    <a:pt x="424" y="636"/>
                    <a:pt x="404" y="670"/>
                  </a:cubicBezTo>
                  <a:cubicBezTo>
                    <a:pt x="375" y="720"/>
                    <a:pt x="339" y="767"/>
                    <a:pt x="295" y="809"/>
                  </a:cubicBezTo>
                  <a:cubicBezTo>
                    <a:pt x="251" y="851"/>
                    <a:pt x="198" y="890"/>
                    <a:pt x="133" y="923"/>
                  </a:cubicBezTo>
                  <a:cubicBezTo>
                    <a:pt x="38" y="971"/>
                    <a:pt x="0" y="1087"/>
                    <a:pt x="48" y="1181"/>
                  </a:cubicBezTo>
                  <a:cubicBezTo>
                    <a:pt x="96" y="1276"/>
                    <a:pt x="212" y="1314"/>
                    <a:pt x="307" y="126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9"/>
            <p:cNvSpPr>
              <a:spLocks/>
            </p:cNvSpPr>
            <p:nvPr/>
          </p:nvSpPr>
          <p:spPr bwMode="auto">
            <a:xfrm>
              <a:off x="6254750" y="498475"/>
              <a:ext cx="609600" cy="714375"/>
            </a:xfrm>
            <a:custGeom>
              <a:avLst/>
              <a:gdLst>
                <a:gd name="T0" fmla="*/ 1406 w 1624"/>
                <a:gd name="T1" fmla="*/ 1643 h 1903"/>
                <a:gd name="T2" fmla="*/ 1066 w 1624"/>
                <a:gd name="T3" fmla="*/ 1821 h 1903"/>
                <a:gd name="T4" fmla="*/ 633 w 1624"/>
                <a:gd name="T5" fmla="*/ 1685 h 1903"/>
                <a:gd name="T6" fmla="*/ 1 w 1624"/>
                <a:gd name="T7" fmla="*/ 477 h 1903"/>
                <a:gd name="T8" fmla="*/ 2 w 1624"/>
                <a:gd name="T9" fmla="*/ 473 h 1903"/>
                <a:gd name="T10" fmla="*/ 907 w 1624"/>
                <a:gd name="T11" fmla="*/ 0 h 1903"/>
                <a:gd name="T12" fmla="*/ 910 w 1624"/>
                <a:gd name="T13" fmla="*/ 1 h 1903"/>
                <a:gd name="T14" fmla="*/ 1542 w 1624"/>
                <a:gd name="T15" fmla="*/ 1210 h 1903"/>
                <a:gd name="T16" fmla="*/ 1406 w 1624"/>
                <a:gd name="T17" fmla="*/ 1643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4" h="1903">
                  <a:moveTo>
                    <a:pt x="1406" y="1643"/>
                  </a:moveTo>
                  <a:cubicBezTo>
                    <a:pt x="1066" y="1821"/>
                    <a:pt x="1066" y="1821"/>
                    <a:pt x="1066" y="1821"/>
                  </a:cubicBezTo>
                  <a:cubicBezTo>
                    <a:pt x="909" y="1903"/>
                    <a:pt x="715" y="1842"/>
                    <a:pt x="633" y="1685"/>
                  </a:cubicBezTo>
                  <a:cubicBezTo>
                    <a:pt x="1" y="477"/>
                    <a:pt x="1" y="477"/>
                    <a:pt x="1" y="477"/>
                  </a:cubicBezTo>
                  <a:cubicBezTo>
                    <a:pt x="0" y="476"/>
                    <a:pt x="1" y="474"/>
                    <a:pt x="2" y="473"/>
                  </a:cubicBezTo>
                  <a:cubicBezTo>
                    <a:pt x="907" y="0"/>
                    <a:pt x="907" y="0"/>
                    <a:pt x="907" y="0"/>
                  </a:cubicBezTo>
                  <a:cubicBezTo>
                    <a:pt x="908" y="0"/>
                    <a:pt x="909" y="0"/>
                    <a:pt x="910" y="1"/>
                  </a:cubicBezTo>
                  <a:cubicBezTo>
                    <a:pt x="1542" y="1210"/>
                    <a:pt x="1542" y="1210"/>
                    <a:pt x="1542" y="1210"/>
                  </a:cubicBezTo>
                  <a:cubicBezTo>
                    <a:pt x="1624" y="1367"/>
                    <a:pt x="1563" y="1560"/>
                    <a:pt x="1406" y="16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0"/>
            <p:cNvSpPr>
              <a:spLocks/>
            </p:cNvSpPr>
            <p:nvPr/>
          </p:nvSpPr>
          <p:spPr bwMode="auto">
            <a:xfrm>
              <a:off x="6550025" y="1090613"/>
              <a:ext cx="457200" cy="474662"/>
            </a:xfrm>
            <a:custGeom>
              <a:avLst/>
              <a:gdLst>
                <a:gd name="T0" fmla="*/ 49 w 1219"/>
                <a:gd name="T1" fmla="*/ 309 h 1262"/>
                <a:gd name="T2" fmla="*/ 120 w 1219"/>
                <a:gd name="T3" fmla="*/ 427 h 1262"/>
                <a:gd name="T4" fmla="*/ 270 w 1219"/>
                <a:gd name="T5" fmla="*/ 633 h 1262"/>
                <a:gd name="T6" fmla="*/ 467 w 1219"/>
                <a:gd name="T7" fmla="*/ 855 h 1262"/>
                <a:gd name="T8" fmla="*/ 673 w 1219"/>
                <a:gd name="T9" fmla="*/ 1046 h 1262"/>
                <a:gd name="T10" fmla="*/ 902 w 1219"/>
                <a:gd name="T11" fmla="*/ 1208 h 1262"/>
                <a:gd name="T12" fmla="*/ 1165 w 1219"/>
                <a:gd name="T13" fmla="*/ 1140 h 1262"/>
                <a:gd name="T14" fmla="*/ 1097 w 1219"/>
                <a:gd name="T15" fmla="*/ 877 h 1262"/>
                <a:gd name="T16" fmla="*/ 918 w 1219"/>
                <a:gd name="T17" fmla="*/ 749 h 1262"/>
                <a:gd name="T18" fmla="*/ 742 w 1219"/>
                <a:gd name="T19" fmla="*/ 587 h 1262"/>
                <a:gd name="T20" fmla="*/ 522 w 1219"/>
                <a:gd name="T21" fmla="*/ 330 h 1262"/>
                <a:gd name="T22" fmla="*/ 442 w 1219"/>
                <a:gd name="T23" fmla="*/ 217 h 1262"/>
                <a:gd name="T24" fmla="*/ 412 w 1219"/>
                <a:gd name="T25" fmla="*/ 169 h 1262"/>
                <a:gd name="T26" fmla="*/ 390 w 1219"/>
                <a:gd name="T27" fmla="*/ 131 h 1262"/>
                <a:gd name="T28" fmla="*/ 131 w 1219"/>
                <a:gd name="T29" fmla="*/ 49 h 1262"/>
                <a:gd name="T30" fmla="*/ 49 w 1219"/>
                <a:gd name="T31" fmla="*/ 309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9" h="1262">
                  <a:moveTo>
                    <a:pt x="49" y="309"/>
                  </a:moveTo>
                  <a:cubicBezTo>
                    <a:pt x="69" y="346"/>
                    <a:pt x="92" y="385"/>
                    <a:pt x="120" y="427"/>
                  </a:cubicBezTo>
                  <a:cubicBezTo>
                    <a:pt x="161" y="491"/>
                    <a:pt x="212" y="560"/>
                    <a:pt x="270" y="633"/>
                  </a:cubicBezTo>
                  <a:cubicBezTo>
                    <a:pt x="329" y="706"/>
                    <a:pt x="395" y="781"/>
                    <a:pt x="467" y="855"/>
                  </a:cubicBezTo>
                  <a:cubicBezTo>
                    <a:pt x="531" y="921"/>
                    <a:pt x="600" y="986"/>
                    <a:pt x="673" y="1046"/>
                  </a:cubicBezTo>
                  <a:cubicBezTo>
                    <a:pt x="745" y="1106"/>
                    <a:pt x="822" y="1161"/>
                    <a:pt x="902" y="1208"/>
                  </a:cubicBezTo>
                  <a:cubicBezTo>
                    <a:pt x="994" y="1262"/>
                    <a:pt x="1112" y="1232"/>
                    <a:pt x="1165" y="1140"/>
                  </a:cubicBezTo>
                  <a:cubicBezTo>
                    <a:pt x="1219" y="1049"/>
                    <a:pt x="1189" y="931"/>
                    <a:pt x="1097" y="877"/>
                  </a:cubicBezTo>
                  <a:cubicBezTo>
                    <a:pt x="1039" y="842"/>
                    <a:pt x="978" y="799"/>
                    <a:pt x="918" y="749"/>
                  </a:cubicBezTo>
                  <a:cubicBezTo>
                    <a:pt x="858" y="700"/>
                    <a:pt x="798" y="644"/>
                    <a:pt x="742" y="587"/>
                  </a:cubicBezTo>
                  <a:cubicBezTo>
                    <a:pt x="659" y="501"/>
                    <a:pt x="583" y="411"/>
                    <a:pt x="522" y="330"/>
                  </a:cubicBezTo>
                  <a:cubicBezTo>
                    <a:pt x="491" y="289"/>
                    <a:pt x="464" y="251"/>
                    <a:pt x="442" y="217"/>
                  </a:cubicBezTo>
                  <a:cubicBezTo>
                    <a:pt x="431" y="200"/>
                    <a:pt x="421" y="184"/>
                    <a:pt x="412" y="169"/>
                  </a:cubicBezTo>
                  <a:cubicBezTo>
                    <a:pt x="404" y="155"/>
                    <a:pt x="396" y="142"/>
                    <a:pt x="390" y="131"/>
                  </a:cubicBezTo>
                  <a:cubicBezTo>
                    <a:pt x="341" y="36"/>
                    <a:pt x="225" y="0"/>
                    <a:pt x="131" y="49"/>
                  </a:cubicBezTo>
                  <a:cubicBezTo>
                    <a:pt x="37" y="98"/>
                    <a:pt x="0" y="215"/>
                    <a:pt x="49" y="30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1"/>
            <p:cNvSpPr>
              <a:spLocks/>
            </p:cNvSpPr>
            <p:nvPr/>
          </p:nvSpPr>
          <p:spPr bwMode="auto">
            <a:xfrm>
              <a:off x="6716712" y="1004888"/>
              <a:ext cx="481012" cy="446087"/>
            </a:xfrm>
            <a:custGeom>
              <a:avLst/>
              <a:gdLst>
                <a:gd name="T0" fmla="*/ 49 w 1283"/>
                <a:gd name="T1" fmla="*/ 308 h 1188"/>
                <a:gd name="T2" fmla="*/ 92 w 1283"/>
                <a:gd name="T3" fmla="*/ 379 h 1188"/>
                <a:gd name="T4" fmla="*/ 137 w 1283"/>
                <a:gd name="T5" fmla="*/ 441 h 1188"/>
                <a:gd name="T6" fmla="*/ 233 w 1283"/>
                <a:gd name="T7" fmla="*/ 556 h 1188"/>
                <a:gd name="T8" fmla="*/ 410 w 1283"/>
                <a:gd name="T9" fmla="*/ 738 h 1188"/>
                <a:gd name="T10" fmla="*/ 612 w 1283"/>
                <a:gd name="T11" fmla="*/ 915 h 1188"/>
                <a:gd name="T12" fmla="*/ 804 w 1283"/>
                <a:gd name="T13" fmla="*/ 1053 h 1188"/>
                <a:gd name="T14" fmla="*/ 902 w 1283"/>
                <a:gd name="T15" fmla="*/ 1108 h 1188"/>
                <a:gd name="T16" fmla="*/ 1001 w 1283"/>
                <a:gd name="T17" fmla="*/ 1152 h 1188"/>
                <a:gd name="T18" fmla="*/ 1247 w 1283"/>
                <a:gd name="T19" fmla="*/ 1036 h 1188"/>
                <a:gd name="T20" fmla="*/ 1131 w 1283"/>
                <a:gd name="T21" fmla="*/ 790 h 1188"/>
                <a:gd name="T22" fmla="*/ 1077 w 1283"/>
                <a:gd name="T23" fmla="*/ 765 h 1188"/>
                <a:gd name="T24" fmla="*/ 971 w 1283"/>
                <a:gd name="T25" fmla="*/ 702 h 1188"/>
                <a:gd name="T26" fmla="*/ 851 w 1283"/>
                <a:gd name="T27" fmla="*/ 614 h 1188"/>
                <a:gd name="T28" fmla="*/ 556 w 1283"/>
                <a:gd name="T29" fmla="*/ 340 h 1188"/>
                <a:gd name="T30" fmla="*/ 447 w 1283"/>
                <a:gd name="T31" fmla="*/ 214 h 1188"/>
                <a:gd name="T32" fmla="*/ 411 w 1283"/>
                <a:gd name="T33" fmla="*/ 164 h 1188"/>
                <a:gd name="T34" fmla="*/ 390 w 1283"/>
                <a:gd name="T35" fmla="*/ 130 h 1188"/>
                <a:gd name="T36" fmla="*/ 130 w 1283"/>
                <a:gd name="T37" fmla="*/ 49 h 1188"/>
                <a:gd name="T38" fmla="*/ 49 w 1283"/>
                <a:gd name="T39" fmla="*/ 308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3" h="1188">
                  <a:moveTo>
                    <a:pt x="49" y="308"/>
                  </a:moveTo>
                  <a:cubicBezTo>
                    <a:pt x="62" y="333"/>
                    <a:pt x="76" y="356"/>
                    <a:pt x="92" y="379"/>
                  </a:cubicBezTo>
                  <a:cubicBezTo>
                    <a:pt x="106" y="399"/>
                    <a:pt x="121" y="420"/>
                    <a:pt x="137" y="441"/>
                  </a:cubicBezTo>
                  <a:cubicBezTo>
                    <a:pt x="165" y="478"/>
                    <a:pt x="197" y="517"/>
                    <a:pt x="233" y="556"/>
                  </a:cubicBezTo>
                  <a:cubicBezTo>
                    <a:pt x="286" y="616"/>
                    <a:pt x="346" y="678"/>
                    <a:pt x="410" y="738"/>
                  </a:cubicBezTo>
                  <a:cubicBezTo>
                    <a:pt x="474" y="799"/>
                    <a:pt x="542" y="859"/>
                    <a:pt x="612" y="915"/>
                  </a:cubicBezTo>
                  <a:cubicBezTo>
                    <a:pt x="675" y="965"/>
                    <a:pt x="740" y="1012"/>
                    <a:pt x="804" y="1053"/>
                  </a:cubicBezTo>
                  <a:cubicBezTo>
                    <a:pt x="837" y="1073"/>
                    <a:pt x="869" y="1091"/>
                    <a:pt x="902" y="1108"/>
                  </a:cubicBezTo>
                  <a:cubicBezTo>
                    <a:pt x="934" y="1125"/>
                    <a:pt x="967" y="1139"/>
                    <a:pt x="1001" y="1152"/>
                  </a:cubicBezTo>
                  <a:cubicBezTo>
                    <a:pt x="1101" y="1188"/>
                    <a:pt x="1211" y="1136"/>
                    <a:pt x="1247" y="1036"/>
                  </a:cubicBezTo>
                  <a:cubicBezTo>
                    <a:pt x="1283" y="936"/>
                    <a:pt x="1231" y="826"/>
                    <a:pt x="1131" y="790"/>
                  </a:cubicBezTo>
                  <a:cubicBezTo>
                    <a:pt x="1116" y="784"/>
                    <a:pt x="1097" y="776"/>
                    <a:pt x="1077" y="765"/>
                  </a:cubicBezTo>
                  <a:cubicBezTo>
                    <a:pt x="1045" y="749"/>
                    <a:pt x="1009" y="728"/>
                    <a:pt x="971" y="702"/>
                  </a:cubicBezTo>
                  <a:cubicBezTo>
                    <a:pt x="933" y="676"/>
                    <a:pt x="892" y="646"/>
                    <a:pt x="851" y="614"/>
                  </a:cubicBezTo>
                  <a:cubicBezTo>
                    <a:pt x="748" y="531"/>
                    <a:pt x="642" y="432"/>
                    <a:pt x="556" y="340"/>
                  </a:cubicBezTo>
                  <a:cubicBezTo>
                    <a:pt x="514" y="295"/>
                    <a:pt x="476" y="251"/>
                    <a:pt x="447" y="214"/>
                  </a:cubicBezTo>
                  <a:cubicBezTo>
                    <a:pt x="433" y="195"/>
                    <a:pt x="421" y="178"/>
                    <a:pt x="411" y="164"/>
                  </a:cubicBezTo>
                  <a:cubicBezTo>
                    <a:pt x="401" y="149"/>
                    <a:pt x="394" y="137"/>
                    <a:pt x="390" y="130"/>
                  </a:cubicBezTo>
                  <a:cubicBezTo>
                    <a:pt x="341" y="36"/>
                    <a:pt x="225" y="0"/>
                    <a:pt x="130" y="49"/>
                  </a:cubicBezTo>
                  <a:cubicBezTo>
                    <a:pt x="36" y="98"/>
                    <a:pt x="0" y="214"/>
                    <a:pt x="49" y="30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2"/>
            <p:cNvSpPr>
              <a:spLocks/>
            </p:cNvSpPr>
            <p:nvPr/>
          </p:nvSpPr>
          <p:spPr bwMode="auto">
            <a:xfrm>
              <a:off x="6330950" y="696913"/>
              <a:ext cx="184150" cy="350837"/>
            </a:xfrm>
            <a:custGeom>
              <a:avLst/>
              <a:gdLst>
                <a:gd name="T0" fmla="*/ 0 w 116"/>
                <a:gd name="T1" fmla="*/ 0 h 221"/>
                <a:gd name="T2" fmla="*/ 116 w 116"/>
                <a:gd name="T3" fmla="*/ 221 h 221"/>
                <a:gd name="T4" fmla="*/ 0 w 116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221">
                  <a:moveTo>
                    <a:pt x="0" y="0"/>
                  </a:moveTo>
                  <a:lnTo>
                    <a:pt x="116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183"/>
            <p:cNvSpPr>
              <a:spLocks noChangeShapeType="1"/>
            </p:cNvSpPr>
            <p:nvPr/>
          </p:nvSpPr>
          <p:spPr bwMode="auto">
            <a:xfrm>
              <a:off x="6330950" y="696913"/>
              <a:ext cx="184150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4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  <a:gd name="T8" fmla="*/ 0 w 147"/>
                <a:gd name="T9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5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6"/>
            <p:cNvSpPr>
              <a:spLocks/>
            </p:cNvSpPr>
            <p:nvPr/>
          </p:nvSpPr>
          <p:spPr bwMode="auto">
            <a:xfrm>
              <a:off x="6562725" y="576263"/>
              <a:ext cx="182562" cy="350837"/>
            </a:xfrm>
            <a:custGeom>
              <a:avLst/>
              <a:gdLst>
                <a:gd name="T0" fmla="*/ 0 w 115"/>
                <a:gd name="T1" fmla="*/ 0 h 221"/>
                <a:gd name="T2" fmla="*/ 115 w 115"/>
                <a:gd name="T3" fmla="*/ 221 h 221"/>
                <a:gd name="T4" fmla="*/ 0 w 115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221">
                  <a:moveTo>
                    <a:pt x="0" y="0"/>
                  </a:moveTo>
                  <a:lnTo>
                    <a:pt x="115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187"/>
            <p:cNvSpPr>
              <a:spLocks noChangeShapeType="1"/>
            </p:cNvSpPr>
            <p:nvPr/>
          </p:nvSpPr>
          <p:spPr bwMode="auto">
            <a:xfrm>
              <a:off x="6562725" y="576263"/>
              <a:ext cx="182562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8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  <a:gd name="T8" fmla="*/ 0 w 147"/>
                <a:gd name="T9" fmla="*/ 1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9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0"/>
            <p:cNvSpPr>
              <a:spLocks/>
            </p:cNvSpPr>
            <p:nvPr/>
          </p:nvSpPr>
          <p:spPr bwMode="auto">
            <a:xfrm>
              <a:off x="6167437" y="312738"/>
              <a:ext cx="460375" cy="422275"/>
            </a:xfrm>
            <a:custGeom>
              <a:avLst/>
              <a:gdLst>
                <a:gd name="T0" fmla="*/ 1090 w 1227"/>
                <a:gd name="T1" fmla="*/ 364 h 1125"/>
                <a:gd name="T2" fmla="*/ 771 w 1227"/>
                <a:gd name="T3" fmla="*/ 914 h 1125"/>
                <a:gd name="T4" fmla="*/ 137 w 1227"/>
                <a:gd name="T5" fmla="*/ 862 h 1125"/>
                <a:gd name="T6" fmla="*/ 365 w 1227"/>
                <a:gd name="T7" fmla="*/ 137 h 1125"/>
                <a:gd name="T8" fmla="*/ 1090 w 1227"/>
                <a:gd name="T9" fmla="*/ 364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7" h="1125">
                  <a:moveTo>
                    <a:pt x="1090" y="364"/>
                  </a:moveTo>
                  <a:cubicBezTo>
                    <a:pt x="1227" y="627"/>
                    <a:pt x="1034" y="776"/>
                    <a:pt x="771" y="914"/>
                  </a:cubicBezTo>
                  <a:cubicBezTo>
                    <a:pt x="508" y="1051"/>
                    <a:pt x="275" y="1125"/>
                    <a:pt x="137" y="862"/>
                  </a:cubicBezTo>
                  <a:cubicBezTo>
                    <a:pt x="0" y="599"/>
                    <a:pt x="102" y="275"/>
                    <a:pt x="365" y="137"/>
                  </a:cubicBezTo>
                  <a:cubicBezTo>
                    <a:pt x="627" y="0"/>
                    <a:pt x="952" y="101"/>
                    <a:pt x="1090" y="3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1"/>
            <p:cNvSpPr>
              <a:spLocks/>
            </p:cNvSpPr>
            <p:nvPr/>
          </p:nvSpPr>
          <p:spPr bwMode="auto">
            <a:xfrm>
              <a:off x="6235700" y="368300"/>
              <a:ext cx="298450" cy="271462"/>
            </a:xfrm>
            <a:custGeom>
              <a:avLst/>
              <a:gdLst>
                <a:gd name="T0" fmla="*/ 703 w 792"/>
                <a:gd name="T1" fmla="*/ 235 h 725"/>
                <a:gd name="T2" fmla="*/ 497 w 792"/>
                <a:gd name="T3" fmla="*/ 589 h 725"/>
                <a:gd name="T4" fmla="*/ 89 w 792"/>
                <a:gd name="T5" fmla="*/ 556 h 725"/>
                <a:gd name="T6" fmla="*/ 235 w 792"/>
                <a:gd name="T7" fmla="*/ 88 h 725"/>
                <a:gd name="T8" fmla="*/ 703 w 792"/>
                <a:gd name="T9" fmla="*/ 23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725">
                  <a:moveTo>
                    <a:pt x="703" y="235"/>
                  </a:moveTo>
                  <a:cubicBezTo>
                    <a:pt x="792" y="404"/>
                    <a:pt x="667" y="500"/>
                    <a:pt x="497" y="589"/>
                  </a:cubicBezTo>
                  <a:cubicBezTo>
                    <a:pt x="328" y="678"/>
                    <a:pt x="178" y="725"/>
                    <a:pt x="89" y="556"/>
                  </a:cubicBezTo>
                  <a:cubicBezTo>
                    <a:pt x="0" y="386"/>
                    <a:pt x="66" y="177"/>
                    <a:pt x="235" y="88"/>
                  </a:cubicBezTo>
                  <a:cubicBezTo>
                    <a:pt x="405" y="0"/>
                    <a:pt x="614" y="65"/>
                    <a:pt x="703" y="235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2"/>
            <p:cNvSpPr>
              <a:spLocks/>
            </p:cNvSpPr>
            <p:nvPr/>
          </p:nvSpPr>
          <p:spPr bwMode="auto">
            <a:xfrm>
              <a:off x="6281737" y="412750"/>
              <a:ext cx="77787" cy="169862"/>
            </a:xfrm>
            <a:custGeom>
              <a:avLst/>
              <a:gdLst>
                <a:gd name="T0" fmla="*/ 114 w 208"/>
                <a:gd name="T1" fmla="*/ 378 h 452"/>
                <a:gd name="T2" fmla="*/ 94 w 208"/>
                <a:gd name="T3" fmla="*/ 332 h 452"/>
                <a:gd name="T4" fmla="*/ 89 w 208"/>
                <a:gd name="T5" fmla="*/ 284 h 452"/>
                <a:gd name="T6" fmla="*/ 98 w 208"/>
                <a:gd name="T7" fmla="*/ 218 h 452"/>
                <a:gd name="T8" fmla="*/ 137 w 208"/>
                <a:gd name="T9" fmla="*/ 133 h 452"/>
                <a:gd name="T10" fmla="*/ 160 w 208"/>
                <a:gd name="T11" fmla="*/ 104 h 452"/>
                <a:gd name="T12" fmla="*/ 178 w 208"/>
                <a:gd name="T13" fmla="*/ 90 h 452"/>
                <a:gd name="T14" fmla="*/ 197 w 208"/>
                <a:gd name="T15" fmla="*/ 30 h 452"/>
                <a:gd name="T16" fmla="*/ 137 w 208"/>
                <a:gd name="T17" fmla="*/ 12 h 452"/>
                <a:gd name="T18" fmla="*/ 110 w 208"/>
                <a:gd name="T19" fmla="*/ 30 h 452"/>
                <a:gd name="T20" fmla="*/ 69 w 208"/>
                <a:gd name="T21" fmla="*/ 75 h 452"/>
                <a:gd name="T22" fmla="*/ 20 w 208"/>
                <a:gd name="T23" fmla="*/ 168 h 452"/>
                <a:gd name="T24" fmla="*/ 0 w 208"/>
                <a:gd name="T25" fmla="*/ 284 h 452"/>
                <a:gd name="T26" fmla="*/ 8 w 208"/>
                <a:gd name="T27" fmla="*/ 354 h 452"/>
                <a:gd name="T28" fmla="*/ 38 w 208"/>
                <a:gd name="T29" fmla="*/ 424 h 452"/>
                <a:gd name="T30" fmla="*/ 98 w 208"/>
                <a:gd name="T31" fmla="*/ 439 h 452"/>
                <a:gd name="T32" fmla="*/ 114 w 208"/>
                <a:gd name="T33" fmla="*/ 37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8" h="452">
                  <a:moveTo>
                    <a:pt x="114" y="378"/>
                  </a:moveTo>
                  <a:cubicBezTo>
                    <a:pt x="105" y="363"/>
                    <a:pt x="99" y="348"/>
                    <a:pt x="94" y="332"/>
                  </a:cubicBezTo>
                  <a:cubicBezTo>
                    <a:pt x="90" y="316"/>
                    <a:pt x="89" y="300"/>
                    <a:pt x="89" y="284"/>
                  </a:cubicBezTo>
                  <a:cubicBezTo>
                    <a:pt x="89" y="262"/>
                    <a:pt x="92" y="239"/>
                    <a:pt x="98" y="218"/>
                  </a:cubicBezTo>
                  <a:cubicBezTo>
                    <a:pt x="107" y="186"/>
                    <a:pt x="121" y="156"/>
                    <a:pt x="137" y="133"/>
                  </a:cubicBezTo>
                  <a:cubicBezTo>
                    <a:pt x="145" y="121"/>
                    <a:pt x="153" y="112"/>
                    <a:pt x="160" y="104"/>
                  </a:cubicBezTo>
                  <a:cubicBezTo>
                    <a:pt x="168" y="97"/>
                    <a:pt x="174" y="92"/>
                    <a:pt x="178" y="90"/>
                  </a:cubicBezTo>
                  <a:cubicBezTo>
                    <a:pt x="200" y="79"/>
                    <a:pt x="208" y="52"/>
                    <a:pt x="197" y="30"/>
                  </a:cubicBezTo>
                  <a:cubicBezTo>
                    <a:pt x="186" y="9"/>
                    <a:pt x="159" y="0"/>
                    <a:pt x="137" y="12"/>
                  </a:cubicBezTo>
                  <a:cubicBezTo>
                    <a:pt x="127" y="17"/>
                    <a:pt x="119" y="23"/>
                    <a:pt x="110" y="30"/>
                  </a:cubicBezTo>
                  <a:cubicBezTo>
                    <a:pt x="96" y="42"/>
                    <a:pt x="82" y="57"/>
                    <a:pt x="69" y="75"/>
                  </a:cubicBezTo>
                  <a:cubicBezTo>
                    <a:pt x="50" y="101"/>
                    <a:pt x="33" y="133"/>
                    <a:pt x="20" y="168"/>
                  </a:cubicBezTo>
                  <a:cubicBezTo>
                    <a:pt x="8" y="204"/>
                    <a:pt x="0" y="243"/>
                    <a:pt x="0" y="284"/>
                  </a:cubicBezTo>
                  <a:cubicBezTo>
                    <a:pt x="0" y="307"/>
                    <a:pt x="2" y="331"/>
                    <a:pt x="8" y="354"/>
                  </a:cubicBezTo>
                  <a:cubicBezTo>
                    <a:pt x="15" y="378"/>
                    <a:pt x="24" y="401"/>
                    <a:pt x="38" y="424"/>
                  </a:cubicBezTo>
                  <a:cubicBezTo>
                    <a:pt x="50" y="445"/>
                    <a:pt x="77" y="452"/>
                    <a:pt x="98" y="439"/>
                  </a:cubicBezTo>
                  <a:cubicBezTo>
                    <a:pt x="119" y="427"/>
                    <a:pt x="126" y="399"/>
                    <a:pt x="114" y="378"/>
                  </a:cubicBezTo>
                  <a:close/>
                </a:path>
              </a:pathLst>
            </a:custGeom>
            <a:solidFill>
              <a:srgbClr val="2C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3"/>
            <p:cNvSpPr>
              <a:spLocks/>
            </p:cNvSpPr>
            <p:nvPr/>
          </p:nvSpPr>
          <p:spPr bwMode="auto">
            <a:xfrm>
              <a:off x="6462712" y="895350"/>
              <a:ext cx="341312" cy="179387"/>
            </a:xfrm>
            <a:custGeom>
              <a:avLst/>
              <a:gdLst>
                <a:gd name="T0" fmla="*/ 0 w 215"/>
                <a:gd name="T1" fmla="*/ 113 h 113"/>
                <a:gd name="T2" fmla="*/ 215 w 215"/>
                <a:gd name="T3" fmla="*/ 0 h 113"/>
                <a:gd name="T4" fmla="*/ 0 w 215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113">
                  <a:moveTo>
                    <a:pt x="0" y="113"/>
                  </a:moveTo>
                  <a:lnTo>
                    <a:pt x="215" y="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194"/>
            <p:cNvSpPr>
              <a:spLocks noChangeShapeType="1"/>
            </p:cNvSpPr>
            <p:nvPr/>
          </p:nvSpPr>
          <p:spPr bwMode="auto">
            <a:xfrm flipV="1">
              <a:off x="6462712" y="895350"/>
              <a:ext cx="341312" cy="1793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5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  <a:gd name="T8" fmla="*/ 16 w 231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  <a:lnTo>
                    <a:pt x="16" y="143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6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7"/>
            <p:cNvSpPr>
              <a:spLocks/>
            </p:cNvSpPr>
            <p:nvPr/>
          </p:nvSpPr>
          <p:spPr bwMode="auto">
            <a:xfrm>
              <a:off x="6908800" y="1209675"/>
              <a:ext cx="288925" cy="241300"/>
            </a:xfrm>
            <a:custGeom>
              <a:avLst/>
              <a:gdLst>
                <a:gd name="T0" fmla="*/ 97 w 768"/>
                <a:gd name="T1" fmla="*/ 367 h 640"/>
                <a:gd name="T2" fmla="*/ 289 w 768"/>
                <a:gd name="T3" fmla="*/ 505 h 640"/>
                <a:gd name="T4" fmla="*/ 387 w 768"/>
                <a:gd name="T5" fmla="*/ 560 h 640"/>
                <a:gd name="T6" fmla="*/ 486 w 768"/>
                <a:gd name="T7" fmla="*/ 604 h 640"/>
                <a:gd name="T8" fmla="*/ 732 w 768"/>
                <a:gd name="T9" fmla="*/ 488 h 640"/>
                <a:gd name="T10" fmla="*/ 616 w 768"/>
                <a:gd name="T11" fmla="*/ 242 h 640"/>
                <a:gd name="T12" fmla="*/ 562 w 768"/>
                <a:gd name="T13" fmla="*/ 217 h 640"/>
                <a:gd name="T14" fmla="*/ 456 w 768"/>
                <a:gd name="T15" fmla="*/ 154 h 640"/>
                <a:gd name="T16" fmla="*/ 336 w 768"/>
                <a:gd name="T17" fmla="*/ 66 h 640"/>
                <a:gd name="T18" fmla="*/ 66 w 768"/>
                <a:gd name="T19" fmla="*/ 96 h 640"/>
                <a:gd name="T20" fmla="*/ 97 w 768"/>
                <a:gd name="T21" fmla="*/ 36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640">
                  <a:moveTo>
                    <a:pt x="97" y="367"/>
                  </a:moveTo>
                  <a:cubicBezTo>
                    <a:pt x="160" y="417"/>
                    <a:pt x="225" y="464"/>
                    <a:pt x="289" y="505"/>
                  </a:cubicBezTo>
                  <a:cubicBezTo>
                    <a:pt x="322" y="525"/>
                    <a:pt x="354" y="543"/>
                    <a:pt x="387" y="560"/>
                  </a:cubicBezTo>
                  <a:cubicBezTo>
                    <a:pt x="419" y="577"/>
                    <a:pt x="452" y="591"/>
                    <a:pt x="486" y="604"/>
                  </a:cubicBezTo>
                  <a:cubicBezTo>
                    <a:pt x="586" y="640"/>
                    <a:pt x="696" y="588"/>
                    <a:pt x="732" y="488"/>
                  </a:cubicBezTo>
                  <a:cubicBezTo>
                    <a:pt x="768" y="388"/>
                    <a:pt x="716" y="278"/>
                    <a:pt x="616" y="242"/>
                  </a:cubicBezTo>
                  <a:cubicBezTo>
                    <a:pt x="601" y="236"/>
                    <a:pt x="582" y="228"/>
                    <a:pt x="562" y="217"/>
                  </a:cubicBezTo>
                  <a:cubicBezTo>
                    <a:pt x="530" y="201"/>
                    <a:pt x="494" y="180"/>
                    <a:pt x="456" y="154"/>
                  </a:cubicBezTo>
                  <a:cubicBezTo>
                    <a:pt x="418" y="128"/>
                    <a:pt x="377" y="98"/>
                    <a:pt x="336" y="66"/>
                  </a:cubicBezTo>
                  <a:cubicBezTo>
                    <a:pt x="253" y="0"/>
                    <a:pt x="132" y="13"/>
                    <a:pt x="66" y="96"/>
                  </a:cubicBezTo>
                  <a:cubicBezTo>
                    <a:pt x="0" y="179"/>
                    <a:pt x="13" y="301"/>
                    <a:pt x="97" y="3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8"/>
            <p:cNvSpPr>
              <a:spLocks/>
            </p:cNvSpPr>
            <p:nvPr/>
          </p:nvSpPr>
          <p:spPr bwMode="auto">
            <a:xfrm>
              <a:off x="6697662" y="1282700"/>
              <a:ext cx="309562" cy="282575"/>
            </a:xfrm>
            <a:custGeom>
              <a:avLst/>
              <a:gdLst>
                <a:gd name="T0" fmla="*/ 74 w 826"/>
                <a:gd name="T1" fmla="*/ 346 h 753"/>
                <a:gd name="T2" fmla="*/ 280 w 826"/>
                <a:gd name="T3" fmla="*/ 537 h 753"/>
                <a:gd name="T4" fmla="*/ 509 w 826"/>
                <a:gd name="T5" fmla="*/ 699 h 753"/>
                <a:gd name="T6" fmla="*/ 772 w 826"/>
                <a:gd name="T7" fmla="*/ 631 h 753"/>
                <a:gd name="T8" fmla="*/ 704 w 826"/>
                <a:gd name="T9" fmla="*/ 368 h 753"/>
                <a:gd name="T10" fmla="*/ 525 w 826"/>
                <a:gd name="T11" fmla="*/ 240 h 753"/>
                <a:gd name="T12" fmla="*/ 349 w 826"/>
                <a:gd name="T13" fmla="*/ 78 h 753"/>
                <a:gd name="T14" fmla="*/ 77 w 826"/>
                <a:gd name="T15" fmla="*/ 74 h 753"/>
                <a:gd name="T16" fmla="*/ 74 w 826"/>
                <a:gd name="T17" fmla="*/ 34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6" h="753">
                  <a:moveTo>
                    <a:pt x="74" y="346"/>
                  </a:moveTo>
                  <a:cubicBezTo>
                    <a:pt x="138" y="412"/>
                    <a:pt x="207" y="477"/>
                    <a:pt x="280" y="537"/>
                  </a:cubicBezTo>
                  <a:cubicBezTo>
                    <a:pt x="352" y="597"/>
                    <a:pt x="429" y="652"/>
                    <a:pt x="509" y="699"/>
                  </a:cubicBezTo>
                  <a:cubicBezTo>
                    <a:pt x="601" y="753"/>
                    <a:pt x="719" y="723"/>
                    <a:pt x="772" y="631"/>
                  </a:cubicBezTo>
                  <a:cubicBezTo>
                    <a:pt x="826" y="540"/>
                    <a:pt x="796" y="422"/>
                    <a:pt x="704" y="368"/>
                  </a:cubicBezTo>
                  <a:cubicBezTo>
                    <a:pt x="646" y="333"/>
                    <a:pt x="585" y="290"/>
                    <a:pt x="525" y="240"/>
                  </a:cubicBezTo>
                  <a:cubicBezTo>
                    <a:pt x="465" y="191"/>
                    <a:pt x="405" y="135"/>
                    <a:pt x="349" y="78"/>
                  </a:cubicBezTo>
                  <a:cubicBezTo>
                    <a:pt x="275" y="2"/>
                    <a:pt x="153" y="0"/>
                    <a:pt x="77" y="74"/>
                  </a:cubicBezTo>
                  <a:cubicBezTo>
                    <a:pt x="1" y="148"/>
                    <a:pt x="0" y="270"/>
                    <a:pt x="74" y="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110580"/>
            <a:ext cx="2321588" cy="39814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862915" y="266640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第二课时</a:t>
            </a:r>
            <a:endParaRPr lang="zh-CN" altLang="en-US" sz="440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9367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228">
        <p14:warp dir="in"/>
      </p:transition>
    </mc:Choice>
    <mc:Fallback>
      <p:transition spd="slow" advTm="52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57290" y="58149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一、我是记者</a:t>
            </a:r>
            <a:r>
              <a:rPr lang="en-US" altLang="zh-CN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——</a:t>
            </a:r>
            <a:r>
              <a:rPr lang="zh-CN" altLang="en-US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我写新闻</a:t>
            </a:r>
            <a:endParaRPr lang="zh-CN" altLang="en-US" dirty="0"/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42910" y="1785932"/>
            <a:ext cx="7429552" cy="2500330"/>
            <a:chOff x="395536" y="1484784"/>
            <a:chExt cx="8424936" cy="3528392"/>
          </a:xfrm>
        </p:grpSpPr>
        <p:sp>
          <p:nvSpPr>
            <p:cNvPr id="7" name="矩形 6"/>
            <p:cNvSpPr/>
            <p:nvPr/>
          </p:nvSpPr>
          <p:spPr>
            <a:xfrm>
              <a:off x="395536" y="1484784"/>
              <a:ext cx="8424936" cy="3528392"/>
            </a:xfrm>
            <a:prstGeom prst="rect">
              <a:avLst/>
            </a:prstGeom>
            <a:solidFill>
              <a:srgbClr val="3F8179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79995" y="1733994"/>
              <a:ext cx="8055961" cy="31275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57554" y="1707942"/>
              <a:ext cx="8172461" cy="3204423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kern="0" dirty="0" smtClean="0">
                  <a:latin typeface="方正卡通简体" pitchFamily="65" charset="-122"/>
                  <a:ea typeface="方正卡通简体" pitchFamily="65" charset="-122"/>
                </a:rPr>
                <a:t>纪念神州五号升空的专题图片展昨日在杭州市民中心展出。请你以现场记者身份为图片展撰写新闻稿。</a:t>
              </a:r>
              <a:endParaRPr lang="en-US" altLang="zh-CN" kern="0" dirty="0" smtClean="0">
                <a:latin typeface="方正卡通简体" pitchFamily="65" charset="-122"/>
                <a:ea typeface="方正卡通简体" pitchFamily="65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kern="0" dirty="0" smtClean="0">
                <a:latin typeface="方正卡通简体" pitchFamily="65" charset="-122"/>
                <a:ea typeface="方正卡通简体" pitchFamily="65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 smtClean="0">
                  <a:latin typeface="方正卡通简体" pitchFamily="65" charset="-122"/>
                  <a:ea typeface="方正卡通简体" pitchFamily="65" charset="-122"/>
                </a:rPr>
                <a:t>要求</a:t>
              </a:r>
              <a:r>
                <a:rPr lang="zh-CN" altLang="en-US" kern="0" dirty="0" smtClean="0">
                  <a:latin typeface="方正卡通简体" pitchFamily="65" charset="-122"/>
                  <a:ea typeface="方正卡通简体" pitchFamily="65" charset="-122"/>
                </a:rPr>
                <a:t>：选择一种</a:t>
              </a:r>
              <a:r>
                <a:rPr lang="zh-CN" altLang="en-US" kern="0" dirty="0" smtClean="0">
                  <a:solidFill>
                    <a:srgbClr val="C00000"/>
                  </a:solidFill>
                  <a:latin typeface="方正卡通简体" pitchFamily="65" charset="-122"/>
                  <a:ea typeface="方正卡通简体" pitchFamily="65" charset="-122"/>
                </a:rPr>
                <a:t>新闻结构</a:t>
              </a:r>
              <a:r>
                <a:rPr lang="zh-CN" altLang="en-US" kern="0" dirty="0" smtClean="0">
                  <a:latin typeface="方正卡通简体" pitchFamily="65" charset="-122"/>
                  <a:ea typeface="方正卡通简体" pitchFamily="65" charset="-122"/>
                </a:rPr>
                <a:t>进行应用。</a:t>
              </a:r>
              <a:endParaRPr lang="zh-CN" altLang="en-US" kern="0" dirty="0"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3" name="组合 9"/>
          <p:cNvGrpSpPr>
            <a:grpSpLocks/>
          </p:cNvGrpSpPr>
          <p:nvPr/>
        </p:nvGrpSpPr>
        <p:grpSpPr bwMode="auto">
          <a:xfrm rot="-281524">
            <a:off x="558361" y="956715"/>
            <a:ext cx="2474912" cy="1043409"/>
            <a:chOff x="1303679" y="764704"/>
            <a:chExt cx="2473463" cy="1043287"/>
          </a:xfrm>
        </p:grpSpPr>
        <p:grpSp>
          <p:nvGrpSpPr>
            <p:cNvPr id="5" name="组合 3"/>
            <p:cNvGrpSpPr>
              <a:grpSpLocks/>
            </p:cNvGrpSpPr>
            <p:nvPr/>
          </p:nvGrpSpPr>
          <p:grpSpPr bwMode="auto">
            <a:xfrm>
              <a:off x="1303679" y="764704"/>
              <a:ext cx="2473463" cy="1043287"/>
              <a:chOff x="1048465" y="1857133"/>
              <a:chExt cx="2473463" cy="104328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048465" y="2384544"/>
                <a:ext cx="2473463" cy="515876"/>
              </a:xfrm>
              <a:prstGeom prst="rect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308930" y="2486535"/>
                <a:ext cx="71395" cy="73016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216312" y="2483955"/>
                <a:ext cx="72982" cy="7143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cxnSp>
            <p:nvCxnSpPr>
              <p:cNvPr id="16" name="直接连接符 15"/>
              <p:cNvCxnSpPr>
                <a:endCxn id="15" idx="5"/>
              </p:cNvCxnSpPr>
              <p:nvPr/>
            </p:nvCxnSpPr>
            <p:spPr>
              <a:xfrm>
                <a:off x="2361649" y="1947490"/>
                <a:ext cx="913865" cy="592067"/>
              </a:xfrm>
              <a:prstGeom prst="line">
                <a:avLst/>
              </a:prstGeom>
              <a:noFill/>
              <a:ln w="19050" cap="flat" cmpd="sng" algn="ctr">
                <a:solidFill>
                  <a:srgbClr val="955E2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cxnSp>
            <p:nvCxnSpPr>
              <p:cNvPr id="17" name="直接连接符 16"/>
              <p:cNvCxnSpPr>
                <a:endCxn id="14" idx="3"/>
              </p:cNvCxnSpPr>
              <p:nvPr/>
            </p:nvCxnSpPr>
            <p:spPr>
              <a:xfrm flipH="1">
                <a:off x="1319890" y="1951789"/>
                <a:ext cx="851988" cy="596830"/>
              </a:xfrm>
              <a:prstGeom prst="line">
                <a:avLst/>
              </a:prstGeom>
              <a:noFill/>
              <a:ln w="19050" cap="flat" cmpd="sng" algn="ctr">
                <a:solidFill>
                  <a:srgbClr val="955E2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sp>
            <p:nvSpPr>
              <p:cNvPr id="18" name="椭圆 17"/>
              <p:cNvSpPr/>
              <p:nvPr/>
            </p:nvSpPr>
            <p:spPr>
              <a:xfrm>
                <a:off x="2173154" y="1857133"/>
                <a:ext cx="191162" cy="19116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12700"/>
              </a:sp3d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2" name="矩形 2"/>
            <p:cNvSpPr/>
            <p:nvPr/>
          </p:nvSpPr>
          <p:spPr>
            <a:xfrm>
              <a:off x="1602996" y="1123146"/>
              <a:ext cx="1990085" cy="6132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chemeClr val="bg1"/>
                  </a:solidFill>
                  <a:latin typeface="方正卡通简体" pitchFamily="65" charset="-122"/>
                  <a:ea typeface="方正卡通简体" pitchFamily="65" charset="-122"/>
                </a:rPr>
                <a:t>模拟写作情境：</a:t>
              </a:r>
              <a:endParaRPr lang="en-US" altLang="zh-CN" sz="2000" b="1" kern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grpSp>
        <p:nvGrpSpPr>
          <p:cNvPr id="6" name="组合 18"/>
          <p:cNvGrpSpPr/>
          <p:nvPr/>
        </p:nvGrpSpPr>
        <p:grpSpPr>
          <a:xfrm>
            <a:off x="7419799" y="101986"/>
            <a:ext cx="866977" cy="986741"/>
            <a:chOff x="5899150" y="87313"/>
            <a:chExt cx="1298575" cy="1477962"/>
          </a:xfrm>
        </p:grpSpPr>
        <p:sp>
          <p:nvSpPr>
            <p:cNvPr id="20" name="Freeform 175"/>
            <p:cNvSpPr>
              <a:spLocks/>
            </p:cNvSpPr>
            <p:nvPr/>
          </p:nvSpPr>
          <p:spPr bwMode="auto">
            <a:xfrm>
              <a:off x="6115050" y="347663"/>
              <a:ext cx="909637" cy="995362"/>
            </a:xfrm>
            <a:custGeom>
              <a:avLst/>
              <a:gdLst>
                <a:gd name="T0" fmla="*/ 2226 w 2423"/>
                <a:gd name="T1" fmla="*/ 2061 h 2653"/>
                <a:gd name="T2" fmla="*/ 1235 w 2423"/>
                <a:gd name="T3" fmla="*/ 2579 h 2653"/>
                <a:gd name="T4" fmla="*/ 844 w 2423"/>
                <a:gd name="T5" fmla="*/ 2456 h 2653"/>
                <a:gd name="T6" fmla="*/ 74 w 2423"/>
                <a:gd name="T7" fmla="*/ 983 h 2653"/>
                <a:gd name="T8" fmla="*/ 196 w 2423"/>
                <a:gd name="T9" fmla="*/ 592 h 2653"/>
                <a:gd name="T10" fmla="*/ 1187 w 2423"/>
                <a:gd name="T11" fmla="*/ 74 h 2653"/>
                <a:gd name="T12" fmla="*/ 1578 w 2423"/>
                <a:gd name="T13" fmla="*/ 196 h 2653"/>
                <a:gd name="T14" fmla="*/ 2349 w 2423"/>
                <a:gd name="T15" fmla="*/ 1670 h 2653"/>
                <a:gd name="T16" fmla="*/ 2226 w 2423"/>
                <a:gd name="T17" fmla="*/ 2061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3" h="2653">
                  <a:moveTo>
                    <a:pt x="2226" y="2061"/>
                  </a:moveTo>
                  <a:cubicBezTo>
                    <a:pt x="1235" y="2579"/>
                    <a:pt x="1235" y="2579"/>
                    <a:pt x="1235" y="2579"/>
                  </a:cubicBezTo>
                  <a:cubicBezTo>
                    <a:pt x="1094" y="2653"/>
                    <a:pt x="918" y="2598"/>
                    <a:pt x="844" y="2456"/>
                  </a:cubicBezTo>
                  <a:cubicBezTo>
                    <a:pt x="74" y="983"/>
                    <a:pt x="74" y="983"/>
                    <a:pt x="74" y="983"/>
                  </a:cubicBezTo>
                  <a:cubicBezTo>
                    <a:pt x="0" y="841"/>
                    <a:pt x="55" y="666"/>
                    <a:pt x="196" y="592"/>
                  </a:cubicBezTo>
                  <a:cubicBezTo>
                    <a:pt x="1187" y="74"/>
                    <a:pt x="1187" y="74"/>
                    <a:pt x="1187" y="74"/>
                  </a:cubicBezTo>
                  <a:cubicBezTo>
                    <a:pt x="1329" y="0"/>
                    <a:pt x="1504" y="54"/>
                    <a:pt x="1578" y="196"/>
                  </a:cubicBezTo>
                  <a:cubicBezTo>
                    <a:pt x="2349" y="1670"/>
                    <a:pt x="2349" y="1670"/>
                    <a:pt x="2349" y="1670"/>
                  </a:cubicBezTo>
                  <a:cubicBezTo>
                    <a:pt x="2423" y="1811"/>
                    <a:pt x="2368" y="1986"/>
                    <a:pt x="2226" y="2061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6"/>
            <p:cNvSpPr>
              <a:spLocks/>
            </p:cNvSpPr>
            <p:nvPr/>
          </p:nvSpPr>
          <p:spPr bwMode="auto">
            <a:xfrm>
              <a:off x="5899150" y="87313"/>
              <a:ext cx="846137" cy="746125"/>
            </a:xfrm>
            <a:custGeom>
              <a:avLst/>
              <a:gdLst>
                <a:gd name="T0" fmla="*/ 49 w 2254"/>
                <a:gd name="T1" fmla="*/ 1274 h 1986"/>
                <a:gd name="T2" fmla="*/ 109 w 2254"/>
                <a:gd name="T3" fmla="*/ 1375 h 1986"/>
                <a:gd name="T4" fmla="*/ 242 w 2254"/>
                <a:gd name="T5" fmla="*/ 1553 h 1986"/>
                <a:gd name="T6" fmla="*/ 432 w 2254"/>
                <a:gd name="T7" fmla="*/ 1736 h 1986"/>
                <a:gd name="T8" fmla="*/ 570 w 2254"/>
                <a:gd name="T9" fmla="*/ 1833 h 1986"/>
                <a:gd name="T10" fmla="*/ 817 w 2254"/>
                <a:gd name="T11" fmla="*/ 1943 h 1986"/>
                <a:gd name="T12" fmla="*/ 1110 w 2254"/>
                <a:gd name="T13" fmla="*/ 1986 h 1986"/>
                <a:gd name="T14" fmla="*/ 1378 w 2254"/>
                <a:gd name="T15" fmla="*/ 1952 h 1986"/>
                <a:gd name="T16" fmla="*/ 1660 w 2254"/>
                <a:gd name="T17" fmla="*/ 1845 h 1986"/>
                <a:gd name="T18" fmla="*/ 1821 w 2254"/>
                <a:gd name="T19" fmla="*/ 1746 h 1986"/>
                <a:gd name="T20" fmla="*/ 2035 w 2254"/>
                <a:gd name="T21" fmla="*/ 1528 h 1986"/>
                <a:gd name="T22" fmla="*/ 2141 w 2254"/>
                <a:gd name="T23" fmla="*/ 1342 h 1986"/>
                <a:gd name="T24" fmla="*/ 2229 w 2254"/>
                <a:gd name="T25" fmla="*/ 1053 h 1986"/>
                <a:gd name="T26" fmla="*/ 2254 w 2254"/>
                <a:gd name="T27" fmla="*/ 775 h 1986"/>
                <a:gd name="T28" fmla="*/ 2254 w 2254"/>
                <a:gd name="T29" fmla="*/ 756 h 1986"/>
                <a:gd name="T30" fmla="*/ 2241 w 2254"/>
                <a:gd name="T31" fmla="*/ 525 h 1986"/>
                <a:gd name="T32" fmla="*/ 2196 w 2254"/>
                <a:gd name="T33" fmla="*/ 265 h 1986"/>
                <a:gd name="T34" fmla="*/ 2168 w 2254"/>
                <a:gd name="T35" fmla="*/ 157 h 1986"/>
                <a:gd name="T36" fmla="*/ 1926 w 2254"/>
                <a:gd name="T37" fmla="*/ 32 h 1986"/>
                <a:gd name="T38" fmla="*/ 1801 w 2254"/>
                <a:gd name="T39" fmla="*/ 274 h 1986"/>
                <a:gd name="T40" fmla="*/ 1968 w 2254"/>
                <a:gd name="T41" fmla="*/ 221 h 1986"/>
                <a:gd name="T42" fmla="*/ 1801 w 2254"/>
                <a:gd name="T43" fmla="*/ 273 h 1986"/>
                <a:gd name="T44" fmla="*/ 1801 w 2254"/>
                <a:gd name="T45" fmla="*/ 274 h 1986"/>
                <a:gd name="T46" fmla="*/ 1968 w 2254"/>
                <a:gd name="T47" fmla="*/ 221 h 1986"/>
                <a:gd name="T48" fmla="*/ 1801 w 2254"/>
                <a:gd name="T49" fmla="*/ 273 h 1986"/>
                <a:gd name="T50" fmla="*/ 1801 w 2254"/>
                <a:gd name="T51" fmla="*/ 274 h 1986"/>
                <a:gd name="T52" fmla="*/ 1854 w 2254"/>
                <a:gd name="T53" fmla="*/ 257 h 1986"/>
                <a:gd name="T54" fmla="*/ 1801 w 2254"/>
                <a:gd name="T55" fmla="*/ 273 h 1986"/>
                <a:gd name="T56" fmla="*/ 1801 w 2254"/>
                <a:gd name="T57" fmla="*/ 274 h 1986"/>
                <a:gd name="T58" fmla="*/ 1854 w 2254"/>
                <a:gd name="T59" fmla="*/ 257 h 1986"/>
                <a:gd name="T60" fmla="*/ 1801 w 2254"/>
                <a:gd name="T61" fmla="*/ 273 h 1986"/>
                <a:gd name="T62" fmla="*/ 1836 w 2254"/>
                <a:gd name="T63" fmla="*/ 418 h 1986"/>
                <a:gd name="T64" fmla="*/ 1859 w 2254"/>
                <a:gd name="T65" fmla="*/ 572 h 1986"/>
                <a:gd name="T66" fmla="*/ 1870 w 2254"/>
                <a:gd name="T67" fmla="*/ 756 h 1986"/>
                <a:gd name="T68" fmla="*/ 1870 w 2254"/>
                <a:gd name="T69" fmla="*/ 771 h 1986"/>
                <a:gd name="T70" fmla="*/ 1850 w 2254"/>
                <a:gd name="T71" fmla="*/ 987 h 1986"/>
                <a:gd name="T72" fmla="*/ 1807 w 2254"/>
                <a:gd name="T73" fmla="*/ 1142 h 1986"/>
                <a:gd name="T74" fmla="*/ 1757 w 2254"/>
                <a:gd name="T75" fmla="*/ 1249 h 1986"/>
                <a:gd name="T76" fmla="*/ 1648 w 2254"/>
                <a:gd name="T77" fmla="*/ 1388 h 1986"/>
                <a:gd name="T78" fmla="*/ 1486 w 2254"/>
                <a:gd name="T79" fmla="*/ 1502 h 1986"/>
                <a:gd name="T80" fmla="*/ 1284 w 2254"/>
                <a:gd name="T81" fmla="*/ 1579 h 1986"/>
                <a:gd name="T82" fmla="*/ 1110 w 2254"/>
                <a:gd name="T83" fmla="*/ 1601 h 1986"/>
                <a:gd name="T84" fmla="*/ 986 w 2254"/>
                <a:gd name="T85" fmla="*/ 1589 h 1986"/>
                <a:gd name="T86" fmla="*/ 819 w 2254"/>
                <a:gd name="T87" fmla="*/ 1531 h 1986"/>
                <a:gd name="T88" fmla="*/ 672 w 2254"/>
                <a:gd name="T89" fmla="*/ 1436 h 1986"/>
                <a:gd name="T90" fmla="*/ 494 w 2254"/>
                <a:gd name="T91" fmla="*/ 1254 h 1986"/>
                <a:gd name="T92" fmla="*/ 432 w 2254"/>
                <a:gd name="T93" fmla="*/ 1167 h 1986"/>
                <a:gd name="T94" fmla="*/ 390 w 2254"/>
                <a:gd name="T95" fmla="*/ 1096 h 1986"/>
                <a:gd name="T96" fmla="*/ 131 w 2254"/>
                <a:gd name="T97" fmla="*/ 1014 h 1986"/>
                <a:gd name="T98" fmla="*/ 49 w 2254"/>
                <a:gd name="T99" fmla="*/ 1274 h 1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4" h="1986">
                  <a:moveTo>
                    <a:pt x="49" y="1274"/>
                  </a:moveTo>
                  <a:cubicBezTo>
                    <a:pt x="65" y="1304"/>
                    <a:pt x="85" y="1338"/>
                    <a:pt x="109" y="1375"/>
                  </a:cubicBezTo>
                  <a:cubicBezTo>
                    <a:pt x="144" y="1430"/>
                    <a:pt x="188" y="1491"/>
                    <a:pt x="242" y="1553"/>
                  </a:cubicBezTo>
                  <a:cubicBezTo>
                    <a:pt x="295" y="1615"/>
                    <a:pt x="358" y="1678"/>
                    <a:pt x="432" y="1736"/>
                  </a:cubicBezTo>
                  <a:cubicBezTo>
                    <a:pt x="474" y="1770"/>
                    <a:pt x="520" y="1803"/>
                    <a:pt x="570" y="1833"/>
                  </a:cubicBezTo>
                  <a:cubicBezTo>
                    <a:pt x="644" y="1877"/>
                    <a:pt x="727" y="1916"/>
                    <a:pt x="817" y="1943"/>
                  </a:cubicBezTo>
                  <a:cubicBezTo>
                    <a:pt x="908" y="1970"/>
                    <a:pt x="1006" y="1986"/>
                    <a:pt x="1110" y="1986"/>
                  </a:cubicBezTo>
                  <a:cubicBezTo>
                    <a:pt x="1196" y="1986"/>
                    <a:pt x="1286" y="1975"/>
                    <a:pt x="1378" y="1952"/>
                  </a:cubicBezTo>
                  <a:cubicBezTo>
                    <a:pt x="1470" y="1929"/>
                    <a:pt x="1564" y="1894"/>
                    <a:pt x="1660" y="1845"/>
                  </a:cubicBezTo>
                  <a:cubicBezTo>
                    <a:pt x="1718" y="1816"/>
                    <a:pt x="1772" y="1782"/>
                    <a:pt x="1821" y="1746"/>
                  </a:cubicBezTo>
                  <a:cubicBezTo>
                    <a:pt x="1906" y="1682"/>
                    <a:pt x="1977" y="1607"/>
                    <a:pt x="2035" y="1528"/>
                  </a:cubicBezTo>
                  <a:cubicBezTo>
                    <a:pt x="2077" y="1468"/>
                    <a:pt x="2113" y="1405"/>
                    <a:pt x="2141" y="1342"/>
                  </a:cubicBezTo>
                  <a:cubicBezTo>
                    <a:pt x="2184" y="1246"/>
                    <a:pt x="2211" y="1148"/>
                    <a:pt x="2229" y="1053"/>
                  </a:cubicBezTo>
                  <a:cubicBezTo>
                    <a:pt x="2246" y="957"/>
                    <a:pt x="2253" y="863"/>
                    <a:pt x="2254" y="775"/>
                  </a:cubicBezTo>
                  <a:cubicBezTo>
                    <a:pt x="2254" y="768"/>
                    <a:pt x="2254" y="762"/>
                    <a:pt x="2254" y="756"/>
                  </a:cubicBezTo>
                  <a:cubicBezTo>
                    <a:pt x="2254" y="674"/>
                    <a:pt x="2249" y="596"/>
                    <a:pt x="2241" y="525"/>
                  </a:cubicBezTo>
                  <a:cubicBezTo>
                    <a:pt x="2229" y="419"/>
                    <a:pt x="2211" y="329"/>
                    <a:pt x="2196" y="265"/>
                  </a:cubicBezTo>
                  <a:cubicBezTo>
                    <a:pt x="2181" y="200"/>
                    <a:pt x="2169" y="161"/>
                    <a:pt x="2168" y="157"/>
                  </a:cubicBezTo>
                  <a:cubicBezTo>
                    <a:pt x="2136" y="56"/>
                    <a:pt x="2027" y="0"/>
                    <a:pt x="1926" y="32"/>
                  </a:cubicBezTo>
                  <a:cubicBezTo>
                    <a:pt x="1825" y="64"/>
                    <a:pt x="1769" y="173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01" y="274"/>
                    <a:pt x="1801" y="274"/>
                  </a:cubicBezTo>
                  <a:cubicBezTo>
                    <a:pt x="1854" y="257"/>
                    <a:pt x="1854" y="257"/>
                    <a:pt x="1854" y="257"/>
                  </a:cubicBezTo>
                  <a:cubicBezTo>
                    <a:pt x="1801" y="273"/>
                    <a:pt x="1801" y="273"/>
                    <a:pt x="1801" y="273"/>
                  </a:cubicBezTo>
                  <a:cubicBezTo>
                    <a:pt x="1801" y="274"/>
                    <a:pt x="1819" y="330"/>
                    <a:pt x="1836" y="418"/>
                  </a:cubicBezTo>
                  <a:cubicBezTo>
                    <a:pt x="1844" y="463"/>
                    <a:pt x="1853" y="515"/>
                    <a:pt x="1859" y="572"/>
                  </a:cubicBezTo>
                  <a:cubicBezTo>
                    <a:pt x="1866" y="630"/>
                    <a:pt x="1870" y="692"/>
                    <a:pt x="1870" y="756"/>
                  </a:cubicBezTo>
                  <a:cubicBezTo>
                    <a:pt x="1870" y="761"/>
                    <a:pt x="1870" y="766"/>
                    <a:pt x="1870" y="771"/>
                  </a:cubicBezTo>
                  <a:cubicBezTo>
                    <a:pt x="1869" y="842"/>
                    <a:pt x="1863" y="916"/>
                    <a:pt x="1850" y="987"/>
                  </a:cubicBezTo>
                  <a:cubicBezTo>
                    <a:pt x="1840" y="1041"/>
                    <a:pt x="1826" y="1093"/>
                    <a:pt x="1807" y="1142"/>
                  </a:cubicBezTo>
                  <a:cubicBezTo>
                    <a:pt x="1793" y="1179"/>
                    <a:pt x="1777" y="1215"/>
                    <a:pt x="1757" y="1249"/>
                  </a:cubicBezTo>
                  <a:cubicBezTo>
                    <a:pt x="1728" y="1299"/>
                    <a:pt x="1692" y="1346"/>
                    <a:pt x="1648" y="1388"/>
                  </a:cubicBezTo>
                  <a:cubicBezTo>
                    <a:pt x="1604" y="1430"/>
                    <a:pt x="1551" y="1469"/>
                    <a:pt x="1486" y="1502"/>
                  </a:cubicBezTo>
                  <a:cubicBezTo>
                    <a:pt x="1413" y="1538"/>
                    <a:pt x="1346" y="1563"/>
                    <a:pt x="1284" y="1579"/>
                  </a:cubicBezTo>
                  <a:cubicBezTo>
                    <a:pt x="1222" y="1594"/>
                    <a:pt x="1164" y="1601"/>
                    <a:pt x="1110" y="1601"/>
                  </a:cubicBezTo>
                  <a:cubicBezTo>
                    <a:pt x="1067" y="1601"/>
                    <a:pt x="1026" y="1597"/>
                    <a:pt x="986" y="1589"/>
                  </a:cubicBezTo>
                  <a:cubicBezTo>
                    <a:pt x="927" y="1577"/>
                    <a:pt x="872" y="1557"/>
                    <a:pt x="819" y="1531"/>
                  </a:cubicBezTo>
                  <a:cubicBezTo>
                    <a:pt x="767" y="1504"/>
                    <a:pt x="717" y="1472"/>
                    <a:pt x="672" y="1436"/>
                  </a:cubicBezTo>
                  <a:cubicBezTo>
                    <a:pt x="602" y="1380"/>
                    <a:pt x="542" y="1316"/>
                    <a:pt x="494" y="1254"/>
                  </a:cubicBezTo>
                  <a:cubicBezTo>
                    <a:pt x="470" y="1224"/>
                    <a:pt x="450" y="1194"/>
                    <a:pt x="432" y="1167"/>
                  </a:cubicBezTo>
                  <a:cubicBezTo>
                    <a:pt x="415" y="1140"/>
                    <a:pt x="401" y="1115"/>
                    <a:pt x="390" y="1096"/>
                  </a:cubicBezTo>
                  <a:cubicBezTo>
                    <a:pt x="341" y="1001"/>
                    <a:pt x="225" y="965"/>
                    <a:pt x="131" y="1014"/>
                  </a:cubicBezTo>
                  <a:cubicBezTo>
                    <a:pt x="36" y="1063"/>
                    <a:pt x="0" y="1180"/>
                    <a:pt x="49" y="12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7"/>
            <p:cNvSpPr>
              <a:spLocks/>
            </p:cNvSpPr>
            <p:nvPr/>
          </p:nvSpPr>
          <p:spPr bwMode="auto">
            <a:xfrm>
              <a:off x="6024562" y="601663"/>
              <a:ext cx="546100" cy="231775"/>
            </a:xfrm>
            <a:custGeom>
              <a:avLst/>
              <a:gdLst>
                <a:gd name="T0" fmla="*/ 97 w 1457"/>
                <a:gd name="T1" fmla="*/ 367 h 617"/>
                <a:gd name="T2" fmla="*/ 235 w 1457"/>
                <a:gd name="T3" fmla="*/ 464 h 617"/>
                <a:gd name="T4" fmla="*/ 482 w 1457"/>
                <a:gd name="T5" fmla="*/ 574 h 617"/>
                <a:gd name="T6" fmla="*/ 775 w 1457"/>
                <a:gd name="T7" fmla="*/ 617 h 617"/>
                <a:gd name="T8" fmla="*/ 1043 w 1457"/>
                <a:gd name="T9" fmla="*/ 583 h 617"/>
                <a:gd name="T10" fmla="*/ 1325 w 1457"/>
                <a:gd name="T11" fmla="*/ 476 h 617"/>
                <a:gd name="T12" fmla="*/ 1409 w 1457"/>
                <a:gd name="T13" fmla="*/ 218 h 617"/>
                <a:gd name="T14" fmla="*/ 1151 w 1457"/>
                <a:gd name="T15" fmla="*/ 133 h 617"/>
                <a:gd name="T16" fmla="*/ 949 w 1457"/>
                <a:gd name="T17" fmla="*/ 210 h 617"/>
                <a:gd name="T18" fmla="*/ 775 w 1457"/>
                <a:gd name="T19" fmla="*/ 232 h 617"/>
                <a:gd name="T20" fmla="*/ 651 w 1457"/>
                <a:gd name="T21" fmla="*/ 220 h 617"/>
                <a:gd name="T22" fmla="*/ 484 w 1457"/>
                <a:gd name="T23" fmla="*/ 162 h 617"/>
                <a:gd name="T24" fmla="*/ 337 w 1457"/>
                <a:gd name="T25" fmla="*/ 67 h 617"/>
                <a:gd name="T26" fmla="*/ 67 w 1457"/>
                <a:gd name="T27" fmla="*/ 97 h 617"/>
                <a:gd name="T28" fmla="*/ 97 w 1457"/>
                <a:gd name="T29" fmla="*/ 36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7" h="617">
                  <a:moveTo>
                    <a:pt x="97" y="367"/>
                  </a:moveTo>
                  <a:cubicBezTo>
                    <a:pt x="139" y="401"/>
                    <a:pt x="185" y="434"/>
                    <a:pt x="235" y="464"/>
                  </a:cubicBezTo>
                  <a:cubicBezTo>
                    <a:pt x="309" y="508"/>
                    <a:pt x="392" y="547"/>
                    <a:pt x="482" y="574"/>
                  </a:cubicBezTo>
                  <a:cubicBezTo>
                    <a:pt x="573" y="601"/>
                    <a:pt x="671" y="617"/>
                    <a:pt x="775" y="617"/>
                  </a:cubicBezTo>
                  <a:cubicBezTo>
                    <a:pt x="861" y="617"/>
                    <a:pt x="951" y="606"/>
                    <a:pt x="1043" y="583"/>
                  </a:cubicBezTo>
                  <a:cubicBezTo>
                    <a:pt x="1135" y="560"/>
                    <a:pt x="1229" y="525"/>
                    <a:pt x="1325" y="476"/>
                  </a:cubicBezTo>
                  <a:cubicBezTo>
                    <a:pt x="1419" y="428"/>
                    <a:pt x="1457" y="313"/>
                    <a:pt x="1409" y="218"/>
                  </a:cubicBezTo>
                  <a:cubicBezTo>
                    <a:pt x="1362" y="123"/>
                    <a:pt x="1246" y="85"/>
                    <a:pt x="1151" y="133"/>
                  </a:cubicBezTo>
                  <a:cubicBezTo>
                    <a:pt x="1078" y="169"/>
                    <a:pt x="1011" y="194"/>
                    <a:pt x="949" y="210"/>
                  </a:cubicBezTo>
                  <a:cubicBezTo>
                    <a:pt x="887" y="225"/>
                    <a:pt x="829" y="232"/>
                    <a:pt x="775" y="232"/>
                  </a:cubicBezTo>
                  <a:cubicBezTo>
                    <a:pt x="732" y="232"/>
                    <a:pt x="691" y="228"/>
                    <a:pt x="651" y="220"/>
                  </a:cubicBezTo>
                  <a:cubicBezTo>
                    <a:pt x="592" y="208"/>
                    <a:pt x="537" y="188"/>
                    <a:pt x="484" y="162"/>
                  </a:cubicBezTo>
                  <a:cubicBezTo>
                    <a:pt x="432" y="135"/>
                    <a:pt x="382" y="103"/>
                    <a:pt x="337" y="67"/>
                  </a:cubicBezTo>
                  <a:cubicBezTo>
                    <a:pt x="254" y="0"/>
                    <a:pt x="133" y="14"/>
                    <a:pt x="67" y="97"/>
                  </a:cubicBezTo>
                  <a:cubicBezTo>
                    <a:pt x="0" y="180"/>
                    <a:pt x="14" y="301"/>
                    <a:pt x="97" y="36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8"/>
            <p:cNvSpPr>
              <a:spLocks/>
            </p:cNvSpPr>
            <p:nvPr/>
          </p:nvSpPr>
          <p:spPr bwMode="auto">
            <a:xfrm>
              <a:off x="6407150" y="304800"/>
              <a:ext cx="338137" cy="493712"/>
            </a:xfrm>
            <a:custGeom>
              <a:avLst/>
              <a:gdLst>
                <a:gd name="T0" fmla="*/ 307 w 902"/>
                <a:gd name="T1" fmla="*/ 1266 h 1314"/>
                <a:gd name="T2" fmla="*/ 468 w 902"/>
                <a:gd name="T3" fmla="*/ 1167 h 1314"/>
                <a:gd name="T4" fmla="*/ 682 w 902"/>
                <a:gd name="T5" fmla="*/ 949 h 1314"/>
                <a:gd name="T6" fmla="*/ 788 w 902"/>
                <a:gd name="T7" fmla="*/ 763 h 1314"/>
                <a:gd name="T8" fmla="*/ 876 w 902"/>
                <a:gd name="T9" fmla="*/ 474 h 1314"/>
                <a:gd name="T10" fmla="*/ 901 w 902"/>
                <a:gd name="T11" fmla="*/ 196 h 1314"/>
                <a:gd name="T12" fmla="*/ 711 w 902"/>
                <a:gd name="T13" fmla="*/ 1 h 1314"/>
                <a:gd name="T14" fmla="*/ 517 w 902"/>
                <a:gd name="T15" fmla="*/ 192 h 1314"/>
                <a:gd name="T16" fmla="*/ 497 w 902"/>
                <a:gd name="T17" fmla="*/ 408 h 1314"/>
                <a:gd name="T18" fmla="*/ 454 w 902"/>
                <a:gd name="T19" fmla="*/ 563 h 1314"/>
                <a:gd name="T20" fmla="*/ 404 w 902"/>
                <a:gd name="T21" fmla="*/ 670 h 1314"/>
                <a:gd name="T22" fmla="*/ 295 w 902"/>
                <a:gd name="T23" fmla="*/ 809 h 1314"/>
                <a:gd name="T24" fmla="*/ 133 w 902"/>
                <a:gd name="T25" fmla="*/ 923 h 1314"/>
                <a:gd name="T26" fmla="*/ 48 w 902"/>
                <a:gd name="T27" fmla="*/ 1181 h 1314"/>
                <a:gd name="T28" fmla="*/ 307 w 902"/>
                <a:gd name="T29" fmla="*/ 1266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2" h="1314">
                  <a:moveTo>
                    <a:pt x="307" y="1266"/>
                  </a:moveTo>
                  <a:cubicBezTo>
                    <a:pt x="365" y="1237"/>
                    <a:pt x="419" y="1203"/>
                    <a:pt x="468" y="1167"/>
                  </a:cubicBezTo>
                  <a:cubicBezTo>
                    <a:pt x="553" y="1103"/>
                    <a:pt x="624" y="1028"/>
                    <a:pt x="682" y="949"/>
                  </a:cubicBezTo>
                  <a:cubicBezTo>
                    <a:pt x="724" y="889"/>
                    <a:pt x="760" y="826"/>
                    <a:pt x="788" y="763"/>
                  </a:cubicBezTo>
                  <a:cubicBezTo>
                    <a:pt x="831" y="667"/>
                    <a:pt x="858" y="569"/>
                    <a:pt x="876" y="474"/>
                  </a:cubicBezTo>
                  <a:cubicBezTo>
                    <a:pt x="893" y="378"/>
                    <a:pt x="900" y="284"/>
                    <a:pt x="901" y="196"/>
                  </a:cubicBezTo>
                  <a:cubicBezTo>
                    <a:pt x="902" y="89"/>
                    <a:pt x="817" y="2"/>
                    <a:pt x="711" y="1"/>
                  </a:cubicBezTo>
                  <a:cubicBezTo>
                    <a:pt x="605" y="0"/>
                    <a:pt x="518" y="86"/>
                    <a:pt x="517" y="192"/>
                  </a:cubicBezTo>
                  <a:cubicBezTo>
                    <a:pt x="516" y="263"/>
                    <a:pt x="510" y="337"/>
                    <a:pt x="497" y="408"/>
                  </a:cubicBezTo>
                  <a:cubicBezTo>
                    <a:pt x="487" y="462"/>
                    <a:pt x="473" y="514"/>
                    <a:pt x="454" y="563"/>
                  </a:cubicBezTo>
                  <a:cubicBezTo>
                    <a:pt x="440" y="600"/>
                    <a:pt x="424" y="636"/>
                    <a:pt x="404" y="670"/>
                  </a:cubicBezTo>
                  <a:cubicBezTo>
                    <a:pt x="375" y="720"/>
                    <a:pt x="339" y="767"/>
                    <a:pt x="295" y="809"/>
                  </a:cubicBezTo>
                  <a:cubicBezTo>
                    <a:pt x="251" y="851"/>
                    <a:pt x="198" y="890"/>
                    <a:pt x="133" y="923"/>
                  </a:cubicBezTo>
                  <a:cubicBezTo>
                    <a:pt x="38" y="971"/>
                    <a:pt x="0" y="1087"/>
                    <a:pt x="48" y="1181"/>
                  </a:cubicBezTo>
                  <a:cubicBezTo>
                    <a:pt x="96" y="1276"/>
                    <a:pt x="212" y="1314"/>
                    <a:pt x="307" y="126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9"/>
            <p:cNvSpPr>
              <a:spLocks/>
            </p:cNvSpPr>
            <p:nvPr/>
          </p:nvSpPr>
          <p:spPr bwMode="auto">
            <a:xfrm>
              <a:off x="6254750" y="498475"/>
              <a:ext cx="609600" cy="714375"/>
            </a:xfrm>
            <a:custGeom>
              <a:avLst/>
              <a:gdLst>
                <a:gd name="T0" fmla="*/ 1406 w 1624"/>
                <a:gd name="T1" fmla="*/ 1643 h 1903"/>
                <a:gd name="T2" fmla="*/ 1066 w 1624"/>
                <a:gd name="T3" fmla="*/ 1821 h 1903"/>
                <a:gd name="T4" fmla="*/ 633 w 1624"/>
                <a:gd name="T5" fmla="*/ 1685 h 1903"/>
                <a:gd name="T6" fmla="*/ 1 w 1624"/>
                <a:gd name="T7" fmla="*/ 477 h 1903"/>
                <a:gd name="T8" fmla="*/ 2 w 1624"/>
                <a:gd name="T9" fmla="*/ 473 h 1903"/>
                <a:gd name="T10" fmla="*/ 907 w 1624"/>
                <a:gd name="T11" fmla="*/ 0 h 1903"/>
                <a:gd name="T12" fmla="*/ 910 w 1624"/>
                <a:gd name="T13" fmla="*/ 1 h 1903"/>
                <a:gd name="T14" fmla="*/ 1542 w 1624"/>
                <a:gd name="T15" fmla="*/ 1210 h 1903"/>
                <a:gd name="T16" fmla="*/ 1406 w 1624"/>
                <a:gd name="T17" fmla="*/ 1643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4" h="1903">
                  <a:moveTo>
                    <a:pt x="1406" y="1643"/>
                  </a:moveTo>
                  <a:cubicBezTo>
                    <a:pt x="1066" y="1821"/>
                    <a:pt x="1066" y="1821"/>
                    <a:pt x="1066" y="1821"/>
                  </a:cubicBezTo>
                  <a:cubicBezTo>
                    <a:pt x="909" y="1903"/>
                    <a:pt x="715" y="1842"/>
                    <a:pt x="633" y="1685"/>
                  </a:cubicBezTo>
                  <a:cubicBezTo>
                    <a:pt x="1" y="477"/>
                    <a:pt x="1" y="477"/>
                    <a:pt x="1" y="477"/>
                  </a:cubicBezTo>
                  <a:cubicBezTo>
                    <a:pt x="0" y="476"/>
                    <a:pt x="1" y="474"/>
                    <a:pt x="2" y="473"/>
                  </a:cubicBezTo>
                  <a:cubicBezTo>
                    <a:pt x="907" y="0"/>
                    <a:pt x="907" y="0"/>
                    <a:pt x="907" y="0"/>
                  </a:cubicBezTo>
                  <a:cubicBezTo>
                    <a:pt x="908" y="0"/>
                    <a:pt x="909" y="0"/>
                    <a:pt x="910" y="1"/>
                  </a:cubicBezTo>
                  <a:cubicBezTo>
                    <a:pt x="1542" y="1210"/>
                    <a:pt x="1542" y="1210"/>
                    <a:pt x="1542" y="1210"/>
                  </a:cubicBezTo>
                  <a:cubicBezTo>
                    <a:pt x="1624" y="1367"/>
                    <a:pt x="1563" y="1560"/>
                    <a:pt x="1406" y="16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0"/>
            <p:cNvSpPr>
              <a:spLocks/>
            </p:cNvSpPr>
            <p:nvPr/>
          </p:nvSpPr>
          <p:spPr bwMode="auto">
            <a:xfrm>
              <a:off x="6550025" y="1090613"/>
              <a:ext cx="457200" cy="474662"/>
            </a:xfrm>
            <a:custGeom>
              <a:avLst/>
              <a:gdLst>
                <a:gd name="T0" fmla="*/ 49 w 1219"/>
                <a:gd name="T1" fmla="*/ 309 h 1262"/>
                <a:gd name="T2" fmla="*/ 120 w 1219"/>
                <a:gd name="T3" fmla="*/ 427 h 1262"/>
                <a:gd name="T4" fmla="*/ 270 w 1219"/>
                <a:gd name="T5" fmla="*/ 633 h 1262"/>
                <a:gd name="T6" fmla="*/ 467 w 1219"/>
                <a:gd name="T7" fmla="*/ 855 h 1262"/>
                <a:gd name="T8" fmla="*/ 673 w 1219"/>
                <a:gd name="T9" fmla="*/ 1046 h 1262"/>
                <a:gd name="T10" fmla="*/ 902 w 1219"/>
                <a:gd name="T11" fmla="*/ 1208 h 1262"/>
                <a:gd name="T12" fmla="*/ 1165 w 1219"/>
                <a:gd name="T13" fmla="*/ 1140 h 1262"/>
                <a:gd name="T14" fmla="*/ 1097 w 1219"/>
                <a:gd name="T15" fmla="*/ 877 h 1262"/>
                <a:gd name="T16" fmla="*/ 918 w 1219"/>
                <a:gd name="T17" fmla="*/ 749 h 1262"/>
                <a:gd name="T18" fmla="*/ 742 w 1219"/>
                <a:gd name="T19" fmla="*/ 587 h 1262"/>
                <a:gd name="T20" fmla="*/ 522 w 1219"/>
                <a:gd name="T21" fmla="*/ 330 h 1262"/>
                <a:gd name="T22" fmla="*/ 442 w 1219"/>
                <a:gd name="T23" fmla="*/ 217 h 1262"/>
                <a:gd name="T24" fmla="*/ 412 w 1219"/>
                <a:gd name="T25" fmla="*/ 169 h 1262"/>
                <a:gd name="T26" fmla="*/ 390 w 1219"/>
                <a:gd name="T27" fmla="*/ 131 h 1262"/>
                <a:gd name="T28" fmla="*/ 131 w 1219"/>
                <a:gd name="T29" fmla="*/ 49 h 1262"/>
                <a:gd name="T30" fmla="*/ 49 w 1219"/>
                <a:gd name="T31" fmla="*/ 309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9" h="1262">
                  <a:moveTo>
                    <a:pt x="49" y="309"/>
                  </a:moveTo>
                  <a:cubicBezTo>
                    <a:pt x="69" y="346"/>
                    <a:pt x="92" y="385"/>
                    <a:pt x="120" y="427"/>
                  </a:cubicBezTo>
                  <a:cubicBezTo>
                    <a:pt x="161" y="491"/>
                    <a:pt x="212" y="560"/>
                    <a:pt x="270" y="633"/>
                  </a:cubicBezTo>
                  <a:cubicBezTo>
                    <a:pt x="329" y="706"/>
                    <a:pt x="395" y="781"/>
                    <a:pt x="467" y="855"/>
                  </a:cubicBezTo>
                  <a:cubicBezTo>
                    <a:pt x="531" y="921"/>
                    <a:pt x="600" y="986"/>
                    <a:pt x="673" y="1046"/>
                  </a:cubicBezTo>
                  <a:cubicBezTo>
                    <a:pt x="745" y="1106"/>
                    <a:pt x="822" y="1161"/>
                    <a:pt x="902" y="1208"/>
                  </a:cubicBezTo>
                  <a:cubicBezTo>
                    <a:pt x="994" y="1262"/>
                    <a:pt x="1112" y="1232"/>
                    <a:pt x="1165" y="1140"/>
                  </a:cubicBezTo>
                  <a:cubicBezTo>
                    <a:pt x="1219" y="1049"/>
                    <a:pt x="1189" y="931"/>
                    <a:pt x="1097" y="877"/>
                  </a:cubicBezTo>
                  <a:cubicBezTo>
                    <a:pt x="1039" y="842"/>
                    <a:pt x="978" y="799"/>
                    <a:pt x="918" y="749"/>
                  </a:cubicBezTo>
                  <a:cubicBezTo>
                    <a:pt x="858" y="700"/>
                    <a:pt x="798" y="644"/>
                    <a:pt x="742" y="587"/>
                  </a:cubicBezTo>
                  <a:cubicBezTo>
                    <a:pt x="659" y="501"/>
                    <a:pt x="583" y="411"/>
                    <a:pt x="522" y="330"/>
                  </a:cubicBezTo>
                  <a:cubicBezTo>
                    <a:pt x="491" y="289"/>
                    <a:pt x="464" y="251"/>
                    <a:pt x="442" y="217"/>
                  </a:cubicBezTo>
                  <a:cubicBezTo>
                    <a:pt x="431" y="200"/>
                    <a:pt x="421" y="184"/>
                    <a:pt x="412" y="169"/>
                  </a:cubicBezTo>
                  <a:cubicBezTo>
                    <a:pt x="404" y="155"/>
                    <a:pt x="396" y="142"/>
                    <a:pt x="390" y="131"/>
                  </a:cubicBezTo>
                  <a:cubicBezTo>
                    <a:pt x="341" y="36"/>
                    <a:pt x="225" y="0"/>
                    <a:pt x="131" y="49"/>
                  </a:cubicBezTo>
                  <a:cubicBezTo>
                    <a:pt x="37" y="98"/>
                    <a:pt x="0" y="215"/>
                    <a:pt x="49" y="30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1"/>
            <p:cNvSpPr>
              <a:spLocks/>
            </p:cNvSpPr>
            <p:nvPr/>
          </p:nvSpPr>
          <p:spPr bwMode="auto">
            <a:xfrm>
              <a:off x="6716712" y="1004888"/>
              <a:ext cx="481012" cy="446087"/>
            </a:xfrm>
            <a:custGeom>
              <a:avLst/>
              <a:gdLst>
                <a:gd name="T0" fmla="*/ 49 w 1283"/>
                <a:gd name="T1" fmla="*/ 308 h 1188"/>
                <a:gd name="T2" fmla="*/ 92 w 1283"/>
                <a:gd name="T3" fmla="*/ 379 h 1188"/>
                <a:gd name="T4" fmla="*/ 137 w 1283"/>
                <a:gd name="T5" fmla="*/ 441 h 1188"/>
                <a:gd name="T6" fmla="*/ 233 w 1283"/>
                <a:gd name="T7" fmla="*/ 556 h 1188"/>
                <a:gd name="T8" fmla="*/ 410 w 1283"/>
                <a:gd name="T9" fmla="*/ 738 h 1188"/>
                <a:gd name="T10" fmla="*/ 612 w 1283"/>
                <a:gd name="T11" fmla="*/ 915 h 1188"/>
                <a:gd name="T12" fmla="*/ 804 w 1283"/>
                <a:gd name="T13" fmla="*/ 1053 h 1188"/>
                <a:gd name="T14" fmla="*/ 902 w 1283"/>
                <a:gd name="T15" fmla="*/ 1108 h 1188"/>
                <a:gd name="T16" fmla="*/ 1001 w 1283"/>
                <a:gd name="T17" fmla="*/ 1152 h 1188"/>
                <a:gd name="T18" fmla="*/ 1247 w 1283"/>
                <a:gd name="T19" fmla="*/ 1036 h 1188"/>
                <a:gd name="T20" fmla="*/ 1131 w 1283"/>
                <a:gd name="T21" fmla="*/ 790 h 1188"/>
                <a:gd name="T22" fmla="*/ 1077 w 1283"/>
                <a:gd name="T23" fmla="*/ 765 h 1188"/>
                <a:gd name="T24" fmla="*/ 971 w 1283"/>
                <a:gd name="T25" fmla="*/ 702 h 1188"/>
                <a:gd name="T26" fmla="*/ 851 w 1283"/>
                <a:gd name="T27" fmla="*/ 614 h 1188"/>
                <a:gd name="T28" fmla="*/ 556 w 1283"/>
                <a:gd name="T29" fmla="*/ 340 h 1188"/>
                <a:gd name="T30" fmla="*/ 447 w 1283"/>
                <a:gd name="T31" fmla="*/ 214 h 1188"/>
                <a:gd name="T32" fmla="*/ 411 w 1283"/>
                <a:gd name="T33" fmla="*/ 164 h 1188"/>
                <a:gd name="T34" fmla="*/ 390 w 1283"/>
                <a:gd name="T35" fmla="*/ 130 h 1188"/>
                <a:gd name="T36" fmla="*/ 130 w 1283"/>
                <a:gd name="T37" fmla="*/ 49 h 1188"/>
                <a:gd name="T38" fmla="*/ 49 w 1283"/>
                <a:gd name="T39" fmla="*/ 308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3" h="1188">
                  <a:moveTo>
                    <a:pt x="49" y="308"/>
                  </a:moveTo>
                  <a:cubicBezTo>
                    <a:pt x="62" y="333"/>
                    <a:pt x="76" y="356"/>
                    <a:pt x="92" y="379"/>
                  </a:cubicBezTo>
                  <a:cubicBezTo>
                    <a:pt x="106" y="399"/>
                    <a:pt x="121" y="420"/>
                    <a:pt x="137" y="441"/>
                  </a:cubicBezTo>
                  <a:cubicBezTo>
                    <a:pt x="165" y="478"/>
                    <a:pt x="197" y="517"/>
                    <a:pt x="233" y="556"/>
                  </a:cubicBezTo>
                  <a:cubicBezTo>
                    <a:pt x="286" y="616"/>
                    <a:pt x="346" y="678"/>
                    <a:pt x="410" y="738"/>
                  </a:cubicBezTo>
                  <a:cubicBezTo>
                    <a:pt x="474" y="799"/>
                    <a:pt x="542" y="859"/>
                    <a:pt x="612" y="915"/>
                  </a:cubicBezTo>
                  <a:cubicBezTo>
                    <a:pt x="675" y="965"/>
                    <a:pt x="740" y="1012"/>
                    <a:pt x="804" y="1053"/>
                  </a:cubicBezTo>
                  <a:cubicBezTo>
                    <a:pt x="837" y="1073"/>
                    <a:pt x="869" y="1091"/>
                    <a:pt x="902" y="1108"/>
                  </a:cubicBezTo>
                  <a:cubicBezTo>
                    <a:pt x="934" y="1125"/>
                    <a:pt x="967" y="1139"/>
                    <a:pt x="1001" y="1152"/>
                  </a:cubicBezTo>
                  <a:cubicBezTo>
                    <a:pt x="1101" y="1188"/>
                    <a:pt x="1211" y="1136"/>
                    <a:pt x="1247" y="1036"/>
                  </a:cubicBezTo>
                  <a:cubicBezTo>
                    <a:pt x="1283" y="936"/>
                    <a:pt x="1231" y="826"/>
                    <a:pt x="1131" y="790"/>
                  </a:cubicBezTo>
                  <a:cubicBezTo>
                    <a:pt x="1116" y="784"/>
                    <a:pt x="1097" y="776"/>
                    <a:pt x="1077" y="765"/>
                  </a:cubicBezTo>
                  <a:cubicBezTo>
                    <a:pt x="1045" y="749"/>
                    <a:pt x="1009" y="728"/>
                    <a:pt x="971" y="702"/>
                  </a:cubicBezTo>
                  <a:cubicBezTo>
                    <a:pt x="933" y="676"/>
                    <a:pt x="892" y="646"/>
                    <a:pt x="851" y="614"/>
                  </a:cubicBezTo>
                  <a:cubicBezTo>
                    <a:pt x="748" y="531"/>
                    <a:pt x="642" y="432"/>
                    <a:pt x="556" y="340"/>
                  </a:cubicBezTo>
                  <a:cubicBezTo>
                    <a:pt x="514" y="295"/>
                    <a:pt x="476" y="251"/>
                    <a:pt x="447" y="214"/>
                  </a:cubicBezTo>
                  <a:cubicBezTo>
                    <a:pt x="433" y="195"/>
                    <a:pt x="421" y="178"/>
                    <a:pt x="411" y="164"/>
                  </a:cubicBezTo>
                  <a:cubicBezTo>
                    <a:pt x="401" y="149"/>
                    <a:pt x="394" y="137"/>
                    <a:pt x="390" y="130"/>
                  </a:cubicBezTo>
                  <a:cubicBezTo>
                    <a:pt x="341" y="36"/>
                    <a:pt x="225" y="0"/>
                    <a:pt x="130" y="49"/>
                  </a:cubicBezTo>
                  <a:cubicBezTo>
                    <a:pt x="36" y="98"/>
                    <a:pt x="0" y="214"/>
                    <a:pt x="49" y="30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2"/>
            <p:cNvSpPr>
              <a:spLocks/>
            </p:cNvSpPr>
            <p:nvPr/>
          </p:nvSpPr>
          <p:spPr bwMode="auto">
            <a:xfrm>
              <a:off x="6330950" y="696913"/>
              <a:ext cx="184150" cy="350837"/>
            </a:xfrm>
            <a:custGeom>
              <a:avLst/>
              <a:gdLst>
                <a:gd name="T0" fmla="*/ 0 w 116"/>
                <a:gd name="T1" fmla="*/ 0 h 221"/>
                <a:gd name="T2" fmla="*/ 116 w 116"/>
                <a:gd name="T3" fmla="*/ 221 h 221"/>
                <a:gd name="T4" fmla="*/ 0 w 116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221">
                  <a:moveTo>
                    <a:pt x="0" y="0"/>
                  </a:moveTo>
                  <a:lnTo>
                    <a:pt x="116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183"/>
            <p:cNvSpPr>
              <a:spLocks noChangeShapeType="1"/>
            </p:cNvSpPr>
            <p:nvPr/>
          </p:nvSpPr>
          <p:spPr bwMode="auto">
            <a:xfrm>
              <a:off x="6330950" y="696913"/>
              <a:ext cx="184150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4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  <a:gd name="T8" fmla="*/ 0 w 147"/>
                <a:gd name="T9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5"/>
            <p:cNvSpPr>
              <a:spLocks/>
            </p:cNvSpPr>
            <p:nvPr/>
          </p:nvSpPr>
          <p:spPr bwMode="auto">
            <a:xfrm>
              <a:off x="6305550" y="684213"/>
              <a:ext cx="233362" cy="376237"/>
            </a:xfrm>
            <a:custGeom>
              <a:avLst/>
              <a:gdLst>
                <a:gd name="T0" fmla="*/ 0 w 147"/>
                <a:gd name="T1" fmla="*/ 16 h 237"/>
                <a:gd name="T2" fmla="*/ 116 w 147"/>
                <a:gd name="T3" fmla="*/ 237 h 237"/>
                <a:gd name="T4" fmla="*/ 147 w 147"/>
                <a:gd name="T5" fmla="*/ 221 h 237"/>
                <a:gd name="T6" fmla="*/ 32 w 147"/>
                <a:gd name="T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7">
                  <a:moveTo>
                    <a:pt x="0" y="16"/>
                  </a:moveTo>
                  <a:lnTo>
                    <a:pt x="116" y="237"/>
                  </a:lnTo>
                  <a:lnTo>
                    <a:pt x="147" y="221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6"/>
            <p:cNvSpPr>
              <a:spLocks/>
            </p:cNvSpPr>
            <p:nvPr/>
          </p:nvSpPr>
          <p:spPr bwMode="auto">
            <a:xfrm>
              <a:off x="6562725" y="576263"/>
              <a:ext cx="182562" cy="350837"/>
            </a:xfrm>
            <a:custGeom>
              <a:avLst/>
              <a:gdLst>
                <a:gd name="T0" fmla="*/ 0 w 115"/>
                <a:gd name="T1" fmla="*/ 0 h 221"/>
                <a:gd name="T2" fmla="*/ 115 w 115"/>
                <a:gd name="T3" fmla="*/ 221 h 221"/>
                <a:gd name="T4" fmla="*/ 0 w 115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221">
                  <a:moveTo>
                    <a:pt x="0" y="0"/>
                  </a:moveTo>
                  <a:lnTo>
                    <a:pt x="115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187"/>
            <p:cNvSpPr>
              <a:spLocks noChangeShapeType="1"/>
            </p:cNvSpPr>
            <p:nvPr/>
          </p:nvSpPr>
          <p:spPr bwMode="auto">
            <a:xfrm>
              <a:off x="6562725" y="576263"/>
              <a:ext cx="182562" cy="35083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8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  <a:gd name="T8" fmla="*/ 0 w 147"/>
                <a:gd name="T9" fmla="*/ 1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9"/>
            <p:cNvSpPr>
              <a:spLocks/>
            </p:cNvSpPr>
            <p:nvPr/>
          </p:nvSpPr>
          <p:spPr bwMode="auto">
            <a:xfrm>
              <a:off x="6537325" y="561975"/>
              <a:ext cx="233362" cy="377825"/>
            </a:xfrm>
            <a:custGeom>
              <a:avLst/>
              <a:gdLst>
                <a:gd name="T0" fmla="*/ 0 w 147"/>
                <a:gd name="T1" fmla="*/ 17 h 238"/>
                <a:gd name="T2" fmla="*/ 116 w 147"/>
                <a:gd name="T3" fmla="*/ 238 h 238"/>
                <a:gd name="T4" fmla="*/ 147 w 147"/>
                <a:gd name="T5" fmla="*/ 222 h 238"/>
                <a:gd name="T6" fmla="*/ 31 w 147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38">
                  <a:moveTo>
                    <a:pt x="0" y="17"/>
                  </a:moveTo>
                  <a:lnTo>
                    <a:pt x="116" y="238"/>
                  </a:lnTo>
                  <a:lnTo>
                    <a:pt x="147" y="222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0"/>
            <p:cNvSpPr>
              <a:spLocks/>
            </p:cNvSpPr>
            <p:nvPr/>
          </p:nvSpPr>
          <p:spPr bwMode="auto">
            <a:xfrm>
              <a:off x="6167437" y="312738"/>
              <a:ext cx="460375" cy="422275"/>
            </a:xfrm>
            <a:custGeom>
              <a:avLst/>
              <a:gdLst>
                <a:gd name="T0" fmla="*/ 1090 w 1227"/>
                <a:gd name="T1" fmla="*/ 364 h 1125"/>
                <a:gd name="T2" fmla="*/ 771 w 1227"/>
                <a:gd name="T3" fmla="*/ 914 h 1125"/>
                <a:gd name="T4" fmla="*/ 137 w 1227"/>
                <a:gd name="T5" fmla="*/ 862 h 1125"/>
                <a:gd name="T6" fmla="*/ 365 w 1227"/>
                <a:gd name="T7" fmla="*/ 137 h 1125"/>
                <a:gd name="T8" fmla="*/ 1090 w 1227"/>
                <a:gd name="T9" fmla="*/ 364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7" h="1125">
                  <a:moveTo>
                    <a:pt x="1090" y="364"/>
                  </a:moveTo>
                  <a:cubicBezTo>
                    <a:pt x="1227" y="627"/>
                    <a:pt x="1034" y="776"/>
                    <a:pt x="771" y="914"/>
                  </a:cubicBezTo>
                  <a:cubicBezTo>
                    <a:pt x="508" y="1051"/>
                    <a:pt x="275" y="1125"/>
                    <a:pt x="137" y="862"/>
                  </a:cubicBezTo>
                  <a:cubicBezTo>
                    <a:pt x="0" y="599"/>
                    <a:pt x="102" y="275"/>
                    <a:pt x="365" y="137"/>
                  </a:cubicBezTo>
                  <a:cubicBezTo>
                    <a:pt x="627" y="0"/>
                    <a:pt x="952" y="101"/>
                    <a:pt x="1090" y="3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1"/>
            <p:cNvSpPr>
              <a:spLocks/>
            </p:cNvSpPr>
            <p:nvPr/>
          </p:nvSpPr>
          <p:spPr bwMode="auto">
            <a:xfrm>
              <a:off x="6235700" y="368300"/>
              <a:ext cx="298450" cy="271462"/>
            </a:xfrm>
            <a:custGeom>
              <a:avLst/>
              <a:gdLst>
                <a:gd name="T0" fmla="*/ 703 w 792"/>
                <a:gd name="T1" fmla="*/ 235 h 725"/>
                <a:gd name="T2" fmla="*/ 497 w 792"/>
                <a:gd name="T3" fmla="*/ 589 h 725"/>
                <a:gd name="T4" fmla="*/ 89 w 792"/>
                <a:gd name="T5" fmla="*/ 556 h 725"/>
                <a:gd name="T6" fmla="*/ 235 w 792"/>
                <a:gd name="T7" fmla="*/ 88 h 725"/>
                <a:gd name="T8" fmla="*/ 703 w 792"/>
                <a:gd name="T9" fmla="*/ 23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725">
                  <a:moveTo>
                    <a:pt x="703" y="235"/>
                  </a:moveTo>
                  <a:cubicBezTo>
                    <a:pt x="792" y="404"/>
                    <a:pt x="667" y="500"/>
                    <a:pt x="497" y="589"/>
                  </a:cubicBezTo>
                  <a:cubicBezTo>
                    <a:pt x="328" y="678"/>
                    <a:pt x="178" y="725"/>
                    <a:pt x="89" y="556"/>
                  </a:cubicBezTo>
                  <a:cubicBezTo>
                    <a:pt x="0" y="386"/>
                    <a:pt x="66" y="177"/>
                    <a:pt x="235" y="88"/>
                  </a:cubicBezTo>
                  <a:cubicBezTo>
                    <a:pt x="405" y="0"/>
                    <a:pt x="614" y="65"/>
                    <a:pt x="703" y="235"/>
                  </a:cubicBezTo>
                  <a:close/>
                </a:path>
              </a:pathLst>
            </a:custGeom>
            <a:solidFill>
              <a:srgbClr val="37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2"/>
            <p:cNvSpPr>
              <a:spLocks/>
            </p:cNvSpPr>
            <p:nvPr/>
          </p:nvSpPr>
          <p:spPr bwMode="auto">
            <a:xfrm>
              <a:off x="6281737" y="412750"/>
              <a:ext cx="77787" cy="169862"/>
            </a:xfrm>
            <a:custGeom>
              <a:avLst/>
              <a:gdLst>
                <a:gd name="T0" fmla="*/ 114 w 208"/>
                <a:gd name="T1" fmla="*/ 378 h 452"/>
                <a:gd name="T2" fmla="*/ 94 w 208"/>
                <a:gd name="T3" fmla="*/ 332 h 452"/>
                <a:gd name="T4" fmla="*/ 89 w 208"/>
                <a:gd name="T5" fmla="*/ 284 h 452"/>
                <a:gd name="T6" fmla="*/ 98 w 208"/>
                <a:gd name="T7" fmla="*/ 218 h 452"/>
                <a:gd name="T8" fmla="*/ 137 w 208"/>
                <a:gd name="T9" fmla="*/ 133 h 452"/>
                <a:gd name="T10" fmla="*/ 160 w 208"/>
                <a:gd name="T11" fmla="*/ 104 h 452"/>
                <a:gd name="T12" fmla="*/ 178 w 208"/>
                <a:gd name="T13" fmla="*/ 90 h 452"/>
                <a:gd name="T14" fmla="*/ 197 w 208"/>
                <a:gd name="T15" fmla="*/ 30 h 452"/>
                <a:gd name="T16" fmla="*/ 137 w 208"/>
                <a:gd name="T17" fmla="*/ 12 h 452"/>
                <a:gd name="T18" fmla="*/ 110 w 208"/>
                <a:gd name="T19" fmla="*/ 30 h 452"/>
                <a:gd name="T20" fmla="*/ 69 w 208"/>
                <a:gd name="T21" fmla="*/ 75 h 452"/>
                <a:gd name="T22" fmla="*/ 20 w 208"/>
                <a:gd name="T23" fmla="*/ 168 h 452"/>
                <a:gd name="T24" fmla="*/ 0 w 208"/>
                <a:gd name="T25" fmla="*/ 284 h 452"/>
                <a:gd name="T26" fmla="*/ 8 w 208"/>
                <a:gd name="T27" fmla="*/ 354 h 452"/>
                <a:gd name="T28" fmla="*/ 38 w 208"/>
                <a:gd name="T29" fmla="*/ 424 h 452"/>
                <a:gd name="T30" fmla="*/ 98 w 208"/>
                <a:gd name="T31" fmla="*/ 439 h 452"/>
                <a:gd name="T32" fmla="*/ 114 w 208"/>
                <a:gd name="T33" fmla="*/ 37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8" h="452">
                  <a:moveTo>
                    <a:pt x="114" y="378"/>
                  </a:moveTo>
                  <a:cubicBezTo>
                    <a:pt x="105" y="363"/>
                    <a:pt x="99" y="348"/>
                    <a:pt x="94" y="332"/>
                  </a:cubicBezTo>
                  <a:cubicBezTo>
                    <a:pt x="90" y="316"/>
                    <a:pt x="89" y="300"/>
                    <a:pt x="89" y="284"/>
                  </a:cubicBezTo>
                  <a:cubicBezTo>
                    <a:pt x="89" y="262"/>
                    <a:pt x="92" y="239"/>
                    <a:pt x="98" y="218"/>
                  </a:cubicBezTo>
                  <a:cubicBezTo>
                    <a:pt x="107" y="186"/>
                    <a:pt x="121" y="156"/>
                    <a:pt x="137" y="133"/>
                  </a:cubicBezTo>
                  <a:cubicBezTo>
                    <a:pt x="145" y="121"/>
                    <a:pt x="153" y="112"/>
                    <a:pt x="160" y="104"/>
                  </a:cubicBezTo>
                  <a:cubicBezTo>
                    <a:pt x="168" y="97"/>
                    <a:pt x="174" y="92"/>
                    <a:pt x="178" y="90"/>
                  </a:cubicBezTo>
                  <a:cubicBezTo>
                    <a:pt x="200" y="79"/>
                    <a:pt x="208" y="52"/>
                    <a:pt x="197" y="30"/>
                  </a:cubicBezTo>
                  <a:cubicBezTo>
                    <a:pt x="186" y="9"/>
                    <a:pt x="159" y="0"/>
                    <a:pt x="137" y="12"/>
                  </a:cubicBezTo>
                  <a:cubicBezTo>
                    <a:pt x="127" y="17"/>
                    <a:pt x="119" y="23"/>
                    <a:pt x="110" y="30"/>
                  </a:cubicBezTo>
                  <a:cubicBezTo>
                    <a:pt x="96" y="42"/>
                    <a:pt x="82" y="57"/>
                    <a:pt x="69" y="75"/>
                  </a:cubicBezTo>
                  <a:cubicBezTo>
                    <a:pt x="50" y="101"/>
                    <a:pt x="33" y="133"/>
                    <a:pt x="20" y="168"/>
                  </a:cubicBezTo>
                  <a:cubicBezTo>
                    <a:pt x="8" y="204"/>
                    <a:pt x="0" y="243"/>
                    <a:pt x="0" y="284"/>
                  </a:cubicBezTo>
                  <a:cubicBezTo>
                    <a:pt x="0" y="307"/>
                    <a:pt x="2" y="331"/>
                    <a:pt x="8" y="354"/>
                  </a:cubicBezTo>
                  <a:cubicBezTo>
                    <a:pt x="15" y="378"/>
                    <a:pt x="24" y="401"/>
                    <a:pt x="38" y="424"/>
                  </a:cubicBezTo>
                  <a:cubicBezTo>
                    <a:pt x="50" y="445"/>
                    <a:pt x="77" y="452"/>
                    <a:pt x="98" y="439"/>
                  </a:cubicBezTo>
                  <a:cubicBezTo>
                    <a:pt x="119" y="427"/>
                    <a:pt x="126" y="399"/>
                    <a:pt x="114" y="378"/>
                  </a:cubicBezTo>
                  <a:close/>
                </a:path>
              </a:pathLst>
            </a:custGeom>
            <a:solidFill>
              <a:srgbClr val="2C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3"/>
            <p:cNvSpPr>
              <a:spLocks/>
            </p:cNvSpPr>
            <p:nvPr/>
          </p:nvSpPr>
          <p:spPr bwMode="auto">
            <a:xfrm>
              <a:off x="6462712" y="895350"/>
              <a:ext cx="341312" cy="179387"/>
            </a:xfrm>
            <a:custGeom>
              <a:avLst/>
              <a:gdLst>
                <a:gd name="T0" fmla="*/ 0 w 215"/>
                <a:gd name="T1" fmla="*/ 113 h 113"/>
                <a:gd name="T2" fmla="*/ 215 w 215"/>
                <a:gd name="T3" fmla="*/ 0 h 113"/>
                <a:gd name="T4" fmla="*/ 0 w 215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113">
                  <a:moveTo>
                    <a:pt x="0" y="113"/>
                  </a:moveTo>
                  <a:lnTo>
                    <a:pt x="215" y="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0C7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194"/>
            <p:cNvSpPr>
              <a:spLocks noChangeShapeType="1"/>
            </p:cNvSpPr>
            <p:nvPr/>
          </p:nvSpPr>
          <p:spPr bwMode="auto">
            <a:xfrm flipV="1">
              <a:off x="6462712" y="895350"/>
              <a:ext cx="341312" cy="1793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5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  <a:gd name="T8" fmla="*/ 16 w 231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  <a:lnTo>
                    <a:pt x="16" y="143"/>
                  </a:lnTo>
                  <a:close/>
                </a:path>
              </a:pathLst>
            </a:custGeom>
            <a:solidFill>
              <a:srgbClr val="99B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6"/>
            <p:cNvSpPr>
              <a:spLocks/>
            </p:cNvSpPr>
            <p:nvPr/>
          </p:nvSpPr>
          <p:spPr bwMode="auto">
            <a:xfrm>
              <a:off x="6450012" y="871538"/>
              <a:ext cx="366712" cy="227012"/>
            </a:xfrm>
            <a:custGeom>
              <a:avLst/>
              <a:gdLst>
                <a:gd name="T0" fmla="*/ 16 w 231"/>
                <a:gd name="T1" fmla="*/ 143 h 143"/>
                <a:gd name="T2" fmla="*/ 231 w 231"/>
                <a:gd name="T3" fmla="*/ 31 h 143"/>
                <a:gd name="T4" fmla="*/ 215 w 231"/>
                <a:gd name="T5" fmla="*/ 0 h 143"/>
                <a:gd name="T6" fmla="*/ 0 w 231"/>
                <a:gd name="T7" fmla="*/ 1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43">
                  <a:moveTo>
                    <a:pt x="16" y="143"/>
                  </a:moveTo>
                  <a:lnTo>
                    <a:pt x="231" y="31"/>
                  </a:lnTo>
                  <a:lnTo>
                    <a:pt x="215" y="0"/>
                  </a:ln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7"/>
            <p:cNvSpPr>
              <a:spLocks/>
            </p:cNvSpPr>
            <p:nvPr/>
          </p:nvSpPr>
          <p:spPr bwMode="auto">
            <a:xfrm>
              <a:off x="6908800" y="1209675"/>
              <a:ext cx="288925" cy="241300"/>
            </a:xfrm>
            <a:custGeom>
              <a:avLst/>
              <a:gdLst>
                <a:gd name="T0" fmla="*/ 97 w 768"/>
                <a:gd name="T1" fmla="*/ 367 h 640"/>
                <a:gd name="T2" fmla="*/ 289 w 768"/>
                <a:gd name="T3" fmla="*/ 505 h 640"/>
                <a:gd name="T4" fmla="*/ 387 w 768"/>
                <a:gd name="T5" fmla="*/ 560 h 640"/>
                <a:gd name="T6" fmla="*/ 486 w 768"/>
                <a:gd name="T7" fmla="*/ 604 h 640"/>
                <a:gd name="T8" fmla="*/ 732 w 768"/>
                <a:gd name="T9" fmla="*/ 488 h 640"/>
                <a:gd name="T10" fmla="*/ 616 w 768"/>
                <a:gd name="T11" fmla="*/ 242 h 640"/>
                <a:gd name="T12" fmla="*/ 562 w 768"/>
                <a:gd name="T13" fmla="*/ 217 h 640"/>
                <a:gd name="T14" fmla="*/ 456 w 768"/>
                <a:gd name="T15" fmla="*/ 154 h 640"/>
                <a:gd name="T16" fmla="*/ 336 w 768"/>
                <a:gd name="T17" fmla="*/ 66 h 640"/>
                <a:gd name="T18" fmla="*/ 66 w 768"/>
                <a:gd name="T19" fmla="*/ 96 h 640"/>
                <a:gd name="T20" fmla="*/ 97 w 768"/>
                <a:gd name="T21" fmla="*/ 36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640">
                  <a:moveTo>
                    <a:pt x="97" y="367"/>
                  </a:moveTo>
                  <a:cubicBezTo>
                    <a:pt x="160" y="417"/>
                    <a:pt x="225" y="464"/>
                    <a:pt x="289" y="505"/>
                  </a:cubicBezTo>
                  <a:cubicBezTo>
                    <a:pt x="322" y="525"/>
                    <a:pt x="354" y="543"/>
                    <a:pt x="387" y="560"/>
                  </a:cubicBezTo>
                  <a:cubicBezTo>
                    <a:pt x="419" y="577"/>
                    <a:pt x="452" y="591"/>
                    <a:pt x="486" y="604"/>
                  </a:cubicBezTo>
                  <a:cubicBezTo>
                    <a:pt x="586" y="640"/>
                    <a:pt x="696" y="588"/>
                    <a:pt x="732" y="488"/>
                  </a:cubicBezTo>
                  <a:cubicBezTo>
                    <a:pt x="768" y="388"/>
                    <a:pt x="716" y="278"/>
                    <a:pt x="616" y="242"/>
                  </a:cubicBezTo>
                  <a:cubicBezTo>
                    <a:pt x="601" y="236"/>
                    <a:pt x="582" y="228"/>
                    <a:pt x="562" y="217"/>
                  </a:cubicBezTo>
                  <a:cubicBezTo>
                    <a:pt x="530" y="201"/>
                    <a:pt x="494" y="180"/>
                    <a:pt x="456" y="154"/>
                  </a:cubicBezTo>
                  <a:cubicBezTo>
                    <a:pt x="418" y="128"/>
                    <a:pt x="377" y="98"/>
                    <a:pt x="336" y="66"/>
                  </a:cubicBezTo>
                  <a:cubicBezTo>
                    <a:pt x="253" y="0"/>
                    <a:pt x="132" y="13"/>
                    <a:pt x="66" y="96"/>
                  </a:cubicBezTo>
                  <a:cubicBezTo>
                    <a:pt x="0" y="179"/>
                    <a:pt x="13" y="301"/>
                    <a:pt x="97" y="3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8"/>
            <p:cNvSpPr>
              <a:spLocks/>
            </p:cNvSpPr>
            <p:nvPr/>
          </p:nvSpPr>
          <p:spPr bwMode="auto">
            <a:xfrm>
              <a:off x="6697662" y="1282700"/>
              <a:ext cx="309562" cy="282575"/>
            </a:xfrm>
            <a:custGeom>
              <a:avLst/>
              <a:gdLst>
                <a:gd name="T0" fmla="*/ 74 w 826"/>
                <a:gd name="T1" fmla="*/ 346 h 753"/>
                <a:gd name="T2" fmla="*/ 280 w 826"/>
                <a:gd name="T3" fmla="*/ 537 h 753"/>
                <a:gd name="T4" fmla="*/ 509 w 826"/>
                <a:gd name="T5" fmla="*/ 699 h 753"/>
                <a:gd name="T6" fmla="*/ 772 w 826"/>
                <a:gd name="T7" fmla="*/ 631 h 753"/>
                <a:gd name="T8" fmla="*/ 704 w 826"/>
                <a:gd name="T9" fmla="*/ 368 h 753"/>
                <a:gd name="T10" fmla="*/ 525 w 826"/>
                <a:gd name="T11" fmla="*/ 240 h 753"/>
                <a:gd name="T12" fmla="*/ 349 w 826"/>
                <a:gd name="T13" fmla="*/ 78 h 753"/>
                <a:gd name="T14" fmla="*/ 77 w 826"/>
                <a:gd name="T15" fmla="*/ 74 h 753"/>
                <a:gd name="T16" fmla="*/ 74 w 826"/>
                <a:gd name="T17" fmla="*/ 34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6" h="753">
                  <a:moveTo>
                    <a:pt x="74" y="346"/>
                  </a:moveTo>
                  <a:cubicBezTo>
                    <a:pt x="138" y="412"/>
                    <a:pt x="207" y="477"/>
                    <a:pt x="280" y="537"/>
                  </a:cubicBezTo>
                  <a:cubicBezTo>
                    <a:pt x="352" y="597"/>
                    <a:pt x="429" y="652"/>
                    <a:pt x="509" y="699"/>
                  </a:cubicBezTo>
                  <a:cubicBezTo>
                    <a:pt x="601" y="753"/>
                    <a:pt x="719" y="723"/>
                    <a:pt x="772" y="631"/>
                  </a:cubicBezTo>
                  <a:cubicBezTo>
                    <a:pt x="826" y="540"/>
                    <a:pt x="796" y="422"/>
                    <a:pt x="704" y="368"/>
                  </a:cubicBezTo>
                  <a:cubicBezTo>
                    <a:pt x="646" y="333"/>
                    <a:pt x="585" y="290"/>
                    <a:pt x="525" y="240"/>
                  </a:cubicBezTo>
                  <a:cubicBezTo>
                    <a:pt x="465" y="191"/>
                    <a:pt x="405" y="135"/>
                    <a:pt x="349" y="78"/>
                  </a:cubicBezTo>
                  <a:cubicBezTo>
                    <a:pt x="275" y="2"/>
                    <a:pt x="153" y="0"/>
                    <a:pt x="77" y="74"/>
                  </a:cubicBezTo>
                  <a:cubicBezTo>
                    <a:pt x="1" y="148"/>
                    <a:pt x="0" y="270"/>
                    <a:pt x="74" y="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57290" y="58149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一、我是记者</a:t>
            </a:r>
            <a:r>
              <a:rPr lang="en-US" altLang="zh-CN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——</a:t>
            </a:r>
            <a:r>
              <a:rPr lang="zh-CN" altLang="en-US" sz="3200" dirty="0" smtClean="0">
                <a:solidFill>
                  <a:prstClr val="white"/>
                </a:solidFill>
                <a:latin typeface="方正卡通简体" pitchFamily="65" charset="-122"/>
                <a:ea typeface="方正卡通简体" pitchFamily="65" charset="-122"/>
                <a:cs typeface="+mj-cs"/>
              </a:rPr>
              <a:t>我写新闻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928676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卡通简体" pitchFamily="65" charset="-122"/>
                <a:ea typeface="方正卡通简体" pitchFamily="65" charset="-122"/>
              </a:rPr>
              <a:t>写作流程图</a:t>
            </a:r>
            <a:endParaRPr lang="zh-CN" altLang="en-US" sz="2400" dirty="0">
              <a:latin typeface="方正卡通简体" pitchFamily="65" charset="-122"/>
              <a:ea typeface="方正卡通简体" pitchFamily="65" charset="-122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1524000" y="785800"/>
          <a:ext cx="6096000" cy="3175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786182" y="4286262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卡通简体" pitchFamily="65" charset="-122"/>
                <a:ea typeface="方正卡通简体" pitchFamily="65" charset="-122"/>
              </a:rPr>
              <a:t>小组合作书写新闻稿</a:t>
            </a:r>
            <a:endParaRPr lang="zh-CN" altLang="en-US" sz="2400" dirty="0">
              <a:latin typeface="方正卡通简体" pitchFamily="65" charset="-122"/>
              <a:ea typeface="方正卡通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280</Words>
  <Application>Microsoft Office PowerPoint</Application>
  <PresentationFormat>全屏显示(16:9)</PresentationFormat>
  <Paragraphs>43</Paragraphs>
  <Slides>10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方正卡通简体</vt:lpstr>
      <vt:lpstr>Calibri</vt:lpstr>
      <vt:lpstr>方正大黑简体</vt:lpstr>
      <vt:lpstr>Office 主题​​</vt:lpstr>
      <vt:lpstr>幻灯片 1</vt:lpstr>
      <vt:lpstr>幻灯片 2</vt:lpstr>
      <vt:lpstr>一、我是播音员——我播新闻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202</cp:revision>
  <dcterms:created xsi:type="dcterms:W3CDTF">2015-05-20T03:45:11Z</dcterms:created>
  <dcterms:modified xsi:type="dcterms:W3CDTF">2015-05-29T09:53:16Z</dcterms:modified>
</cp:coreProperties>
</file>