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16" r:id="rId3"/>
    <p:sldId id="317" r:id="rId4"/>
    <p:sldId id="318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59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1">
          <p15:clr>
            <a:srgbClr val="A4A3A4"/>
          </p15:clr>
        </p15:guide>
        <p15:guide id="2" pos="28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0" y="72"/>
      </p:cViewPr>
      <p:guideLst>
        <p:guide orient="horz" pos="2211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250825" y="1503680"/>
            <a:ext cx="11355070" cy="3736340"/>
            <a:chOff x="221" y="1443"/>
            <a:chExt cx="17882" cy="5884"/>
          </a:xfrm>
        </p:grpSpPr>
        <p:grpSp>
          <p:nvGrpSpPr>
            <p:cNvPr id="13" name="组合 12"/>
            <p:cNvGrpSpPr/>
            <p:nvPr/>
          </p:nvGrpSpPr>
          <p:grpSpPr>
            <a:xfrm>
              <a:off x="221" y="1443"/>
              <a:ext cx="17712" cy="3615"/>
              <a:chOff x="-904" y="1278"/>
              <a:chExt cx="17712" cy="3615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403" y="2343"/>
                <a:ext cx="8742" cy="945"/>
                <a:chOff x="685" y="2126"/>
                <a:chExt cx="8742" cy="94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85" y="2171"/>
                  <a:ext cx="1590" cy="90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397" y="2126"/>
                  <a:ext cx="2430" cy="945"/>
                </a:xfrm>
                <a:prstGeom prst="rect">
                  <a:avLst/>
                </a:prstGeom>
              </p:spPr>
            </p:pic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827" y="2261"/>
                  <a:ext cx="2640" cy="810"/>
                </a:xfrm>
                <a:prstGeom prst="rect">
                  <a:avLst/>
                </a:prstGeom>
              </p:spPr>
            </p:pic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387" y="2177"/>
                  <a:ext cx="2040" cy="810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6" y="3288"/>
                <a:ext cx="2775" cy="91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3" y="1278"/>
                <a:ext cx="4019" cy="106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11" y="3288"/>
                <a:ext cx="4499" cy="945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810" y="3378"/>
                <a:ext cx="4499" cy="735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2309" y="3333"/>
                <a:ext cx="4499" cy="78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-904" y="4113"/>
                <a:ext cx="4484" cy="780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705" y="4263"/>
              <a:ext cx="4379" cy="79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9084" y="4263"/>
              <a:ext cx="4379" cy="70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3434" y="4218"/>
              <a:ext cx="4424" cy="79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11" y="5058"/>
              <a:ext cx="4394" cy="69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741" y="5025"/>
              <a:ext cx="4499" cy="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9240" y="5055"/>
              <a:ext cx="4409" cy="69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3649" y="4968"/>
              <a:ext cx="4454" cy="72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317" y="5748"/>
              <a:ext cx="4424" cy="70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4750" y="5767"/>
              <a:ext cx="4394" cy="69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9135" y="5764"/>
              <a:ext cx="4514" cy="73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13562" y="5783"/>
              <a:ext cx="4484" cy="66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259" y="6457"/>
              <a:ext cx="4409" cy="79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4705" y="6577"/>
              <a:ext cx="4394" cy="67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9210" y="6577"/>
              <a:ext cx="4469" cy="75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13679" y="6600"/>
              <a:ext cx="3570" cy="70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280" y="2623820"/>
            <a:ext cx="8218805" cy="160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42615" y="2735580"/>
            <a:ext cx="2072005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31150" y="2725420"/>
            <a:ext cx="2365375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85135" y="3470275"/>
            <a:ext cx="2502535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7490" y="3465830"/>
            <a:ext cx="2061210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230" y="971550"/>
            <a:ext cx="11304905" cy="49142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0740" y="835025"/>
            <a:ext cx="10491470" cy="5497830"/>
            <a:chOff x="919" y="1316"/>
            <a:chExt cx="17022" cy="88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9" y="1316"/>
              <a:ext cx="16993" cy="65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9" y="7825"/>
              <a:ext cx="17023" cy="234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360545" y="4107815"/>
            <a:ext cx="1724660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0700" y="4806315"/>
            <a:ext cx="3427095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9250" y="5551170"/>
            <a:ext cx="8761730" cy="6921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" y="1381125"/>
            <a:ext cx="11257280" cy="40951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41335" y="3017520"/>
            <a:ext cx="1567815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485" y="904875"/>
            <a:ext cx="10781030" cy="50476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84435" y="1749425"/>
            <a:ext cx="843280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909955"/>
            <a:ext cx="11333480" cy="503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1990" y="1066800"/>
            <a:ext cx="10828020" cy="4942840"/>
            <a:chOff x="1074" y="1333"/>
            <a:chExt cx="17052" cy="7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4" y="1333"/>
              <a:ext cx="17053" cy="52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4" y="6537"/>
              <a:ext cx="16783" cy="258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376670" y="4361180"/>
            <a:ext cx="1431290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5210" y="5213985"/>
            <a:ext cx="3268980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0" y="953135"/>
            <a:ext cx="11457305" cy="534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66800" y="791210"/>
            <a:ext cx="10253980" cy="5554980"/>
            <a:chOff x="1043" y="1150"/>
            <a:chExt cx="17113" cy="94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" y="1150"/>
              <a:ext cx="17113" cy="73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8" y="8454"/>
              <a:ext cx="16888" cy="2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305" y="2661920"/>
            <a:ext cx="8580755" cy="153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27630" y="3447415"/>
            <a:ext cx="5116830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" y="1164590"/>
            <a:ext cx="12103100" cy="47548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955" y="1133475"/>
            <a:ext cx="11133455" cy="45904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1265" y="2671445"/>
            <a:ext cx="10200640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8685" y="3448050"/>
            <a:ext cx="11177270" cy="23825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" y="1080135"/>
            <a:ext cx="11552555" cy="53333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9685" y="3293110"/>
            <a:ext cx="843280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80" y="1076325"/>
            <a:ext cx="11038205" cy="470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10" y="1871980"/>
            <a:ext cx="11066780" cy="31140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9460" y="4238625"/>
            <a:ext cx="5916295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" y="1794510"/>
            <a:ext cx="11962130" cy="35877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" y="1583690"/>
            <a:ext cx="11944350" cy="36906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2484120"/>
            <a:ext cx="12001500" cy="18897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5" y="1972310"/>
            <a:ext cx="12114530" cy="32562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85" y="995680"/>
            <a:ext cx="11314430" cy="4866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30" y="2328545"/>
            <a:ext cx="10771505" cy="2200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9930" y="3785870"/>
            <a:ext cx="9065895" cy="608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135" y="666115"/>
            <a:ext cx="10046970" cy="56978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21</cp:revision>
  <dcterms:created xsi:type="dcterms:W3CDTF">2019-03-05T07:06:00Z</dcterms:created>
  <dcterms:modified xsi:type="dcterms:W3CDTF">2019-09-21T02:45:14Z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2052-11.1.0.8808</vt:lpwstr>
  </property>
</Properties>
</file>