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gif" ContentType="image/gif"/>
  <Default Extension="wav" ContentType="audio/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 id="2147483662" r:id="rId2"/>
    <p:sldMasterId id="2147483674" r:id="rId3"/>
    <p:sldMasterId id="2147483686" r:id="rId4"/>
    <p:sldMasterId id="2147483698" r:id="rId5"/>
    <p:sldMasterId id="2147483711" r:id="rId6"/>
    <p:sldMasterId id="2147483723" r:id="rId7"/>
    <p:sldMasterId id="2147483735" r:id="rId8"/>
    <p:sldMasterId id="2147483747" r:id="rId9"/>
    <p:sldMasterId id="2147483759" r:id="rId10"/>
    <p:sldMasterId id="2147483771" r:id="rId11"/>
  </p:sldMasterIdLst>
  <p:notesMasterIdLst>
    <p:notesMasterId r:id="rId12"/>
  </p:notesMasterIdLst>
  <p:sldIdLst>
    <p:sldId id="290" r:id="rId13"/>
    <p:sldId id="292" r:id="rId14"/>
    <p:sldId id="293" r:id="rId15"/>
    <p:sldId id="479" r:id="rId16"/>
    <p:sldId id="382" r:id="rId17"/>
    <p:sldId id="289" r:id="rId18"/>
    <p:sldId id="419" r:id="rId19"/>
    <p:sldId id="420" r:id="rId20"/>
    <p:sldId id="421" r:id="rId21"/>
    <p:sldId id="278" r:id="rId22"/>
    <p:sldId id="280" r:id="rId23"/>
    <p:sldId id="300" r:id="rId24"/>
    <p:sldId id="301" r:id="rId25"/>
    <p:sldId id="302" r:id="rId26"/>
    <p:sldId id="303" r:id="rId27"/>
    <p:sldId id="304" r:id="rId28"/>
    <p:sldId id="305" r:id="rId29"/>
    <p:sldId id="306" r:id="rId30"/>
    <p:sldId id="307" r:id="rId31"/>
    <p:sldId id="308" r:id="rId32"/>
    <p:sldId id="422" r:id="rId33"/>
    <p:sldId id="309" r:id="rId34"/>
    <p:sldId id="314" r:id="rId35"/>
    <p:sldId id="310" r:id="rId36"/>
    <p:sldId id="423" r:id="rId37"/>
    <p:sldId id="424" r:id="rId38"/>
    <p:sldId id="399" r:id="rId39"/>
    <p:sldId id="425" r:id="rId40"/>
    <p:sldId id="384" r:id="rId41"/>
    <p:sldId id="387" r:id="rId42"/>
    <p:sldId id="435" r:id="rId43"/>
    <p:sldId id="388" r:id="rId44"/>
    <p:sldId id="426" r:id="rId45"/>
    <p:sldId id="427" r:id="rId46"/>
    <p:sldId id="428" r:id="rId47"/>
    <p:sldId id="429" r:id="rId48"/>
    <p:sldId id="430" r:id="rId49"/>
    <p:sldId id="432" r:id="rId50"/>
    <p:sldId id="433" r:id="rId51"/>
    <p:sldId id="434" r:id="rId52"/>
    <p:sldId id="390" r:id="rId53"/>
    <p:sldId id="391" r:id="rId54"/>
    <p:sldId id="365" r:id="rId55"/>
    <p:sldId id="385" r:id="rId56"/>
    <p:sldId id="368" r:id="rId57"/>
    <p:sldId id="386" r:id="rId58"/>
    <p:sldId id="436" r:id="rId59"/>
    <p:sldId id="273" r:id="rId60"/>
    <p:sldId id="396" r:id="rId61"/>
    <p:sldId id="394" r:id="rId62"/>
    <p:sldId id="395" r:id="rId63"/>
    <p:sldId id="325" r:id="rId64"/>
    <p:sldId id="470" r:id="rId65"/>
    <p:sldId id="471" r:id="rId66"/>
    <p:sldId id="472" r:id="rId67"/>
    <p:sldId id="473" r:id="rId68"/>
    <p:sldId id="474" r:id="rId69"/>
    <p:sldId id="475" r:id="rId70"/>
    <p:sldId id="476" r:id="rId71"/>
    <p:sldId id="477" r:id="rId72"/>
    <p:sldId id="478" r:id="rId73"/>
    <p:sldId id="401" r:id="rId74"/>
    <p:sldId id="402" r:id="rId75"/>
    <p:sldId id="403" r:id="rId76"/>
    <p:sldId id="404" r:id="rId77"/>
    <p:sldId id="405" r:id="rId78"/>
  </p:sldIdLst>
  <p:sldSz cx="9144000" cy="6858000" type="screen4x3"/>
  <p:notesSz cx="6858000" cy="9144000"/>
  <p:custDataLst>
    <p:tags r:id="rId7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CC0000"/>
    <a:srgbClr val="008080"/>
    <a:srgbClr val="00CC99"/>
    <a:srgbClr val="0033CC"/>
    <a:srgbClr val="000099"/>
    <a:srgbClr val="CCFFFF"/>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116" y="-78"/>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3168"/>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slideMaster" Target="slideMasters/slideMaster11.xml" /><Relationship Id="rId12" Type="http://schemas.openxmlformats.org/officeDocument/2006/relationships/notesMaster" Target="notesMasters/notes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2.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3.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slide" Target="slides/slide25.xml" /><Relationship Id="rId38" Type="http://schemas.openxmlformats.org/officeDocument/2006/relationships/slide" Target="slides/slide26.xml" /><Relationship Id="rId39" Type="http://schemas.openxmlformats.org/officeDocument/2006/relationships/slide" Target="slides/slide27.xml" /><Relationship Id="rId4" Type="http://schemas.openxmlformats.org/officeDocument/2006/relationships/slideMaster" Target="slideMasters/slideMaster4.xml" /><Relationship Id="rId40" Type="http://schemas.openxmlformats.org/officeDocument/2006/relationships/slide" Target="slides/slide28.xml" /><Relationship Id="rId41" Type="http://schemas.openxmlformats.org/officeDocument/2006/relationships/slide" Target="slides/slide29.xml" /><Relationship Id="rId42" Type="http://schemas.openxmlformats.org/officeDocument/2006/relationships/slide" Target="slides/slide30.xml" /><Relationship Id="rId43" Type="http://schemas.openxmlformats.org/officeDocument/2006/relationships/slide" Target="slides/slide31.xml" /><Relationship Id="rId44" Type="http://schemas.openxmlformats.org/officeDocument/2006/relationships/slide" Target="slides/slide32.xml" /><Relationship Id="rId45" Type="http://schemas.openxmlformats.org/officeDocument/2006/relationships/slide" Target="slides/slide33.xml" /><Relationship Id="rId46" Type="http://schemas.openxmlformats.org/officeDocument/2006/relationships/slide" Target="slides/slide34.xml" /><Relationship Id="rId47" Type="http://schemas.openxmlformats.org/officeDocument/2006/relationships/slide" Target="slides/slide35.xml" /><Relationship Id="rId48" Type="http://schemas.openxmlformats.org/officeDocument/2006/relationships/slide" Target="slides/slide36.xml" /><Relationship Id="rId49" Type="http://schemas.openxmlformats.org/officeDocument/2006/relationships/slide" Target="slides/slide37.xml" /><Relationship Id="rId5" Type="http://schemas.openxmlformats.org/officeDocument/2006/relationships/slideMaster" Target="slideMasters/slideMaster5.xml" /><Relationship Id="rId50" Type="http://schemas.openxmlformats.org/officeDocument/2006/relationships/slide" Target="slides/slide38.xml" /><Relationship Id="rId51" Type="http://schemas.openxmlformats.org/officeDocument/2006/relationships/slide" Target="slides/slide39.xml" /><Relationship Id="rId52" Type="http://schemas.openxmlformats.org/officeDocument/2006/relationships/slide" Target="slides/slide40.xml" /><Relationship Id="rId53" Type="http://schemas.openxmlformats.org/officeDocument/2006/relationships/slide" Target="slides/slide41.xml" /><Relationship Id="rId54" Type="http://schemas.openxmlformats.org/officeDocument/2006/relationships/slide" Target="slides/slide42.xml" /><Relationship Id="rId55" Type="http://schemas.openxmlformats.org/officeDocument/2006/relationships/slide" Target="slides/slide43.xml" /><Relationship Id="rId56" Type="http://schemas.openxmlformats.org/officeDocument/2006/relationships/slide" Target="slides/slide44.xml" /><Relationship Id="rId57" Type="http://schemas.openxmlformats.org/officeDocument/2006/relationships/slide" Target="slides/slide45.xml" /><Relationship Id="rId58" Type="http://schemas.openxmlformats.org/officeDocument/2006/relationships/slide" Target="slides/slide46.xml" /><Relationship Id="rId59" Type="http://schemas.openxmlformats.org/officeDocument/2006/relationships/slide" Target="slides/slide47.xml" /><Relationship Id="rId6" Type="http://schemas.openxmlformats.org/officeDocument/2006/relationships/slideMaster" Target="slideMasters/slideMaster6.xml" /><Relationship Id="rId60" Type="http://schemas.openxmlformats.org/officeDocument/2006/relationships/slide" Target="slides/slide48.xml" /><Relationship Id="rId61" Type="http://schemas.openxmlformats.org/officeDocument/2006/relationships/slide" Target="slides/slide49.xml" /><Relationship Id="rId62" Type="http://schemas.openxmlformats.org/officeDocument/2006/relationships/slide" Target="slides/slide50.xml" /><Relationship Id="rId63" Type="http://schemas.openxmlformats.org/officeDocument/2006/relationships/slide" Target="slides/slide51.xml" /><Relationship Id="rId64" Type="http://schemas.openxmlformats.org/officeDocument/2006/relationships/slide" Target="slides/slide52.xml" /><Relationship Id="rId65" Type="http://schemas.openxmlformats.org/officeDocument/2006/relationships/slide" Target="slides/slide53.xml" /><Relationship Id="rId66" Type="http://schemas.openxmlformats.org/officeDocument/2006/relationships/slide" Target="slides/slide54.xml" /><Relationship Id="rId67" Type="http://schemas.openxmlformats.org/officeDocument/2006/relationships/slide" Target="slides/slide55.xml" /><Relationship Id="rId68" Type="http://schemas.openxmlformats.org/officeDocument/2006/relationships/slide" Target="slides/slide56.xml" /><Relationship Id="rId69" Type="http://schemas.openxmlformats.org/officeDocument/2006/relationships/slide" Target="slides/slide57.xml" /><Relationship Id="rId7" Type="http://schemas.openxmlformats.org/officeDocument/2006/relationships/slideMaster" Target="slideMasters/slideMaster7.xml" /><Relationship Id="rId70" Type="http://schemas.openxmlformats.org/officeDocument/2006/relationships/slide" Target="slides/slide58.xml" /><Relationship Id="rId71" Type="http://schemas.openxmlformats.org/officeDocument/2006/relationships/slide" Target="slides/slide59.xml" /><Relationship Id="rId72" Type="http://schemas.openxmlformats.org/officeDocument/2006/relationships/slide" Target="slides/slide60.xml" /><Relationship Id="rId73" Type="http://schemas.openxmlformats.org/officeDocument/2006/relationships/slide" Target="slides/slide61.xml" /><Relationship Id="rId74" Type="http://schemas.openxmlformats.org/officeDocument/2006/relationships/slide" Target="slides/slide62.xml" /><Relationship Id="rId75" Type="http://schemas.openxmlformats.org/officeDocument/2006/relationships/slide" Target="slides/slide63.xml" /><Relationship Id="rId76" Type="http://schemas.openxmlformats.org/officeDocument/2006/relationships/slide" Target="slides/slide64.xml" /><Relationship Id="rId77" Type="http://schemas.openxmlformats.org/officeDocument/2006/relationships/slide" Target="slides/slide65.xml" /><Relationship Id="rId78" Type="http://schemas.openxmlformats.org/officeDocument/2006/relationships/slide" Target="slides/slide66.xml" /><Relationship Id="rId79" Type="http://schemas.openxmlformats.org/officeDocument/2006/relationships/tags" Target="tags/tag1.xml" /><Relationship Id="rId8" Type="http://schemas.openxmlformats.org/officeDocument/2006/relationships/slideMaster" Target="slideMasters/slideMaster8.xml" /><Relationship Id="rId80" Type="http://schemas.openxmlformats.org/officeDocument/2006/relationships/presProps" Target="presProps.xml" /><Relationship Id="rId81" Type="http://schemas.openxmlformats.org/officeDocument/2006/relationships/viewProps" Target="viewProps.xml" /><Relationship Id="rId82" Type="http://schemas.openxmlformats.org/officeDocument/2006/relationships/theme" Target="theme/theme1.xml" /><Relationship Id="rId83" Type="http://schemas.openxmlformats.org/officeDocument/2006/relationships/tableStyles" Target="tableStyles.xml" /><Relationship Id="rId9" Type="http://schemas.openxmlformats.org/officeDocument/2006/relationships/slideMaster" Target="slideMasters/slideMaster9.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3.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0.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xfrm>
      </p:grpSpPr>
      <p:sp>
        <p:nvSpPr>
          <p:cNvPr id="23554" name="页眉占位符 23553"/>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a:p>
        </p:txBody>
      </p:sp>
      <p:sp>
        <p:nvSpPr>
          <p:cNvPr id="23555" name="日期占位符 23554"/>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a:p>
        </p:txBody>
      </p:sp>
      <p:sp>
        <p:nvSpPr>
          <p:cNvPr id="23556" name="幻灯片图像占位符 23555"/>
          <p:cNvSpPr>
            <a:spLocks noGrp="1" noRot="1" noChangeAspect="1"/>
          </p:cNvSpPr>
          <p:nvPr>
            <p:ph type="sldImg" idx="2"/>
          </p:nvPr>
        </p:nvSpPr>
        <p:spPr>
          <a:xfrm>
            <a:off x="1143000" y="685800"/>
            <a:ext cx="4572000" cy="3429000"/>
          </a:xfrm>
          <a:prstGeom prst="rect">
            <a:avLst/>
          </a:prstGeom>
          <a:noFill/>
          <a:ln w="9525">
            <a:noFill/>
          </a:ln>
        </p:spPr>
      </p:sp>
      <p:sp>
        <p:nvSpPr>
          <p:cNvPr id="23557" name="文本占位符 23556"/>
          <p:cNvSpPr>
            <a:spLocks noGrp="1" noRot="1"/>
          </p:cNvSpPr>
          <p:nvPr>
            <p:ph type="body" sz="quarter" idx="3"/>
          </p:nvPr>
        </p:nvSpPr>
        <p:spPr>
          <a:xfrm>
            <a:off x="685800" y="4343400"/>
            <a:ext cx="5486400" cy="4114800"/>
          </a:xfrm>
          <a:prstGeom prst="rect">
            <a:avLst/>
          </a:prstGeom>
          <a:noFill/>
          <a:ln w="9525">
            <a:noFill/>
          </a:ln>
        </p:spPr>
        <p:txBody>
          <a:bodyPr anchor="ct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3558" name="页脚占位符 23557"/>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altLang="en-US" sz="1200"/>
          </a:p>
        </p:txBody>
      </p:sp>
      <p:sp>
        <p:nvSpPr>
          <p:cNvPr id="23559" name="灯片编号占位符 23558"/>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a:pPr lvl="0" algn="r"/>
              <a:t>‹#›</a:t>
            </a:fld>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xfrm>
      </p:grpSpPr>
      <p:sp>
        <p:nvSpPr>
          <p:cNvPr id="29698" name="幻灯片图像占位符 29697"/>
          <p:cNvSpPr>
            <a:spLocks noGrp="1" noRot="1" noChangeAspect="1" noTextEdit="1"/>
          </p:cNvSpPr>
          <p:nvPr>
            <p:ph type="sldImg"/>
          </p:nvPr>
        </p:nvSpPr>
        <p:spPr/>
      </p:sp>
      <p:sp>
        <p:nvSpPr>
          <p:cNvPr id="29699" name="文本占位符 29698"/>
          <p:cNvSpPr>
            <a:spLocks noGrp="1" noRot="1"/>
          </p:cNvSpPr>
          <p:nvPr>
            <p:ph type="body" idx="1"/>
          </p:nvPr>
        </p:nvSpPr>
        <p:spPr/>
        <p:txBody>
          <a:bodyPr anchor="ctr"/>
          <a:lstStyle/>
          <a:p>
            <a:pPr lvl="0"/>
            <a:r>
              <a:rPr lang="en-US" altLang="zh-CN"/>
              <a:t>`</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61442" name="幻灯片图像占位符 1"/>
          <p:cNvSpPr>
            <a:spLocks noGrp="1" noRot="1" noChangeAspect="1" noTextEdit="1"/>
          </p:cNvSpPr>
          <p:nvPr>
            <p:ph type="sldImg"/>
          </p:nvPr>
        </p:nvSpPr>
        <p:spPr>
          <a:ln>
            <a:solidFill>
              <a:srgbClr val="000000">
                <a:alpha val="100000"/>
              </a:srgbClr>
            </a:solidFill>
            <a:miter lim="800000"/>
          </a:ln>
        </p:spPr>
      </p:sp>
      <p:sp>
        <p:nvSpPr>
          <p:cNvPr id="61443" name="备注占位符 2"/>
          <p:cNvSpPr>
            <a:spLocks noGrp="1"/>
          </p:cNvSpPr>
          <p:nvPr>
            <p:ph type="body" idx="1"/>
          </p:nvPr>
        </p:nvSpPr>
        <p:spPr>
          <a:noFill/>
          <a:ln>
            <a:noFill/>
          </a:ln>
        </p:spPr>
        <p:txBody>
          <a:bodyPr wrap="square" lIns="91440" tIns="45720" rIns="91440" bIns="45720" anchor="t"/>
          <a:lstStyle/>
          <a:p>
            <a:pPr lvl="0"/>
            <a:endParaRPr lang="zh-CN" altLang="en-US"/>
          </a:p>
        </p:txBody>
      </p:sp>
      <p:sp>
        <p:nvSpPr>
          <p:cNvPr id="61444"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pPr lvl="0" algn="r" eaLnBrk="1" hangingPunct="1"/>
              <a:t>8</a:t>
            </a:fld>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6.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PhAnim="0" type="title">
  <p:cSld name="标题幻灯片">
    <p:bg>
      <p:bgPr>
        <a:blipFill rotWithShape="0">
          <a:blip r:embed="rId1">
            <a:duotone>
              <a:schemeClr val="bg1"/>
              <a:srgbClr val="FFFFFF"/>
            </a:duotone>
          </a:blip>
          <a:stretch>
            <a:fillRect/>
          </a:stretch>
        </a:blipFill>
        <a:effectLst/>
      </p:bgPr>
    </p:bg>
    <p:spTree>
      <p:nvGrpSpPr>
        <p:cNvPr id="1" name=""/>
        <p:cNvGrpSpPr/>
        <p:nvPr/>
      </p:nvGrpSpPr>
      <p:grpSpPr>
        <a:xfrm>
          <a:off x="0" y="0"/>
          <a:ext cx="0" cy="0"/>
        </a:xfrm>
      </p:grpSpPr>
      <p:sp>
        <p:nvSpPr>
          <p:cNvPr id="2050" name="标题 2049"/>
          <p:cNvSpPr>
            <a:spLocks noGrp="1"/>
          </p:cNvSpPr>
          <p:nvPr>
            <p:ph type="ctrTitle" sz="quarter"/>
          </p:nvPr>
        </p:nvSpPr>
        <p:spPr>
          <a:xfrm>
            <a:off x="685800" y="1997075"/>
            <a:ext cx="7772400" cy="1431925"/>
          </a:xfrm>
          <a:prstGeom prst="rect">
            <a:avLst/>
          </a:prstGeom>
          <a:noFill/>
          <a:ln w="9525">
            <a:noFill/>
          </a:ln>
        </p:spPr>
        <p:txBody>
          <a:bodyPr anchor="b" anchorCtr="1"/>
          <a:lstStyle>
            <a:lvl1pPr lvl="0" algn="ctr">
              <a:defRPr/>
            </a:lvl1pPr>
          </a:lstStyle>
          <a:p>
            <a:pPr lvl="0"/>
            <a:r>
              <a:rPr lang="zh-CN" altLang="en-US"/>
              <a:t>单击此处编辑母版标题样式</a:t>
            </a:r>
          </a:p>
        </p:txBody>
      </p:sp>
      <p:sp>
        <p:nvSpPr>
          <p:cNvPr id="2051" name="副标题 2050"/>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2" name="未知"/>
          <p:cNvSpPr/>
          <p:nvPr/>
        </p:nvSpPr>
        <p:spPr>
          <a:xfrm>
            <a:off x="285750" y="2803525"/>
            <a:ext cx="1588" cy="3035300"/>
          </a:xfrm>
          <a:custGeom>
            <a:rect l="0" t="0" r="0" b="0"/>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ln>
        </p:spPr>
        <p:txBody>
          <a:bodyPr/>
          <a:lstStyle/>
          <a:p>
            <a:endParaRPr lang="zh-CN" altLang="en-US"/>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nchor="b"/>
          <a:lstStyle>
            <a:lvl1pPr algn="ctr">
              <a:defRPr sz="1400">
                <a:latin typeface="Arial" pitchFamily="34" charset="0"/>
              </a:defRPr>
            </a:lvl1pPr>
          </a:lstStyle>
          <a:p>
            <a:endParaRPr lang="zh-CN" altLang="en-US">
              <a:effectLst>
                <a:outerShdw blurRad="38100" dist="38100" dir="2700000">
                  <a:srgbClr val="000000"/>
                </a:outerShdw>
              </a:effectLst>
            </a:endParaRPr>
          </a:p>
        </p:txBody>
      </p:sp>
      <p:sp>
        <p:nvSpPr>
          <p:cNvPr id="2054" name="灯片编号占位符 2053"/>
          <p:cNvSpPr>
            <a:spLocks noGrp="1"/>
          </p:cNvSpPr>
          <p:nvPr>
            <p:ph type="sldNum" sz="quarter" idx="4"/>
          </p:nvPr>
        </p:nvSpPr>
        <p:spPr>
          <a:xfrm>
            <a:off x="6553200" y="6245225"/>
            <a:ext cx="2133600" cy="476250"/>
          </a:xfrm>
          <a:prstGeom prst="rect">
            <a:avLst/>
          </a:prstGeom>
          <a:noFill/>
          <a:ln w="9525">
            <a:noFill/>
          </a:ln>
        </p:spPr>
        <p:txBody>
          <a:bodyPr anchor="b"/>
          <a:lstStyle>
            <a:lvl1pPr algn="r">
              <a:defRPr sz="1400">
                <a:latin typeface="Arial" pitchFamily="34" charset="0"/>
              </a:defRPr>
            </a:lvl1pPr>
          </a:lstStyle>
          <a:p>
            <a:fld id="{9A0DB2DC-4C9A-4742-B13C-FB6460FD3503}" type="slidenum">
              <a:rPr lang="zh-CN" altLang="en-US">
                <a:effectLst>
                  <a:outerShdw blurRad="38100" dist="38100" dir="2700000">
                    <a:srgbClr val="000000"/>
                  </a:outerShdw>
                </a:effectLst>
              </a:rPr>
              <a:t>‹#›</a:t>
            </a:fld>
            <a:endParaRPr lang="zh-CN" altLang="en-US">
              <a:effectLst>
                <a:outerShdw blurRad="38100" dist="38100" dir="2700000">
                  <a:srgbClr val="000000"/>
                </a:outerShdw>
              </a:effectLst>
              <a:latin typeface="Times New Roman" pitchFamily="18" charset="0"/>
            </a:endParaRPr>
          </a:p>
        </p:txBody>
      </p:sp>
      <p:sp>
        <p:nvSpPr>
          <p:cNvPr id="2055" name="日期占位符 2054"/>
          <p:cNvSpPr>
            <a:spLocks noGrp="1"/>
          </p:cNvSpPr>
          <p:nvPr>
            <p:ph type="dt" sz="quarter" idx="2"/>
          </p:nvPr>
        </p:nvSpPr>
        <p:spPr>
          <a:xfrm>
            <a:off x="457200" y="6245225"/>
            <a:ext cx="2133600" cy="476250"/>
          </a:xfrm>
          <a:prstGeom prst="rect">
            <a:avLst/>
          </a:prstGeom>
          <a:noFill/>
          <a:ln w="9525">
            <a:noFill/>
          </a:ln>
        </p:spPr>
        <p:txBody>
          <a:bodyPr anchor="b"/>
          <a:lstStyle>
            <a:lvl1pPr>
              <a:defRPr sz="1400">
                <a:latin typeface="Arial" pitchFamily="34" charset="0"/>
              </a:defRPr>
            </a:lvl1pPr>
          </a:lstStyle>
          <a:p>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705600" y="762000"/>
            <a:ext cx="1981200" cy="5324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762000"/>
            <a:ext cx="5828748" cy="5324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81922" name="组合 81921"/>
          <p:cNvGrpSpPr/>
          <p:nvPr/>
        </p:nvGrpSpPr>
        <p:grpSpPr>
          <a:xfrm>
            <a:off x="0" y="0"/>
            <a:ext cx="9140825" cy="6850063"/>
            <a:chExt cx="5758" cy="4315"/>
          </a:xfrm>
        </p:grpSpPr>
        <p:grpSp>
          <p:nvGrpSpPr>
            <p:cNvPr id="81923" name="组合 81922"/>
            <p:cNvGrpSpPr/>
            <p:nvPr userDrawn="1"/>
          </p:nvGrpSpPr>
          <p:grpSpPr>
            <a:xfrm>
              <a:off x="1728" y="2230"/>
              <a:ext cx="4027" cy="2085"/>
              <a:chOff x="1728" y="2230"/>
              <a:chExt cx="4027" cy="2085"/>
            </a:xfrm>
          </p:grpSpPr>
          <p:sp>
            <p:nvSpPr>
              <p:cNvPr id="81924" name="任意多边形 81923"/>
              <p:cNvSpPr/>
              <p:nvPr/>
            </p:nvSpPr>
            <p:spPr>
              <a:xfrm>
                <a:off x="1728" y="2644"/>
                <a:ext cx="2882" cy="1671"/>
              </a:xfrm>
              <a:custGeom>
                <a:rect l="0" t="0" r="0" b="0"/>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ln>
            </p:spPr>
            <p:txBody>
              <a:bodyPr/>
              <a:lstStyle/>
              <a:p>
                <a:endParaRPr lang="zh-CN" altLang="en-US"/>
              </a:p>
            </p:txBody>
          </p:sp>
          <p:sp>
            <p:nvSpPr>
              <p:cNvPr id="81925" name="任意多边形 81924"/>
              <p:cNvSpPr/>
              <p:nvPr/>
            </p:nvSpPr>
            <p:spPr>
              <a:xfrm>
                <a:off x="4170" y="2671"/>
                <a:ext cx="1259" cy="811"/>
              </a:xfrm>
              <a:custGeom>
                <a:rect l="0" t="0" r="0" b="0"/>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ln>
            </p:spPr>
            <p:txBody>
              <a:bodyPr/>
              <a:lstStyle/>
              <a:p>
                <a:endParaRPr lang="zh-CN" altLang="en-US"/>
              </a:p>
            </p:txBody>
          </p:sp>
          <p:sp>
            <p:nvSpPr>
              <p:cNvPr id="81926" name="任意多边形 81925"/>
              <p:cNvSpPr/>
              <p:nvPr/>
            </p:nvSpPr>
            <p:spPr>
              <a:xfrm>
                <a:off x="2900" y="3346"/>
                <a:ext cx="2849" cy="969"/>
              </a:xfrm>
              <a:custGeom>
                <a:rect l="0" t="0" r="0" b="0"/>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gradFill>
              <a:ln w="9525">
                <a:noFill/>
              </a:ln>
            </p:spPr>
            <p:txBody>
              <a:bodyPr/>
              <a:lstStyle/>
              <a:p>
                <a:endParaRPr lang="zh-CN" altLang="en-US"/>
              </a:p>
            </p:txBody>
          </p:sp>
          <p:sp>
            <p:nvSpPr>
              <p:cNvPr id="81927" name="任意多边形 81926"/>
              <p:cNvSpPr/>
              <p:nvPr/>
            </p:nvSpPr>
            <p:spPr>
              <a:xfrm>
                <a:off x="2748" y="2230"/>
                <a:ext cx="3007" cy="2085"/>
              </a:xfrm>
              <a:custGeom>
                <a:rect l="0" t="0" r="0" b="0"/>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lstStyle/>
              <a:p>
                <a:endParaRPr lang="zh-CN" altLang="en-US"/>
              </a:p>
            </p:txBody>
          </p:sp>
          <p:sp>
            <p:nvSpPr>
              <p:cNvPr id="81928" name="任意多边形 81927"/>
              <p:cNvSpPr/>
              <p:nvPr/>
            </p:nvSpPr>
            <p:spPr>
              <a:xfrm>
                <a:off x="4501" y="2317"/>
                <a:ext cx="1248" cy="539"/>
              </a:xfrm>
              <a:custGeom>
                <a:rect l="0" t="0" r="0" b="0"/>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gradFill>
              <a:ln w="9525">
                <a:noFill/>
              </a:ln>
            </p:spPr>
            <p:txBody>
              <a:bodyPr/>
              <a:lstStyle/>
              <a:p>
                <a:endParaRPr lang="zh-CN" altLang="en-US"/>
              </a:p>
            </p:txBody>
          </p:sp>
        </p:grpSp>
        <p:sp>
          <p:nvSpPr>
            <p:cNvPr id="81929" name="任意多边形 81928"/>
            <p:cNvSpPr/>
            <p:nvPr/>
          </p:nvSpPr>
          <p:spPr>
            <a:xfrm>
              <a:off x="3322" y="1341"/>
              <a:ext cx="1825" cy="1537"/>
            </a:xfrm>
            <a:custGeom>
              <a:rect l="0" t="0" r="0" b="0"/>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gradFill>
            <a:ln w="9525">
              <a:noFill/>
            </a:ln>
          </p:spPr>
          <p:txBody>
            <a:bodyPr/>
            <a:lstStyle/>
            <a:p>
              <a:endParaRPr lang="zh-CN" altLang="en-US"/>
            </a:p>
          </p:txBody>
        </p:sp>
        <p:sp>
          <p:nvSpPr>
            <p:cNvPr id="81930" name="任意多边形 81929"/>
            <p:cNvSpPr/>
            <p:nvPr/>
          </p:nvSpPr>
          <p:spPr>
            <a:xfrm>
              <a:off x="0" y="0"/>
              <a:ext cx="5758" cy="1776"/>
            </a:xfrm>
            <a:custGeom>
              <a:rect l="0" t="0" r="0" b="0"/>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ln>
          </p:spPr>
          <p:txBody>
            <a:bodyPr/>
            <a:lstStyle/>
            <a:p>
              <a:endParaRPr lang="zh-CN" altLang="en-US"/>
            </a:p>
          </p:txBody>
        </p:sp>
      </p:grpSp>
      <p:sp>
        <p:nvSpPr>
          <p:cNvPr id="81931" name="标题 81930"/>
          <p:cNvSpPr>
            <a:spLocks noGrp="1"/>
          </p:cNvSpPr>
          <p:nvPr>
            <p:ph type="ctrTitle" sz="quarter"/>
          </p:nvPr>
        </p:nvSpPr>
        <p:spPr>
          <a:xfrm>
            <a:off x="685800" y="1736725"/>
            <a:ext cx="7772400" cy="1920875"/>
          </a:xfrm>
          <a:prstGeom prst="rect">
            <a:avLst/>
          </a:prstGeom>
          <a:noFill/>
          <a:ln w="9525">
            <a:noFill/>
          </a:ln>
        </p:spPr>
        <p:txBody>
          <a:bodyPr anchor="ctr"/>
          <a:lstStyle>
            <a:lvl1pPr lvl="0">
              <a:defRPr sz="6000"/>
            </a:lvl1pPr>
          </a:lstStyle>
          <a:p>
            <a:pPr lvl="0"/>
            <a:r>
              <a:rPr lang="zh-CN" altLang="en-US"/>
              <a:t>单击此处编辑母版标题样式</a:t>
            </a:r>
          </a:p>
        </p:txBody>
      </p:sp>
      <p:sp>
        <p:nvSpPr>
          <p:cNvPr id="81932" name="副标题 81931"/>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81933" name="日期占位符 81932"/>
          <p:cNvSpPr>
            <a:spLocks noGrp="1"/>
          </p:cNvSpPr>
          <p:nvPr>
            <p:ph type="dt" sz="quarter" idx="2"/>
          </p:nvPr>
        </p:nvSpPr>
        <p:spPr>
          <a:xfrm>
            <a:off x="457200" y="6248400"/>
            <a:ext cx="2133600" cy="476250"/>
          </a:xfrm>
          <a:prstGeom prst="rect">
            <a:avLst/>
          </a:prstGeom>
          <a:noFill/>
          <a:ln w="9525">
            <a:noFill/>
          </a:ln>
        </p:spPr>
        <p:txBody>
          <a:bodyPr anchor="b"/>
          <a:lstStyle>
            <a:lvl1pPr>
              <a:defRPr sz="1200">
                <a:latin typeface="Arial" pitchFamily="34" charset="0"/>
              </a:defRPr>
            </a:lvl1pPr>
          </a:lstStyle>
          <a:p>
            <a:endParaRPr lang="zh-CN" altLang="en-US">
              <a:latin typeface="Times New Roman" pitchFamily="18" charset="0"/>
            </a:endParaRPr>
          </a:p>
        </p:txBody>
      </p:sp>
      <p:sp>
        <p:nvSpPr>
          <p:cNvPr id="81934" name="页脚占位符 81933"/>
          <p:cNvSpPr>
            <a:spLocks noGrp="1"/>
          </p:cNvSpPr>
          <p:nvPr>
            <p:ph type="ftr" sz="quarter" idx="3"/>
          </p:nvPr>
        </p:nvSpPr>
        <p:spPr>
          <a:xfrm>
            <a:off x="3124200" y="6251575"/>
            <a:ext cx="2895600" cy="476250"/>
          </a:xfrm>
          <a:prstGeom prst="rect">
            <a:avLst/>
          </a:prstGeom>
          <a:noFill/>
          <a:ln w="9525">
            <a:noFill/>
          </a:ln>
        </p:spPr>
        <p:txBody>
          <a:bodyPr anchor="b"/>
          <a:lstStyle>
            <a:lvl1pPr algn="ctr">
              <a:defRPr sz="1200">
                <a:latin typeface="Arial" pitchFamily="34" charset="0"/>
              </a:defRPr>
            </a:lvl1pPr>
          </a:lstStyle>
          <a:p>
            <a:endParaRPr lang="zh-CN" altLang="en-US"/>
          </a:p>
        </p:txBody>
      </p:sp>
      <p:sp>
        <p:nvSpPr>
          <p:cNvPr id="81935" name="灯片编号占位符 81934"/>
          <p:cNvSpPr>
            <a:spLocks noGrp="1"/>
          </p:cNvSpPr>
          <p:nvPr>
            <p:ph type="sldNum" sz="quarter" idx="4"/>
          </p:nvPr>
        </p:nvSpPr>
        <p:spPr>
          <a:xfrm>
            <a:off x="6553200" y="6254750"/>
            <a:ext cx="2133600" cy="476250"/>
          </a:xfrm>
          <a:prstGeom prst="rect">
            <a:avLst/>
          </a:prstGeom>
          <a:noFill/>
          <a:ln w="9525">
            <a:noFill/>
          </a:ln>
        </p:spPr>
        <p:txBody>
          <a:bodyPr anchor="b"/>
          <a:lstStyle>
            <a:lvl1pPr algn="r">
              <a:defRPr sz="1200">
                <a:latin typeface="Arial" pitchFamily="34" charset="0"/>
              </a:defRPr>
            </a:lvl1pPr>
          </a:lstStyle>
          <a:p>
            <a:fld id="{9A0DB2DC-4C9A-4742-B13C-FB6460FD3503}" type="slidenum">
              <a:rPr lang="zh-CN" altLang="en-US"/>
              <a:t>‹#›</a:t>
            </a:fld>
            <a:endParaRPr lang="zh-CN" altLang="en-US">
              <a:latin typeface="Times New Roman" pitchFamily="18" charset="0"/>
            </a:endParaRPr>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92100"/>
            <a:ext cx="2057400" cy="57277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92100"/>
            <a:ext cx="6052930" cy="57277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84994" name="组合 84993"/>
          <p:cNvGrpSpPr/>
          <p:nvPr/>
        </p:nvGrpSpPr>
        <p:grpSpPr>
          <a:xfrm>
            <a:off x="2084388" y="296863"/>
            <a:ext cx="6823075" cy="5353050"/>
            <a:chOff x="1313" y="187"/>
            <a:chExt cx="4298" cy="3372"/>
          </a:xfrm>
        </p:grpSpPr>
        <p:grpSp>
          <p:nvGrpSpPr>
            <p:cNvPr id="84995" name="组合 84994"/>
            <p:cNvGrpSpPr/>
            <p:nvPr/>
          </p:nvGrpSpPr>
          <p:grpSpPr>
            <a:xfrm>
              <a:off x="2194" y="601"/>
              <a:ext cx="596" cy="447"/>
              <a:chExt cx="768" cy="576"/>
            </a:xfrm>
          </p:grpSpPr>
          <p:sp>
            <p:nvSpPr>
              <p:cNvPr id="84996" name="椭圆 84995"/>
              <p:cNvSpPr/>
              <p:nvPr/>
            </p:nvSpPr>
            <p:spPr>
              <a:xfrm>
                <a:off x="0" y="0"/>
                <a:ext cx="768" cy="576"/>
              </a:xfrm>
              <a:prstGeom prst="ellipse">
                <a:avLst/>
              </a:prstGeom>
              <a:gradFill rotWithShape="0">
                <a:gsLst>
                  <a:gs pos="0">
                    <a:schemeClr val="bg2"/>
                  </a:gs>
                  <a:gs pos="100000">
                    <a:schemeClr val="bg1"/>
                  </a:gs>
                </a:gsLst>
                <a:path path="shape">
                  <a:fillToRect l="50000" t="50000" r="50000" b="50000"/>
                </a:path>
              </a:gradFill>
              <a:ln w="9525">
                <a:noFill/>
              </a:ln>
            </p:spPr>
            <p:txBody>
              <a:bodyPr/>
              <a:lstStyle/>
              <a:p>
                <a:endParaRPr lang="zh-CN" altLang="en-US"/>
              </a:p>
            </p:txBody>
          </p:sp>
          <p:sp>
            <p:nvSpPr>
              <p:cNvPr id="84997" name="椭圆 84996"/>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ln>
            </p:spPr>
            <p:txBody>
              <a:bodyPr/>
              <a:lstStyle/>
              <a:p>
                <a:endParaRPr lang="zh-CN" altLang="en-US"/>
              </a:p>
            </p:txBody>
          </p:sp>
        </p:grpSp>
        <p:grpSp>
          <p:nvGrpSpPr>
            <p:cNvPr id="84998" name="组合 84997"/>
            <p:cNvGrpSpPr/>
            <p:nvPr/>
          </p:nvGrpSpPr>
          <p:grpSpPr>
            <a:xfrm>
              <a:off x="1313" y="187"/>
              <a:ext cx="4298" cy="3372"/>
              <a:chExt cx="5533" cy="4341"/>
            </a:xfrm>
          </p:grpSpPr>
          <p:grpSp>
            <p:nvGrpSpPr>
              <p:cNvPr id="84999" name="组合 84998"/>
              <p:cNvGrpSpPr/>
              <p:nvPr/>
            </p:nvGrpSpPr>
            <p:grpSpPr>
              <a:xfrm>
                <a:off x="0" y="0"/>
                <a:ext cx="5470" cy="4341"/>
                <a:chExt cx="5470" cy="4341"/>
              </a:xfrm>
            </p:grpSpPr>
            <p:grpSp>
              <p:nvGrpSpPr>
                <p:cNvPr id="85000" name="组合 84999"/>
                <p:cNvGrpSpPr/>
                <p:nvPr/>
              </p:nvGrpSpPr>
              <p:grpSpPr>
                <a:xfrm>
                  <a:off x="1339" y="786"/>
                  <a:ext cx="2919" cy="2151"/>
                  <a:chOff x="1265" y="814"/>
                  <a:chExt cx="2919" cy="2151"/>
                </a:xfrm>
              </p:grpSpPr>
              <p:sp>
                <p:nvSpPr>
                  <p:cNvPr id="85001" name="椭圆 85000"/>
                  <p:cNvSpPr/>
                  <p:nvPr/>
                </p:nvSpPr>
                <p:spPr>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ln>
                </p:spPr>
                <p:txBody>
                  <a:bodyPr/>
                  <a:lstStyle/>
                  <a:p>
                    <a:endParaRPr lang="zh-CN" altLang="en-US"/>
                  </a:p>
                </p:txBody>
              </p:sp>
              <p:sp>
                <p:nvSpPr>
                  <p:cNvPr id="85002" name="椭圆 85001"/>
                  <p:cNvSpPr/>
                  <p:nvPr/>
                </p:nvSpPr>
                <p:spPr>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ln>
                </p:spPr>
                <p:txBody>
                  <a:bodyPr/>
                  <a:lstStyle/>
                  <a:p>
                    <a:endParaRPr lang="zh-CN" altLang="en-US"/>
                  </a:p>
                </p:txBody>
              </p:sp>
            </p:grpSp>
            <p:grpSp>
              <p:nvGrpSpPr>
                <p:cNvPr id="85003" name="组合 85002"/>
                <p:cNvGrpSpPr/>
                <p:nvPr/>
              </p:nvGrpSpPr>
              <p:grpSpPr>
                <a:xfrm>
                  <a:off x="0" y="0"/>
                  <a:ext cx="5470" cy="4341"/>
                  <a:chExt cx="5470" cy="4341"/>
                </a:xfrm>
              </p:grpSpPr>
              <p:grpSp>
                <p:nvGrpSpPr>
                  <p:cNvPr id="85004" name="组合 85003"/>
                  <p:cNvGrpSpPr/>
                  <p:nvPr/>
                </p:nvGrpSpPr>
                <p:grpSpPr>
                  <a:xfrm>
                    <a:off x="3545" y="1502"/>
                    <a:ext cx="1258" cy="2327"/>
                    <a:chOff x="3471" y="1530"/>
                    <a:chExt cx="1258" cy="2327"/>
                  </a:xfrm>
                </p:grpSpPr>
                <p:sp>
                  <p:nvSpPr>
                    <p:cNvPr id="85005" name="任意多边形 85004"/>
                    <p:cNvSpPr/>
                    <p:nvPr/>
                  </p:nvSpPr>
                  <p:spPr>
                    <a:xfrm rot="2711884">
                      <a:off x="2765" y="2236"/>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5006" name="任意多边形 85005"/>
                    <p:cNvSpPr/>
                    <p:nvPr/>
                  </p:nvSpPr>
                  <p:spPr>
                    <a:xfrm rot="2711884">
                      <a:off x="4021" y="3149"/>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07" name="组合 85006"/>
                  <p:cNvGrpSpPr/>
                  <p:nvPr/>
                </p:nvGrpSpPr>
                <p:grpSpPr>
                  <a:xfrm>
                    <a:off x="2938" y="1991"/>
                    <a:ext cx="2463" cy="1332"/>
                    <a:chOff x="2864" y="2019"/>
                    <a:chExt cx="2463" cy="1332"/>
                  </a:xfrm>
                </p:grpSpPr>
                <p:sp>
                  <p:nvSpPr>
                    <p:cNvPr id="85008" name="任意多边形 85007"/>
                    <p:cNvSpPr/>
                    <p:nvPr/>
                  </p:nvSpPr>
                  <p:spPr>
                    <a:xfrm rot="2104081">
                      <a:off x="2864" y="2019"/>
                      <a:ext cx="1814" cy="347"/>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09" name="任意多边形 85008"/>
                    <p:cNvSpPr/>
                    <p:nvPr/>
                  </p:nvSpPr>
                  <p:spPr>
                    <a:xfrm rot="2104081">
                      <a:off x="4353" y="2806"/>
                      <a:ext cx="974" cy="54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10" name="组合 85009"/>
                  <p:cNvGrpSpPr/>
                  <p:nvPr/>
                </p:nvGrpSpPr>
                <p:grpSpPr>
                  <a:xfrm>
                    <a:off x="2971" y="1804"/>
                    <a:ext cx="2477" cy="1064"/>
                    <a:chOff x="2897" y="1832"/>
                    <a:chExt cx="2477" cy="1064"/>
                  </a:xfrm>
                </p:grpSpPr>
                <p:sp>
                  <p:nvSpPr>
                    <p:cNvPr id="85011" name="任意多边形 85010"/>
                    <p:cNvSpPr/>
                    <p:nvPr/>
                  </p:nvSpPr>
                  <p:spPr>
                    <a:xfrm rot="1582915">
                      <a:off x="2897" y="1832"/>
                      <a:ext cx="1736" cy="30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12" name="任意多边形 85011"/>
                    <p:cNvSpPr/>
                    <p:nvPr/>
                  </p:nvSpPr>
                  <p:spPr>
                    <a:xfrm rot="1582915">
                      <a:off x="4442" y="2420"/>
                      <a:ext cx="932" cy="47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13" name="组合 85012"/>
                  <p:cNvGrpSpPr/>
                  <p:nvPr/>
                </p:nvGrpSpPr>
                <p:grpSpPr>
                  <a:xfrm>
                    <a:off x="2998" y="1608"/>
                    <a:ext cx="2472" cy="927"/>
                    <a:chOff x="2924" y="1636"/>
                    <a:chExt cx="2472" cy="927"/>
                  </a:xfrm>
                </p:grpSpPr>
                <p:sp>
                  <p:nvSpPr>
                    <p:cNvPr id="85014" name="任意多边形 85013"/>
                    <p:cNvSpPr/>
                    <p:nvPr/>
                  </p:nvSpPr>
                  <p:spPr>
                    <a:xfrm rot="1080363">
                      <a:off x="2924" y="1636"/>
                      <a:ext cx="1677" cy="33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15" name="任意多边形 85014"/>
                    <p:cNvSpPr/>
                    <p:nvPr/>
                  </p:nvSpPr>
                  <p:spPr>
                    <a:xfrm rot="1080363">
                      <a:off x="4495" y="2037"/>
                      <a:ext cx="901" cy="52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16" name="组合 85015"/>
                  <p:cNvGrpSpPr/>
                  <p:nvPr/>
                </p:nvGrpSpPr>
                <p:grpSpPr>
                  <a:xfrm>
                    <a:off x="3032" y="1386"/>
                    <a:ext cx="2342" cy="657"/>
                    <a:chOff x="2958" y="1414"/>
                    <a:chExt cx="2342" cy="657"/>
                  </a:xfrm>
                </p:grpSpPr>
                <p:sp>
                  <p:nvSpPr>
                    <p:cNvPr id="85017" name="任意多边形 85016"/>
                    <p:cNvSpPr/>
                    <p:nvPr/>
                  </p:nvSpPr>
                  <p:spPr>
                    <a:xfrm rot="463793">
                      <a:off x="2958" y="1414"/>
                      <a:ext cx="1545"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18" name="任意多边形 85017"/>
                    <p:cNvSpPr/>
                    <p:nvPr/>
                  </p:nvSpPr>
                  <p:spPr>
                    <a:xfrm rot="463793">
                      <a:off x="4470" y="1582"/>
                      <a:ext cx="830" cy="48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19" name="组合 85018"/>
                  <p:cNvGrpSpPr/>
                  <p:nvPr/>
                </p:nvGrpSpPr>
                <p:grpSpPr>
                  <a:xfrm>
                    <a:off x="3057" y="1241"/>
                    <a:ext cx="2150" cy="343"/>
                    <a:chOff x="2983" y="1269"/>
                    <a:chExt cx="2150" cy="343"/>
                  </a:xfrm>
                </p:grpSpPr>
                <p:sp>
                  <p:nvSpPr>
                    <p:cNvPr id="85020" name="任意多边形 85019"/>
                    <p:cNvSpPr/>
                    <p:nvPr/>
                  </p:nvSpPr>
                  <p:spPr>
                    <a:xfrm rot="-84182">
                      <a:off x="2983" y="1289"/>
                      <a:ext cx="1404" cy="219"/>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21" name="任意多边形 85020"/>
                    <p:cNvSpPr/>
                    <p:nvPr/>
                  </p:nvSpPr>
                  <p:spPr>
                    <a:xfrm rot="-84182">
                      <a:off x="4379" y="1269"/>
                      <a:ext cx="754" cy="34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22" name="组合 85021"/>
                  <p:cNvGrpSpPr/>
                  <p:nvPr/>
                </p:nvGrpSpPr>
                <p:grpSpPr>
                  <a:xfrm>
                    <a:off x="3012" y="889"/>
                    <a:ext cx="1879" cy="427"/>
                    <a:chOff x="2938" y="917"/>
                    <a:chExt cx="1879" cy="427"/>
                  </a:xfrm>
                </p:grpSpPr>
                <p:sp>
                  <p:nvSpPr>
                    <p:cNvPr id="85023" name="任意多边形 85022"/>
                    <p:cNvSpPr/>
                    <p:nvPr/>
                  </p:nvSpPr>
                  <p:spPr>
                    <a:xfrm rot="-802576">
                      <a:off x="2938" y="1129"/>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24" name="任意多边形 85023"/>
                    <p:cNvSpPr/>
                    <p:nvPr/>
                  </p:nvSpPr>
                  <p:spPr>
                    <a:xfrm rot="-802576">
                      <a:off x="4155" y="917"/>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25" name="组合 85024"/>
                  <p:cNvGrpSpPr/>
                  <p:nvPr/>
                </p:nvGrpSpPr>
                <p:grpSpPr>
                  <a:xfrm>
                    <a:off x="711" y="1625"/>
                    <a:ext cx="1257" cy="2326"/>
                    <a:chOff x="637" y="1653"/>
                    <a:chExt cx="1257" cy="2326"/>
                  </a:xfrm>
                </p:grpSpPr>
                <p:sp>
                  <p:nvSpPr>
                    <p:cNvPr id="85026" name="任意多边形 85025"/>
                    <p:cNvSpPr/>
                    <p:nvPr/>
                  </p:nvSpPr>
                  <p:spPr>
                    <a:xfrm rot="-2711884" flipH="1">
                      <a:off x="876" y="2359"/>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27" name="任意多边形 85026"/>
                    <p:cNvSpPr/>
                    <p:nvPr/>
                  </p:nvSpPr>
                  <p:spPr>
                    <a:xfrm rot="-2711884" flipH="1">
                      <a:off x="419" y="3271"/>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28" name="组合 85027"/>
                  <p:cNvGrpSpPr/>
                  <p:nvPr/>
                </p:nvGrpSpPr>
                <p:grpSpPr>
                  <a:xfrm>
                    <a:off x="69" y="2168"/>
                    <a:ext cx="2463" cy="1332"/>
                    <a:chOff x="-5" y="2196"/>
                    <a:chExt cx="2463" cy="1332"/>
                  </a:xfrm>
                </p:grpSpPr>
                <p:sp>
                  <p:nvSpPr>
                    <p:cNvPr id="85029" name="任意多边形 85028"/>
                    <p:cNvSpPr/>
                    <p:nvPr/>
                  </p:nvSpPr>
                  <p:spPr>
                    <a:xfrm rot="-2104081" flipH="1">
                      <a:off x="644" y="2196"/>
                      <a:ext cx="1814" cy="347"/>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30" name="任意多边形 85029"/>
                    <p:cNvSpPr/>
                    <p:nvPr/>
                  </p:nvSpPr>
                  <p:spPr>
                    <a:xfrm rot="-2104081" flipH="1">
                      <a:off x="-5" y="2983"/>
                      <a:ext cx="974" cy="54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31" name="组合 85030"/>
                  <p:cNvGrpSpPr/>
                  <p:nvPr/>
                </p:nvGrpSpPr>
                <p:grpSpPr>
                  <a:xfrm>
                    <a:off x="22" y="1981"/>
                    <a:ext cx="2477" cy="1064"/>
                    <a:chOff x="-52" y="2009"/>
                    <a:chExt cx="2477" cy="1064"/>
                  </a:xfrm>
                </p:grpSpPr>
                <p:sp>
                  <p:nvSpPr>
                    <p:cNvPr id="85032" name="任意多边形 85031"/>
                    <p:cNvSpPr/>
                    <p:nvPr/>
                  </p:nvSpPr>
                  <p:spPr>
                    <a:xfrm rot="-1582915" flipH="1">
                      <a:off x="689" y="2009"/>
                      <a:ext cx="1736" cy="30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33" name="任意多边形 85032"/>
                    <p:cNvSpPr/>
                    <p:nvPr/>
                  </p:nvSpPr>
                  <p:spPr>
                    <a:xfrm rot="-1582915" flipH="1">
                      <a:off x="-52" y="2597"/>
                      <a:ext cx="932" cy="47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5034" name="组合 85033"/>
                  <p:cNvGrpSpPr/>
                  <p:nvPr/>
                </p:nvGrpSpPr>
                <p:grpSpPr>
                  <a:xfrm>
                    <a:off x="0" y="1785"/>
                    <a:ext cx="2472" cy="927"/>
                    <a:chOff x="-74" y="1813"/>
                    <a:chExt cx="2472" cy="927"/>
                  </a:xfrm>
                </p:grpSpPr>
                <p:sp>
                  <p:nvSpPr>
                    <p:cNvPr id="85035" name="任意多边形 85034"/>
                    <p:cNvSpPr/>
                    <p:nvPr/>
                  </p:nvSpPr>
                  <p:spPr>
                    <a:xfrm rot="-1080363" flipH="1">
                      <a:off x="721" y="1813"/>
                      <a:ext cx="1677" cy="33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36" name="任意多边形 85035"/>
                    <p:cNvSpPr/>
                    <p:nvPr/>
                  </p:nvSpPr>
                  <p:spPr>
                    <a:xfrm rot="-1080363" flipH="1">
                      <a:off x="-74" y="2214"/>
                      <a:ext cx="901" cy="52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5037" name="组合 85036"/>
                  <p:cNvGrpSpPr/>
                  <p:nvPr/>
                </p:nvGrpSpPr>
                <p:grpSpPr>
                  <a:xfrm>
                    <a:off x="96" y="1563"/>
                    <a:ext cx="2342" cy="657"/>
                    <a:chOff x="22" y="1591"/>
                    <a:chExt cx="2342" cy="657"/>
                  </a:xfrm>
                </p:grpSpPr>
                <p:sp>
                  <p:nvSpPr>
                    <p:cNvPr id="85038" name="任意多边形 85037"/>
                    <p:cNvSpPr/>
                    <p:nvPr/>
                  </p:nvSpPr>
                  <p:spPr>
                    <a:xfrm rot="-463793" flipH="1">
                      <a:off x="819" y="1591"/>
                      <a:ext cx="1545"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39" name="任意多边形 85038"/>
                    <p:cNvSpPr/>
                    <p:nvPr/>
                  </p:nvSpPr>
                  <p:spPr>
                    <a:xfrm rot="-463793" flipH="1">
                      <a:off x="22" y="1759"/>
                      <a:ext cx="830" cy="48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5040" name="组合 85039"/>
                  <p:cNvGrpSpPr/>
                  <p:nvPr/>
                </p:nvGrpSpPr>
                <p:grpSpPr>
                  <a:xfrm>
                    <a:off x="263" y="1418"/>
                    <a:ext cx="2150" cy="343"/>
                    <a:chOff x="189" y="1446"/>
                    <a:chExt cx="2150" cy="343"/>
                  </a:xfrm>
                </p:grpSpPr>
                <p:sp>
                  <p:nvSpPr>
                    <p:cNvPr id="85041" name="任意多边形 85040"/>
                    <p:cNvSpPr/>
                    <p:nvPr/>
                  </p:nvSpPr>
                  <p:spPr>
                    <a:xfrm rot="84182" flipH="1">
                      <a:off x="935" y="1466"/>
                      <a:ext cx="1404" cy="219"/>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42" name="任意多边形 85041"/>
                    <p:cNvSpPr/>
                    <p:nvPr/>
                  </p:nvSpPr>
                  <p:spPr>
                    <a:xfrm rot="84182" flipH="1">
                      <a:off x="189" y="1446"/>
                      <a:ext cx="754" cy="34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5043" name="组合 85042"/>
                  <p:cNvGrpSpPr/>
                  <p:nvPr/>
                </p:nvGrpSpPr>
                <p:grpSpPr>
                  <a:xfrm>
                    <a:off x="579" y="1066"/>
                    <a:ext cx="1879" cy="427"/>
                    <a:chOff x="505" y="1094"/>
                    <a:chExt cx="1879" cy="427"/>
                  </a:xfrm>
                </p:grpSpPr>
                <p:sp>
                  <p:nvSpPr>
                    <p:cNvPr id="85044" name="任意多边形 85043"/>
                    <p:cNvSpPr/>
                    <p:nvPr/>
                  </p:nvSpPr>
                  <p:spPr>
                    <a:xfrm rot="802576" flipH="1">
                      <a:off x="1151" y="1306"/>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45" name="任意多边形 85044"/>
                    <p:cNvSpPr/>
                    <p:nvPr/>
                  </p:nvSpPr>
                  <p:spPr>
                    <a:xfrm rot="802576" flipH="1">
                      <a:off x="505" y="1094"/>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5046" name="组合 85045"/>
                  <p:cNvGrpSpPr/>
                  <p:nvPr/>
                </p:nvGrpSpPr>
                <p:grpSpPr>
                  <a:xfrm>
                    <a:off x="690" y="871"/>
                    <a:ext cx="1850" cy="554"/>
                    <a:chOff x="616" y="899"/>
                    <a:chExt cx="1850" cy="554"/>
                  </a:xfrm>
                </p:grpSpPr>
                <p:sp>
                  <p:nvSpPr>
                    <p:cNvPr id="85047" name="任意多边形 85046"/>
                    <p:cNvSpPr/>
                    <p:nvPr/>
                  </p:nvSpPr>
                  <p:spPr>
                    <a:xfrm rot="1277471" flipH="1">
                      <a:off x="1233" y="1238"/>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48" name="任意多边形 85047"/>
                    <p:cNvSpPr/>
                    <p:nvPr/>
                  </p:nvSpPr>
                  <p:spPr>
                    <a:xfrm rot="1277471" flipH="1">
                      <a:off x="616" y="899"/>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5049" name="组合 85048"/>
                  <p:cNvGrpSpPr/>
                  <p:nvPr/>
                </p:nvGrpSpPr>
                <p:grpSpPr>
                  <a:xfrm>
                    <a:off x="911" y="589"/>
                    <a:ext cx="1767" cy="743"/>
                    <a:chOff x="911" y="589"/>
                    <a:chExt cx="1767" cy="743"/>
                  </a:xfrm>
                </p:grpSpPr>
                <p:sp>
                  <p:nvSpPr>
                    <p:cNvPr id="85050" name="任意多边形 85049"/>
                    <p:cNvSpPr/>
                    <p:nvPr/>
                  </p:nvSpPr>
                  <p:spPr>
                    <a:xfrm rot="2028410" flipH="1">
                      <a:off x="1445" y="1117"/>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51" name="任意多边形 85050"/>
                    <p:cNvSpPr/>
                    <p:nvPr/>
                  </p:nvSpPr>
                  <p:spPr>
                    <a:xfrm rot="2028410" flipH="1">
                      <a:off x="911" y="589"/>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5052" name="组合 85051"/>
                  <p:cNvGrpSpPr/>
                  <p:nvPr/>
                </p:nvGrpSpPr>
                <p:grpSpPr>
                  <a:xfrm>
                    <a:off x="1120" y="300"/>
                    <a:ext cx="1693" cy="892"/>
                    <a:chOff x="1120" y="300"/>
                    <a:chExt cx="1693" cy="892"/>
                  </a:xfrm>
                </p:grpSpPr>
                <p:sp>
                  <p:nvSpPr>
                    <p:cNvPr id="85053" name="任意多边形 85052"/>
                    <p:cNvSpPr/>
                    <p:nvPr/>
                  </p:nvSpPr>
                  <p:spPr>
                    <a:xfrm rot="2664424" flipH="1">
                      <a:off x="1562" y="977"/>
                      <a:ext cx="1251"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54" name="任意多边形 85053"/>
                    <p:cNvSpPr/>
                    <p:nvPr/>
                  </p:nvSpPr>
                  <p:spPr>
                    <a:xfrm rot="2664424" flipH="1">
                      <a:off x="1120" y="300"/>
                      <a:ext cx="67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5055" name="组合 85054"/>
                  <p:cNvGrpSpPr/>
                  <p:nvPr/>
                </p:nvGrpSpPr>
                <p:grpSpPr>
                  <a:xfrm>
                    <a:off x="1707" y="76"/>
                    <a:ext cx="778" cy="1512"/>
                    <a:chOff x="1633" y="104"/>
                    <a:chExt cx="778" cy="1512"/>
                  </a:xfrm>
                </p:grpSpPr>
                <p:sp>
                  <p:nvSpPr>
                    <p:cNvPr id="85056" name="任意多边形 85055"/>
                    <p:cNvSpPr/>
                    <p:nvPr/>
                  </p:nvSpPr>
                  <p:spPr>
                    <a:xfrm rot="3473776" flipH="1">
                      <a:off x="1753" y="958"/>
                      <a:ext cx="1100"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57" name="任意多边形 85056"/>
                    <p:cNvSpPr/>
                    <p:nvPr/>
                  </p:nvSpPr>
                  <p:spPr>
                    <a:xfrm rot="3473776" flipH="1">
                      <a:off x="1506" y="230"/>
                      <a:ext cx="591"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5058" name="组合 85057"/>
                  <p:cNvGrpSpPr/>
                  <p:nvPr/>
                </p:nvGrpSpPr>
                <p:grpSpPr>
                  <a:xfrm>
                    <a:off x="2009" y="0"/>
                    <a:ext cx="634" cy="1534"/>
                    <a:chOff x="1935" y="28"/>
                    <a:chExt cx="634" cy="1534"/>
                  </a:xfrm>
                </p:grpSpPr>
                <p:sp>
                  <p:nvSpPr>
                    <p:cNvPr id="85059" name="任意多边形 85058"/>
                    <p:cNvSpPr/>
                    <p:nvPr/>
                  </p:nvSpPr>
                  <p:spPr>
                    <a:xfrm rot="4126480" flipH="1">
                      <a:off x="1931" y="924"/>
                      <a:ext cx="1061"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60" name="任意多边形 85059"/>
                    <p:cNvSpPr/>
                    <p:nvPr/>
                  </p:nvSpPr>
                  <p:spPr>
                    <a:xfrm rot="4126480" flipH="1">
                      <a:off x="1819" y="144"/>
                      <a:ext cx="570"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5061" name="组合 85060"/>
                  <p:cNvGrpSpPr/>
                  <p:nvPr/>
                </p:nvGrpSpPr>
                <p:grpSpPr>
                  <a:xfrm>
                    <a:off x="2896" y="644"/>
                    <a:ext cx="1845" cy="566"/>
                    <a:chOff x="2822" y="672"/>
                    <a:chExt cx="1845" cy="566"/>
                  </a:xfrm>
                </p:grpSpPr>
                <p:sp>
                  <p:nvSpPr>
                    <p:cNvPr id="85062" name="任意多边形 85061"/>
                    <p:cNvSpPr/>
                    <p:nvPr/>
                  </p:nvSpPr>
                  <p:spPr>
                    <a:xfrm rot="-1325434">
                      <a:off x="2822" y="1023"/>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63" name="任意多边形 85062"/>
                    <p:cNvSpPr/>
                    <p:nvPr/>
                  </p:nvSpPr>
                  <p:spPr>
                    <a:xfrm rot="-1325434">
                      <a:off x="4005" y="672"/>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64" name="组合 85063"/>
                  <p:cNvGrpSpPr/>
                  <p:nvPr/>
                </p:nvGrpSpPr>
                <p:grpSpPr>
                  <a:xfrm>
                    <a:off x="2757" y="417"/>
                    <a:ext cx="1781" cy="717"/>
                    <a:chOff x="2683" y="445"/>
                    <a:chExt cx="1781" cy="717"/>
                  </a:xfrm>
                </p:grpSpPr>
                <p:sp>
                  <p:nvSpPr>
                    <p:cNvPr id="85065" name="任意多边形 85064"/>
                    <p:cNvSpPr/>
                    <p:nvPr/>
                  </p:nvSpPr>
                  <p:spPr>
                    <a:xfrm rot="-1921064">
                      <a:off x="2683" y="947"/>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66" name="任意多边形 85065"/>
                    <p:cNvSpPr/>
                    <p:nvPr/>
                  </p:nvSpPr>
                  <p:spPr>
                    <a:xfrm rot="-1921064">
                      <a:off x="3802" y="445"/>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sp>
                <p:nvSpPr>
                  <p:cNvPr id="85067" name="任意多边形 85066"/>
                  <p:cNvSpPr/>
                  <p:nvPr/>
                </p:nvSpPr>
                <p:spPr>
                  <a:xfrm rot="4578755" flipH="1">
                    <a:off x="2175" y="949"/>
                    <a:ext cx="1027" cy="14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ln>
                </p:spPr>
                <p:txBody>
                  <a:bodyPr/>
                  <a:lstStyle/>
                  <a:p>
                    <a:endParaRPr lang="zh-CN" altLang="en-US"/>
                  </a:p>
                </p:txBody>
              </p:sp>
              <p:sp>
                <p:nvSpPr>
                  <p:cNvPr id="85068" name="任意多边形 85067"/>
                  <p:cNvSpPr/>
                  <p:nvPr/>
                </p:nvSpPr>
                <p:spPr>
                  <a:xfrm rot="4578755" flipH="1">
                    <a:off x="2198" y="196"/>
                    <a:ext cx="552" cy="22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nvGrpSpPr>
                  <p:cNvPr id="85069" name="组合 85068"/>
                  <p:cNvGrpSpPr/>
                  <p:nvPr/>
                </p:nvGrpSpPr>
                <p:grpSpPr>
                  <a:xfrm>
                    <a:off x="2874" y="13"/>
                    <a:ext cx="640" cy="1520"/>
                    <a:chOff x="2800" y="41"/>
                    <a:chExt cx="640" cy="1520"/>
                  </a:xfrm>
                </p:grpSpPr>
                <p:sp>
                  <p:nvSpPr>
                    <p:cNvPr id="85070" name="任意多边形 85069"/>
                    <p:cNvSpPr/>
                    <p:nvPr/>
                  </p:nvSpPr>
                  <p:spPr>
                    <a:xfrm rot="-3857755">
                      <a:off x="2361" y="938"/>
                      <a:ext cx="1062" cy="18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71" name="任意多边形 85070"/>
                    <p:cNvSpPr/>
                    <p:nvPr/>
                  </p:nvSpPr>
                  <p:spPr>
                    <a:xfrm rot="-3857755">
                      <a:off x="3010" y="181"/>
                      <a:ext cx="570" cy="28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72" name="组合 85071"/>
                  <p:cNvGrpSpPr/>
                  <p:nvPr/>
                </p:nvGrpSpPr>
                <p:grpSpPr>
                  <a:xfrm>
                    <a:off x="3008" y="135"/>
                    <a:ext cx="1017" cy="1464"/>
                    <a:chOff x="2934" y="163"/>
                    <a:chExt cx="1017" cy="1464"/>
                  </a:xfrm>
                </p:grpSpPr>
                <p:sp>
                  <p:nvSpPr>
                    <p:cNvPr id="85073" name="任意多边形 85072"/>
                    <p:cNvSpPr/>
                    <p:nvPr/>
                  </p:nvSpPr>
                  <p:spPr>
                    <a:xfrm rot="-2777260">
                      <a:off x="2491" y="914"/>
                      <a:ext cx="1155" cy="270"/>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74" name="任意多边形 85073"/>
                    <p:cNvSpPr/>
                    <p:nvPr/>
                  </p:nvSpPr>
                  <p:spPr>
                    <a:xfrm rot="-2777260">
                      <a:off x="3429" y="261"/>
                      <a:ext cx="620" cy="42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75" name="组合 85074"/>
                  <p:cNvGrpSpPr/>
                  <p:nvPr/>
                </p:nvGrpSpPr>
                <p:grpSpPr>
                  <a:xfrm>
                    <a:off x="2804" y="4"/>
                    <a:ext cx="243" cy="1448"/>
                    <a:chOff x="2730" y="32"/>
                    <a:chExt cx="243" cy="1448"/>
                  </a:xfrm>
                </p:grpSpPr>
                <p:sp>
                  <p:nvSpPr>
                    <p:cNvPr id="85076" name="任意多边形 85075"/>
                    <p:cNvSpPr/>
                    <p:nvPr/>
                  </p:nvSpPr>
                  <p:spPr>
                    <a:xfrm rot="-4903748">
                      <a:off x="2296" y="960"/>
                      <a:ext cx="954" cy="86"/>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5077" name="任意多边形 85076"/>
                    <p:cNvSpPr/>
                    <p:nvPr/>
                  </p:nvSpPr>
                  <p:spPr>
                    <a:xfrm rot="-4903748">
                      <a:off x="2649" y="220"/>
                      <a:ext cx="512" cy="13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5078" name="组合 85077"/>
                  <p:cNvGrpSpPr/>
                  <p:nvPr/>
                </p:nvGrpSpPr>
                <p:grpSpPr>
                  <a:xfrm>
                    <a:off x="1017" y="1741"/>
                    <a:ext cx="1085" cy="2450"/>
                    <a:chOff x="943" y="1769"/>
                    <a:chExt cx="1085" cy="2450"/>
                  </a:xfrm>
                </p:grpSpPr>
                <p:sp>
                  <p:nvSpPr>
                    <p:cNvPr id="85079" name="任意多边形 85078"/>
                    <p:cNvSpPr/>
                    <p:nvPr/>
                  </p:nvSpPr>
                  <p:spPr>
                    <a:xfrm rot="-3264308" flipH="1">
                      <a:off x="1010" y="2475"/>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80" name="任意多边形 85079"/>
                    <p:cNvSpPr/>
                    <p:nvPr/>
                  </p:nvSpPr>
                  <p:spPr>
                    <a:xfrm rot="-3264308" flipH="1">
                      <a:off x="725" y="3511"/>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81" name="组合 85080"/>
                  <p:cNvGrpSpPr/>
                  <p:nvPr/>
                </p:nvGrpSpPr>
                <p:grpSpPr>
                  <a:xfrm>
                    <a:off x="1529" y="1908"/>
                    <a:ext cx="766" cy="2373"/>
                    <a:chOff x="1455" y="1936"/>
                    <a:chExt cx="766" cy="2373"/>
                  </a:xfrm>
                </p:grpSpPr>
                <p:sp>
                  <p:nvSpPr>
                    <p:cNvPr id="85082" name="任意多边形 85081"/>
                    <p:cNvSpPr/>
                    <p:nvPr/>
                  </p:nvSpPr>
                  <p:spPr>
                    <a:xfrm rot="-4057115" flipH="1">
                      <a:off x="1267" y="2577"/>
                      <a:ext cx="1595"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83" name="任意多边形 85082"/>
                    <p:cNvSpPr/>
                    <p:nvPr/>
                  </p:nvSpPr>
                  <p:spPr>
                    <a:xfrm rot="-4057115" flipH="1">
                      <a:off x="1272" y="3636"/>
                      <a:ext cx="856"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84" name="组合 85083"/>
                  <p:cNvGrpSpPr/>
                  <p:nvPr/>
                </p:nvGrpSpPr>
                <p:grpSpPr>
                  <a:xfrm rot="88588">
                    <a:off x="2061" y="1962"/>
                    <a:ext cx="459" cy="2329"/>
                    <a:chOff x="1956" y="1990"/>
                    <a:chExt cx="492" cy="2604"/>
                  </a:xfrm>
                </p:grpSpPr>
                <p:sp>
                  <p:nvSpPr>
                    <p:cNvPr id="85085" name="任意多边形 85084"/>
                    <p:cNvSpPr/>
                    <p:nvPr/>
                  </p:nvSpPr>
                  <p:spPr>
                    <a:xfrm rot="-4817938" flipH="1">
                      <a:off x="1442" y="2695"/>
                      <a:ext cx="1711" cy="301"/>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5086" name="任意多边形 85085"/>
                    <p:cNvSpPr/>
                    <p:nvPr/>
                  </p:nvSpPr>
                  <p:spPr>
                    <a:xfrm rot="-4817938" flipH="1">
                      <a:off x="1733" y="3898"/>
                      <a:ext cx="918" cy="47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87" name="组合 85086"/>
                  <p:cNvGrpSpPr/>
                  <p:nvPr/>
                </p:nvGrpSpPr>
                <p:grpSpPr>
                  <a:xfrm>
                    <a:off x="3408" y="1689"/>
                    <a:ext cx="1125" cy="2426"/>
                    <a:chOff x="3334" y="1717"/>
                    <a:chExt cx="1125" cy="2426"/>
                  </a:xfrm>
                </p:grpSpPr>
                <p:sp>
                  <p:nvSpPr>
                    <p:cNvPr id="85088" name="任意多边形 85087"/>
                    <p:cNvSpPr/>
                    <p:nvPr/>
                  </p:nvSpPr>
                  <p:spPr>
                    <a:xfrm rot="3144576">
                      <a:off x="2628" y="2423"/>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5089" name="任意多边形 85088"/>
                    <p:cNvSpPr/>
                    <p:nvPr/>
                  </p:nvSpPr>
                  <p:spPr>
                    <a:xfrm rot="3144576">
                      <a:off x="3751" y="3435"/>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90" name="组合 85089"/>
                  <p:cNvGrpSpPr/>
                  <p:nvPr/>
                </p:nvGrpSpPr>
                <p:grpSpPr>
                  <a:xfrm>
                    <a:off x="3255" y="1838"/>
                    <a:ext cx="883" cy="2426"/>
                    <a:chOff x="3181" y="1866"/>
                    <a:chExt cx="883" cy="2426"/>
                  </a:xfrm>
                </p:grpSpPr>
                <p:sp>
                  <p:nvSpPr>
                    <p:cNvPr id="85091" name="任意多边形 85090"/>
                    <p:cNvSpPr/>
                    <p:nvPr/>
                  </p:nvSpPr>
                  <p:spPr>
                    <a:xfrm rot="3745735">
                      <a:off x="2505" y="2541"/>
                      <a:ext cx="1650" cy="299"/>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5092" name="任意多边形 85091"/>
                    <p:cNvSpPr/>
                    <p:nvPr/>
                  </p:nvSpPr>
                  <p:spPr>
                    <a:xfrm rot="3745735">
                      <a:off x="3387" y="3615"/>
                      <a:ext cx="885" cy="46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5093" name="组合 85092"/>
                  <p:cNvGrpSpPr/>
                  <p:nvPr/>
                </p:nvGrpSpPr>
                <p:grpSpPr>
                  <a:xfrm>
                    <a:off x="3080" y="1955"/>
                    <a:ext cx="619" cy="2386"/>
                    <a:chOff x="3006" y="1983"/>
                    <a:chExt cx="619" cy="2386"/>
                  </a:xfrm>
                </p:grpSpPr>
                <p:sp>
                  <p:nvSpPr>
                    <p:cNvPr id="85094" name="任意多边形 85093"/>
                    <p:cNvSpPr/>
                    <p:nvPr/>
                  </p:nvSpPr>
                  <p:spPr>
                    <a:xfrm rot="4286818">
                      <a:off x="2328" y="2660"/>
                      <a:ext cx="1601" cy="246"/>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5095" name="任意多边形 85094"/>
                    <p:cNvSpPr/>
                    <p:nvPr/>
                  </p:nvSpPr>
                  <p:spPr>
                    <a:xfrm rot="4286818">
                      <a:off x="3002" y="3746"/>
                      <a:ext cx="859" cy="38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ln>
                  </p:spPr>
                  <p:txBody>
                    <a:bodyPr/>
                    <a:lstStyle/>
                    <a:p>
                      <a:endParaRPr lang="zh-CN" altLang="en-US"/>
                    </a:p>
                  </p:txBody>
                </p:sp>
              </p:grpSp>
              <p:grpSp>
                <p:nvGrpSpPr>
                  <p:cNvPr id="85096" name="组合 85095"/>
                  <p:cNvGrpSpPr/>
                  <p:nvPr/>
                </p:nvGrpSpPr>
                <p:grpSpPr>
                  <a:xfrm>
                    <a:off x="2893" y="2073"/>
                    <a:ext cx="405" cy="2219"/>
                    <a:chOff x="2819" y="2101"/>
                    <a:chExt cx="405" cy="2219"/>
                  </a:xfrm>
                </p:grpSpPr>
                <p:sp>
                  <p:nvSpPr>
                    <p:cNvPr id="85097" name="任意多边形 85096"/>
                    <p:cNvSpPr/>
                    <p:nvPr/>
                  </p:nvSpPr>
                  <p:spPr>
                    <a:xfrm rot="4898956">
                      <a:off x="2206" y="2713"/>
                      <a:ext cx="1471" cy="246"/>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5098" name="任意多边形 85097"/>
                    <p:cNvSpPr/>
                    <p:nvPr/>
                  </p:nvSpPr>
                  <p:spPr>
                    <a:xfrm rot="4898956">
                      <a:off x="2636" y="3732"/>
                      <a:ext cx="790" cy="38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ln>
                  </p:spPr>
                  <p:txBody>
                    <a:bodyPr/>
                    <a:lstStyle/>
                    <a:p>
                      <a:endParaRPr lang="zh-CN" altLang="en-US"/>
                    </a:p>
                  </p:txBody>
                </p:sp>
              </p:grpSp>
              <p:grpSp>
                <p:nvGrpSpPr>
                  <p:cNvPr id="85099" name="组合 85098"/>
                  <p:cNvGrpSpPr/>
                  <p:nvPr/>
                </p:nvGrpSpPr>
                <p:grpSpPr>
                  <a:xfrm>
                    <a:off x="2372" y="2107"/>
                    <a:ext cx="426" cy="2185"/>
                    <a:chOff x="2287" y="2135"/>
                    <a:chExt cx="426" cy="2185"/>
                  </a:xfrm>
                </p:grpSpPr>
                <p:sp>
                  <p:nvSpPr>
                    <p:cNvPr id="85100" name="任意多边形 85099"/>
                    <p:cNvSpPr/>
                    <p:nvPr/>
                  </p:nvSpPr>
                  <p:spPr>
                    <a:xfrm rot="5755659">
                      <a:off x="1900" y="2759"/>
                      <a:ext cx="1437" cy="188"/>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ln>
                  </p:spPr>
                  <p:txBody>
                    <a:bodyPr/>
                    <a:lstStyle/>
                    <a:p>
                      <a:endParaRPr lang="zh-CN" altLang="en-US"/>
                    </a:p>
                  </p:txBody>
                </p:sp>
                <p:sp>
                  <p:nvSpPr>
                    <p:cNvPr id="85101" name="任意多边形 85100"/>
                    <p:cNvSpPr/>
                    <p:nvPr/>
                  </p:nvSpPr>
                  <p:spPr>
                    <a:xfrm rot="5755659">
                      <a:off x="2049" y="3787"/>
                      <a:ext cx="771" cy="29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ln>
                  </p:spPr>
                  <p:txBody>
                    <a:bodyPr/>
                    <a:lstStyle/>
                    <a:p>
                      <a:endParaRPr lang="zh-CN" altLang="en-US"/>
                    </a:p>
                  </p:txBody>
                </p:sp>
              </p:grpSp>
            </p:grpSp>
          </p:grpSp>
          <p:grpSp>
            <p:nvGrpSpPr>
              <p:cNvPr id="85102" name="组合 85101"/>
              <p:cNvGrpSpPr/>
              <p:nvPr/>
            </p:nvGrpSpPr>
            <p:grpSpPr>
              <a:xfrm>
                <a:off x="74" y="313"/>
                <a:ext cx="5459" cy="3667"/>
                <a:chOff x="74" y="313"/>
                <a:chExt cx="5459" cy="3667"/>
              </a:xfrm>
            </p:grpSpPr>
            <p:grpSp>
              <p:nvGrpSpPr>
                <p:cNvPr id="85103" name="组合 85102"/>
                <p:cNvGrpSpPr/>
                <p:nvPr/>
              </p:nvGrpSpPr>
              <p:grpSpPr>
                <a:xfrm>
                  <a:off x="74" y="313"/>
                  <a:ext cx="5459" cy="3667"/>
                  <a:chOff x="74" y="313"/>
                  <a:chExt cx="5459" cy="3667"/>
                </a:xfrm>
              </p:grpSpPr>
              <p:sp>
                <p:nvSpPr>
                  <p:cNvPr id="85104" name="任意多边形 85103"/>
                  <p:cNvSpPr/>
                  <p:nvPr/>
                </p:nvSpPr>
                <p:spPr>
                  <a:xfrm flipV="1">
                    <a:off x="2966" y="456"/>
                    <a:ext cx="2567" cy="2046"/>
                  </a:xfrm>
                  <a:custGeom>
                    <a:gdLst>
                      <a:gd name="txL" fmla="*/ 0 w 36729"/>
                      <a:gd name="txT" fmla="*/ 0 h 21600"/>
                      <a:gd name="txR" fmla="*/ 36729 w 36729"/>
                      <a:gd name="txB" fmla="*/ 21600 h 21600"/>
                    </a:gdLst>
                    <a:cxnLst>
                      <a:cxn ang="0">
                        <a:pos x="36729" y="10451"/>
                      </a:cxn>
                      <a:cxn ang="180">
                        <a:pos x="0" y="12197"/>
                      </a:cxn>
                      <a:cxn ang="270">
                        <a:pos x="17826" y="0"/>
                      </a:cxn>
                    </a:cxnLst>
                    <a:rect l="txL" t="txT" r="txR" b="txB"/>
                    <a:pathLst>
                      <a:path w="36729" h="21600" fill="none">
                        <a:moveTo>
                          <a:pt x="36729" y="10451"/>
                        </a:moveTo>
                        <a:arcTo wR="21600" hR="21600" stAng="-19863773" swAng="7000918"/>
                      </a:path>
                      <a:path w="36729" h="21600" stroke="0">
                        <a:moveTo>
                          <a:pt x="36729" y="10451"/>
                        </a:moveTo>
                        <a:arcTo wR="21600" hR="21600" stAng="-19863773" swAng="7000918"/>
                        <a:lnTo>
                          <a:pt x="17826" y="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05" name="任意多边形 85104"/>
                  <p:cNvSpPr/>
                  <p:nvPr/>
                </p:nvSpPr>
                <p:spPr>
                  <a:xfrm flipH="1">
                    <a:off x="388" y="1601"/>
                    <a:ext cx="2016" cy="2379"/>
                  </a:xfrm>
                  <a:custGeom>
                    <a:gdLst>
                      <a:gd name="txL" fmla="*/ 0 w 30473"/>
                      <a:gd name="txT" fmla="*/ 0 h 22305"/>
                      <a:gd name="txR" fmla="*/ 30473 w 30473"/>
                      <a:gd name="txB" fmla="*/ 22305 h 22305"/>
                    </a:gdLst>
                    <a:cxnLst>
                      <a:cxn ang="180">
                        <a:pos x="0" y="1906"/>
                      </a:cxn>
                      <a:cxn ang="0">
                        <a:pos x="30461" y="22304"/>
                      </a:cxn>
                      <a:cxn ang="90">
                        <a:pos x="8873" y="21600"/>
                      </a:cxn>
                    </a:cxnLst>
                    <a:rect l="txL" t="txT" r="txR" b="txB"/>
                    <a:pathLst>
                      <a:path w="30473" h="22305" fill="none">
                        <a:moveTo>
                          <a:pt x="0" y="1906"/>
                        </a:moveTo>
                        <a:arcTo wR="21600" hR="21600" stAng="-6855218" swAng="6967285"/>
                      </a:path>
                      <a:path w="30473" h="22305" stroke="0">
                        <a:moveTo>
                          <a:pt x="0" y="1906"/>
                        </a:moveTo>
                        <a:arcTo wR="21600" hR="21600" stAng="-6855218" swAng="6967285"/>
                        <a:lnTo>
                          <a:pt x="8873"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06" name="任意多边形 85105"/>
                  <p:cNvSpPr/>
                  <p:nvPr/>
                </p:nvSpPr>
                <p:spPr>
                  <a:xfrm>
                    <a:off x="3029" y="1181"/>
                    <a:ext cx="1426" cy="2379"/>
                  </a:xfrm>
                  <a:custGeom>
                    <a:gdLst>
                      <a:gd name="txL" fmla="*/ 0 w 34812"/>
                      <a:gd name="txT" fmla="*/ 0 h 22305"/>
                      <a:gd name="txR" fmla="*/ 34812 w 34812"/>
                      <a:gd name="txB" fmla="*/ 22305 h 22305"/>
                    </a:gd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07" name="任意多边形 85106"/>
                  <p:cNvSpPr/>
                  <p:nvPr/>
                </p:nvSpPr>
                <p:spPr>
                  <a:xfrm flipH="1">
                    <a:off x="74" y="813"/>
                    <a:ext cx="2540" cy="2379"/>
                  </a:xfrm>
                  <a:custGeom>
                    <a:gdLst>
                      <a:gd name="txL" fmla="*/ 0 w 36830"/>
                      <a:gd name="txT" fmla="*/ 0 h 22305"/>
                      <a:gd name="txR" fmla="*/ 36830 w 36830"/>
                      <a:gd name="txB" fmla="*/ 22305 h 22305"/>
                    </a:gdLst>
                    <a:cxnLst>
                      <a:cxn ang="180">
                        <a:pos x="0" y="6282"/>
                      </a:cxn>
                      <a:cxn ang="0">
                        <a:pos x="36818" y="22304"/>
                      </a:cxn>
                      <a:cxn ang="90">
                        <a:pos x="15230" y="21600"/>
                      </a:cxn>
                    </a:cxnLst>
                    <a:rect l="txL" t="txT" r="txR" b="txB"/>
                    <a:pathLst>
                      <a:path w="36830" h="22305" fill="none">
                        <a:moveTo>
                          <a:pt x="0" y="6282"/>
                        </a:moveTo>
                        <a:arcTo wR="21600" hR="21600" stAng="-8090097" swAng="8202165"/>
                      </a:path>
                      <a:path w="36830" h="22305" stroke="0">
                        <a:moveTo>
                          <a:pt x="0" y="6282"/>
                        </a:moveTo>
                        <a:arcTo wR="21600" hR="21600" stAng="-8090097" swAng="8202165"/>
                        <a:lnTo>
                          <a:pt x="15230"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08" name="任意多边形 85107"/>
                  <p:cNvSpPr/>
                  <p:nvPr/>
                </p:nvSpPr>
                <p:spPr>
                  <a:xfrm flipH="1">
                    <a:off x="790" y="313"/>
                    <a:ext cx="1850" cy="2304"/>
                  </a:xfrm>
                  <a:custGeom>
                    <a:gdLst>
                      <a:gd name="txL" fmla="*/ 0 w 31881"/>
                      <a:gd name="txT" fmla="*/ 0 h 21600"/>
                      <a:gd name="txR" fmla="*/ 31881 w 31881"/>
                      <a:gd name="txB" fmla="*/ 21600 h 21600"/>
                    </a:gdLst>
                    <a:cxnLst>
                      <a:cxn ang="180">
                        <a:pos x="0" y="10015"/>
                      </a:cxn>
                      <a:cxn ang="0">
                        <a:pos x="31880" y="4859"/>
                      </a:cxn>
                      <a:cxn ang="90">
                        <a:pos x="18231" y="21600"/>
                      </a:cxn>
                    </a:cxnLst>
                    <a:rect l="txL" t="txT" r="txR" b="txB"/>
                    <a:pathLst>
                      <a:path w="31880" h="21600" fill="none">
                        <a:moveTo>
                          <a:pt x="0" y="10015"/>
                        </a:moveTo>
                        <a:arcTo wR="21600" hR="21600" stAng="-8853950" swAng="5805379"/>
                      </a:path>
                      <a:path w="31880" h="21600" stroke="0">
                        <a:moveTo>
                          <a:pt x="0" y="10015"/>
                        </a:moveTo>
                        <a:arcTo wR="21600" hR="21600" stAng="-8853950" swAng="5805379"/>
                        <a:lnTo>
                          <a:pt x="18231"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09" name="任意多边形 85108"/>
                  <p:cNvSpPr/>
                  <p:nvPr/>
                </p:nvSpPr>
                <p:spPr>
                  <a:xfrm>
                    <a:off x="2763" y="1281"/>
                    <a:ext cx="764" cy="2304"/>
                  </a:xfrm>
                  <a:custGeom>
                    <a:gdLst>
                      <a:gd name="txL" fmla="*/ 0 w 31146"/>
                      <a:gd name="txT" fmla="*/ 0 h 21600"/>
                      <a:gd name="txR" fmla="*/ 31146 w 31146"/>
                      <a:gd name="txB" fmla="*/ 21600 h 21600"/>
                    </a:gdLst>
                    <a:cxnLst>
                      <a:cxn ang="180">
                        <a:pos x="0" y="4512"/>
                      </a:cxn>
                      <a:cxn ang="0">
                        <a:pos x="31145" y="9560"/>
                      </a:cxn>
                      <a:cxn ang="90">
                        <a:pos x="13212" y="21600"/>
                      </a:cxn>
                    </a:cxnLst>
                    <a:rect l="txL" t="txT" r="txR" b="txB"/>
                    <a:pathLst>
                      <a:path w="31146" h="21600" fill="none">
                        <a:moveTo>
                          <a:pt x="0" y="4512"/>
                        </a:moveTo>
                        <a:arcTo wR="21600" hR="21600" stAng="-7662616" swAng="5630000"/>
                      </a:path>
                      <a:path w="31146" h="21600" stroke="0">
                        <a:moveTo>
                          <a:pt x="0" y="4512"/>
                        </a:moveTo>
                        <a:arcTo wR="21600" hR="21600" stAng="-7662616" swAng="5630000"/>
                        <a:lnTo>
                          <a:pt x="13212" y="21600"/>
                        </a:lnTo>
                        <a:close/>
                      </a:path>
                    </a:pathLst>
                  </a:custGeom>
                  <a:noFill/>
                  <a:ln w="9525" cap="flat" cmpd="sng">
                    <a:solidFill>
                      <a:schemeClr val="accent2"/>
                    </a:solidFill>
                    <a:prstDash val="solid"/>
                    <a:headEnd type="none" w="med" len="med"/>
                    <a:tailEnd type="none" w="med" len="med"/>
                  </a:ln>
                </p:spPr>
                <p:txBody>
                  <a:bodyPr/>
                  <a:lstStyle/>
                  <a:p>
                    <a:endParaRPr lang="zh-CN" altLang="en-US"/>
                  </a:p>
                </p:txBody>
              </p:sp>
              <p:sp>
                <p:nvSpPr>
                  <p:cNvPr id="85110" name="任意多边形 85109"/>
                  <p:cNvSpPr/>
                  <p:nvPr/>
                </p:nvSpPr>
                <p:spPr>
                  <a:xfrm flipH="1">
                    <a:off x="1800" y="438"/>
                    <a:ext cx="418" cy="1524"/>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grpSp>
            <p:sp>
              <p:nvSpPr>
                <p:cNvPr id="85111" name="任意多边形 85110"/>
                <p:cNvSpPr/>
                <p:nvPr/>
              </p:nvSpPr>
              <p:spPr>
                <a:xfrm rot="20253368">
                  <a:off x="3280" y="1529"/>
                  <a:ext cx="442" cy="837"/>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zh-CN" altLang="en-US"/>
                </a:p>
              </p:txBody>
            </p:sp>
          </p:grpSp>
        </p:grpSp>
        <p:grpSp>
          <p:nvGrpSpPr>
            <p:cNvPr id="85112" name="组合 85111"/>
            <p:cNvGrpSpPr/>
            <p:nvPr/>
          </p:nvGrpSpPr>
          <p:grpSpPr>
            <a:xfrm>
              <a:off x="1476" y="449"/>
              <a:ext cx="4038" cy="2966"/>
              <a:chOff x="210" y="337"/>
              <a:chExt cx="5198" cy="3818"/>
            </a:xfrm>
          </p:grpSpPr>
          <p:sp>
            <p:nvSpPr>
              <p:cNvPr id="85113" name="任意多边形 85112"/>
              <p:cNvSpPr/>
              <p:nvPr/>
            </p:nvSpPr>
            <p:spPr>
              <a:xfrm flipH="1">
                <a:off x="1934" y="2382"/>
                <a:ext cx="485" cy="1479"/>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14" name="任意多边形 85113"/>
              <p:cNvSpPr/>
              <p:nvPr/>
            </p:nvSpPr>
            <p:spPr>
              <a:xfrm flipH="1">
                <a:off x="1054" y="1851"/>
                <a:ext cx="2122" cy="2304"/>
              </a:xfrm>
              <a:custGeom>
                <a:gdLst>
                  <a:gd name="txL" fmla="*/ 0 w 21600"/>
                  <a:gd name="txT" fmla="*/ 0 h 21602"/>
                  <a:gd name="txR" fmla="*/ 21600 w 21600"/>
                  <a:gd name="txB" fmla="*/ 21602 h 21602"/>
                </a:gdLst>
                <a:cxnLst>
                  <a:cxn ang="270">
                    <a:pos x="5467" y="0"/>
                  </a:cxn>
                  <a:cxn ang="90">
                    <a:pos x="21588" y="21601"/>
                  </a:cxn>
                  <a:cxn ang="180">
                    <a:pos x="0" y="20897"/>
                  </a:cxn>
                </a:cxnLst>
                <a:rect l="txL" t="txT" r="txR" b="txB"/>
                <a:pathLst>
                  <a:path w="21600" h="21602" fill="none">
                    <a:moveTo>
                      <a:pt x="5467" y="0"/>
                    </a:moveTo>
                    <a:arcTo wR="21600" hR="21600" stAng="-4520344" swAng="4632411"/>
                  </a:path>
                  <a:path w="21600" h="21602" stroke="0">
                    <a:moveTo>
                      <a:pt x="5467" y="0"/>
                    </a:moveTo>
                    <a:arcTo wR="21600" hR="21600" stAng="-4520344" swAng="4632411"/>
                    <a:lnTo>
                      <a:pt x="0" y="20897"/>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15" name="任意多边形 85114"/>
              <p:cNvSpPr/>
              <p:nvPr/>
            </p:nvSpPr>
            <p:spPr>
              <a:xfrm flipH="1">
                <a:off x="1266" y="1480"/>
                <a:ext cx="1244" cy="2379"/>
              </a:xfrm>
              <a:custGeom>
                <a:gdLst>
                  <a:gd name="txL" fmla="*/ 0 w 28940"/>
                  <a:gd name="txT" fmla="*/ 0 h 22305"/>
                  <a:gd name="txR" fmla="*/ 28940 w 28940"/>
                  <a:gd name="txB" fmla="*/ 22305 h 22305"/>
                </a:gdLst>
                <a:cxnLst>
                  <a:cxn ang="180">
                    <a:pos x="0" y="1285"/>
                  </a:cxn>
                  <a:cxn ang="0">
                    <a:pos x="28928" y="22304"/>
                  </a:cxn>
                  <a:cxn ang="90">
                    <a:pos x="7340" y="21600"/>
                  </a:cxn>
                </a:cxnLst>
                <a:rect l="txL" t="txT" r="txR" b="txB"/>
                <a:pathLst>
                  <a:path w="28940" h="22305" fill="none">
                    <a:moveTo>
                      <a:pt x="0" y="1285"/>
                    </a:moveTo>
                    <a:arcTo wR="21600" hR="21600" stAng="-6591916" swAng="6703983"/>
                  </a:path>
                  <a:path w="28940" h="22305" stroke="0">
                    <a:moveTo>
                      <a:pt x="0" y="1285"/>
                    </a:moveTo>
                    <a:arcTo wR="21600" hR="21600" stAng="-6591916" swAng="6703983"/>
                    <a:lnTo>
                      <a:pt x="7340"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16" name="任意多边形 85115"/>
              <p:cNvSpPr/>
              <p:nvPr/>
            </p:nvSpPr>
            <p:spPr>
              <a:xfrm flipH="1">
                <a:off x="210" y="1168"/>
                <a:ext cx="2376" cy="2379"/>
              </a:xfrm>
              <a:custGeom>
                <a:gdLst>
                  <a:gd name="txL" fmla="*/ 0 w 34455"/>
                  <a:gd name="txT" fmla="*/ 0 h 22305"/>
                  <a:gd name="txR" fmla="*/ 34455 w 34455"/>
                  <a:gd name="txB" fmla="*/ 22305 h 22305"/>
                </a:gdLst>
                <a:cxnLst>
                  <a:cxn ang="180">
                    <a:pos x="0" y="4241"/>
                  </a:cxn>
                  <a:cxn ang="0">
                    <a:pos x="34443" y="22304"/>
                  </a:cxn>
                  <a:cxn ang="90">
                    <a:pos x="12855" y="21600"/>
                  </a:cxn>
                </a:cxnLst>
                <a:rect l="txL" t="txT" r="txR" b="txB"/>
                <a:pathLst>
                  <a:path w="34455" h="22305" fill="none">
                    <a:moveTo>
                      <a:pt x="0" y="4241"/>
                    </a:moveTo>
                    <a:arcTo wR="21600" hR="21600" stAng="-7591281" swAng="7703349"/>
                  </a:path>
                  <a:path w="34455" h="22305" stroke="0">
                    <a:moveTo>
                      <a:pt x="0" y="4241"/>
                    </a:moveTo>
                    <a:arcTo wR="21600" hR="21600" stAng="-7591281" swAng="7703349"/>
                    <a:lnTo>
                      <a:pt x="12855"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17" name="任意多边形 85116"/>
              <p:cNvSpPr/>
              <p:nvPr/>
            </p:nvSpPr>
            <p:spPr>
              <a:xfrm>
                <a:off x="2840" y="1503"/>
                <a:ext cx="381" cy="2379"/>
              </a:xfrm>
              <a:custGeom>
                <a:gdLst>
                  <a:gd name="txL" fmla="*/ 0 w 34812"/>
                  <a:gd name="txT" fmla="*/ 0 h 22305"/>
                  <a:gd name="txR" fmla="*/ 34812 w 34812"/>
                  <a:gd name="txB" fmla="*/ 22305 h 22305"/>
                </a:gd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18" name="任意多边形 85117"/>
              <p:cNvSpPr/>
              <p:nvPr/>
            </p:nvSpPr>
            <p:spPr>
              <a:xfrm>
                <a:off x="2940" y="1492"/>
                <a:ext cx="1004" cy="2379"/>
              </a:xfrm>
              <a:custGeom>
                <a:gdLst>
                  <a:gd name="txL" fmla="*/ 0 w 34812"/>
                  <a:gd name="txT" fmla="*/ 0 h 22305"/>
                  <a:gd name="txR" fmla="*/ 34812 w 34812"/>
                  <a:gd name="txB" fmla="*/ 22305 h 22305"/>
                </a:gd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19" name="任意多边形 85118"/>
              <p:cNvSpPr/>
              <p:nvPr/>
            </p:nvSpPr>
            <p:spPr>
              <a:xfrm>
                <a:off x="3301" y="2635"/>
                <a:ext cx="485" cy="1479"/>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20" name="任意多边形 85119"/>
              <p:cNvSpPr/>
              <p:nvPr/>
            </p:nvSpPr>
            <p:spPr>
              <a:xfrm rot="-1939245" flipV="1">
                <a:off x="2546" y="2150"/>
                <a:ext cx="442" cy="837"/>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zh-CN" altLang="en-US"/>
              </a:p>
            </p:txBody>
          </p:sp>
          <p:sp>
            <p:nvSpPr>
              <p:cNvPr id="85121" name="任意多边形 85120"/>
              <p:cNvSpPr/>
              <p:nvPr/>
            </p:nvSpPr>
            <p:spPr>
              <a:xfrm flipH="1">
                <a:off x="489" y="2504"/>
                <a:ext cx="1085" cy="1524"/>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22" name="任意多边形 85121"/>
              <p:cNvSpPr/>
              <p:nvPr/>
            </p:nvSpPr>
            <p:spPr>
              <a:xfrm flipH="1">
                <a:off x="1000" y="893"/>
                <a:ext cx="696" cy="1524"/>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23" name="任意多边形 85122"/>
              <p:cNvSpPr/>
              <p:nvPr/>
            </p:nvSpPr>
            <p:spPr>
              <a:xfrm>
                <a:off x="4401" y="2280"/>
                <a:ext cx="1007" cy="1601"/>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5124" name="任意多边形 85123"/>
              <p:cNvSpPr/>
              <p:nvPr/>
            </p:nvSpPr>
            <p:spPr>
              <a:xfrm>
                <a:off x="3878" y="1470"/>
                <a:ext cx="1518" cy="1067"/>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25" name="任意多边形 85124"/>
              <p:cNvSpPr/>
              <p:nvPr/>
            </p:nvSpPr>
            <p:spPr>
              <a:xfrm>
                <a:off x="3934" y="337"/>
                <a:ext cx="663" cy="1434"/>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5126" name="任意多边形 85125"/>
              <p:cNvSpPr/>
              <p:nvPr/>
            </p:nvSpPr>
            <p:spPr>
              <a:xfrm rot="-20253368" flipH="1">
                <a:off x="1702" y="1506"/>
                <a:ext cx="442" cy="837"/>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zh-CN" altLang="en-US"/>
              </a:p>
            </p:txBody>
          </p:sp>
        </p:grpSp>
      </p:grpSp>
      <p:sp>
        <p:nvSpPr>
          <p:cNvPr id="85127" name="标题 85126"/>
          <p:cNvSpPr>
            <a:spLocks noGrp="1"/>
          </p:cNvSpPr>
          <p:nvPr>
            <p:ph type="ctrTitle" sz="quarter"/>
          </p:nvPr>
        </p:nvSpPr>
        <p:spPr>
          <a:xfrm>
            <a:off x="685800" y="1827213"/>
            <a:ext cx="7772400" cy="1627187"/>
          </a:xfrm>
          <a:prstGeom prst="rect">
            <a:avLst/>
          </a:prstGeom>
          <a:noFill/>
          <a:ln w="9525">
            <a:noFill/>
          </a:ln>
        </p:spPr>
        <p:txBody>
          <a:bodyPr anchor="ctr"/>
          <a:lstStyle>
            <a:lvl1pPr lvl="0">
              <a:defRPr/>
            </a:lvl1pPr>
          </a:lstStyle>
          <a:p>
            <a:pPr lvl="0"/>
            <a:r>
              <a:rPr lang="zh-CN" altLang="en-US"/>
              <a:t>单击此处编辑母版标题样式</a:t>
            </a:r>
          </a:p>
        </p:txBody>
      </p:sp>
      <p:sp>
        <p:nvSpPr>
          <p:cNvPr id="85128" name="副标题 85127"/>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85129" name="日期占位符 85128"/>
          <p:cNvSpPr>
            <a:spLocks noGrp="1"/>
          </p:cNvSpPr>
          <p:nvPr>
            <p:ph type="dt" sz="quarter" idx="2"/>
          </p:nvPr>
        </p:nvSpPr>
        <p:spPr>
          <a:xfrm>
            <a:off x="685800" y="6248400"/>
            <a:ext cx="1905000" cy="457200"/>
          </a:xfrm>
          <a:prstGeom prst="rect">
            <a:avLst/>
          </a:prstGeom>
          <a:noFill/>
          <a:ln w="9525">
            <a:noFill/>
          </a:ln>
        </p:spPr>
        <p:txBody>
          <a:bodyPr anchor="t"/>
          <a:lstStyle>
            <a:lvl1pPr>
              <a:defRPr sz="1400">
                <a:latin typeface="Arial Black" panose="020b0a04020102020204" pitchFamily="34" charset="0"/>
              </a:defRPr>
            </a:lvl1pPr>
          </a:lstStyle>
          <a:p>
            <a:pPr>
              <a:buClr>
                <a:schemeClr val="bg1"/>
              </a:buClr>
            </a:pPr>
            <a:endParaRPr lang="zh-CN" altLang="en-US">
              <a:latin typeface="Times New Roman" pitchFamily="18" charset="0"/>
            </a:endParaRPr>
          </a:p>
        </p:txBody>
      </p:sp>
      <p:sp>
        <p:nvSpPr>
          <p:cNvPr id="85130" name="页脚占位符 85129"/>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Arial Black" panose="020b0a04020102020204" pitchFamily="34" charset="0"/>
              </a:defRPr>
            </a:lvl1pPr>
          </a:lstStyle>
          <a:p>
            <a:pPr>
              <a:buClr>
                <a:schemeClr val="bg1"/>
              </a:buClr>
            </a:pPr>
            <a:endParaRPr lang="zh-CN" altLang="en-US"/>
          </a:p>
        </p:txBody>
      </p:sp>
      <p:sp>
        <p:nvSpPr>
          <p:cNvPr id="85131" name="灯片编号占位符 85130"/>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Arial Black" panose="020b0a04020102020204" pitchFamily="34" charset="0"/>
              </a:defRPr>
            </a:lvl1pPr>
          </a:lstStyle>
          <a:p>
            <a:pPr>
              <a:buClr>
                <a:schemeClr val="bg1"/>
              </a:buClr>
            </a:pPr>
            <a:fld id="{9A0DB2DC-4C9A-4742-B13C-FB6460FD3503}" type="slidenum">
              <a:rPr lang="zh-CN" altLang="en-US"/>
              <a:pPr>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buClr>
                <a:schemeClr val="bg1"/>
              </a:buClr>
            </a:pPr>
            <a:endParaRPr lang="zh-CN" altLang="en-US"/>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buClr>
                <a:schemeClr val="bg1"/>
              </a:buClr>
            </a:pPr>
            <a:endParaRPr lang="zh-CN" altLang="en-US"/>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buClr>
                <a:schemeClr val="bg1"/>
              </a:buClr>
            </a:pPr>
            <a:endParaRPr lang="zh-CN" altLang="en-US"/>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buClr>
                <a:schemeClr val="bg1"/>
              </a:buClr>
            </a:pPr>
            <a:endParaRPr lang="zh-CN" altLang="en-US"/>
          </a:p>
        </p:txBody>
      </p:sp>
      <p:sp>
        <p:nvSpPr>
          <p:cNvPr id="9" name="灯片编号占位符 8"/>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buClr>
                <a:schemeClr val="bg1"/>
              </a:buClr>
            </a:pPr>
            <a:endParaRPr lang="zh-CN" altLang="en-US"/>
          </a:p>
        </p:txBody>
      </p:sp>
      <p:sp>
        <p:nvSpPr>
          <p:cNvPr id="5" name="灯片编号占位符 4"/>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200" y="292100"/>
            <a:ext cx="8229600" cy="5727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buClr>
                <a:schemeClr val="bg1"/>
              </a:buClr>
            </a:pPr>
            <a:endParaRPr lang="zh-CN" altLang="en-US"/>
          </a:p>
        </p:txBody>
      </p:sp>
      <p:sp>
        <p:nvSpPr>
          <p:cNvPr id="4" name="灯片编号占位符 3"/>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buClr>
                <a:schemeClr val="bg1"/>
              </a:buClr>
            </a:pPr>
            <a:endParaRPr lang="zh-CN" altLang="en-US"/>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buClr>
                <a:schemeClr val="bg1"/>
              </a:buClr>
            </a:pPr>
            <a:endParaRPr lang="zh-CN" altLang="en-US"/>
          </a:p>
        </p:txBody>
      </p:sp>
      <p:sp>
        <p:nvSpPr>
          <p:cNvPr id="7" name="灯片编号占位符 6"/>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buClr>
                <a:schemeClr val="bg1"/>
              </a:buClr>
            </a:pPr>
            <a:endParaRPr lang="zh-CN" altLang="en-US"/>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716657" cy="5794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chemeClr val="bg1"/>
              </a:buClr>
            </a:pPr>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buClr>
                <a:schemeClr val="bg1"/>
              </a:buClr>
            </a:pPr>
            <a:endParaRPr lang="zh-CN" altLang="en-US"/>
          </a:p>
        </p:txBody>
      </p:sp>
      <p:sp>
        <p:nvSpPr>
          <p:cNvPr id="6" name="灯片编号占位符 5"/>
          <p:cNvSpPr>
            <a:spLocks noGrp="1"/>
          </p:cNvSpPr>
          <p:nvPr>
            <p:ph type="sldNum" sz="quarter" idx="12"/>
          </p:nvPr>
        </p:nvSpPr>
        <p:spPr/>
        <p:txBody>
          <a:body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sp>
        <p:nvSpPr>
          <p:cNvPr id="4098" name="未知"/>
          <p:cNvSpPr/>
          <p:nvPr/>
        </p:nvSpPr>
        <p:spPr>
          <a:xfrm>
            <a:off x="20638" y="12700"/>
            <a:ext cx="8896350" cy="6780213"/>
          </a:xfrm>
          <a:custGeom>
            <a:rect l="0" t="0" r="0" b="0"/>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ln>
        </p:spPr>
        <p:txBody>
          <a:bodyPr/>
          <a:lstStyle/>
          <a:p>
            <a:endParaRPr lang="zh-CN" altLang="en-US"/>
          </a:p>
        </p:txBody>
      </p:sp>
      <p:sp>
        <p:nvSpPr>
          <p:cNvPr id="4099" name="标题 4098"/>
          <p:cNvSpPr>
            <a:spLocks noGrp="1"/>
          </p:cNvSpPr>
          <p:nvPr>
            <p:ph type="ctrTitle"/>
          </p:nvPr>
        </p:nvSpPr>
        <p:spPr>
          <a:xfrm>
            <a:off x="1371600" y="1511300"/>
            <a:ext cx="6400800" cy="2273300"/>
          </a:xfrm>
          <a:prstGeom prst="rect">
            <a:avLst/>
          </a:prstGeom>
          <a:noFill/>
          <a:ln w="9525">
            <a:noFill/>
          </a:ln>
          <a:effectLst>
            <a:outerShdw dist="45791" dir="2021404" algn="ctr" rotWithShape="0">
              <a:schemeClr val="bg2"/>
            </a:outerShdw>
          </a:effectLst>
        </p:spPr>
        <p:txBody>
          <a:bodyPr anchor="b"/>
          <a:lstStyle>
            <a:lvl1pPr lvl="0">
              <a:defRPr>
                <a:solidFill>
                  <a:schemeClr val="tx2"/>
                </a:solidFill>
                <a:effectLst>
                  <a:outerShdw blurRad="38100" dist="38100" dir="2700000">
                    <a:srgbClr val="C0C0C0"/>
                  </a:outerShdw>
                </a:effectLst>
              </a:defRPr>
            </a:lvl1pPr>
          </a:lstStyle>
          <a:p>
            <a:pPr lvl="0"/>
            <a:r>
              <a:rPr lang="zh-CN" altLang="en-US"/>
              <a:t>单击此处编辑母版标题样式</a:t>
            </a:r>
          </a:p>
        </p:txBody>
      </p:sp>
      <p:sp>
        <p:nvSpPr>
          <p:cNvPr id="4100" name="副标题 4099"/>
          <p:cNvSpPr>
            <a:spLocks noGrp="1"/>
          </p:cNvSpPr>
          <p:nvPr>
            <p:ph type="subTitle" idx="1"/>
          </p:nvPr>
        </p:nvSpPr>
        <p:spPr>
          <a:xfrm>
            <a:off x="1549400" y="4051300"/>
            <a:ext cx="6032500" cy="1003300"/>
          </a:xfrm>
          <a:prstGeom prst="rect">
            <a:avLst/>
          </a:prstGeom>
          <a:noFill/>
          <a:ln w="9525">
            <a:noFill/>
          </a:ln>
        </p:spPr>
        <p:txBody>
          <a:bodyPr anchor="t"/>
          <a:lstStyle>
            <a:lvl1pPr marL="0" lvl="0" indent="0" algn="ctr">
              <a:buNone/>
              <a:defRPr sz="2800">
                <a:effectLst>
                  <a:outerShdw blurRad="38100" dist="38100" dir="2700000">
                    <a:srgbClr val="C0C0C0"/>
                  </a:outerShdw>
                </a:effectLst>
              </a:defRPr>
            </a:lvl1pPr>
            <a:lvl2pPr marL="457200" lvl="1" indent="0" algn="ctr">
              <a:buNone/>
              <a:defRPr sz="2800">
                <a:effectLst>
                  <a:outerShdw blurRad="38100" dist="38100" dir="2700000">
                    <a:srgbClr val="C0C0C0"/>
                  </a:outerShdw>
                </a:effectLst>
              </a:defRPr>
            </a:lvl2pPr>
            <a:lvl3pPr marL="914400" lvl="2" indent="0" algn="ctr">
              <a:buNone/>
              <a:defRPr sz="2800">
                <a:effectLst>
                  <a:outerShdw blurRad="38100" dist="38100" dir="2700000">
                    <a:srgbClr val="C0C0C0"/>
                  </a:outerShdw>
                </a:effectLst>
              </a:defRPr>
            </a:lvl3pPr>
            <a:lvl4pPr marL="1371600" lvl="3" indent="0" algn="ctr">
              <a:buNone/>
              <a:defRPr sz="2800">
                <a:effectLst>
                  <a:outerShdw blurRad="38100" dist="38100" dir="2700000">
                    <a:srgbClr val="C0C0C0"/>
                  </a:outerShdw>
                </a:effectLst>
              </a:defRPr>
            </a:lvl4pPr>
            <a:lvl5pPr marL="1828800" lvl="4" indent="0" algn="ctr">
              <a:buNone/>
              <a:defRPr sz="2800">
                <a:effectLst>
                  <a:outerShdw blurRad="38100" dist="38100" dir="2700000">
                    <a:srgbClr val="C0C0C0"/>
                  </a:outerShdw>
                </a:effectLst>
              </a:defRPr>
            </a:lvl5pPr>
          </a:lstStyle>
          <a:p>
            <a:pPr lvl="0"/>
            <a:r>
              <a:rPr lang="zh-CN" altLang="en-US"/>
              <a:t>单击此处编辑母版副标题样式</a:t>
            </a:r>
          </a:p>
        </p:txBody>
      </p:sp>
      <p:sp>
        <p:nvSpPr>
          <p:cNvPr id="4101" name="日期占位符 4100"/>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Comic Sans MS" panose="030f0702030302020204" pitchFamily="66" charset="0"/>
              </a:defRPr>
            </a:lvl1pPr>
          </a:lstStyle>
          <a:p>
            <a:endParaRPr lang="zh-CN" altLang="en-US">
              <a:latin typeface="Times New Roman" pitchFamily="18" charset="0"/>
            </a:endParaRPr>
          </a:p>
        </p:txBody>
      </p:sp>
      <p:sp>
        <p:nvSpPr>
          <p:cNvPr id="4102" name="页脚占位符 4101"/>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Comic Sans MS" panose="030f0702030302020204" pitchFamily="66" charset="0"/>
              </a:defRPr>
            </a:lvl1pPr>
          </a:lstStyle>
          <a:p>
            <a:endParaRPr lang="zh-CN" altLang="en-US"/>
          </a:p>
        </p:txBody>
      </p:sp>
      <p:sp>
        <p:nvSpPr>
          <p:cNvPr id="4103" name="灯片编号占位符 4102"/>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Comic Sans MS" panose="030f0702030302020204" pitchFamily="66" charset="0"/>
              </a:defRPr>
            </a:lvl1pPr>
          </a:lstStyle>
          <a:p>
            <a:fld id="{9A0DB2DC-4C9A-4742-B13C-FB6460FD3503}" type="slidenum">
              <a:rPr lang="zh-CN" altLang="en-US"/>
              <a:t>‹#›</a:t>
            </a:fld>
            <a:endParaRPr lang="zh-CN" altLang="en-US">
              <a:latin typeface="Times New Roman" pitchFamily="18" charset="0"/>
            </a:endParaRPr>
          </a:p>
        </p:txBody>
      </p:sp>
      <p:grpSp>
        <p:nvGrpSpPr>
          <p:cNvPr id="4104" name="组合 4103"/>
          <p:cNvGrpSpPr/>
          <p:nvPr/>
        </p:nvGrpSpPr>
        <p:grpSpPr>
          <a:xfrm>
            <a:off x="195263" y="234950"/>
            <a:ext cx="3787775" cy="1778000"/>
            <a:chExt cx="2386" cy="1120"/>
          </a:xfrm>
        </p:grpSpPr>
        <p:sp>
          <p:nvSpPr>
            <p:cNvPr id="4105" name="未知"/>
            <p:cNvSpPr/>
            <p:nvPr userDrawn="1"/>
          </p:nvSpPr>
          <p:spPr>
            <a:xfrm>
              <a:off x="54" y="29"/>
              <a:ext cx="2250" cy="1017"/>
            </a:xfrm>
            <a:custGeom>
              <a:rect l="0" t="0" r="0" b="0"/>
              <a:pathLst>
                <a:path w="794" h="412">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lstStyle/>
            <a:p>
              <a:endParaRPr lang="zh-CN" altLang="en-US"/>
            </a:p>
          </p:txBody>
        </p:sp>
        <p:sp>
          <p:nvSpPr>
            <p:cNvPr id="4106" name="未知"/>
            <p:cNvSpPr/>
            <p:nvPr userDrawn="1"/>
          </p:nvSpPr>
          <p:spPr>
            <a:xfrm>
              <a:off x="43" y="113"/>
              <a:ext cx="2244" cy="1007"/>
            </a:xfrm>
            <a:custGeom>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lstStyle/>
            <a:p>
              <a:endParaRPr lang="zh-CN" altLang="en-US"/>
            </a:p>
          </p:txBody>
        </p:sp>
        <p:sp>
          <p:nvSpPr>
            <p:cNvPr id="4107" name="未知"/>
            <p:cNvSpPr/>
            <p:nvPr userDrawn="1"/>
          </p:nvSpPr>
          <p:spPr>
            <a:xfrm>
              <a:off x="351" y="196"/>
              <a:ext cx="1488" cy="919"/>
            </a:xfrm>
            <a:custGeom>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grpSp>
          <p:nvGrpSpPr>
            <p:cNvPr id="4108" name="组合 4107"/>
            <p:cNvGrpSpPr/>
            <p:nvPr userDrawn="1"/>
          </p:nvGrpSpPr>
          <p:grpSpPr>
            <a:xfrm>
              <a:off x="0" y="0"/>
              <a:ext cx="2386" cy="1081"/>
              <a:chExt cx="2386" cy="1081"/>
            </a:xfrm>
          </p:grpSpPr>
          <p:sp>
            <p:nvSpPr>
              <p:cNvPr id="4109" name="未知"/>
              <p:cNvSpPr/>
              <p:nvPr userDrawn="1"/>
            </p:nvSpPr>
            <p:spPr>
              <a:xfrm>
                <a:off x="1882" y="786"/>
                <a:ext cx="212" cy="214"/>
              </a:xfrm>
              <a:custGeom>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4110" name="未知"/>
              <p:cNvSpPr/>
              <p:nvPr userDrawn="1"/>
            </p:nvSpPr>
            <p:spPr>
              <a:xfrm>
                <a:off x="0" y="0"/>
                <a:ext cx="2386" cy="1081"/>
              </a:xfrm>
              <a:custGeom>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4111" name="未知"/>
              <p:cNvSpPr/>
              <p:nvPr userDrawn="1"/>
            </p:nvSpPr>
            <p:spPr>
              <a:xfrm>
                <a:off x="201" y="10"/>
                <a:ext cx="1686" cy="614"/>
              </a:xfrm>
              <a:custGeom>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4112" name="未知"/>
              <p:cNvSpPr/>
              <p:nvPr userDrawn="1"/>
            </p:nvSpPr>
            <p:spPr>
              <a:xfrm>
                <a:off x="286" y="103"/>
                <a:ext cx="227" cy="410"/>
              </a:xfrm>
              <a:custGeom>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4113" name="未知"/>
              <p:cNvSpPr/>
              <p:nvPr userDrawn="1"/>
            </p:nvSpPr>
            <p:spPr>
              <a:xfrm>
                <a:off x="723" y="388"/>
                <a:ext cx="691" cy="364"/>
              </a:xfrm>
              <a:custGeom>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grpSp>
      </p:grpSp>
      <p:grpSp>
        <p:nvGrpSpPr>
          <p:cNvPr id="4114" name="组合 4113"/>
          <p:cNvGrpSpPr/>
          <p:nvPr/>
        </p:nvGrpSpPr>
        <p:grpSpPr>
          <a:xfrm>
            <a:off x="7915275" y="4368800"/>
            <a:ext cx="742950" cy="1058863"/>
            <a:chExt cx="468" cy="667"/>
          </a:xfrm>
        </p:grpSpPr>
        <p:sp>
          <p:nvSpPr>
            <p:cNvPr id="4115" name="未知"/>
            <p:cNvSpPr/>
            <p:nvPr userDrawn="1"/>
          </p:nvSpPr>
          <p:spPr>
            <a:xfrm rot="7320404">
              <a:off x="-78" y="183"/>
              <a:ext cx="629" cy="293"/>
            </a:xfrm>
            <a:custGeom>
              <a:rect l="0" t="0" r="0" b="0"/>
              <a:pathLst>
                <a:path w="794" h="412">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lstStyle/>
            <a:p>
              <a:endParaRPr lang="zh-CN" altLang="en-US"/>
            </a:p>
          </p:txBody>
        </p:sp>
        <p:sp>
          <p:nvSpPr>
            <p:cNvPr id="4116" name="未知"/>
            <p:cNvSpPr/>
            <p:nvPr userDrawn="1"/>
          </p:nvSpPr>
          <p:spPr>
            <a:xfrm rot="7320404">
              <a:off x="-92" y="169"/>
              <a:ext cx="627" cy="290"/>
            </a:xfrm>
            <a:custGeom>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ln>
          </p:spPr>
          <p:txBody>
            <a:bodyPr/>
            <a:lstStyle/>
            <a:p>
              <a:endParaRPr lang="zh-CN" altLang="en-US"/>
            </a:p>
          </p:txBody>
        </p:sp>
        <p:sp>
          <p:nvSpPr>
            <p:cNvPr id="4117" name="未知"/>
            <p:cNvSpPr/>
            <p:nvPr userDrawn="1"/>
          </p:nvSpPr>
          <p:spPr>
            <a:xfrm rot="7320404">
              <a:off x="12" y="159"/>
              <a:ext cx="416" cy="265"/>
            </a:xfrm>
            <a:custGeom>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grpSp>
          <p:nvGrpSpPr>
            <p:cNvPr id="4118" name="组合 4117"/>
            <p:cNvGrpSpPr/>
            <p:nvPr userDrawn="1"/>
          </p:nvGrpSpPr>
          <p:grpSpPr>
            <a:xfrm>
              <a:off x="0" y="0"/>
              <a:ext cx="468" cy="667"/>
              <a:chExt cx="468" cy="667"/>
            </a:xfrm>
          </p:grpSpPr>
          <p:sp>
            <p:nvSpPr>
              <p:cNvPr id="4119" name="未知"/>
              <p:cNvSpPr/>
              <p:nvPr userDrawn="1"/>
            </p:nvSpPr>
            <p:spPr>
              <a:xfrm rot="7320404">
                <a:off x="1" y="437"/>
                <a:ext cx="59" cy="61"/>
              </a:xfrm>
              <a:custGeom>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4120" name="未知"/>
              <p:cNvSpPr/>
              <p:nvPr userDrawn="1"/>
            </p:nvSpPr>
            <p:spPr>
              <a:xfrm rot="7320404">
                <a:off x="-100" y="178"/>
                <a:ext cx="667" cy="311"/>
              </a:xfrm>
              <a:custGeom>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4121" name="未知"/>
              <p:cNvSpPr/>
              <p:nvPr userDrawn="1"/>
            </p:nvSpPr>
            <p:spPr>
              <a:xfrm rot="7320404">
                <a:off x="76" y="245"/>
                <a:ext cx="472" cy="176"/>
              </a:xfrm>
              <a:custGeom>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4122" name="未知"/>
              <p:cNvSpPr/>
              <p:nvPr userDrawn="1"/>
            </p:nvSpPr>
            <p:spPr>
              <a:xfrm rot="7320404">
                <a:off x="376" y="120"/>
                <a:ext cx="63" cy="118"/>
              </a:xfrm>
              <a:custGeom>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4123" name="未知"/>
              <p:cNvSpPr/>
              <p:nvPr userDrawn="1"/>
            </p:nvSpPr>
            <p:spPr>
              <a:xfrm rot="7320404">
                <a:off x="149" y="246"/>
                <a:ext cx="193" cy="104"/>
              </a:xfrm>
              <a:custGeom>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grpSp>
      </p:grpSp>
      <p:sp>
        <p:nvSpPr>
          <p:cNvPr id="4124" name="未知"/>
          <p:cNvSpPr/>
          <p:nvPr/>
        </p:nvSpPr>
        <p:spPr>
          <a:xfrm>
            <a:off x="901700" y="5054600"/>
            <a:ext cx="6807200" cy="728663"/>
          </a:xfrm>
          <a:custGeom>
            <a:rect l="0" t="0" r="0" b="0"/>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headEnd type="none" w="med" len="med"/>
            <a:tailEnd type="none" w="med" len="med"/>
          </a:ln>
        </p:spPr>
        <p:txBody>
          <a:bodyPr/>
          <a:lstStyle/>
          <a:p>
            <a:endParaRPr lang="zh-CN" altLang="en-US"/>
          </a:p>
        </p:txBody>
      </p:sp>
      <p:sp>
        <p:nvSpPr>
          <p:cNvPr id="4125" name="未知"/>
          <p:cNvSpPr/>
          <p:nvPr/>
        </p:nvSpPr>
        <p:spPr>
          <a:xfrm>
            <a:off x="4076700" y="1930400"/>
            <a:ext cx="889000" cy="381000"/>
          </a:xfrm>
          <a:custGeom>
            <a:rect l="0" t="0" r="0" b="0"/>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headEnd type="none" w="med" len="med"/>
            <a:tailEnd type="none" w="med" len="med"/>
          </a:ln>
        </p:spPr>
        <p:txBody>
          <a:bodyPr/>
          <a:lstStyle/>
          <a:p>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138"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862" y="1828800"/>
            <a:ext cx="3771138" cy="3657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60611"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6146" name="组合 6145"/>
          <p:cNvGrpSpPr/>
          <p:nvPr/>
        </p:nvGrpSpPr>
        <p:grpSpPr>
          <a:xfrm>
            <a:off x="0" y="0"/>
            <a:ext cx="5867400" cy="6858000"/>
            <a:chExt cx="3696" cy="4320"/>
          </a:xfrm>
        </p:grpSpPr>
        <p:sp>
          <p:nvSpPr>
            <p:cNvPr id="6147" name="矩形 6146"/>
            <p:cNvSpPr/>
            <p:nvPr/>
          </p:nvSpPr>
          <p:spPr>
            <a:xfrm>
              <a:off x="0" y="0"/>
              <a:ext cx="2880" cy="4320"/>
            </a:xfrm>
            <a:prstGeom prst="rect">
              <a:avLst/>
            </a:prstGeom>
            <a:solidFill>
              <a:schemeClr val="accent2"/>
            </a:solidFill>
            <a:ln w="9525">
              <a:noFill/>
            </a:ln>
          </p:spPr>
          <p:txBody>
            <a:bodyPr wrap="none" anchor="ctr"/>
            <a:lstStyle/>
            <a:p>
              <a:pPr lvl="0" algn="ctr"/>
              <a:endParaRPr lang="zh-CN" altLang="en-US" sz="2400">
                <a:latin typeface="Times New Roman" pitchFamily="18" charset="0"/>
              </a:endParaRPr>
            </a:p>
          </p:txBody>
        </p:sp>
        <p:sp>
          <p:nvSpPr>
            <p:cNvPr id="6148" name="圆角矩形 6147"/>
            <p:cNvSpPr/>
            <p:nvPr/>
          </p:nvSpPr>
          <p:spPr>
            <a:xfrm>
              <a:off x="432" y="624"/>
              <a:ext cx="3264" cy="1200"/>
            </a:xfrm>
            <a:prstGeom prst="roundRect">
              <a:avLst>
                <a:gd name="adj" fmla="val 50000"/>
              </a:avLst>
            </a:prstGeom>
            <a:solidFill>
              <a:schemeClr val="bg1"/>
            </a:solidFill>
            <a:ln w="9525">
              <a:noFill/>
            </a:ln>
          </p:spPr>
          <p:txBody>
            <a:bodyPr wrap="none" anchor="ctr"/>
            <a:lstStyle/>
            <a:p>
              <a:pPr lvl="0" algn="ctr"/>
              <a:endParaRPr lang="zh-CN" altLang="en-US" sz="2400">
                <a:latin typeface="Times New Roman" pitchFamily="18" charset="0"/>
              </a:endParaRPr>
            </a:p>
          </p:txBody>
        </p:sp>
      </p:grpSp>
      <p:grpSp>
        <p:nvGrpSpPr>
          <p:cNvPr id="6149" name="组合 6148"/>
          <p:cNvGrpSpPr/>
          <p:nvPr/>
        </p:nvGrpSpPr>
        <p:grpSpPr>
          <a:xfrm>
            <a:off x="3632200" y="4889500"/>
            <a:ext cx="4876800" cy="319088"/>
            <a:chExt cx="3072" cy="201"/>
          </a:xfrm>
        </p:grpSpPr>
        <p:sp>
          <p:nvSpPr>
            <p:cNvPr id="6150" name="圆角矩形 6149"/>
            <p:cNvSpPr/>
            <p:nvPr/>
          </p:nvSpPr>
          <p:spPr>
            <a:xfrm flipH="1">
              <a:off x="0" y="0"/>
              <a:ext cx="2914" cy="200"/>
            </a:xfrm>
            <a:prstGeom prst="roundRect">
              <a:avLst>
                <a:gd name="adj" fmla="val 0"/>
              </a:avLst>
            </a:prstGeom>
            <a:solidFill>
              <a:schemeClr val="hlink"/>
            </a:solidFill>
            <a:ln w="9525">
              <a:noFill/>
            </a:ln>
          </p:spPr>
          <p:txBody>
            <a:bodyPr/>
            <a:lstStyle/>
            <a:p>
              <a:endParaRPr lang="zh-CN" altLang="en-US"/>
            </a:p>
          </p:txBody>
        </p:sp>
        <p:sp>
          <p:nvSpPr>
            <p:cNvPr id="6151" name="流程图: 延期 6150"/>
            <p:cNvSpPr/>
            <p:nvPr/>
          </p:nvSpPr>
          <p:spPr>
            <a:xfrm>
              <a:off x="2908" y="0"/>
              <a:ext cx="164" cy="201"/>
            </a:xfrm>
            <a:prstGeom prst="flowChartDelay">
              <a:avLst/>
            </a:prstGeom>
            <a:solidFill>
              <a:schemeClr val="hlink"/>
            </a:solidFill>
            <a:ln w="9525">
              <a:noFill/>
            </a:ln>
          </p:spPr>
          <p:txBody>
            <a:bodyPr/>
            <a:lstStyle/>
            <a:p>
              <a:endParaRPr lang="zh-CN" altLang="en-US"/>
            </a:p>
          </p:txBody>
        </p:sp>
      </p:grpSp>
      <p:sp>
        <p:nvSpPr>
          <p:cNvPr id="6152" name="副标题 6151"/>
          <p:cNvSpPr>
            <a:spLocks noGrp="1"/>
          </p:cNvSpPr>
          <p:nvPr>
            <p:ph type="subTitle" idx="1"/>
          </p:nvPr>
        </p:nvSpPr>
        <p:spPr>
          <a:xfrm>
            <a:off x="4673600" y="2927350"/>
            <a:ext cx="4013200" cy="1822450"/>
          </a:xfrm>
          <a:prstGeom prst="rect">
            <a:avLst/>
          </a:prstGeom>
          <a:noFill/>
          <a:ln w="9525">
            <a:noFill/>
          </a:ln>
        </p:spPr>
        <p:txBody>
          <a:bodyPr anchor="b"/>
          <a:lstStyle>
            <a:lvl1pPr marL="0" lvl="0" indent="0">
              <a:buNone/>
              <a:defRPr>
                <a:solidFill>
                  <a:schemeClr val="tx2"/>
                </a:solidFill>
              </a:defRPr>
            </a:lvl1pPr>
            <a:lvl2pPr marL="457200" lvl="1" indent="0" algn="ctr">
              <a:buNone/>
              <a:defRPr>
                <a:solidFill>
                  <a:schemeClr val="tx2"/>
                </a:solidFill>
              </a:defRPr>
            </a:lvl2pPr>
            <a:lvl3pPr marL="914400" lvl="2" indent="0" algn="ctr">
              <a:buNone/>
              <a:defRPr>
                <a:solidFill>
                  <a:schemeClr val="tx2"/>
                </a:solidFill>
              </a:defRPr>
            </a:lvl3pPr>
            <a:lvl4pPr marL="1371600" lvl="3" indent="0" algn="ctr">
              <a:buNone/>
              <a:defRPr>
                <a:solidFill>
                  <a:schemeClr val="tx2"/>
                </a:solidFill>
              </a:defRPr>
            </a:lvl4pPr>
            <a:lvl5pPr marL="1828800" lvl="4" indent="0" algn="ctr">
              <a:buNone/>
              <a:defRPr>
                <a:solidFill>
                  <a:schemeClr val="tx2"/>
                </a:solidFill>
              </a:defRPr>
            </a:lvl5pPr>
          </a:lstStyle>
          <a:p>
            <a:pPr lvl="0"/>
            <a:r>
              <a:rPr lang="zh-CN" altLang="en-US"/>
              <a:t>单击此处编辑母版副标题样式</a:t>
            </a:r>
          </a:p>
        </p:txBody>
      </p:sp>
      <p:sp>
        <p:nvSpPr>
          <p:cNvPr id="6153" name="日期占位符 6152"/>
          <p:cNvSpPr>
            <a:spLocks noGrp="1"/>
          </p:cNvSpPr>
          <p:nvPr>
            <p:ph type="dt" sz="quarter" idx="2"/>
          </p:nvPr>
        </p:nvSpPr>
        <p:spPr>
          <a:xfrm>
            <a:off x="2438400" y="6248400"/>
            <a:ext cx="2130425" cy="474663"/>
          </a:xfrm>
          <a:prstGeom prst="rect">
            <a:avLst/>
          </a:prstGeom>
          <a:noFill/>
          <a:ln w="9525">
            <a:noFill/>
          </a:ln>
        </p:spPr>
        <p:txBody>
          <a:bodyPr anchor="b"/>
          <a:lstStyle>
            <a:lvl1pPr algn="r">
              <a:defRPr sz="1400">
                <a:solidFill>
                  <a:schemeClr val="bg1"/>
                </a:solidFill>
                <a:latin typeface="Arial" pitchFamily="34" charset="0"/>
              </a:defRPr>
            </a:lvl1pPr>
          </a:lstStyle>
          <a:p>
            <a:endParaRPr lang="zh-CN" altLang="en-US">
              <a:latin typeface="Times New Roman" pitchFamily="18" charset="0"/>
            </a:endParaRPr>
          </a:p>
        </p:txBody>
      </p:sp>
      <p:sp>
        <p:nvSpPr>
          <p:cNvPr id="6154" name="页脚占位符 6153"/>
          <p:cNvSpPr>
            <a:spLocks noGrp="1"/>
          </p:cNvSpPr>
          <p:nvPr>
            <p:ph type="ftr" sz="quarter" idx="3"/>
          </p:nvPr>
        </p:nvSpPr>
        <p:spPr>
          <a:xfrm>
            <a:off x="5791200" y="6248400"/>
            <a:ext cx="2897188" cy="474663"/>
          </a:xfrm>
          <a:prstGeom prst="rect">
            <a:avLst/>
          </a:prstGeom>
          <a:noFill/>
          <a:ln w="9525">
            <a:noFill/>
          </a:ln>
        </p:spPr>
        <p:txBody>
          <a:bodyPr anchor="b"/>
          <a:lstStyle>
            <a:lvl1pPr algn="r">
              <a:defRPr sz="1400">
                <a:latin typeface="Arial" pitchFamily="34" charset="0"/>
              </a:defRPr>
            </a:lvl1pPr>
          </a:lstStyle>
          <a:p>
            <a:endParaRPr lang="zh-CN" altLang="en-US"/>
          </a:p>
        </p:txBody>
      </p:sp>
      <p:sp>
        <p:nvSpPr>
          <p:cNvPr id="6155" name="灯片编号占位符 6154"/>
          <p:cNvSpPr>
            <a:spLocks noGrp="1"/>
          </p:cNvSpPr>
          <p:nvPr>
            <p:ph type="sldNum" sz="quarter" idx="4"/>
          </p:nvPr>
        </p:nvSpPr>
        <p:spPr>
          <a:xfrm>
            <a:off x="76200" y="6248400"/>
            <a:ext cx="587375" cy="488950"/>
          </a:xfrm>
          <a:prstGeom prst="rect">
            <a:avLst/>
          </a:prstGeom>
          <a:noFill/>
          <a:ln w="9525">
            <a:noFill/>
          </a:ln>
        </p:spPr>
        <p:txBody>
          <a:bodyPr anchor="b"/>
          <a:lstStyle>
            <a:lvl1pPr>
              <a:defRPr sz="2600" b="1">
                <a:solidFill>
                  <a:schemeClr val="bg1"/>
                </a:solidFill>
                <a:latin typeface="Arial" pitchFamily="34" charset="0"/>
              </a:defRPr>
            </a:lvl1pPr>
          </a:lstStyle>
          <a:p>
            <a:fld id="{9A0DB2DC-4C9A-4742-B13C-FB6460FD3503}" type="slidenum">
              <a:rPr lang="zh-CN" altLang="en-US"/>
              <a:t>‹#›</a:t>
            </a:fld>
            <a:endParaRPr lang="zh-CN" altLang="en-US">
              <a:latin typeface="Times New Roman" pitchFamily="18" charset="0"/>
            </a:endParaRPr>
          </a:p>
        </p:txBody>
      </p:sp>
      <p:sp>
        <p:nvSpPr>
          <p:cNvPr id="6156" name="标题 6155"/>
          <p:cNvSpPr>
            <a:spLocks noGrp="1"/>
          </p:cNvSpPr>
          <p:nvPr>
            <p:ph type="ctrTitle" sz="quarter"/>
          </p:nvPr>
        </p:nvSpPr>
        <p:spPr>
          <a:xfrm>
            <a:off x="685800" y="990600"/>
            <a:ext cx="8229600" cy="1905000"/>
          </a:xfrm>
          <a:prstGeom prst="roundRect">
            <a:avLst>
              <a:gd name="adj" fmla="val 50000"/>
            </a:avLst>
          </a:prstGeom>
          <a:noFill/>
          <a:ln w="9525">
            <a:noFill/>
          </a:ln>
        </p:spPr>
        <p:txBody>
          <a:bodyPr anchor="ctr"/>
          <a:lstStyle>
            <a:lvl1pPr lvl="0" algn="ctr">
              <a:defRPr>
                <a:solidFill>
                  <a:schemeClr val="tx1"/>
                </a:solidFill>
              </a:defRPr>
            </a:lvl1pPr>
          </a:lstStyle>
          <a:p>
            <a:pPr lvl="0"/>
            <a:r>
              <a:rPr lang="zh-CN" altLang="en-US"/>
              <a:t>单击此处编辑母版标题样式</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2362200"/>
            <a:ext cx="3769582" cy="3724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1643" y="2362200"/>
            <a:ext cx="3769582" cy="3724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705600" y="762000"/>
            <a:ext cx="1981200" cy="5324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762000"/>
            <a:ext cx="5828748" cy="5324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pattFill prst="ltHorz">
          <a:fgClr>
            <a:schemeClr val="bg2"/>
          </a:fgClr>
          <a:bgClr>
            <a:schemeClr val="bg1"/>
          </a:bgClr>
        </a:pattFill>
        <a:effectLst/>
      </p:bgPr>
    </p:bg>
    <p:spTree>
      <p:nvGrpSpPr>
        <p:cNvPr id="1" name=""/>
        <p:cNvGrpSpPr/>
        <p:nvPr/>
      </p:nvGrpSpPr>
      <p:grpSpPr>
        <a:xfrm>
          <a:off x="0" y="0"/>
          <a:ext cx="0" cy="0"/>
        </a:xfrm>
      </p:grpSpPr>
      <p:sp>
        <p:nvSpPr>
          <p:cNvPr id="8194" name="标题 8193"/>
          <p:cNvSpPr>
            <a:spLocks noGrp="1"/>
          </p:cNvSpPr>
          <p:nvPr>
            <p:ph type="ctrTitle"/>
          </p:nvPr>
        </p:nvSpPr>
        <p:spPr>
          <a:xfrm>
            <a:off x="685800" y="990600"/>
            <a:ext cx="7772400" cy="1371600"/>
          </a:xfrm>
          <a:prstGeom prst="rect">
            <a:avLst/>
          </a:prstGeom>
          <a:noFill/>
          <a:ln w="9525">
            <a:noFill/>
          </a:ln>
        </p:spPr>
        <p:txBody>
          <a:bodyPr anchor="b"/>
          <a:lstStyle>
            <a:lvl1pPr lvl="0">
              <a:defRPr sz="4000"/>
            </a:lvl1pPr>
          </a:lstStyle>
          <a:p>
            <a:pPr lvl="0"/>
            <a:r>
              <a:rPr lang="zh-CN" altLang="en-US"/>
              <a:t>单击此处编辑母版标题样式</a:t>
            </a:r>
          </a:p>
        </p:txBody>
      </p:sp>
      <p:sp>
        <p:nvSpPr>
          <p:cNvPr id="8195" name="副标题 8194"/>
          <p:cNvSpPr>
            <a:spLocks noGrp="1"/>
          </p:cNvSpPr>
          <p:nvPr>
            <p:ph type="subTitle" idx="1"/>
          </p:nvPr>
        </p:nvSpPr>
        <p:spPr>
          <a:xfrm>
            <a:off x="1447800" y="3429000"/>
            <a:ext cx="7010400" cy="1600200"/>
          </a:xfrm>
          <a:prstGeom prst="rect">
            <a:avLst/>
          </a:prstGeom>
          <a:noFill/>
          <a:ln w="9525">
            <a:noFill/>
          </a:ln>
        </p:spPr>
        <p:txBody>
          <a:bodyPr anchor="t"/>
          <a:lstStyle>
            <a:lvl1pPr marL="0" lvl="0" indent="0">
              <a:buNone/>
              <a:defRPr sz="2800"/>
            </a:lvl1pPr>
            <a:lvl2pPr marL="457200" lvl="1" indent="14605" algn="ctr">
              <a:buNone/>
              <a:defRPr sz="2800"/>
            </a:lvl2pPr>
            <a:lvl3pPr marL="909955" lvl="2" indent="0" algn="ctr">
              <a:buNone/>
              <a:defRPr sz="2800"/>
            </a:lvl3pPr>
            <a:lvl4pPr marL="1306830" lvl="3" indent="0" algn="ctr">
              <a:buNone/>
              <a:defRPr sz="2800"/>
            </a:lvl4pPr>
            <a:lvl5pPr marL="1695450" lvl="4" indent="0" algn="ctr">
              <a:buNone/>
              <a:defRPr sz="2800"/>
            </a:lvl5pPr>
          </a:lstStyle>
          <a:p>
            <a:pPr lvl="0"/>
            <a:r>
              <a:rPr lang="zh-CN" altLang="en-US"/>
              <a:t>单击此处编辑母版副标题样式</a:t>
            </a:r>
          </a:p>
        </p:txBody>
      </p:sp>
      <p:sp>
        <p:nvSpPr>
          <p:cNvPr id="8196" name="日期占位符 8195"/>
          <p:cNvSpPr>
            <a:spLocks noGrp="1"/>
          </p:cNvSpPr>
          <p:nvPr>
            <p:ph type="dt" sz="half" idx="2"/>
          </p:nvPr>
        </p:nvSpPr>
        <p:spPr>
          <a:xfrm>
            <a:off x="685800" y="6248400"/>
            <a:ext cx="1905000" cy="457200"/>
          </a:xfrm>
          <a:prstGeom prst="rect">
            <a:avLst/>
          </a:prstGeom>
          <a:noFill/>
          <a:ln w="9525">
            <a:noFill/>
          </a:ln>
        </p:spPr>
        <p:txBody>
          <a:bodyPr anchor="t"/>
          <a:lstStyle>
            <a:lvl1pPr>
              <a:defRPr sz="1200">
                <a:latin typeface="Verdana" panose="020b0604030504040204" pitchFamily="34" charset="0"/>
              </a:defRPr>
            </a:lvl1pPr>
          </a:lstStyle>
          <a:p>
            <a:endParaRPr lang="zh-CN" altLang="en-US">
              <a:latin typeface="Times New Roman" pitchFamily="18" charset="0"/>
            </a:endParaRPr>
          </a:p>
        </p:txBody>
      </p:sp>
      <p:sp>
        <p:nvSpPr>
          <p:cNvPr id="8197" name="页脚占位符 819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200">
                <a:latin typeface="Verdana" panose="020b0604030504040204" pitchFamily="34" charset="0"/>
              </a:defRPr>
            </a:lvl1pPr>
          </a:lstStyle>
          <a:p>
            <a:endParaRPr lang="zh-CN" altLang="en-US"/>
          </a:p>
        </p:txBody>
      </p:sp>
      <p:sp>
        <p:nvSpPr>
          <p:cNvPr id="8198" name="灯片编号占位符 819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200">
                <a:latin typeface="Verdana" panose="020b0604030504040204" pitchFamily="34" charset="0"/>
              </a:defRPr>
            </a:lvl1pPr>
          </a:lstStyle>
          <a:p>
            <a:fld id="{9A0DB2DC-4C9A-4742-B13C-FB6460FD3503}" type="slidenum">
              <a:rPr lang="zh-CN" altLang="en-US"/>
              <a:t>‹#›</a:t>
            </a:fld>
            <a:endParaRPr lang="zh-CN" altLang="en-US">
              <a:latin typeface="Times New Roman" pitchFamily="18" charset="0"/>
            </a:endParaRPr>
          </a:p>
        </p:txBody>
      </p:sp>
      <p:sp>
        <p:nvSpPr>
          <p:cNvPr id="8199" name="任意多边形 8198"/>
          <p:cNvSpPr/>
          <p:nvPr/>
        </p:nvSpPr>
        <p:spPr>
          <a:xfrm>
            <a:off x="685800" y="2393950"/>
            <a:ext cx="7772400" cy="109538"/>
          </a:xfrm>
          <a:custGeom>
            <a:gdLst>
              <a:gd name="A1" fmla="val 618"/>
              <a:gd name="A3" fmla="val 0"/>
              <a:gd name="G0" fmla="+- A1 0 0"/>
            </a:gdLst>
            <a:rect l="0" t="0" r="0" b="0"/>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lstStyle/>
          <a:p>
            <a:pPr lvl="0"/>
            <a:endParaRPr lang="zh-CN" altLang="en-US" sz="2400">
              <a:latin typeface="Times New Roman" pitchFamily="18"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05000"/>
            <a:ext cx="4032504"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905000"/>
            <a:ext cx="4032504"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10242" name="组合 10241"/>
          <p:cNvGrpSpPr/>
          <p:nvPr/>
        </p:nvGrpSpPr>
        <p:grpSpPr>
          <a:xfrm>
            <a:off x="0" y="0"/>
            <a:ext cx="8458200" cy="5943600"/>
            <a:chExt cx="5328" cy="3744"/>
          </a:xfrm>
        </p:grpSpPr>
        <p:sp>
          <p:nvSpPr>
            <p:cNvPr id="10243" name="未知"/>
            <p:cNvSpPr/>
            <p:nvPr/>
          </p:nvSpPr>
          <p:spPr>
            <a:xfrm>
              <a:off x="0" y="1440"/>
              <a:ext cx="5155" cy="2304"/>
            </a:xfrm>
            <a:custGeom>
              <a:rect l="0" t="0" r="0" b="0"/>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alpha val="100000"/>
                  </a:schemeClr>
                </a:gs>
              </a:gsLst>
              <a:lin ang="0" scaled="1"/>
            </a:gradFill>
            <a:ln w="9525">
              <a:noFill/>
            </a:ln>
          </p:spPr>
          <p:txBody>
            <a:bodyPr/>
            <a:lstStyle/>
            <a:p>
              <a:endParaRPr lang="zh-CN" altLang="en-US"/>
            </a:p>
          </p:txBody>
        </p:sp>
        <p:sp>
          <p:nvSpPr>
            <p:cNvPr id="10244" name="未知"/>
            <p:cNvSpPr/>
            <p:nvPr/>
          </p:nvSpPr>
          <p:spPr>
            <a:xfrm>
              <a:off x="0" y="0"/>
              <a:ext cx="5328" cy="3689"/>
            </a:xfrm>
            <a:custGeom>
              <a:rect l="0" t="0" r="0" b="0"/>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w="9525">
              <a:noFill/>
            </a:ln>
          </p:spPr>
          <p:txBody>
            <a:bodyPr/>
            <a:lstStyle/>
            <a:p>
              <a:endParaRPr lang="zh-CN" altLang="en-US"/>
            </a:p>
          </p:txBody>
        </p:sp>
      </p:grpSp>
      <p:sp>
        <p:nvSpPr>
          <p:cNvPr id="10245" name="副标题 10244"/>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10246" name="日期占位符 10245"/>
          <p:cNvSpPr>
            <a:spLocks noGrp="1"/>
          </p:cNvSpPr>
          <p:nvPr>
            <p:ph type="dt" sz="quarter" idx="2"/>
          </p:nvPr>
        </p:nvSpPr>
        <p:spPr>
          <a:xfrm>
            <a:off x="457200" y="6248400"/>
            <a:ext cx="2133600" cy="457200"/>
          </a:xfrm>
          <a:prstGeom prst="rect">
            <a:avLst/>
          </a:prstGeom>
          <a:noFill/>
          <a:ln w="9525">
            <a:noFill/>
          </a:ln>
        </p:spPr>
        <p:txBody>
          <a:bodyPr anchor="b"/>
          <a:lstStyle>
            <a:lvl1pPr>
              <a:defRPr sz="1200">
                <a:latin typeface="Tahoma" pitchFamily="34" charset="0"/>
              </a:defRPr>
            </a:lvl1pPr>
          </a:lstStyle>
          <a:p>
            <a:endParaRPr lang="zh-CN" altLang="en-US">
              <a:effectLst>
                <a:outerShdw blurRad="38100" dist="38100" dir="2700000">
                  <a:srgbClr val="000000"/>
                </a:outerShdw>
              </a:effectLst>
              <a:latin typeface="Times New Roman" pitchFamily="18" charset="0"/>
            </a:endParaRPr>
          </a:p>
        </p:txBody>
      </p:sp>
      <p:sp>
        <p:nvSpPr>
          <p:cNvPr id="10247" name="页脚占位符 10246"/>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Tahoma" pitchFamily="34" charset="0"/>
              </a:defRPr>
            </a:lvl1pPr>
          </a:lstStyle>
          <a:p>
            <a:endParaRPr lang="zh-CN" altLang="en-US">
              <a:effectLst>
                <a:outerShdw blurRad="38100" dist="38100" dir="2700000">
                  <a:srgbClr val="000000"/>
                </a:outerShdw>
              </a:effectLst>
            </a:endParaRPr>
          </a:p>
        </p:txBody>
      </p:sp>
      <p:sp>
        <p:nvSpPr>
          <p:cNvPr id="10248" name="灯片编号占位符 10247"/>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Tahoma" pitchFamily="34" charset="0"/>
              </a:defRPr>
            </a:lvl1pPr>
          </a:lstStyle>
          <a:p>
            <a:fld id="{9A0DB2DC-4C9A-4742-B13C-FB6460FD3503}" type="slidenum">
              <a:rPr lang="zh-CN" altLang="en-US">
                <a:effectLst>
                  <a:outerShdw blurRad="38100" dist="38100" dir="2700000">
                    <a:srgbClr val="000000"/>
                  </a:outerShdw>
                </a:effectLst>
              </a:rPr>
              <a:t>‹#›</a:t>
            </a:fld>
            <a:endParaRPr lang="zh-CN" altLang="en-US">
              <a:effectLst>
                <a:outerShdw blurRad="38100" dist="38100" dir="2700000">
                  <a:srgbClr val="000000"/>
                </a:outerShdw>
              </a:effectLst>
              <a:latin typeface="Times New Roman" pitchFamily="18" charset="0"/>
            </a:endParaRPr>
          </a:p>
        </p:txBody>
      </p:sp>
      <p:sp>
        <p:nvSpPr>
          <p:cNvPr id="10249" name="标题 10248"/>
          <p:cNvSpPr>
            <a:spLocks noGrp="1"/>
          </p:cNvSpPr>
          <p:nvPr>
            <p:ph type="ctrTitle" sz="quarter"/>
          </p:nvPr>
        </p:nvSpPr>
        <p:spPr>
          <a:xfrm>
            <a:off x="685800" y="1768475"/>
            <a:ext cx="7772400" cy="1736725"/>
          </a:xfrm>
          <a:prstGeom prst="rect">
            <a:avLst/>
          </a:prstGeom>
          <a:noFill/>
          <a:ln w="9525">
            <a:noFill/>
          </a:ln>
        </p:spPr>
        <p:txBody>
          <a:bodyPr anchor="b" anchorCtr="1"/>
          <a:lstStyle>
            <a:lvl1pPr lvl="0">
              <a:defRPr sz="5400"/>
            </a:lvl1pPr>
          </a:lstStyle>
          <a:p>
            <a:pPr lvl="0"/>
            <a:r>
              <a:rPr lang="zh-CN" altLang="en-US"/>
              <a:t>单击此处编辑母版标题样式</a:t>
            </a: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213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213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bl" preserve="1">
  <p:cSld name="标题和表格">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gradFill rotWithShape="0">
          <a:gsLst>
            <a:gs pos="0">
              <a:schemeClr val="bg1"/>
            </a:gs>
            <a:gs pos="100000">
              <a:schemeClr val="accent2"/>
            </a:gs>
          </a:gsLst>
          <a:lin ang="5400000" scaled="1"/>
        </a:gradFill>
        <a:effectLst/>
      </p:bgPr>
    </p:bg>
    <p:spTree>
      <p:nvGrpSpPr>
        <p:cNvPr id="1" name=""/>
        <p:cNvGrpSpPr/>
        <p:nvPr/>
      </p:nvGrpSpPr>
      <p:grpSpPr>
        <a:xfrm>
          <a:off x="0" y="0"/>
          <a:ext cx="0" cy="0"/>
        </a:xfrm>
      </p:grpSpPr>
      <p:grpSp>
        <p:nvGrpSpPr>
          <p:cNvPr id="12290" name="组合 12289"/>
          <p:cNvGrpSpPr/>
          <p:nvPr/>
        </p:nvGrpSpPr>
        <p:grpSpPr>
          <a:xfrm>
            <a:off x="319088" y="1752600"/>
            <a:ext cx="8824912" cy="5129213"/>
            <a:chExt cx="5559" cy="3231"/>
          </a:xfrm>
        </p:grpSpPr>
        <p:sp>
          <p:nvSpPr>
            <p:cNvPr id="12291" name="未知"/>
            <p:cNvSpPr/>
            <p:nvPr/>
          </p:nvSpPr>
          <p:spPr>
            <a:xfrm>
              <a:off x="9" y="0"/>
              <a:ext cx="5550" cy="3216"/>
            </a:xfrm>
            <a:custGeom>
              <a:rect l="0" t="0" r="0" b="0"/>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ln>
          </p:spPr>
          <p:txBody>
            <a:bodyPr/>
            <a:lstStyle/>
            <a:p>
              <a:endParaRPr lang="zh-CN" altLang="en-US"/>
            </a:p>
          </p:txBody>
        </p:sp>
        <p:sp>
          <p:nvSpPr>
            <p:cNvPr id="12292" name="未知"/>
            <p:cNvSpPr/>
            <p:nvPr/>
          </p:nvSpPr>
          <p:spPr>
            <a:xfrm>
              <a:off x="327" y="1296"/>
              <a:ext cx="5232" cy="1920"/>
            </a:xfrm>
            <a:custGeom>
              <a:rect l="0" t="0" r="0" b="0"/>
              <a:pathLst>
                <a:path w="4897" h="2182">
                  <a:moveTo>
                    <a:pt x="0" y="0"/>
                  </a:moveTo>
                  <a:lnTo>
                    <a:pt x="0" y="2182"/>
                  </a:lnTo>
                  <a:lnTo>
                    <a:pt x="4897" y="2182"/>
                  </a:lnTo>
                  <a:lnTo>
                    <a:pt x="4897" y="0"/>
                  </a:lnTo>
                  <a:lnTo>
                    <a:pt x="0" y="0"/>
                  </a:lnTo>
                  <a:lnTo>
                    <a:pt x="0" y="0"/>
                  </a:lnTo>
                  <a:close/>
                </a:path>
              </a:pathLst>
            </a:custGeom>
            <a:solidFill>
              <a:schemeClr val="bg2">
                <a:alpha val="29999"/>
              </a:schemeClr>
            </a:solidFill>
            <a:ln w="9525">
              <a:noFill/>
            </a:ln>
          </p:spPr>
          <p:txBody>
            <a:bodyPr/>
            <a:lstStyle/>
            <a:p>
              <a:endParaRPr lang="zh-CN" altLang="en-US"/>
            </a:p>
          </p:txBody>
        </p:sp>
        <p:sp>
          <p:nvSpPr>
            <p:cNvPr id="12293" name="未知"/>
            <p:cNvSpPr/>
            <p:nvPr/>
          </p:nvSpPr>
          <p:spPr>
            <a:xfrm>
              <a:off x="0" y="1273"/>
              <a:ext cx="3455" cy="29"/>
            </a:xfrm>
            <a:custGeom>
              <a:rect l="0" t="0" r="0" b="0"/>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gradFill>
            <a:ln w="9525">
              <a:noFill/>
            </a:ln>
          </p:spPr>
          <p:txBody>
            <a:bodyPr/>
            <a:lstStyle/>
            <a:p>
              <a:endParaRPr lang="zh-CN" altLang="en-US"/>
            </a:p>
          </p:txBody>
        </p:sp>
        <p:sp>
          <p:nvSpPr>
            <p:cNvPr id="12294" name="未知"/>
            <p:cNvSpPr/>
            <p:nvPr/>
          </p:nvSpPr>
          <p:spPr>
            <a:xfrm>
              <a:off x="327" y="0"/>
              <a:ext cx="4894" cy="29"/>
            </a:xfrm>
            <a:custGeom>
              <a:rect l="0" t="0" r="0" b="0"/>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gradFill>
            <a:ln w="9525">
              <a:noFill/>
            </a:ln>
          </p:spPr>
          <p:txBody>
            <a:bodyPr/>
            <a:lstStyle/>
            <a:p>
              <a:endParaRPr lang="zh-CN" altLang="en-US"/>
            </a:p>
          </p:txBody>
        </p:sp>
        <p:sp>
          <p:nvSpPr>
            <p:cNvPr id="12295" name="未知"/>
            <p:cNvSpPr/>
            <p:nvPr/>
          </p:nvSpPr>
          <p:spPr>
            <a:xfrm>
              <a:off x="0" y="1273"/>
              <a:ext cx="30" cy="1958"/>
            </a:xfrm>
            <a:custGeom>
              <a:rect l="0" t="0" r="0" b="0"/>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alpha val="100000"/>
                  </a:schemeClr>
                </a:gs>
                <a:gs pos="100000">
                  <a:schemeClr val="bg2">
                    <a:alpha val="0"/>
                  </a:schemeClr>
                </a:gs>
              </a:gsLst>
              <a:lin ang="5400000" scaled="1"/>
            </a:gradFill>
            <a:ln w="9525">
              <a:noFill/>
            </a:ln>
          </p:spPr>
          <p:txBody>
            <a:bodyPr/>
            <a:lstStyle/>
            <a:p>
              <a:endParaRPr lang="zh-CN" altLang="en-US"/>
            </a:p>
          </p:txBody>
        </p:sp>
        <p:sp>
          <p:nvSpPr>
            <p:cNvPr id="12296" name="未知"/>
            <p:cNvSpPr/>
            <p:nvPr/>
          </p:nvSpPr>
          <p:spPr>
            <a:xfrm>
              <a:off x="327" y="0"/>
              <a:ext cx="29" cy="3225"/>
            </a:xfrm>
            <a:custGeom>
              <a:rect l="0" t="0" r="0" b="0"/>
              <a:pathLst>
                <a:path w="28" h="2161">
                  <a:moveTo>
                    <a:pt x="0" y="0"/>
                  </a:moveTo>
                  <a:lnTo>
                    <a:pt x="0" y="2161"/>
                  </a:lnTo>
                  <a:lnTo>
                    <a:pt x="29" y="2161"/>
                  </a:lnTo>
                  <a:lnTo>
                    <a:pt x="27" y="27"/>
                  </a:lnTo>
                  <a:lnTo>
                    <a:pt x="0" y="0"/>
                  </a:lnTo>
                  <a:lnTo>
                    <a:pt x="0" y="0"/>
                  </a:lnTo>
                  <a:close/>
                </a:path>
              </a:pathLst>
            </a:custGeom>
            <a:gradFill rotWithShape="1">
              <a:gsLst>
                <a:gs pos="0">
                  <a:schemeClr val="bg2">
                    <a:gamma/>
                    <a:tint val="87843"/>
                    <a:invGamma/>
                    <a:alpha val="100000"/>
                  </a:schemeClr>
                </a:gs>
                <a:gs pos="100000">
                  <a:schemeClr val="bg2">
                    <a:alpha val="0"/>
                  </a:schemeClr>
                </a:gs>
              </a:gsLst>
              <a:lin ang="5400000" scaled="1"/>
            </a:gradFill>
            <a:ln w="9525">
              <a:noFill/>
            </a:ln>
          </p:spPr>
          <p:txBody>
            <a:bodyPr/>
            <a:lstStyle/>
            <a:p>
              <a:endParaRPr lang="zh-CN" altLang="en-US"/>
            </a:p>
          </p:txBody>
        </p:sp>
      </p:grpSp>
      <p:sp>
        <p:nvSpPr>
          <p:cNvPr id="12297" name="标题 12296"/>
          <p:cNvSpPr>
            <a:spLocks noGrp="1"/>
          </p:cNvSpPr>
          <p:nvPr>
            <p:ph type="ctrTitle" sz="quarter"/>
          </p:nvPr>
        </p:nvSpPr>
        <p:spPr>
          <a:xfrm>
            <a:off x="990600" y="1905000"/>
            <a:ext cx="7772400" cy="1736725"/>
          </a:xfrm>
          <a:prstGeom prst="rect">
            <a:avLst/>
          </a:prstGeom>
          <a:noFill/>
          <a:ln w="9525">
            <a:noFill/>
          </a:ln>
        </p:spPr>
        <p:txBody>
          <a:bodyPr anchor="t"/>
          <a:lstStyle>
            <a:lvl1pPr lvl="0">
              <a:defRPr sz="5400"/>
            </a:lvl1pPr>
          </a:lstStyle>
          <a:p>
            <a:pPr lvl="0"/>
            <a:r>
              <a:rPr lang="zh-CN" altLang="en-US"/>
              <a:t>单击此处编辑母版标题样式</a:t>
            </a:r>
          </a:p>
        </p:txBody>
      </p:sp>
      <p:sp>
        <p:nvSpPr>
          <p:cNvPr id="12298" name="副标题 12297"/>
          <p:cNvSpPr>
            <a:spLocks noGrp="1"/>
          </p:cNvSpPr>
          <p:nvPr>
            <p:ph type="subTitle" sz="quarter" idx="1"/>
          </p:nvPr>
        </p:nvSpPr>
        <p:spPr>
          <a:xfrm>
            <a:off x="990600" y="3962400"/>
            <a:ext cx="6781800" cy="1752600"/>
          </a:xfrm>
          <a:prstGeom prst="rect">
            <a:avLst/>
          </a:prstGeom>
          <a:noFill/>
          <a:ln w="9525">
            <a:noFill/>
          </a:ln>
        </p:spPr>
        <p:txBody>
          <a:bodyPr anchor="t"/>
          <a:lstStyle>
            <a:lvl1pPr marL="0" lvl="0" indent="0">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12299" name="日期占位符 12298"/>
          <p:cNvSpPr>
            <a:spLocks noGrp="1"/>
          </p:cNvSpPr>
          <p:nvPr>
            <p:ph type="dt" sz="quarter" idx="2"/>
          </p:nvPr>
        </p:nvSpPr>
        <p:spPr>
          <a:xfrm>
            <a:off x="990600" y="6245225"/>
            <a:ext cx="1901825" cy="476250"/>
          </a:xfrm>
          <a:prstGeom prst="rect">
            <a:avLst/>
          </a:prstGeom>
          <a:noFill/>
          <a:ln w="9525">
            <a:noFill/>
          </a:ln>
        </p:spPr>
        <p:txBody>
          <a:bodyPr anchor="t"/>
          <a:lstStyle>
            <a:lvl1pPr>
              <a:defRPr sz="1400">
                <a:latin typeface="Arial" pitchFamily="34" charset="0"/>
              </a:defRPr>
            </a:lvl1pPr>
          </a:lstStyle>
          <a:p>
            <a:endParaRPr lang="zh-CN" altLang="en-US">
              <a:effectLst>
                <a:outerShdw blurRad="38100" dist="38100" dir="2700000">
                  <a:srgbClr val="C0C0C0"/>
                </a:outerShdw>
              </a:effectLst>
              <a:latin typeface="Times New Roman" pitchFamily="18" charset="0"/>
            </a:endParaRPr>
          </a:p>
        </p:txBody>
      </p:sp>
      <p:sp>
        <p:nvSpPr>
          <p:cNvPr id="12300" name="页脚占位符 12299"/>
          <p:cNvSpPr>
            <a:spLocks noGrp="1"/>
          </p:cNvSpPr>
          <p:nvPr>
            <p:ph type="ftr" sz="quarter" idx="3"/>
          </p:nvPr>
        </p:nvSpPr>
        <p:spPr>
          <a:xfrm>
            <a:off x="3468688" y="6245225"/>
            <a:ext cx="2895600" cy="476250"/>
          </a:xfrm>
          <a:prstGeom prst="rect">
            <a:avLst/>
          </a:prstGeom>
          <a:noFill/>
          <a:ln w="9525">
            <a:noFill/>
          </a:ln>
        </p:spPr>
        <p:txBody>
          <a:bodyPr anchor="t"/>
          <a:lstStyle>
            <a:lvl1pPr algn="ctr">
              <a:defRPr sz="1400">
                <a:latin typeface="Arial" pitchFamily="34" charset="0"/>
              </a:defRPr>
            </a:lvl1pPr>
          </a:lstStyle>
          <a:p>
            <a:endParaRPr lang="zh-CN" altLang="en-US">
              <a:effectLst>
                <a:outerShdw blurRad="38100" dist="38100" dir="2700000">
                  <a:srgbClr val="C0C0C0"/>
                </a:outerShdw>
              </a:effectLst>
            </a:endParaRPr>
          </a:p>
        </p:txBody>
      </p:sp>
      <p:sp>
        <p:nvSpPr>
          <p:cNvPr id="12301" name="灯片编号占位符 12300"/>
          <p:cNvSpPr>
            <a:spLocks noGrp="1"/>
          </p:cNvSpPr>
          <p:nvPr>
            <p:ph type="sldNum" sz="quarter" idx="4"/>
          </p:nvPr>
        </p:nvSpPr>
        <p:spPr>
          <a:xfrm>
            <a:off x="6937375" y="6245225"/>
            <a:ext cx="1901825" cy="476250"/>
          </a:xfrm>
          <a:prstGeom prst="rect">
            <a:avLst/>
          </a:prstGeom>
          <a:noFill/>
          <a:ln w="9525">
            <a:noFill/>
          </a:ln>
        </p:spPr>
        <p:txBody>
          <a:bodyPr anchor="t"/>
          <a:lstStyle>
            <a:lvl1pPr algn="r">
              <a:defRPr sz="1400">
                <a:latin typeface="Arial" pitchFamily="34" charset="0"/>
              </a:defRPr>
            </a:lvl1pPr>
          </a:lstStyle>
          <a:p>
            <a:fld id="{9A0DB2DC-4C9A-4742-B13C-FB6460FD3503}" type="slidenum">
              <a:rPr lang="zh-CN" altLang="en-US">
                <a:effectLst>
                  <a:outerShdw blurRad="38100" dist="38100" dir="2700000">
                    <a:srgbClr val="C0C0C0"/>
                  </a:outerShdw>
                </a:effectLst>
              </a:rPr>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905000"/>
            <a:ext cx="3923602" cy="4191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21949" y="1905000"/>
            <a:ext cx="3923602" cy="4191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748463" y="244475"/>
            <a:ext cx="209708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44475"/>
            <a:ext cx="6169692"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C0C0C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14338" name="组合 14337"/>
          <p:cNvGrpSpPr/>
          <p:nvPr/>
        </p:nvGrpSpPr>
        <p:grpSpPr>
          <a:xfrm>
            <a:off x="0" y="0"/>
            <a:ext cx="9159875" cy="6858000"/>
            <a:chExt cx="5770" cy="4320"/>
          </a:xfrm>
        </p:grpSpPr>
        <p:sp>
          <p:nvSpPr>
            <p:cNvPr id="14339" name="矩形 14338"/>
            <p:cNvSpPr/>
            <p:nvPr userDrawn="1"/>
          </p:nvSpPr>
          <p:spPr>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ln>
          </p:spPr>
          <p:txBody>
            <a:bodyPr/>
            <a:lstStyle/>
            <a:p>
              <a:endParaRPr lang="zh-CN" altLang="en-US"/>
            </a:p>
          </p:txBody>
        </p:sp>
        <p:sp>
          <p:nvSpPr>
            <p:cNvPr id="14340" name="矩形 14339"/>
            <p:cNvSpPr/>
            <p:nvPr userDrawn="1"/>
          </p:nvSpPr>
          <p:spPr>
            <a:xfrm>
              <a:off x="1056" y="0"/>
              <a:ext cx="192"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4341" name="矩形 14340"/>
            <p:cNvSpPr/>
            <p:nvPr userDrawn="1"/>
          </p:nvSpPr>
          <p:spPr>
            <a:xfrm>
              <a:off x="1728" y="0"/>
              <a:ext cx="432"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4342" name="矩形 14341"/>
            <p:cNvSpPr/>
            <p:nvPr userDrawn="1"/>
          </p:nvSpPr>
          <p:spPr>
            <a:xfrm>
              <a:off x="2256" y="0"/>
              <a:ext cx="240" cy="4320"/>
            </a:xfrm>
            <a:prstGeom prst="rect">
              <a:avLst/>
            </a:prstGeom>
            <a:solidFill>
              <a:schemeClr val="bg1"/>
            </a:solidFill>
            <a:ln w="9525">
              <a:noFill/>
            </a:ln>
          </p:spPr>
          <p:txBody>
            <a:bodyPr/>
            <a:lstStyle/>
            <a:p>
              <a:endParaRPr lang="zh-CN" altLang="en-US"/>
            </a:p>
          </p:txBody>
        </p:sp>
        <p:sp>
          <p:nvSpPr>
            <p:cNvPr id="14343" name="矩形 14342"/>
            <p:cNvSpPr/>
            <p:nvPr userDrawn="1"/>
          </p:nvSpPr>
          <p:spPr>
            <a:xfrm>
              <a:off x="1344" y="0"/>
              <a:ext cx="384"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4344" name="矩形 14343"/>
            <p:cNvSpPr/>
            <p:nvPr userDrawn="1"/>
          </p:nvSpPr>
          <p:spPr>
            <a:xfrm>
              <a:off x="480" y="0"/>
              <a:ext cx="576"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4345" name="矩形 14344"/>
            <p:cNvSpPr/>
            <p:nvPr userDrawn="1"/>
          </p:nvSpPr>
          <p:spPr>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ln>
          </p:spPr>
          <p:txBody>
            <a:bodyPr/>
            <a:lstStyle/>
            <a:p>
              <a:endParaRPr lang="zh-CN" altLang="en-US"/>
            </a:p>
          </p:txBody>
        </p:sp>
        <p:sp>
          <p:nvSpPr>
            <p:cNvPr id="14346" name="矩形 14345"/>
            <p:cNvSpPr/>
            <p:nvPr userDrawn="1"/>
          </p:nvSpPr>
          <p:spPr>
            <a:xfrm>
              <a:off x="0" y="0"/>
              <a:ext cx="288" cy="4320"/>
            </a:xfrm>
            <a:prstGeom prst="rect">
              <a:avLst/>
            </a:prstGeom>
            <a:gradFill rotWithShape="0">
              <a:gsLst>
                <a:gs pos="0">
                  <a:schemeClr val="bg2">
                    <a:gamma/>
                    <a:shade val="78824"/>
                    <a:invGamma/>
                  </a:schemeClr>
                </a:gs>
                <a:gs pos="100000">
                  <a:schemeClr val="bg2"/>
                </a:gs>
              </a:gsLst>
              <a:lin ang="0" scaled="1"/>
            </a:gradFill>
            <a:ln w="9525">
              <a:noFill/>
            </a:ln>
          </p:spPr>
          <p:txBody>
            <a:bodyPr/>
            <a:lstStyle/>
            <a:p>
              <a:endParaRPr lang="zh-CN" altLang="en-US"/>
            </a:p>
          </p:txBody>
        </p:sp>
        <p:sp>
          <p:nvSpPr>
            <p:cNvPr id="14347" name="矩形 14346"/>
            <p:cNvSpPr/>
            <p:nvPr userDrawn="1"/>
          </p:nvSpPr>
          <p:spPr>
            <a:xfrm>
              <a:off x="2160" y="0"/>
              <a:ext cx="240"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4348" name="矩形 14347"/>
            <p:cNvSpPr/>
            <p:nvPr userDrawn="1"/>
          </p:nvSpPr>
          <p:spPr>
            <a:xfrm>
              <a:off x="2784" y="0"/>
              <a:ext cx="528"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4349" name="矩形 14348"/>
            <p:cNvSpPr/>
            <p:nvPr userDrawn="1"/>
          </p:nvSpPr>
          <p:spPr>
            <a:xfrm>
              <a:off x="1248" y="0"/>
              <a:ext cx="144" cy="4320"/>
            </a:xfrm>
            <a:prstGeom prst="rect">
              <a:avLst/>
            </a:prstGeom>
            <a:solidFill>
              <a:schemeClr val="bg2"/>
            </a:solidFill>
            <a:ln w="9525">
              <a:noFill/>
            </a:ln>
          </p:spPr>
          <p:txBody>
            <a:bodyPr/>
            <a:lstStyle/>
            <a:p>
              <a:endParaRPr lang="zh-CN" altLang="en-US"/>
            </a:p>
          </p:txBody>
        </p:sp>
        <p:sp>
          <p:nvSpPr>
            <p:cNvPr id="14350" name="矩形 14349"/>
            <p:cNvSpPr/>
            <p:nvPr userDrawn="1"/>
          </p:nvSpPr>
          <p:spPr>
            <a:xfrm>
              <a:off x="3300" y="0"/>
              <a:ext cx="252" cy="4320"/>
            </a:xfrm>
            <a:prstGeom prst="rect">
              <a:avLst/>
            </a:prstGeom>
            <a:solidFill>
              <a:schemeClr val="bg2"/>
            </a:solidFill>
            <a:ln w="9525">
              <a:noFill/>
            </a:ln>
          </p:spPr>
          <p:txBody>
            <a:bodyPr/>
            <a:lstStyle/>
            <a:p>
              <a:endParaRPr lang="zh-CN" altLang="en-US"/>
            </a:p>
          </p:txBody>
        </p:sp>
        <p:sp>
          <p:nvSpPr>
            <p:cNvPr id="14351" name="矩形 14350"/>
            <p:cNvSpPr/>
            <p:nvPr userDrawn="1"/>
          </p:nvSpPr>
          <p:spPr>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ln>
          </p:spPr>
          <p:txBody>
            <a:bodyPr/>
            <a:lstStyle/>
            <a:p>
              <a:endParaRPr lang="zh-CN" altLang="en-US"/>
            </a:p>
          </p:txBody>
        </p:sp>
        <p:sp>
          <p:nvSpPr>
            <p:cNvPr id="14352" name="矩形 14351"/>
            <p:cNvSpPr/>
            <p:nvPr userDrawn="1"/>
          </p:nvSpPr>
          <p:spPr>
            <a:xfrm>
              <a:off x="4608" y="0"/>
              <a:ext cx="672" cy="4320"/>
            </a:xfrm>
            <a:prstGeom prst="rect">
              <a:avLst/>
            </a:prstGeom>
            <a:gradFill rotWithShape="0">
              <a:gsLst>
                <a:gs pos="0">
                  <a:schemeClr val="bg2"/>
                </a:gs>
                <a:gs pos="100000">
                  <a:schemeClr val="accent2"/>
                </a:gs>
              </a:gsLst>
              <a:lin ang="0" scaled="1"/>
            </a:gradFill>
            <a:ln w="9525">
              <a:noFill/>
            </a:ln>
          </p:spPr>
          <p:txBody>
            <a:bodyPr/>
            <a:lstStyle/>
            <a:p>
              <a:endParaRPr lang="zh-CN" altLang="en-US"/>
            </a:p>
          </p:txBody>
        </p:sp>
        <p:sp>
          <p:nvSpPr>
            <p:cNvPr id="14353" name="矩形 14352"/>
            <p:cNvSpPr/>
            <p:nvPr userDrawn="1"/>
          </p:nvSpPr>
          <p:spPr>
            <a:xfrm>
              <a:off x="3504" y="0"/>
              <a:ext cx="624" cy="4320"/>
            </a:xfrm>
            <a:prstGeom prst="rect">
              <a:avLst/>
            </a:prstGeom>
            <a:gradFill rotWithShape="0">
              <a:gsLst>
                <a:gs pos="0">
                  <a:schemeClr val="bg2"/>
                </a:gs>
                <a:gs pos="50000">
                  <a:schemeClr val="bg1"/>
                </a:gs>
                <a:gs pos="100000">
                  <a:schemeClr val="bg2"/>
                </a:gs>
              </a:gsLst>
              <a:lin ang="0" scaled="1"/>
            </a:gradFill>
            <a:ln w="9525">
              <a:noFill/>
            </a:ln>
          </p:spPr>
          <p:txBody>
            <a:bodyPr/>
            <a:lstStyle/>
            <a:p>
              <a:endParaRPr lang="zh-CN" altLang="en-US"/>
            </a:p>
          </p:txBody>
        </p:sp>
        <p:sp>
          <p:nvSpPr>
            <p:cNvPr id="14354" name="矩形 14353"/>
            <p:cNvSpPr/>
            <p:nvPr userDrawn="1"/>
          </p:nvSpPr>
          <p:spPr>
            <a:xfrm>
              <a:off x="3840" y="0"/>
              <a:ext cx="528"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4355" name="矩形 14354"/>
            <p:cNvSpPr/>
            <p:nvPr userDrawn="1"/>
          </p:nvSpPr>
          <p:spPr>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ln>
          </p:spPr>
          <p:txBody>
            <a:bodyPr/>
            <a:lstStyle/>
            <a:p>
              <a:endParaRPr lang="zh-CN" altLang="en-US"/>
            </a:p>
          </p:txBody>
        </p:sp>
        <p:sp>
          <p:nvSpPr>
            <p:cNvPr id="14356" name="矩形 14355"/>
            <p:cNvSpPr/>
            <p:nvPr userDrawn="1"/>
          </p:nvSpPr>
          <p:spPr>
            <a:xfrm>
              <a:off x="2680" y="0"/>
              <a:ext cx="152"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4357" name="矩形 14356"/>
            <p:cNvSpPr/>
            <p:nvPr userDrawn="1"/>
          </p:nvSpPr>
          <p:spPr>
            <a:xfrm>
              <a:off x="2366" y="0"/>
              <a:ext cx="336"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4358" name="未知"/>
            <p:cNvSpPr/>
            <p:nvPr userDrawn="1"/>
          </p:nvSpPr>
          <p:spPr>
            <a:xfrm>
              <a:off x="1" y="3875"/>
              <a:ext cx="5760" cy="445"/>
            </a:xfrm>
            <a:custGeom>
              <a:rect l="0" t="0" r="0" b="0"/>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chemeClr val="accent2">
                <a:alpha val="50000"/>
              </a:schemeClr>
            </a:solidFill>
            <a:ln w="9525">
              <a:noFill/>
            </a:ln>
          </p:spPr>
          <p:txBody>
            <a:bodyPr/>
            <a:lstStyle/>
            <a:p>
              <a:endParaRPr lang="zh-CN" altLang="en-US"/>
            </a:p>
          </p:txBody>
        </p:sp>
        <p:sp>
          <p:nvSpPr>
            <p:cNvPr id="14359" name="未知"/>
            <p:cNvSpPr/>
            <p:nvPr userDrawn="1"/>
          </p:nvSpPr>
          <p:spPr>
            <a:xfrm>
              <a:off x="0" y="3867"/>
              <a:ext cx="5770" cy="174"/>
            </a:xfrm>
            <a:custGeom>
              <a:rect l="0" t="0" r="0" b="0"/>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ln>
          </p:spPr>
          <p:txBody>
            <a:bodyPr/>
            <a:lstStyle/>
            <a:p>
              <a:endParaRPr lang="zh-CN" altLang="en-US"/>
            </a:p>
          </p:txBody>
        </p:sp>
      </p:grpSp>
      <p:sp>
        <p:nvSpPr>
          <p:cNvPr id="14360" name="标题 14359"/>
          <p:cNvSpPr>
            <a:spLocks noGrp="1"/>
          </p:cNvSpPr>
          <p:nvPr>
            <p:ph type="ctrTitle" sz="quarter"/>
          </p:nvPr>
        </p:nvSpPr>
        <p:spPr>
          <a:xfrm>
            <a:off x="685800" y="1600200"/>
            <a:ext cx="7772400" cy="1828800"/>
          </a:xfrm>
          <a:prstGeom prst="rect">
            <a:avLst/>
          </a:prstGeom>
          <a:noFill/>
          <a:ln w="9525">
            <a:noFill/>
          </a:ln>
        </p:spPr>
        <p:txBody>
          <a:bodyPr anchor="ctr" anchorCtr="1"/>
          <a:lstStyle>
            <a:lvl1pPr lvl="0">
              <a:defRPr sz="4800"/>
            </a:lvl1pPr>
          </a:lstStyle>
          <a:p>
            <a:pPr lvl="0"/>
            <a:r>
              <a:rPr lang="zh-CN" altLang="en-US"/>
              <a:t>单击此处编辑母版标题样式</a:t>
            </a:r>
          </a:p>
        </p:txBody>
      </p:sp>
      <p:sp>
        <p:nvSpPr>
          <p:cNvPr id="14361" name="副标题 14360"/>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14362" name="日期占位符 14361"/>
          <p:cNvSpPr>
            <a:spLocks noGrp="1"/>
          </p:cNvSpPr>
          <p:nvPr>
            <p:ph type="dt" sz="quarter" idx="2"/>
          </p:nvPr>
        </p:nvSpPr>
        <p:spPr>
          <a:xfrm>
            <a:off x="457200" y="6243638"/>
            <a:ext cx="2133600" cy="457200"/>
          </a:xfrm>
          <a:prstGeom prst="rect">
            <a:avLst/>
          </a:prstGeom>
          <a:noFill/>
          <a:ln w="9525">
            <a:noFill/>
          </a:ln>
        </p:spPr>
        <p:txBody>
          <a:bodyPr anchor="t"/>
          <a:lstStyle>
            <a:lvl1pPr>
              <a:defRPr sz="1000">
                <a:latin typeface="Tahoma" pitchFamily="34" charset="0"/>
              </a:defRPr>
            </a:lvl1pPr>
          </a:lstStyle>
          <a:p>
            <a:endParaRPr lang="zh-CN" altLang="en-US">
              <a:effectLst>
                <a:outerShdw blurRad="38100" dist="38100" dir="2700000">
                  <a:srgbClr val="000000"/>
                </a:outerShdw>
              </a:effectLst>
              <a:latin typeface="Times New Roman" pitchFamily="18" charset="0"/>
            </a:endParaRPr>
          </a:p>
        </p:txBody>
      </p:sp>
      <p:sp>
        <p:nvSpPr>
          <p:cNvPr id="14363" name="页脚占位符 14362"/>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atin typeface="Tahoma" pitchFamily="34" charset="0"/>
              </a:defRPr>
            </a:lvl1pPr>
          </a:lstStyle>
          <a:p>
            <a:endParaRPr lang="zh-CN" altLang="en-US">
              <a:effectLst>
                <a:outerShdw blurRad="38100" dist="38100" dir="2700000">
                  <a:srgbClr val="000000"/>
                </a:outerShdw>
              </a:effectLst>
            </a:endParaRPr>
          </a:p>
        </p:txBody>
      </p:sp>
      <p:sp>
        <p:nvSpPr>
          <p:cNvPr id="14364" name="灯片编号占位符 14363"/>
          <p:cNvSpPr>
            <a:spLocks noGrp="1"/>
          </p:cNvSpPr>
          <p:nvPr>
            <p:ph type="sldNum" sz="quarter" idx="4"/>
          </p:nvPr>
        </p:nvSpPr>
        <p:spPr>
          <a:xfrm>
            <a:off x="6553200" y="6243638"/>
            <a:ext cx="2133600" cy="457200"/>
          </a:xfrm>
          <a:prstGeom prst="rect">
            <a:avLst/>
          </a:prstGeom>
          <a:noFill/>
          <a:ln w="9525">
            <a:noFill/>
          </a:ln>
        </p:spPr>
        <p:txBody>
          <a:bodyPr anchor="t"/>
          <a:lstStyle>
            <a:lvl1pPr algn="r">
              <a:defRPr sz="1000">
                <a:latin typeface="Tahoma" pitchFamily="34" charset="0"/>
              </a:defRPr>
            </a:lvl1pPr>
          </a:lstStyle>
          <a:p>
            <a:fld id="{9A0DB2DC-4C9A-4742-B13C-FB6460FD3503}" type="slidenum">
              <a:rPr lang="zh-CN" altLang="en-US">
                <a:effectLst>
                  <a:outerShdw blurRad="38100" dist="38100" dir="2700000">
                    <a:srgbClr val="000000"/>
                  </a:outerShdw>
                </a:effectLst>
              </a:rPr>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5293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16386" name="组合 16385"/>
          <p:cNvGrpSpPr/>
          <p:nvPr/>
        </p:nvGrpSpPr>
        <p:grpSpPr>
          <a:xfrm>
            <a:off x="0" y="0"/>
            <a:ext cx="9140825" cy="6850063"/>
            <a:chExt cx="5758" cy="4315"/>
          </a:xfrm>
        </p:grpSpPr>
        <p:grpSp>
          <p:nvGrpSpPr>
            <p:cNvPr id="16387" name="组合 16386"/>
            <p:cNvGrpSpPr/>
            <p:nvPr userDrawn="1"/>
          </p:nvGrpSpPr>
          <p:grpSpPr>
            <a:xfrm>
              <a:off x="1728" y="2230"/>
              <a:ext cx="4027" cy="2085"/>
              <a:chExt cx="4027" cy="2085"/>
            </a:xfrm>
          </p:grpSpPr>
          <p:sp>
            <p:nvSpPr>
              <p:cNvPr id="16388" name="未知"/>
              <p:cNvSpPr/>
              <p:nvPr/>
            </p:nvSpPr>
            <p:spPr>
              <a:xfrm>
                <a:off x="0" y="414"/>
                <a:ext cx="2882" cy="1671"/>
              </a:xfrm>
              <a:custGeom>
                <a:rect l="0" t="0" r="0" b="0"/>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ln>
            </p:spPr>
            <p:txBody>
              <a:bodyPr/>
              <a:lstStyle/>
              <a:p>
                <a:endParaRPr lang="zh-CN" altLang="en-US"/>
              </a:p>
            </p:txBody>
          </p:sp>
          <p:sp>
            <p:nvSpPr>
              <p:cNvPr id="16389" name="未知"/>
              <p:cNvSpPr/>
              <p:nvPr/>
            </p:nvSpPr>
            <p:spPr>
              <a:xfrm>
                <a:off x="2442" y="441"/>
                <a:ext cx="1259" cy="811"/>
              </a:xfrm>
              <a:custGeom>
                <a:rect l="0" t="0" r="0" b="0"/>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ln>
            </p:spPr>
            <p:txBody>
              <a:bodyPr/>
              <a:lstStyle/>
              <a:p>
                <a:endParaRPr lang="zh-CN" altLang="en-US"/>
              </a:p>
            </p:txBody>
          </p:sp>
          <p:sp>
            <p:nvSpPr>
              <p:cNvPr id="16390" name="未知"/>
              <p:cNvSpPr/>
              <p:nvPr/>
            </p:nvSpPr>
            <p:spPr>
              <a:xfrm>
                <a:off x="1172" y="1116"/>
                <a:ext cx="2849" cy="969"/>
              </a:xfrm>
              <a:custGeom>
                <a:rect l="0" t="0" r="0" b="0"/>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gradFill>
              <a:ln w="9525">
                <a:noFill/>
              </a:ln>
            </p:spPr>
            <p:txBody>
              <a:bodyPr/>
              <a:lstStyle/>
              <a:p>
                <a:endParaRPr lang="zh-CN" altLang="en-US"/>
              </a:p>
            </p:txBody>
          </p:sp>
          <p:sp>
            <p:nvSpPr>
              <p:cNvPr id="16391" name="未知"/>
              <p:cNvSpPr/>
              <p:nvPr/>
            </p:nvSpPr>
            <p:spPr>
              <a:xfrm>
                <a:off x="1020" y="0"/>
                <a:ext cx="3007" cy="2085"/>
              </a:xfrm>
              <a:custGeom>
                <a:rect l="0" t="0" r="0" b="0"/>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lstStyle/>
              <a:p>
                <a:endParaRPr lang="zh-CN" altLang="en-US"/>
              </a:p>
            </p:txBody>
          </p:sp>
          <p:sp>
            <p:nvSpPr>
              <p:cNvPr id="16392" name="未知"/>
              <p:cNvSpPr/>
              <p:nvPr/>
            </p:nvSpPr>
            <p:spPr>
              <a:xfrm>
                <a:off x="2773" y="87"/>
                <a:ext cx="1248" cy="539"/>
              </a:xfrm>
              <a:custGeom>
                <a:rect l="0" t="0" r="0" b="0"/>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gradFill>
              <a:ln w="9525">
                <a:noFill/>
              </a:ln>
            </p:spPr>
            <p:txBody>
              <a:bodyPr/>
              <a:lstStyle/>
              <a:p>
                <a:endParaRPr lang="zh-CN" altLang="en-US"/>
              </a:p>
            </p:txBody>
          </p:sp>
        </p:grpSp>
        <p:sp>
          <p:nvSpPr>
            <p:cNvPr id="16393" name="未知"/>
            <p:cNvSpPr/>
            <p:nvPr/>
          </p:nvSpPr>
          <p:spPr>
            <a:xfrm>
              <a:off x="3322" y="1341"/>
              <a:ext cx="1825" cy="1537"/>
            </a:xfrm>
            <a:custGeom>
              <a:rect l="0" t="0" r="0" b="0"/>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gradFill>
            <a:ln w="9525">
              <a:noFill/>
            </a:ln>
          </p:spPr>
          <p:txBody>
            <a:bodyPr/>
            <a:lstStyle/>
            <a:p>
              <a:endParaRPr lang="zh-CN" altLang="en-US"/>
            </a:p>
          </p:txBody>
        </p:sp>
        <p:sp>
          <p:nvSpPr>
            <p:cNvPr id="16394" name="未知"/>
            <p:cNvSpPr/>
            <p:nvPr/>
          </p:nvSpPr>
          <p:spPr>
            <a:xfrm>
              <a:off x="0" y="0"/>
              <a:ext cx="5758" cy="1776"/>
            </a:xfrm>
            <a:custGeom>
              <a:rect l="0" t="0" r="0" b="0"/>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ln>
          </p:spPr>
          <p:txBody>
            <a:bodyPr/>
            <a:lstStyle/>
            <a:p>
              <a:endParaRPr lang="zh-CN" altLang="en-US"/>
            </a:p>
          </p:txBody>
        </p:sp>
      </p:grpSp>
      <p:sp>
        <p:nvSpPr>
          <p:cNvPr id="16395" name="标题 16394"/>
          <p:cNvSpPr>
            <a:spLocks noGrp="1"/>
          </p:cNvSpPr>
          <p:nvPr>
            <p:ph type="ctrTitle" sz="quarter"/>
          </p:nvPr>
        </p:nvSpPr>
        <p:spPr>
          <a:xfrm>
            <a:off x="685800" y="1736725"/>
            <a:ext cx="7772400" cy="1920875"/>
          </a:xfrm>
          <a:prstGeom prst="rect">
            <a:avLst/>
          </a:prstGeom>
          <a:noFill/>
          <a:ln w="9525">
            <a:noFill/>
          </a:ln>
        </p:spPr>
        <p:txBody>
          <a:bodyPr anchor="ctr"/>
          <a:lstStyle>
            <a:lvl1pPr lvl="0">
              <a:defRPr sz="6000"/>
            </a:lvl1pPr>
          </a:lstStyle>
          <a:p>
            <a:pPr lvl="0"/>
            <a:r>
              <a:rPr lang="zh-CN" altLang="en-US"/>
              <a:t>单击此处编辑母版标题样式</a:t>
            </a:r>
          </a:p>
        </p:txBody>
      </p:sp>
      <p:sp>
        <p:nvSpPr>
          <p:cNvPr id="16396" name="副标题 16395"/>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16397" name="日期占位符 16396"/>
          <p:cNvSpPr>
            <a:spLocks noGrp="1"/>
          </p:cNvSpPr>
          <p:nvPr>
            <p:ph type="dt" sz="quarter" idx="2"/>
          </p:nvPr>
        </p:nvSpPr>
        <p:spPr>
          <a:xfrm>
            <a:off x="457200" y="6248400"/>
            <a:ext cx="2133600" cy="476250"/>
          </a:xfrm>
          <a:prstGeom prst="rect">
            <a:avLst/>
          </a:prstGeom>
          <a:noFill/>
          <a:ln w="9525">
            <a:noFill/>
          </a:ln>
        </p:spPr>
        <p:txBody>
          <a:bodyPr anchor="b"/>
          <a:lstStyle>
            <a:lvl1pPr>
              <a:defRPr sz="1200">
                <a:latin typeface="Arial" pitchFamily="34" charset="0"/>
              </a:defRPr>
            </a:lvl1pPr>
          </a:lstStyle>
          <a:p>
            <a:endParaRPr lang="zh-CN" altLang="en-US">
              <a:latin typeface="Times New Roman" pitchFamily="18" charset="0"/>
            </a:endParaRPr>
          </a:p>
        </p:txBody>
      </p:sp>
      <p:sp>
        <p:nvSpPr>
          <p:cNvPr id="16398" name="页脚占位符 16397"/>
          <p:cNvSpPr>
            <a:spLocks noGrp="1"/>
          </p:cNvSpPr>
          <p:nvPr>
            <p:ph type="ftr" sz="quarter" idx="3"/>
          </p:nvPr>
        </p:nvSpPr>
        <p:spPr>
          <a:xfrm>
            <a:off x="3124200" y="6251575"/>
            <a:ext cx="2895600" cy="476250"/>
          </a:xfrm>
          <a:prstGeom prst="rect">
            <a:avLst/>
          </a:prstGeom>
          <a:noFill/>
          <a:ln w="9525">
            <a:noFill/>
          </a:ln>
        </p:spPr>
        <p:txBody>
          <a:bodyPr anchor="b"/>
          <a:lstStyle>
            <a:lvl1pPr algn="ctr">
              <a:defRPr sz="1200">
                <a:latin typeface="Arial" pitchFamily="34" charset="0"/>
              </a:defRPr>
            </a:lvl1pPr>
          </a:lstStyle>
          <a:p>
            <a:endParaRPr lang="zh-CN" altLang="en-US"/>
          </a:p>
        </p:txBody>
      </p:sp>
      <p:sp>
        <p:nvSpPr>
          <p:cNvPr id="16399" name="灯片编号占位符 16398"/>
          <p:cNvSpPr>
            <a:spLocks noGrp="1"/>
          </p:cNvSpPr>
          <p:nvPr>
            <p:ph type="sldNum" sz="quarter" idx="4"/>
          </p:nvPr>
        </p:nvSpPr>
        <p:spPr>
          <a:xfrm>
            <a:off x="6553200" y="6254750"/>
            <a:ext cx="2133600" cy="476250"/>
          </a:xfrm>
          <a:prstGeom prst="rect">
            <a:avLst/>
          </a:prstGeom>
          <a:noFill/>
          <a:ln w="9525">
            <a:noFill/>
          </a:ln>
        </p:spPr>
        <p:txBody>
          <a:bodyPr anchor="b"/>
          <a:lstStyle>
            <a:lvl1pPr algn="r">
              <a:defRPr sz="1200">
                <a:latin typeface="Arial" pitchFamily="34" charset="0"/>
              </a:defRPr>
            </a:lvl1pPr>
          </a:lstStyle>
          <a:p>
            <a:fld id="{9A0DB2DC-4C9A-4742-B13C-FB6460FD3503}" type="slidenum">
              <a:rPr lang="zh-CN" altLang="en-US"/>
              <a:t>‹#›</a:t>
            </a:fld>
            <a:endParaRPr lang="zh-CN" altLang="en-US">
              <a:latin typeface="Times New Roman" pitchFamily="18" charset="0"/>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effectLst>
                <a:outerShdw blurRad="38100" dist="38100" dir="2700000">
                  <a:srgbClr val="000000"/>
                </a:outerShdw>
              </a:effectLst>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xfrm>
      </p:grpSpPr>
      <p:grpSp>
        <p:nvGrpSpPr>
          <p:cNvPr id="18434" name="组合 18433"/>
          <p:cNvGrpSpPr/>
          <p:nvPr/>
        </p:nvGrpSpPr>
        <p:grpSpPr>
          <a:xfrm>
            <a:off x="0" y="0"/>
            <a:ext cx="5867400" cy="6858000"/>
            <a:chExt cx="3696" cy="4320"/>
          </a:xfrm>
        </p:grpSpPr>
        <p:sp>
          <p:nvSpPr>
            <p:cNvPr id="18435" name="矩形 18434"/>
            <p:cNvSpPr/>
            <p:nvPr/>
          </p:nvSpPr>
          <p:spPr>
            <a:xfrm>
              <a:off x="0" y="0"/>
              <a:ext cx="2880" cy="4320"/>
            </a:xfrm>
            <a:prstGeom prst="rect">
              <a:avLst/>
            </a:prstGeom>
            <a:solidFill>
              <a:schemeClr val="accent2"/>
            </a:solidFill>
            <a:ln w="9525">
              <a:noFill/>
            </a:ln>
          </p:spPr>
          <p:txBody>
            <a:bodyPr wrap="none" anchor="ctr"/>
            <a:lstStyle/>
            <a:p>
              <a:pPr lvl="0" algn="ctr"/>
              <a:endParaRPr lang="zh-CN" altLang="en-US" sz="2400">
                <a:latin typeface="Times New Roman" pitchFamily="18" charset="0"/>
              </a:endParaRPr>
            </a:p>
          </p:txBody>
        </p:sp>
        <p:sp>
          <p:nvSpPr>
            <p:cNvPr id="18436" name="圆角矩形 18435"/>
            <p:cNvSpPr/>
            <p:nvPr/>
          </p:nvSpPr>
          <p:spPr>
            <a:xfrm>
              <a:off x="432" y="624"/>
              <a:ext cx="3264" cy="1200"/>
            </a:xfrm>
            <a:prstGeom prst="roundRect">
              <a:avLst>
                <a:gd name="adj" fmla="val 50000"/>
              </a:avLst>
            </a:prstGeom>
            <a:solidFill>
              <a:schemeClr val="bg1"/>
            </a:solidFill>
            <a:ln w="9525">
              <a:noFill/>
            </a:ln>
          </p:spPr>
          <p:txBody>
            <a:bodyPr wrap="none" anchor="ctr"/>
            <a:lstStyle/>
            <a:p>
              <a:pPr lvl="0" algn="ctr"/>
              <a:endParaRPr lang="zh-CN" altLang="en-US" sz="2400">
                <a:latin typeface="Times New Roman" pitchFamily="18" charset="0"/>
              </a:endParaRPr>
            </a:p>
          </p:txBody>
        </p:sp>
      </p:grpSp>
      <p:grpSp>
        <p:nvGrpSpPr>
          <p:cNvPr id="18437" name="组合 18436"/>
          <p:cNvGrpSpPr/>
          <p:nvPr/>
        </p:nvGrpSpPr>
        <p:grpSpPr>
          <a:xfrm>
            <a:off x="3632200" y="4889500"/>
            <a:ext cx="4876800" cy="319088"/>
            <a:chExt cx="3072" cy="201"/>
          </a:xfrm>
        </p:grpSpPr>
        <p:sp>
          <p:nvSpPr>
            <p:cNvPr id="18438" name="圆角矩形 18437"/>
            <p:cNvSpPr/>
            <p:nvPr/>
          </p:nvSpPr>
          <p:spPr>
            <a:xfrm flipH="1">
              <a:off x="0" y="0"/>
              <a:ext cx="2914" cy="200"/>
            </a:xfrm>
            <a:prstGeom prst="roundRect">
              <a:avLst>
                <a:gd name="adj" fmla="val 0"/>
              </a:avLst>
            </a:prstGeom>
            <a:solidFill>
              <a:schemeClr val="hlink"/>
            </a:solidFill>
            <a:ln w="9525">
              <a:noFill/>
            </a:ln>
          </p:spPr>
          <p:txBody>
            <a:bodyPr/>
            <a:lstStyle/>
            <a:p>
              <a:endParaRPr lang="zh-CN" altLang="en-US"/>
            </a:p>
          </p:txBody>
        </p:sp>
        <p:sp>
          <p:nvSpPr>
            <p:cNvPr id="18439" name="流程图: 延期 18438"/>
            <p:cNvSpPr/>
            <p:nvPr/>
          </p:nvSpPr>
          <p:spPr>
            <a:xfrm>
              <a:off x="2908" y="0"/>
              <a:ext cx="164" cy="201"/>
            </a:xfrm>
            <a:prstGeom prst="flowChartDelay">
              <a:avLst/>
            </a:prstGeom>
            <a:solidFill>
              <a:schemeClr val="hlink"/>
            </a:solidFill>
            <a:ln w="9525">
              <a:noFill/>
            </a:ln>
          </p:spPr>
          <p:txBody>
            <a:bodyPr/>
            <a:lstStyle/>
            <a:p>
              <a:endParaRPr lang="zh-CN" altLang="en-US"/>
            </a:p>
          </p:txBody>
        </p:sp>
      </p:grpSp>
      <p:sp>
        <p:nvSpPr>
          <p:cNvPr id="18440" name="副标题 18439"/>
          <p:cNvSpPr>
            <a:spLocks noGrp="1"/>
          </p:cNvSpPr>
          <p:nvPr>
            <p:ph type="subTitle" idx="1"/>
          </p:nvPr>
        </p:nvSpPr>
        <p:spPr>
          <a:xfrm>
            <a:off x="4673600" y="2927350"/>
            <a:ext cx="4013200" cy="1822450"/>
          </a:xfrm>
          <a:prstGeom prst="rect">
            <a:avLst/>
          </a:prstGeom>
          <a:noFill/>
          <a:ln w="9525">
            <a:noFill/>
          </a:ln>
        </p:spPr>
        <p:txBody>
          <a:bodyPr anchor="b"/>
          <a:lstStyle>
            <a:lvl1pPr marL="0" lvl="0" indent="0">
              <a:buNone/>
              <a:defRPr>
                <a:solidFill>
                  <a:schemeClr val="tx2"/>
                </a:solidFill>
              </a:defRPr>
            </a:lvl1pPr>
            <a:lvl2pPr marL="457200" lvl="1" indent="0" algn="ctr">
              <a:buNone/>
              <a:defRPr>
                <a:solidFill>
                  <a:schemeClr val="tx2"/>
                </a:solidFill>
              </a:defRPr>
            </a:lvl2pPr>
            <a:lvl3pPr marL="914400" lvl="2" indent="0" algn="ctr">
              <a:buNone/>
              <a:defRPr>
                <a:solidFill>
                  <a:schemeClr val="tx2"/>
                </a:solidFill>
              </a:defRPr>
            </a:lvl3pPr>
            <a:lvl4pPr marL="1371600" lvl="3" indent="0" algn="ctr">
              <a:buNone/>
              <a:defRPr>
                <a:solidFill>
                  <a:schemeClr val="tx2"/>
                </a:solidFill>
              </a:defRPr>
            </a:lvl4pPr>
            <a:lvl5pPr marL="1828800" lvl="4" indent="0" algn="ctr">
              <a:buNone/>
              <a:defRPr>
                <a:solidFill>
                  <a:schemeClr val="tx2"/>
                </a:solidFill>
              </a:defRPr>
            </a:lvl5pPr>
          </a:lstStyle>
          <a:p>
            <a:pPr lvl="0"/>
            <a:r>
              <a:rPr lang="zh-CN" altLang="en-US"/>
              <a:t>单击此处编辑母版副标题样式</a:t>
            </a:r>
          </a:p>
        </p:txBody>
      </p:sp>
      <p:sp>
        <p:nvSpPr>
          <p:cNvPr id="18441" name="日期占位符 18440"/>
          <p:cNvSpPr>
            <a:spLocks noGrp="1"/>
          </p:cNvSpPr>
          <p:nvPr>
            <p:ph type="dt" sz="quarter" idx="2"/>
          </p:nvPr>
        </p:nvSpPr>
        <p:spPr>
          <a:xfrm>
            <a:off x="2438400" y="6248400"/>
            <a:ext cx="2130425" cy="474663"/>
          </a:xfrm>
          <a:prstGeom prst="rect">
            <a:avLst/>
          </a:prstGeom>
          <a:noFill/>
          <a:ln w="9525">
            <a:noFill/>
          </a:ln>
        </p:spPr>
        <p:txBody>
          <a:bodyPr anchor="b"/>
          <a:lstStyle>
            <a:lvl1pPr algn="r">
              <a:defRPr sz="1400">
                <a:solidFill>
                  <a:schemeClr val="bg1"/>
                </a:solidFill>
                <a:latin typeface="Arial" pitchFamily="34" charset="0"/>
              </a:defRPr>
            </a:lvl1pPr>
          </a:lstStyle>
          <a:p>
            <a:endParaRPr lang="zh-CN" altLang="en-US">
              <a:latin typeface="Times New Roman" pitchFamily="18" charset="0"/>
            </a:endParaRPr>
          </a:p>
        </p:txBody>
      </p:sp>
      <p:sp>
        <p:nvSpPr>
          <p:cNvPr id="18442" name="页脚占位符 18441"/>
          <p:cNvSpPr>
            <a:spLocks noGrp="1"/>
          </p:cNvSpPr>
          <p:nvPr>
            <p:ph type="ftr" sz="quarter" idx="3"/>
          </p:nvPr>
        </p:nvSpPr>
        <p:spPr>
          <a:xfrm>
            <a:off x="5791200" y="6248400"/>
            <a:ext cx="2897188" cy="474663"/>
          </a:xfrm>
          <a:prstGeom prst="rect">
            <a:avLst/>
          </a:prstGeom>
          <a:noFill/>
          <a:ln w="9525">
            <a:noFill/>
          </a:ln>
        </p:spPr>
        <p:txBody>
          <a:bodyPr anchor="b"/>
          <a:lstStyle>
            <a:lvl1pPr algn="r">
              <a:defRPr sz="1400">
                <a:latin typeface="Arial" pitchFamily="34" charset="0"/>
              </a:defRPr>
            </a:lvl1pPr>
          </a:lstStyle>
          <a:p>
            <a:endParaRPr lang="zh-CN" altLang="en-US"/>
          </a:p>
        </p:txBody>
      </p:sp>
      <p:sp>
        <p:nvSpPr>
          <p:cNvPr id="18443" name="灯片编号占位符 18442"/>
          <p:cNvSpPr>
            <a:spLocks noGrp="1"/>
          </p:cNvSpPr>
          <p:nvPr>
            <p:ph type="sldNum" sz="quarter" idx="4"/>
          </p:nvPr>
        </p:nvSpPr>
        <p:spPr>
          <a:xfrm>
            <a:off x="76200" y="6248400"/>
            <a:ext cx="587375" cy="488950"/>
          </a:xfrm>
          <a:prstGeom prst="rect">
            <a:avLst/>
          </a:prstGeom>
          <a:noFill/>
          <a:ln w="9525">
            <a:noFill/>
          </a:ln>
        </p:spPr>
        <p:txBody>
          <a:bodyPr anchor="b"/>
          <a:lstStyle>
            <a:lvl1pPr>
              <a:defRPr sz="2600" b="1">
                <a:solidFill>
                  <a:schemeClr val="bg1"/>
                </a:solidFill>
                <a:latin typeface="Arial" pitchFamily="34" charset="0"/>
              </a:defRPr>
            </a:lvl1pPr>
          </a:lstStyle>
          <a:p>
            <a:fld id="{9A0DB2DC-4C9A-4742-B13C-FB6460FD3503}" type="slidenum">
              <a:rPr lang="zh-CN" altLang="en-US"/>
              <a:t>‹#›</a:t>
            </a:fld>
            <a:endParaRPr lang="zh-CN" altLang="en-US">
              <a:latin typeface="Times New Roman" pitchFamily="18" charset="0"/>
            </a:endParaRPr>
          </a:p>
        </p:txBody>
      </p:sp>
      <p:sp>
        <p:nvSpPr>
          <p:cNvPr id="18444" name="标题 18443"/>
          <p:cNvSpPr>
            <a:spLocks noGrp="1"/>
          </p:cNvSpPr>
          <p:nvPr>
            <p:ph type="ctrTitle" sz="quarter"/>
          </p:nvPr>
        </p:nvSpPr>
        <p:spPr>
          <a:xfrm>
            <a:off x="685800" y="990600"/>
            <a:ext cx="8229600" cy="1905000"/>
          </a:xfrm>
          <a:prstGeom prst="roundRect">
            <a:avLst>
              <a:gd name="adj" fmla="val 50000"/>
            </a:avLst>
          </a:prstGeom>
          <a:noFill/>
          <a:ln w="9525">
            <a:noFill/>
          </a:ln>
        </p:spPr>
        <p:txBody>
          <a:bodyPr anchor="ctr"/>
          <a:lstStyle>
            <a:lvl1pPr lvl="0" algn="ctr">
              <a:defRPr>
                <a:solidFill>
                  <a:schemeClr val="tx1"/>
                </a:solidFill>
              </a:defRPr>
            </a:lvl1pPr>
          </a:lstStyle>
          <a:p>
            <a:pPr lvl="0"/>
            <a:r>
              <a:rPr lang="zh-CN" altLang="en-US"/>
              <a:t>单击此处编辑母版标题样式</a:t>
            </a: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itchFamily="18" charset="0"/>
            </a:endParaRPr>
          </a:p>
        </p:txBody>
      </p:sp>
      <p:sp>
        <p:nvSpPr>
          <p:cNvPr id="5" name="页脚占位符 4"/>
          <p:cNvSpPr>
            <a:spLocks noGrp="1"/>
          </p:cNvSpPr>
          <p:nvPr>
            <p:ph type="ftr" sz="quarter" idx="11"/>
          </p:nvPr>
        </p:nvSpPr>
        <p:spPr/>
        <p:txBody>
          <a:bodyPr/>
          <a:lstStyle/>
          <a:p>
            <a:pPr lvl="0"/>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2362200"/>
            <a:ext cx="3769582" cy="3724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1643" y="2362200"/>
            <a:ext cx="3769582" cy="3724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itchFamily="18" charset="0"/>
            </a:endParaRPr>
          </a:p>
        </p:txBody>
      </p:sp>
      <p:sp>
        <p:nvSpPr>
          <p:cNvPr id="8" name="页脚占位符 7"/>
          <p:cNvSpPr>
            <a:spLocks noGrp="1"/>
          </p:cNvSpPr>
          <p:nvPr>
            <p:ph type="ftr" sz="quarter" idx="11"/>
          </p:nvPr>
        </p:nvSpPr>
        <p:spPr/>
        <p:txBody>
          <a:bodyPr/>
          <a:lstStyle/>
          <a:p>
            <a:pPr lvl="0"/>
            <a:endParaRPr lang="zh-CN" altLang="en-US"/>
          </a:p>
        </p:txBody>
      </p:sp>
      <p:sp>
        <p:nvSpPr>
          <p:cNvPr id="9" name="灯片编号占位符 8"/>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itchFamily="18" charset="0"/>
            </a:endParaRPr>
          </a:p>
        </p:txBody>
      </p:sp>
      <p:sp>
        <p:nvSpPr>
          <p:cNvPr id="4" name="页脚占位符 3"/>
          <p:cNvSpPr>
            <a:spLocks noGrp="1"/>
          </p:cNvSpPr>
          <p:nvPr>
            <p:ph type="ftr" sz="quarter" idx="11"/>
          </p:nvPr>
        </p:nvSpPr>
        <p:spPr/>
        <p:txBody>
          <a:bodyPr/>
          <a:lstStyle/>
          <a:p>
            <a:pPr lvl="0"/>
            <a:endParaRPr lang="zh-CN" altLang="en-US"/>
          </a:p>
        </p:txBody>
      </p:sp>
      <p:sp>
        <p:nvSpPr>
          <p:cNvPr id="5" name="灯片编号占位符 4"/>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itchFamily="18" charset="0"/>
            </a:endParaRPr>
          </a:p>
        </p:txBody>
      </p:sp>
      <p:sp>
        <p:nvSpPr>
          <p:cNvPr id="3" name="页脚占位符 2"/>
          <p:cNvSpPr>
            <a:spLocks noGrp="1"/>
          </p:cNvSpPr>
          <p:nvPr>
            <p:ph type="ftr" sz="quarter" idx="11"/>
          </p:nvPr>
        </p:nvSpPr>
        <p:spPr/>
        <p:txBody>
          <a:bodyPr/>
          <a:lstStyle/>
          <a:p>
            <a:pPr lvl="0"/>
            <a:endParaRPr lang="zh-CN" altLang="en-US"/>
          </a:p>
        </p:txBody>
      </p:sp>
      <p:sp>
        <p:nvSpPr>
          <p:cNvPr id="4" name="灯片编号占位符 3"/>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itchFamily="18" charset="0"/>
            </a:endParaRPr>
          </a:p>
        </p:txBody>
      </p:sp>
      <p:sp>
        <p:nvSpPr>
          <p:cNvPr id="6" name="页脚占位符 5"/>
          <p:cNvSpPr>
            <a:spLocks noGrp="1"/>
          </p:cNvSpPr>
          <p:nvPr>
            <p:ph type="ftr" sz="quarter" idx="11"/>
          </p:nvPr>
        </p:nvSpPr>
        <p:spPr/>
        <p:txBody>
          <a:bodyPr/>
          <a:lstStyle/>
          <a:p>
            <a:pPr lvl="0"/>
            <a:endParaRPr lang="zh-CN" altLang="en-US"/>
          </a:p>
        </p:txBody>
      </p:sp>
      <p:sp>
        <p:nvSpPr>
          <p:cNvPr id="7" name="灯片编号占位符 6"/>
          <p:cNvSpPr>
            <a:spLocks noGrp="1"/>
          </p:cNvSpPr>
          <p:nvPr>
            <p:ph type="sldNum" sz="quarter" idx="12"/>
          </p:nvPr>
        </p:nvSpPr>
        <p:spPr/>
        <p:txBody>
          <a:bodyPr/>
          <a:lstStyle/>
          <a:p>
            <a:pPr lvl="0"/>
            <a:fld id="{9A0DB2DC-4C9A-4742-B13C-FB6460FD3503}" type="slidenum">
              <a:rPr lang="zh-CN" altLang="en-US"/>
              <a:pPr lvl="0"/>
              <a:t>‹#›</a:t>
            </a:fld>
            <a:endParaRPr lang="zh-CN" altLang="en-US">
              <a:latin typeface="Times New Roman" pitchFamily="18"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1.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03.xml" /><Relationship Id="rId10" Type="http://schemas.openxmlformats.org/officeDocument/2006/relationships/slideLayout" Target="../slideLayouts/slideLayout112.xml" /><Relationship Id="rId11" Type="http://schemas.openxmlformats.org/officeDocument/2006/relationships/slideLayout" Target="../slideLayouts/slideLayout113.xml" /><Relationship Id="rId12" Type="http://schemas.openxmlformats.org/officeDocument/2006/relationships/theme" Target="../theme/theme10.xml" /><Relationship Id="rId2" Type="http://schemas.openxmlformats.org/officeDocument/2006/relationships/slideLayout" Target="../slideLayouts/slideLayout104.xml" /><Relationship Id="rId3" Type="http://schemas.openxmlformats.org/officeDocument/2006/relationships/slideLayout" Target="../slideLayouts/slideLayout105.xml" /><Relationship Id="rId4" Type="http://schemas.openxmlformats.org/officeDocument/2006/relationships/slideLayout" Target="../slideLayouts/slideLayout106.xml" /><Relationship Id="rId5" Type="http://schemas.openxmlformats.org/officeDocument/2006/relationships/slideLayout" Target="../slideLayouts/slideLayout107.xml" /><Relationship Id="rId6" Type="http://schemas.openxmlformats.org/officeDocument/2006/relationships/slideLayout" Target="../slideLayouts/slideLayout108.xml" /><Relationship Id="rId7" Type="http://schemas.openxmlformats.org/officeDocument/2006/relationships/slideLayout" Target="../slideLayouts/slideLayout109.xml" /><Relationship Id="rId8" Type="http://schemas.openxmlformats.org/officeDocument/2006/relationships/slideLayout" Target="../slideLayouts/slideLayout110.xml" /><Relationship Id="rId9" Type="http://schemas.openxmlformats.org/officeDocument/2006/relationships/slideLayout" Target="../slideLayouts/slideLayout111.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14.xml" /><Relationship Id="rId10" Type="http://schemas.openxmlformats.org/officeDocument/2006/relationships/slideLayout" Target="../slideLayouts/slideLayout123.xml" /><Relationship Id="rId11" Type="http://schemas.openxmlformats.org/officeDocument/2006/relationships/slideLayout" Target="../slideLayouts/slideLayout124.xml" /><Relationship Id="rId12" Type="http://schemas.openxmlformats.org/officeDocument/2006/relationships/theme" Target="../theme/theme11.xml" /><Relationship Id="rId2" Type="http://schemas.openxmlformats.org/officeDocument/2006/relationships/slideLayout" Target="../slideLayouts/slideLayout115.xml" /><Relationship Id="rId3" Type="http://schemas.openxmlformats.org/officeDocument/2006/relationships/slideLayout" Target="../slideLayouts/slideLayout116.xml" /><Relationship Id="rId4" Type="http://schemas.openxmlformats.org/officeDocument/2006/relationships/slideLayout" Target="../slideLayouts/slideLayout117.xml" /><Relationship Id="rId5" Type="http://schemas.openxmlformats.org/officeDocument/2006/relationships/slideLayout" Target="../slideLayouts/slideLayout118.xml" /><Relationship Id="rId6" Type="http://schemas.openxmlformats.org/officeDocument/2006/relationships/slideLayout" Target="../slideLayouts/slideLayout119.xml" /><Relationship Id="rId7" Type="http://schemas.openxmlformats.org/officeDocument/2006/relationships/slideLayout" Target="../slideLayouts/slideLayout120.xml" /><Relationship Id="rId8" Type="http://schemas.openxmlformats.org/officeDocument/2006/relationships/slideLayout" Target="../slideLayouts/slideLayout121.xml" /><Relationship Id="rId9" Type="http://schemas.openxmlformats.org/officeDocument/2006/relationships/slideLayout" Target="../slideLayouts/slideLayout122.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theme" Target="../theme/theme2.xml" /><Relationship Id="rId2" Type="http://schemas.openxmlformats.org/officeDocument/2006/relationships/slideLayout" Target="../slideLayouts/slideLayout15.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theme" Target="../theme/theme3.xml" /><Relationship Id="rId2" Type="http://schemas.openxmlformats.org/officeDocument/2006/relationships/slideLayout" Target="../slideLayouts/slideLayout26.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theme" Target="../theme/theme4.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slideLayout" Target="../slideLayouts/slideLayout56.xml" /><Relationship Id="rId11" Type="http://schemas.openxmlformats.org/officeDocument/2006/relationships/slideLayout" Target="../slideLayouts/slideLayout57.xml" /><Relationship Id="rId12" Type="http://schemas.openxmlformats.org/officeDocument/2006/relationships/slideLayout" Target="../slideLayouts/slideLayout58.xml" /><Relationship Id="rId13" Type="http://schemas.openxmlformats.org/officeDocument/2006/relationships/theme" Target="../theme/theme5.xml" /><Relationship Id="rId2" Type="http://schemas.openxmlformats.org/officeDocument/2006/relationships/slideLayout" Target="../slideLayouts/slideLayout48.xml" /><Relationship Id="rId3" Type="http://schemas.openxmlformats.org/officeDocument/2006/relationships/slideLayout" Target="../slideLayouts/slideLayout49.xml" /><Relationship Id="rId4" Type="http://schemas.openxmlformats.org/officeDocument/2006/relationships/slideLayout" Target="../slideLayouts/slideLayout50.xml" /><Relationship Id="rId5" Type="http://schemas.openxmlformats.org/officeDocument/2006/relationships/slideLayout" Target="../slideLayouts/slideLayout51.xml" /><Relationship Id="rId6" Type="http://schemas.openxmlformats.org/officeDocument/2006/relationships/slideLayout" Target="../slideLayouts/slideLayout52.xml" /><Relationship Id="rId7" Type="http://schemas.openxmlformats.org/officeDocument/2006/relationships/slideLayout" Target="../slideLayouts/slideLayout53.xml" /><Relationship Id="rId8" Type="http://schemas.openxmlformats.org/officeDocument/2006/relationships/slideLayout" Target="../slideLayouts/slideLayout54.xml" /><Relationship Id="rId9" Type="http://schemas.openxmlformats.org/officeDocument/2006/relationships/slideLayout" Target="../slideLayouts/slideLayout5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slideLayout" Target="../slideLayouts/slideLayout68.xml" /><Relationship Id="rId11" Type="http://schemas.openxmlformats.org/officeDocument/2006/relationships/slideLayout" Target="../slideLayouts/slideLayout69.xml" /><Relationship Id="rId12" Type="http://schemas.openxmlformats.org/officeDocument/2006/relationships/theme" Target="../theme/theme6.xml" /><Relationship Id="rId2" Type="http://schemas.openxmlformats.org/officeDocument/2006/relationships/slideLayout" Target="../slideLayouts/slideLayout60.xml" /><Relationship Id="rId3" Type="http://schemas.openxmlformats.org/officeDocument/2006/relationships/slideLayout" Target="../slideLayouts/slideLayout61.xml" /><Relationship Id="rId4" Type="http://schemas.openxmlformats.org/officeDocument/2006/relationships/slideLayout" Target="../slideLayouts/slideLayout62.xml" /><Relationship Id="rId5" Type="http://schemas.openxmlformats.org/officeDocument/2006/relationships/slideLayout" Target="../slideLayouts/slideLayout63.xml" /><Relationship Id="rId6" Type="http://schemas.openxmlformats.org/officeDocument/2006/relationships/slideLayout" Target="../slideLayouts/slideLayout64.xml" /><Relationship Id="rId7" Type="http://schemas.openxmlformats.org/officeDocument/2006/relationships/slideLayout" Target="../slideLayouts/slideLayout65.xml" /><Relationship Id="rId8" Type="http://schemas.openxmlformats.org/officeDocument/2006/relationships/slideLayout" Target="../slideLayouts/slideLayout66.xml" /><Relationship Id="rId9" Type="http://schemas.openxmlformats.org/officeDocument/2006/relationships/slideLayout" Target="../slideLayouts/slideLayout67.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0.xml" /><Relationship Id="rId10" Type="http://schemas.openxmlformats.org/officeDocument/2006/relationships/slideLayout" Target="../slideLayouts/slideLayout79.xml" /><Relationship Id="rId11" Type="http://schemas.openxmlformats.org/officeDocument/2006/relationships/slideLayout" Target="../slideLayouts/slideLayout80.xml" /><Relationship Id="rId12" Type="http://schemas.openxmlformats.org/officeDocument/2006/relationships/theme" Target="../theme/theme7.xml" /><Relationship Id="rId2" Type="http://schemas.openxmlformats.org/officeDocument/2006/relationships/slideLayout" Target="../slideLayouts/slideLayout71.xml" /><Relationship Id="rId3" Type="http://schemas.openxmlformats.org/officeDocument/2006/relationships/slideLayout" Target="../slideLayouts/slideLayout72.xml" /><Relationship Id="rId4" Type="http://schemas.openxmlformats.org/officeDocument/2006/relationships/slideLayout" Target="../slideLayouts/slideLayout73.xml" /><Relationship Id="rId5" Type="http://schemas.openxmlformats.org/officeDocument/2006/relationships/slideLayout" Target="../slideLayouts/slideLayout74.xml" /><Relationship Id="rId6" Type="http://schemas.openxmlformats.org/officeDocument/2006/relationships/slideLayout" Target="../slideLayouts/slideLayout75.xml" /><Relationship Id="rId7" Type="http://schemas.openxmlformats.org/officeDocument/2006/relationships/slideLayout" Target="../slideLayouts/slideLayout76.xml" /><Relationship Id="rId8" Type="http://schemas.openxmlformats.org/officeDocument/2006/relationships/slideLayout" Target="../slideLayouts/slideLayout77.xml" /><Relationship Id="rId9" Type="http://schemas.openxmlformats.org/officeDocument/2006/relationships/slideLayout" Target="../slideLayouts/slideLayout78.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81.xml" /><Relationship Id="rId10" Type="http://schemas.openxmlformats.org/officeDocument/2006/relationships/slideLayout" Target="../slideLayouts/slideLayout90.xml" /><Relationship Id="rId11" Type="http://schemas.openxmlformats.org/officeDocument/2006/relationships/slideLayout" Target="../slideLayouts/slideLayout91.xml" /><Relationship Id="rId12" Type="http://schemas.openxmlformats.org/officeDocument/2006/relationships/theme" Target="../theme/theme8.xml" /><Relationship Id="rId2" Type="http://schemas.openxmlformats.org/officeDocument/2006/relationships/slideLayout" Target="../slideLayouts/slideLayout82.xml" /><Relationship Id="rId3" Type="http://schemas.openxmlformats.org/officeDocument/2006/relationships/slideLayout" Target="../slideLayouts/slideLayout83.xml" /><Relationship Id="rId4" Type="http://schemas.openxmlformats.org/officeDocument/2006/relationships/slideLayout" Target="../slideLayouts/slideLayout84.xml" /><Relationship Id="rId5" Type="http://schemas.openxmlformats.org/officeDocument/2006/relationships/slideLayout" Target="../slideLayouts/slideLayout85.xml" /><Relationship Id="rId6" Type="http://schemas.openxmlformats.org/officeDocument/2006/relationships/slideLayout" Target="../slideLayouts/slideLayout86.xml" /><Relationship Id="rId7" Type="http://schemas.openxmlformats.org/officeDocument/2006/relationships/slideLayout" Target="../slideLayouts/slideLayout87.xml" /><Relationship Id="rId8" Type="http://schemas.openxmlformats.org/officeDocument/2006/relationships/slideLayout" Target="../slideLayouts/slideLayout88.xml" /><Relationship Id="rId9" Type="http://schemas.openxmlformats.org/officeDocument/2006/relationships/slideLayout" Target="../slideLayouts/slideLayout89.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92.xml" /><Relationship Id="rId10" Type="http://schemas.openxmlformats.org/officeDocument/2006/relationships/slideLayout" Target="../slideLayouts/slideLayout101.xml" /><Relationship Id="rId11" Type="http://schemas.openxmlformats.org/officeDocument/2006/relationships/slideLayout" Target="../slideLayouts/slideLayout102.xml" /><Relationship Id="rId12" Type="http://schemas.openxmlformats.org/officeDocument/2006/relationships/theme" Target="../theme/theme9.xml" /><Relationship Id="rId2" Type="http://schemas.openxmlformats.org/officeDocument/2006/relationships/slideLayout" Target="../slideLayouts/slideLayout93.xml" /><Relationship Id="rId3" Type="http://schemas.openxmlformats.org/officeDocument/2006/relationships/slideLayout" Target="../slideLayouts/slideLayout94.xml" /><Relationship Id="rId4" Type="http://schemas.openxmlformats.org/officeDocument/2006/relationships/slideLayout" Target="../slideLayouts/slideLayout95.xml" /><Relationship Id="rId5" Type="http://schemas.openxmlformats.org/officeDocument/2006/relationships/slideLayout" Target="../slideLayouts/slideLayout96.xml" /><Relationship Id="rId6" Type="http://schemas.openxmlformats.org/officeDocument/2006/relationships/slideLayout" Target="../slideLayouts/slideLayout97.xml" /><Relationship Id="rId7" Type="http://schemas.openxmlformats.org/officeDocument/2006/relationships/slideLayout" Target="../slideLayouts/slideLayout98.xml" /><Relationship Id="rId8" Type="http://schemas.openxmlformats.org/officeDocument/2006/relationships/slideLayout" Target="../slideLayouts/slideLayout99.xml" /><Relationship Id="rId9" Type="http://schemas.openxmlformats.org/officeDocument/2006/relationships/slideLayout" Target="../slideLayouts/slideLayout100.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4">
            <a:duotone>
              <a:schemeClr val="bg1"/>
              <a:srgbClr val="FFFFFF"/>
            </a:duotone>
          </a:blip>
          <a:stretch>
            <a:fillRect/>
          </a:stretch>
        </a:blipFill>
        <a:effectLst/>
      </p:bgPr>
    </p:bg>
    <p:spTree>
      <p:nvGrpSpPr>
        <p:cNvPr id="1" name=""/>
        <p:cNvGrpSpPr/>
        <p:nvPr/>
      </p:nvGrpSpPr>
      <p:grpSpPr>
        <a:xfrm>
          <a:off x="0" y="0"/>
          <a:ext cx="0" cy="0"/>
        </a:xfrm>
      </p:grpSpPr>
      <p:sp>
        <p:nvSpPr>
          <p:cNvPr id="1026" name="标题 1025"/>
          <p:cNvSpPr>
            <a:spLocks noGrp="1"/>
          </p:cNvSpPr>
          <p:nvPr>
            <p:ph type="title"/>
          </p:nvPr>
        </p:nvSpPr>
        <p:spPr>
          <a:xfrm>
            <a:off x="457200" y="292100"/>
            <a:ext cx="8229600" cy="13843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905000"/>
            <a:ext cx="82296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nchor="b"/>
          <a:lstStyle>
            <a:lvl1pPr>
              <a:defRPr sz="1400">
                <a:latin typeface="Arial" pitchFamily="34" charset="0"/>
              </a:defRPr>
            </a:lvl1pPr>
          </a:lstStyle>
          <a:p>
            <a:pPr lvl="0"/>
            <a:endParaRPr lang="zh-CN" altLang="en-US">
              <a:effectLst>
                <a:outerShdw blurRad="38100" dist="38100" dir="2700000">
                  <a:srgbClr val="000000"/>
                </a:outerShdw>
              </a:effectLst>
              <a:latin typeface="Times New Roman" pitchFamily="18"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nchor="b"/>
          <a:lstStyle>
            <a:lvl1pPr algn="ctr">
              <a:defRPr sz="1400">
                <a:latin typeface="Arial" pitchFamily="34" charset="0"/>
              </a:defRPr>
            </a:lvl1pPr>
          </a:lstStyle>
          <a:p>
            <a:pPr lvl="0"/>
            <a:endParaRPr lang="zh-CN" altLang="en-US">
              <a:effectLst>
                <a:outerShdw blurRad="38100" dist="38100" dir="2700000">
                  <a:srgbClr val="000000"/>
                </a:outerShdw>
              </a:effectLst>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nchor="b"/>
          <a:lstStyle>
            <a:lvl1pPr algn="r">
              <a:defRPr sz="1400">
                <a:latin typeface="Arial" pitchFamily="34" charset="0"/>
              </a:defRPr>
            </a:lvl1p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120000"/>
        <a:buChar char="•"/>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Font typeface="Tahoma" pitchFamily="34" charset="0"/>
        <a:buChar char="–"/>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120000"/>
        <a:buFont typeface="Tahoma" pitchFamily="34" charset="0"/>
        <a:buChar char="•"/>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Tahoma" pitchFamily="34" charset="0"/>
        <a:buChar char="–"/>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80898" name="日期占位符 80897"/>
          <p:cNvSpPr>
            <a:spLocks noGrp="1"/>
          </p:cNvSpPr>
          <p:nvPr>
            <p:ph type="dt" sz="half" idx="2"/>
          </p:nvPr>
        </p:nvSpPr>
        <p:spPr>
          <a:xfrm>
            <a:off x="457200" y="6251575"/>
            <a:ext cx="2133600" cy="476250"/>
          </a:xfrm>
          <a:prstGeom prst="rect">
            <a:avLst/>
          </a:prstGeom>
          <a:noFill/>
          <a:ln w="9525">
            <a:noFill/>
          </a:ln>
        </p:spPr>
        <p:txBody>
          <a:bodyPr anchor="b"/>
          <a:lstStyle>
            <a:lvl1pPr>
              <a:defRPr sz="1200">
                <a:latin typeface="Arial" pitchFamily="34" charset="0"/>
              </a:defRPr>
            </a:lvl1pPr>
          </a:lstStyle>
          <a:p>
            <a:pPr lvl="0"/>
            <a:endParaRPr lang="zh-CN" altLang="en-US">
              <a:latin typeface="Times New Roman" pitchFamily="18" charset="0"/>
            </a:endParaRPr>
          </a:p>
        </p:txBody>
      </p:sp>
      <p:sp>
        <p:nvSpPr>
          <p:cNvPr id="80899" name="灯片编号占位符 80898"/>
          <p:cNvSpPr>
            <a:spLocks noGrp="1"/>
          </p:cNvSpPr>
          <p:nvPr>
            <p:ph type="sldNum" sz="quarter" idx="4"/>
          </p:nvPr>
        </p:nvSpPr>
        <p:spPr>
          <a:xfrm>
            <a:off x="6553200" y="6248400"/>
            <a:ext cx="2133600" cy="476250"/>
          </a:xfrm>
          <a:prstGeom prst="rect">
            <a:avLst/>
          </a:prstGeom>
          <a:noFill/>
          <a:ln w="9525">
            <a:noFill/>
          </a:ln>
        </p:spPr>
        <p:txBody>
          <a:bodyPr anchor="b"/>
          <a:lstStyle>
            <a:lvl1pPr algn="r">
              <a:defRPr sz="1200">
                <a:latin typeface="Arial" pitchFamily="34" charset="0"/>
              </a:defRPr>
            </a:lvl1pPr>
          </a:lstStyle>
          <a:p>
            <a:pPr lvl="0"/>
            <a:fld id="{9A0DB2DC-4C9A-4742-B13C-FB6460FD3503}" type="slidenum">
              <a:rPr lang="zh-CN" altLang="en-US"/>
              <a:pPr lvl="0"/>
              <a:t>‹#›</a:t>
            </a:fld>
            <a:endParaRPr lang="zh-CN" altLang="en-US">
              <a:latin typeface="Times New Roman" pitchFamily="18" charset="0"/>
            </a:endParaRPr>
          </a:p>
        </p:txBody>
      </p:sp>
      <p:grpSp>
        <p:nvGrpSpPr>
          <p:cNvPr id="80900" name="组合 80899"/>
          <p:cNvGrpSpPr/>
          <p:nvPr/>
        </p:nvGrpSpPr>
        <p:grpSpPr>
          <a:xfrm>
            <a:off x="0" y="0"/>
            <a:ext cx="9140825" cy="6850063"/>
            <a:chExt cx="5758" cy="4315"/>
          </a:xfrm>
        </p:grpSpPr>
        <p:grpSp>
          <p:nvGrpSpPr>
            <p:cNvPr id="80901" name="组合 80900"/>
            <p:cNvGrpSpPr/>
            <p:nvPr userDrawn="1"/>
          </p:nvGrpSpPr>
          <p:grpSpPr>
            <a:xfrm>
              <a:off x="1728" y="2230"/>
              <a:ext cx="4027" cy="2085"/>
              <a:chOff x="1728" y="2230"/>
              <a:chExt cx="4027" cy="2085"/>
            </a:xfrm>
          </p:grpSpPr>
          <p:sp>
            <p:nvSpPr>
              <p:cNvPr id="80902" name="任意多边形 80901"/>
              <p:cNvSpPr/>
              <p:nvPr/>
            </p:nvSpPr>
            <p:spPr>
              <a:xfrm>
                <a:off x="1728" y="2644"/>
                <a:ext cx="2882" cy="1671"/>
              </a:xfrm>
              <a:custGeom>
                <a:rect l="0" t="0" r="0" b="0"/>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ln>
            </p:spPr>
            <p:txBody>
              <a:bodyPr/>
              <a:lstStyle/>
              <a:p>
                <a:endParaRPr lang="zh-CN" altLang="en-US"/>
              </a:p>
            </p:txBody>
          </p:sp>
          <p:sp>
            <p:nvSpPr>
              <p:cNvPr id="80903" name="任意多边形 80902"/>
              <p:cNvSpPr/>
              <p:nvPr/>
            </p:nvSpPr>
            <p:spPr>
              <a:xfrm>
                <a:off x="4170" y="2671"/>
                <a:ext cx="1259" cy="811"/>
              </a:xfrm>
              <a:custGeom>
                <a:rect l="0" t="0" r="0" b="0"/>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ln>
            </p:spPr>
            <p:txBody>
              <a:bodyPr/>
              <a:lstStyle/>
              <a:p>
                <a:endParaRPr lang="zh-CN" altLang="en-US"/>
              </a:p>
            </p:txBody>
          </p:sp>
          <p:sp>
            <p:nvSpPr>
              <p:cNvPr id="80904" name="任意多边形 80903"/>
              <p:cNvSpPr/>
              <p:nvPr/>
            </p:nvSpPr>
            <p:spPr>
              <a:xfrm>
                <a:off x="2900" y="3346"/>
                <a:ext cx="2849" cy="969"/>
              </a:xfrm>
              <a:custGeom>
                <a:rect l="0" t="0" r="0" b="0"/>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gradFill>
              <a:ln w="9525">
                <a:noFill/>
              </a:ln>
            </p:spPr>
            <p:txBody>
              <a:bodyPr/>
              <a:lstStyle/>
              <a:p>
                <a:endParaRPr lang="zh-CN" altLang="en-US"/>
              </a:p>
            </p:txBody>
          </p:sp>
          <p:sp>
            <p:nvSpPr>
              <p:cNvPr id="80905" name="任意多边形 80904"/>
              <p:cNvSpPr/>
              <p:nvPr/>
            </p:nvSpPr>
            <p:spPr>
              <a:xfrm>
                <a:off x="2748" y="2230"/>
                <a:ext cx="3007" cy="2085"/>
              </a:xfrm>
              <a:custGeom>
                <a:rect l="0" t="0" r="0" b="0"/>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lstStyle/>
              <a:p>
                <a:endParaRPr lang="zh-CN" altLang="en-US"/>
              </a:p>
            </p:txBody>
          </p:sp>
          <p:sp>
            <p:nvSpPr>
              <p:cNvPr id="80906" name="任意多边形 80905"/>
              <p:cNvSpPr/>
              <p:nvPr/>
            </p:nvSpPr>
            <p:spPr>
              <a:xfrm>
                <a:off x="4501" y="2317"/>
                <a:ext cx="1248" cy="539"/>
              </a:xfrm>
              <a:custGeom>
                <a:rect l="0" t="0" r="0" b="0"/>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gradFill>
              <a:ln w="9525">
                <a:noFill/>
              </a:ln>
            </p:spPr>
            <p:txBody>
              <a:bodyPr/>
              <a:lstStyle/>
              <a:p>
                <a:endParaRPr lang="zh-CN" altLang="en-US"/>
              </a:p>
            </p:txBody>
          </p:sp>
        </p:grpSp>
        <p:sp>
          <p:nvSpPr>
            <p:cNvPr id="80907" name="任意多边形 80906"/>
            <p:cNvSpPr/>
            <p:nvPr/>
          </p:nvSpPr>
          <p:spPr>
            <a:xfrm>
              <a:off x="3322" y="1341"/>
              <a:ext cx="1825" cy="1537"/>
            </a:xfrm>
            <a:custGeom>
              <a:rect l="0" t="0" r="0" b="0"/>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gradFill>
            <a:ln w="9525">
              <a:noFill/>
            </a:ln>
          </p:spPr>
          <p:txBody>
            <a:bodyPr/>
            <a:lstStyle/>
            <a:p>
              <a:endParaRPr lang="zh-CN" altLang="en-US"/>
            </a:p>
          </p:txBody>
        </p:sp>
        <p:sp>
          <p:nvSpPr>
            <p:cNvPr id="80908" name="任意多边形 80907"/>
            <p:cNvSpPr/>
            <p:nvPr/>
          </p:nvSpPr>
          <p:spPr>
            <a:xfrm>
              <a:off x="0" y="0"/>
              <a:ext cx="5758" cy="1776"/>
            </a:xfrm>
            <a:custGeom>
              <a:rect l="0" t="0" r="0" b="0"/>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ln>
          </p:spPr>
          <p:txBody>
            <a:bodyPr/>
            <a:lstStyle/>
            <a:p>
              <a:endParaRPr lang="zh-CN" altLang="en-US"/>
            </a:p>
          </p:txBody>
        </p:sp>
      </p:grpSp>
      <p:sp>
        <p:nvSpPr>
          <p:cNvPr id="80909" name="标题 80908"/>
          <p:cNvSpPr>
            <a:spLocks noGrp="1" noRot="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80910" name="页脚占位符 80909"/>
          <p:cNvSpPr>
            <a:spLocks noGrp="1"/>
          </p:cNvSpPr>
          <p:nvPr>
            <p:ph type="ftr" sz="quarter" idx="3"/>
          </p:nvPr>
        </p:nvSpPr>
        <p:spPr>
          <a:xfrm>
            <a:off x="3124200" y="6248400"/>
            <a:ext cx="2895600" cy="476250"/>
          </a:xfrm>
          <a:prstGeom prst="rect">
            <a:avLst/>
          </a:prstGeom>
          <a:noFill/>
          <a:ln w="9525">
            <a:noFill/>
          </a:ln>
        </p:spPr>
        <p:txBody>
          <a:bodyPr anchor="b"/>
          <a:lstStyle>
            <a:lvl1pPr algn="ctr">
              <a:defRPr sz="1200">
                <a:latin typeface="Arial" pitchFamily="34" charset="0"/>
              </a:defRPr>
            </a:lvl1pPr>
          </a:lstStyle>
          <a:p>
            <a:pPr lvl="0"/>
            <a:endParaRPr lang="zh-CN" altLang="en-US"/>
          </a:p>
        </p:txBody>
      </p:sp>
      <p:sp>
        <p:nvSpPr>
          <p:cNvPr id="80911" name="文本占位符 80910"/>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n"/>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83970" name="组合 83969"/>
          <p:cNvGrpSpPr/>
          <p:nvPr/>
        </p:nvGrpSpPr>
        <p:grpSpPr>
          <a:xfrm>
            <a:off x="6303963" y="0"/>
            <a:ext cx="2840037" cy="3254375"/>
            <a:chOff x="3115" y="0"/>
            <a:chExt cx="2170" cy="2486"/>
          </a:xfrm>
        </p:grpSpPr>
        <p:grpSp>
          <p:nvGrpSpPr>
            <p:cNvPr id="83971" name="组合 83970"/>
            <p:cNvGrpSpPr/>
            <p:nvPr/>
          </p:nvGrpSpPr>
          <p:grpSpPr>
            <a:xfrm>
              <a:off x="4080" y="1910"/>
              <a:ext cx="768" cy="576"/>
              <a:chExt cx="768" cy="576"/>
            </a:xfrm>
          </p:grpSpPr>
          <p:sp>
            <p:nvSpPr>
              <p:cNvPr id="83972" name="椭圆 83971"/>
              <p:cNvSpPr/>
              <p:nvPr/>
            </p:nvSpPr>
            <p:spPr>
              <a:xfrm>
                <a:off x="0" y="0"/>
                <a:ext cx="768" cy="576"/>
              </a:xfrm>
              <a:prstGeom prst="ellipse">
                <a:avLst/>
              </a:prstGeom>
              <a:gradFill rotWithShape="0">
                <a:gsLst>
                  <a:gs pos="0">
                    <a:schemeClr val="bg2"/>
                  </a:gs>
                  <a:gs pos="100000">
                    <a:schemeClr val="bg1"/>
                  </a:gs>
                </a:gsLst>
                <a:path path="shape">
                  <a:fillToRect l="50000" t="50000" r="50000" b="50000"/>
                </a:path>
              </a:gradFill>
              <a:ln w="9525">
                <a:noFill/>
              </a:ln>
            </p:spPr>
            <p:txBody>
              <a:bodyPr/>
              <a:lstStyle/>
              <a:p>
                <a:endParaRPr lang="zh-CN" altLang="en-US"/>
              </a:p>
            </p:txBody>
          </p:sp>
          <p:sp>
            <p:nvSpPr>
              <p:cNvPr id="83973" name="椭圆 83972"/>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ln>
            </p:spPr>
            <p:txBody>
              <a:bodyPr/>
              <a:lstStyle/>
              <a:p>
                <a:endParaRPr lang="zh-CN" altLang="en-US"/>
              </a:p>
            </p:txBody>
          </p:sp>
        </p:grpSp>
        <p:grpSp>
          <p:nvGrpSpPr>
            <p:cNvPr id="83974" name="组合 83973"/>
            <p:cNvGrpSpPr/>
            <p:nvPr/>
          </p:nvGrpSpPr>
          <p:grpSpPr>
            <a:xfrm>
              <a:off x="4257" y="1103"/>
              <a:ext cx="768" cy="576"/>
              <a:chExt cx="768" cy="576"/>
            </a:xfrm>
          </p:grpSpPr>
          <p:sp>
            <p:nvSpPr>
              <p:cNvPr id="83975" name="椭圆 83974"/>
              <p:cNvSpPr/>
              <p:nvPr/>
            </p:nvSpPr>
            <p:spPr>
              <a:xfrm>
                <a:off x="0" y="0"/>
                <a:ext cx="768" cy="576"/>
              </a:xfrm>
              <a:prstGeom prst="ellipse">
                <a:avLst/>
              </a:prstGeom>
              <a:gradFill rotWithShape="0">
                <a:gsLst>
                  <a:gs pos="0">
                    <a:schemeClr val="bg2"/>
                  </a:gs>
                  <a:gs pos="100000">
                    <a:schemeClr val="bg1"/>
                  </a:gs>
                </a:gsLst>
                <a:path path="shape">
                  <a:fillToRect l="50000" t="50000" r="50000" b="50000"/>
                </a:path>
              </a:gradFill>
              <a:ln w="9525">
                <a:noFill/>
              </a:ln>
            </p:spPr>
            <p:txBody>
              <a:bodyPr/>
              <a:lstStyle/>
              <a:p>
                <a:endParaRPr lang="zh-CN" altLang="en-US"/>
              </a:p>
            </p:txBody>
          </p:sp>
          <p:sp>
            <p:nvSpPr>
              <p:cNvPr id="83976" name="椭圆 83975"/>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ln>
            </p:spPr>
            <p:txBody>
              <a:bodyPr/>
              <a:lstStyle/>
              <a:p>
                <a:endParaRPr lang="zh-CN" altLang="en-US"/>
              </a:p>
            </p:txBody>
          </p:sp>
        </p:grpSp>
        <p:grpSp>
          <p:nvGrpSpPr>
            <p:cNvPr id="83977" name="组合 83976"/>
            <p:cNvGrpSpPr/>
            <p:nvPr/>
          </p:nvGrpSpPr>
          <p:grpSpPr>
            <a:xfrm>
              <a:off x="3134" y="0"/>
              <a:ext cx="768" cy="576"/>
              <a:chExt cx="768" cy="576"/>
            </a:xfrm>
          </p:grpSpPr>
          <p:sp>
            <p:nvSpPr>
              <p:cNvPr id="83978" name="椭圆 83977"/>
              <p:cNvSpPr/>
              <p:nvPr/>
            </p:nvSpPr>
            <p:spPr>
              <a:xfrm>
                <a:off x="0" y="0"/>
                <a:ext cx="768" cy="576"/>
              </a:xfrm>
              <a:prstGeom prst="ellipse">
                <a:avLst/>
              </a:prstGeom>
              <a:gradFill rotWithShape="0">
                <a:gsLst>
                  <a:gs pos="0">
                    <a:schemeClr val="bg2"/>
                  </a:gs>
                  <a:gs pos="100000">
                    <a:schemeClr val="bg1"/>
                  </a:gs>
                </a:gsLst>
                <a:path path="shape">
                  <a:fillToRect l="50000" t="50000" r="50000" b="50000"/>
                </a:path>
              </a:gradFill>
              <a:ln w="9525">
                <a:noFill/>
              </a:ln>
            </p:spPr>
            <p:txBody>
              <a:bodyPr/>
              <a:lstStyle/>
              <a:p>
                <a:endParaRPr lang="zh-CN" altLang="en-US"/>
              </a:p>
            </p:txBody>
          </p:sp>
          <p:sp>
            <p:nvSpPr>
              <p:cNvPr id="83979" name="椭圆 83978"/>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ln>
            </p:spPr>
            <p:txBody>
              <a:bodyPr/>
              <a:lstStyle/>
              <a:p>
                <a:endParaRPr lang="zh-CN" altLang="en-US"/>
              </a:p>
            </p:txBody>
          </p:sp>
        </p:grpSp>
        <p:grpSp>
          <p:nvGrpSpPr>
            <p:cNvPr id="83980" name="组合 83979"/>
            <p:cNvGrpSpPr/>
            <p:nvPr/>
          </p:nvGrpSpPr>
          <p:grpSpPr>
            <a:xfrm>
              <a:off x="3115" y="0"/>
              <a:ext cx="2170" cy="1702"/>
              <a:chOff x="3115" y="0"/>
              <a:chExt cx="2170" cy="1702"/>
            </a:xfrm>
          </p:grpSpPr>
          <p:grpSp>
            <p:nvGrpSpPr>
              <p:cNvPr id="83981" name="组合 83980"/>
              <p:cNvGrpSpPr/>
              <p:nvPr/>
            </p:nvGrpSpPr>
            <p:grpSpPr>
              <a:xfrm>
                <a:off x="3640" y="308"/>
                <a:ext cx="1145" cy="844"/>
                <a:chOff x="1265" y="814"/>
                <a:chExt cx="2919" cy="2151"/>
              </a:xfrm>
            </p:grpSpPr>
            <p:sp>
              <p:nvSpPr>
                <p:cNvPr id="83982" name="椭圆 83981"/>
                <p:cNvSpPr/>
                <p:nvPr/>
              </p:nvSpPr>
              <p:spPr>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ln>
              </p:spPr>
              <p:txBody>
                <a:bodyPr/>
                <a:lstStyle/>
                <a:p>
                  <a:endParaRPr lang="zh-CN" altLang="en-US"/>
                </a:p>
              </p:txBody>
            </p:sp>
            <p:sp>
              <p:nvSpPr>
                <p:cNvPr id="83983" name="椭圆 83982"/>
                <p:cNvSpPr/>
                <p:nvPr/>
              </p:nvSpPr>
              <p:spPr>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ln>
              </p:spPr>
              <p:txBody>
                <a:bodyPr/>
                <a:lstStyle/>
                <a:p>
                  <a:endParaRPr lang="zh-CN" altLang="en-US"/>
                </a:p>
              </p:txBody>
            </p:sp>
          </p:grpSp>
          <p:grpSp>
            <p:nvGrpSpPr>
              <p:cNvPr id="83984" name="组合 83983"/>
              <p:cNvGrpSpPr/>
              <p:nvPr/>
            </p:nvGrpSpPr>
            <p:grpSpPr>
              <a:xfrm>
                <a:off x="3115" y="0"/>
                <a:ext cx="2145" cy="1702"/>
                <a:chOff x="3115" y="0"/>
                <a:chExt cx="2145" cy="1702"/>
              </a:xfrm>
            </p:grpSpPr>
            <p:grpSp>
              <p:nvGrpSpPr>
                <p:cNvPr id="83985" name="组合 83984"/>
                <p:cNvGrpSpPr/>
                <p:nvPr/>
              </p:nvGrpSpPr>
              <p:grpSpPr>
                <a:xfrm>
                  <a:off x="4505" y="589"/>
                  <a:ext cx="493" cy="912"/>
                  <a:chOff x="3471" y="1530"/>
                  <a:chExt cx="1258" cy="2327"/>
                </a:xfrm>
              </p:grpSpPr>
              <p:sp>
                <p:nvSpPr>
                  <p:cNvPr id="83986" name="任意多边形 83985"/>
                  <p:cNvSpPr/>
                  <p:nvPr/>
                </p:nvSpPr>
                <p:spPr>
                  <a:xfrm rot="2711884">
                    <a:off x="2765" y="2236"/>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3987" name="任意多边形 83986"/>
                  <p:cNvSpPr/>
                  <p:nvPr/>
                </p:nvSpPr>
                <p:spPr>
                  <a:xfrm rot="2711884">
                    <a:off x="4021" y="3149"/>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3988" name="组合 83987"/>
                <p:cNvGrpSpPr/>
                <p:nvPr/>
              </p:nvGrpSpPr>
              <p:grpSpPr>
                <a:xfrm>
                  <a:off x="4267" y="781"/>
                  <a:ext cx="966" cy="522"/>
                  <a:chOff x="2864" y="2019"/>
                  <a:chExt cx="2463" cy="1332"/>
                </a:xfrm>
              </p:grpSpPr>
              <p:sp>
                <p:nvSpPr>
                  <p:cNvPr id="83989" name="任意多边形 83988"/>
                  <p:cNvSpPr/>
                  <p:nvPr/>
                </p:nvSpPr>
                <p:spPr>
                  <a:xfrm rot="2104081">
                    <a:off x="2864" y="2019"/>
                    <a:ext cx="1814" cy="347"/>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3990" name="任意多边形 83989"/>
                  <p:cNvSpPr/>
                  <p:nvPr/>
                </p:nvSpPr>
                <p:spPr>
                  <a:xfrm rot="2104081">
                    <a:off x="4353" y="2806"/>
                    <a:ext cx="974" cy="54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3991" name="组合 83990"/>
                <p:cNvGrpSpPr/>
                <p:nvPr/>
              </p:nvGrpSpPr>
              <p:grpSpPr>
                <a:xfrm>
                  <a:off x="4280" y="707"/>
                  <a:ext cx="971" cy="417"/>
                  <a:chOff x="2897" y="1832"/>
                  <a:chExt cx="2477" cy="1064"/>
                </a:xfrm>
              </p:grpSpPr>
              <p:sp>
                <p:nvSpPr>
                  <p:cNvPr id="83992" name="任意多边形 83991"/>
                  <p:cNvSpPr/>
                  <p:nvPr/>
                </p:nvSpPr>
                <p:spPr>
                  <a:xfrm rot="1582915">
                    <a:off x="2897" y="1832"/>
                    <a:ext cx="1736" cy="30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3993" name="任意多边形 83992"/>
                  <p:cNvSpPr/>
                  <p:nvPr/>
                </p:nvSpPr>
                <p:spPr>
                  <a:xfrm rot="1582915">
                    <a:off x="4442" y="2420"/>
                    <a:ext cx="932" cy="47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3994" name="组合 83993"/>
                <p:cNvGrpSpPr/>
                <p:nvPr/>
              </p:nvGrpSpPr>
              <p:grpSpPr>
                <a:xfrm>
                  <a:off x="4291" y="630"/>
                  <a:ext cx="969" cy="364"/>
                  <a:chOff x="2924" y="1636"/>
                  <a:chExt cx="2472" cy="927"/>
                </a:xfrm>
              </p:grpSpPr>
              <p:sp>
                <p:nvSpPr>
                  <p:cNvPr id="83995" name="任意多边形 83994"/>
                  <p:cNvSpPr/>
                  <p:nvPr/>
                </p:nvSpPr>
                <p:spPr>
                  <a:xfrm rot="1080363">
                    <a:off x="2924" y="1636"/>
                    <a:ext cx="1677" cy="33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3996" name="任意多边形 83995"/>
                  <p:cNvSpPr/>
                  <p:nvPr/>
                </p:nvSpPr>
                <p:spPr>
                  <a:xfrm rot="1080363">
                    <a:off x="4495" y="2037"/>
                    <a:ext cx="901" cy="52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3997" name="组合 83996"/>
                <p:cNvGrpSpPr/>
                <p:nvPr/>
              </p:nvGrpSpPr>
              <p:grpSpPr>
                <a:xfrm>
                  <a:off x="4304" y="543"/>
                  <a:ext cx="918" cy="258"/>
                  <a:chOff x="2958" y="1414"/>
                  <a:chExt cx="2342" cy="657"/>
                </a:xfrm>
              </p:grpSpPr>
              <p:sp>
                <p:nvSpPr>
                  <p:cNvPr id="83998" name="任意多边形 83997"/>
                  <p:cNvSpPr/>
                  <p:nvPr/>
                </p:nvSpPr>
                <p:spPr>
                  <a:xfrm rot="463793">
                    <a:off x="2958" y="1414"/>
                    <a:ext cx="1545"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3999" name="任意多边形 83998"/>
                  <p:cNvSpPr/>
                  <p:nvPr/>
                </p:nvSpPr>
                <p:spPr>
                  <a:xfrm rot="463793">
                    <a:off x="4470" y="1582"/>
                    <a:ext cx="830" cy="48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00" name="组合 83999"/>
                <p:cNvGrpSpPr/>
                <p:nvPr/>
              </p:nvGrpSpPr>
              <p:grpSpPr>
                <a:xfrm>
                  <a:off x="4314" y="487"/>
                  <a:ext cx="843" cy="134"/>
                  <a:chOff x="2983" y="1269"/>
                  <a:chExt cx="2150" cy="343"/>
                </a:xfrm>
              </p:grpSpPr>
              <p:sp>
                <p:nvSpPr>
                  <p:cNvPr id="84001" name="任意多边形 84000"/>
                  <p:cNvSpPr/>
                  <p:nvPr/>
                </p:nvSpPr>
                <p:spPr>
                  <a:xfrm rot="-84182">
                    <a:off x="2983" y="1289"/>
                    <a:ext cx="1404" cy="219"/>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02" name="任意多边形 84001"/>
                  <p:cNvSpPr/>
                  <p:nvPr/>
                </p:nvSpPr>
                <p:spPr>
                  <a:xfrm rot="-84182">
                    <a:off x="4379" y="1269"/>
                    <a:ext cx="754" cy="34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03" name="组合 84002"/>
                <p:cNvGrpSpPr/>
                <p:nvPr/>
              </p:nvGrpSpPr>
              <p:grpSpPr>
                <a:xfrm>
                  <a:off x="4296" y="349"/>
                  <a:ext cx="737" cy="167"/>
                  <a:chOff x="2938" y="917"/>
                  <a:chExt cx="1879" cy="427"/>
                </a:xfrm>
              </p:grpSpPr>
              <p:sp>
                <p:nvSpPr>
                  <p:cNvPr id="84004" name="任意多边形 84003"/>
                  <p:cNvSpPr/>
                  <p:nvPr/>
                </p:nvSpPr>
                <p:spPr>
                  <a:xfrm rot="-802576">
                    <a:off x="2938" y="1129"/>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05" name="任意多边形 84004"/>
                  <p:cNvSpPr/>
                  <p:nvPr/>
                </p:nvSpPr>
                <p:spPr>
                  <a:xfrm rot="-802576">
                    <a:off x="4155" y="917"/>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06" name="组合 84005"/>
                <p:cNvGrpSpPr/>
                <p:nvPr/>
              </p:nvGrpSpPr>
              <p:grpSpPr>
                <a:xfrm>
                  <a:off x="3394" y="637"/>
                  <a:ext cx="493" cy="912"/>
                  <a:chOff x="637" y="1653"/>
                  <a:chExt cx="1257" cy="2326"/>
                </a:xfrm>
              </p:grpSpPr>
              <p:sp>
                <p:nvSpPr>
                  <p:cNvPr id="84007" name="任意多边形 84006"/>
                  <p:cNvSpPr/>
                  <p:nvPr/>
                </p:nvSpPr>
                <p:spPr>
                  <a:xfrm rot="-2711884" flipH="1">
                    <a:off x="876" y="2359"/>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08" name="任意多边形 84007"/>
                  <p:cNvSpPr/>
                  <p:nvPr/>
                </p:nvSpPr>
                <p:spPr>
                  <a:xfrm rot="-2711884" flipH="1">
                    <a:off x="419" y="3271"/>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09" name="组合 84008"/>
                <p:cNvGrpSpPr/>
                <p:nvPr/>
              </p:nvGrpSpPr>
              <p:grpSpPr>
                <a:xfrm>
                  <a:off x="3142" y="850"/>
                  <a:ext cx="966" cy="522"/>
                  <a:chOff x="-5" y="2196"/>
                  <a:chExt cx="2463" cy="1332"/>
                </a:xfrm>
              </p:grpSpPr>
              <p:sp>
                <p:nvSpPr>
                  <p:cNvPr id="84010" name="任意多边形 84009"/>
                  <p:cNvSpPr/>
                  <p:nvPr/>
                </p:nvSpPr>
                <p:spPr>
                  <a:xfrm rot="-2104081" flipH="1">
                    <a:off x="644" y="2196"/>
                    <a:ext cx="1814" cy="347"/>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11" name="任意多边形 84010"/>
                  <p:cNvSpPr/>
                  <p:nvPr/>
                </p:nvSpPr>
                <p:spPr>
                  <a:xfrm rot="-2104081" flipH="1">
                    <a:off x="-5" y="2983"/>
                    <a:ext cx="974" cy="54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12" name="组合 84011"/>
                <p:cNvGrpSpPr/>
                <p:nvPr/>
              </p:nvGrpSpPr>
              <p:grpSpPr>
                <a:xfrm>
                  <a:off x="3124" y="777"/>
                  <a:ext cx="971" cy="417"/>
                  <a:chOff x="-52" y="2009"/>
                  <a:chExt cx="2477" cy="1064"/>
                </a:xfrm>
              </p:grpSpPr>
              <p:sp>
                <p:nvSpPr>
                  <p:cNvPr id="84013" name="任意多边形 84012"/>
                  <p:cNvSpPr/>
                  <p:nvPr/>
                </p:nvSpPr>
                <p:spPr>
                  <a:xfrm rot="-1582915" flipH="1">
                    <a:off x="689" y="2009"/>
                    <a:ext cx="1736" cy="30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14" name="任意多边形 84013"/>
                  <p:cNvSpPr/>
                  <p:nvPr/>
                </p:nvSpPr>
                <p:spPr>
                  <a:xfrm rot="-1582915" flipH="1">
                    <a:off x="-52" y="2597"/>
                    <a:ext cx="932" cy="47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4015" name="组合 84014"/>
                <p:cNvGrpSpPr/>
                <p:nvPr/>
              </p:nvGrpSpPr>
              <p:grpSpPr>
                <a:xfrm>
                  <a:off x="3115" y="700"/>
                  <a:ext cx="969" cy="363"/>
                  <a:chOff x="-74" y="1813"/>
                  <a:chExt cx="2472" cy="927"/>
                </a:xfrm>
              </p:grpSpPr>
              <p:sp>
                <p:nvSpPr>
                  <p:cNvPr id="84016" name="任意多边形 84015"/>
                  <p:cNvSpPr/>
                  <p:nvPr/>
                </p:nvSpPr>
                <p:spPr>
                  <a:xfrm rot="-1080363" flipH="1">
                    <a:off x="721" y="1813"/>
                    <a:ext cx="1677" cy="33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17" name="任意多边形 84016"/>
                  <p:cNvSpPr/>
                  <p:nvPr/>
                </p:nvSpPr>
                <p:spPr>
                  <a:xfrm rot="-1080363" flipH="1">
                    <a:off x="-74" y="2214"/>
                    <a:ext cx="901" cy="52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4018" name="组合 84017"/>
                <p:cNvGrpSpPr/>
                <p:nvPr/>
              </p:nvGrpSpPr>
              <p:grpSpPr>
                <a:xfrm>
                  <a:off x="3153" y="613"/>
                  <a:ext cx="918" cy="257"/>
                  <a:chOff x="22" y="1591"/>
                  <a:chExt cx="2342" cy="657"/>
                </a:xfrm>
              </p:grpSpPr>
              <p:sp>
                <p:nvSpPr>
                  <p:cNvPr id="84019" name="任意多边形 84018"/>
                  <p:cNvSpPr/>
                  <p:nvPr/>
                </p:nvSpPr>
                <p:spPr>
                  <a:xfrm rot="-463793" flipH="1">
                    <a:off x="819" y="1591"/>
                    <a:ext cx="1545"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20" name="任意多边形 84019"/>
                  <p:cNvSpPr/>
                  <p:nvPr/>
                </p:nvSpPr>
                <p:spPr>
                  <a:xfrm rot="-463793" flipH="1">
                    <a:off x="22" y="1759"/>
                    <a:ext cx="830" cy="48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4021" name="组合 84020"/>
                <p:cNvGrpSpPr/>
                <p:nvPr/>
              </p:nvGrpSpPr>
              <p:grpSpPr>
                <a:xfrm>
                  <a:off x="3218" y="556"/>
                  <a:ext cx="843" cy="134"/>
                  <a:chOff x="189" y="1446"/>
                  <a:chExt cx="2150" cy="343"/>
                </a:xfrm>
              </p:grpSpPr>
              <p:sp>
                <p:nvSpPr>
                  <p:cNvPr id="84022" name="任意多边形 84021"/>
                  <p:cNvSpPr/>
                  <p:nvPr/>
                </p:nvSpPr>
                <p:spPr>
                  <a:xfrm rot="84182" flipH="1">
                    <a:off x="935" y="1466"/>
                    <a:ext cx="1404" cy="219"/>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23" name="任意多边形 84022"/>
                  <p:cNvSpPr/>
                  <p:nvPr/>
                </p:nvSpPr>
                <p:spPr>
                  <a:xfrm rot="84182" flipH="1">
                    <a:off x="189" y="1446"/>
                    <a:ext cx="754" cy="34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gradFill>
                  <a:ln w="9525">
                    <a:noFill/>
                  </a:ln>
                </p:spPr>
                <p:txBody>
                  <a:bodyPr/>
                  <a:lstStyle/>
                  <a:p>
                    <a:endParaRPr lang="zh-CN" altLang="en-US"/>
                  </a:p>
                </p:txBody>
              </p:sp>
            </p:grpSp>
            <p:grpSp>
              <p:nvGrpSpPr>
                <p:cNvPr id="84024" name="组合 84023"/>
                <p:cNvGrpSpPr/>
                <p:nvPr/>
              </p:nvGrpSpPr>
              <p:grpSpPr>
                <a:xfrm>
                  <a:off x="3342" y="418"/>
                  <a:ext cx="737" cy="167"/>
                  <a:chOff x="505" y="1094"/>
                  <a:chExt cx="1879" cy="427"/>
                </a:xfrm>
              </p:grpSpPr>
              <p:sp>
                <p:nvSpPr>
                  <p:cNvPr id="84025" name="任意多边形 84024"/>
                  <p:cNvSpPr/>
                  <p:nvPr/>
                </p:nvSpPr>
                <p:spPr>
                  <a:xfrm rot="802576" flipH="1">
                    <a:off x="1151" y="1306"/>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26" name="任意多边形 84025"/>
                  <p:cNvSpPr/>
                  <p:nvPr/>
                </p:nvSpPr>
                <p:spPr>
                  <a:xfrm rot="802576" flipH="1">
                    <a:off x="505" y="1094"/>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4027" name="组合 84026"/>
                <p:cNvGrpSpPr/>
                <p:nvPr/>
              </p:nvGrpSpPr>
              <p:grpSpPr>
                <a:xfrm>
                  <a:off x="3386" y="341"/>
                  <a:ext cx="725" cy="218"/>
                  <a:chOff x="616" y="899"/>
                  <a:chExt cx="1850" cy="554"/>
                </a:xfrm>
              </p:grpSpPr>
              <p:sp>
                <p:nvSpPr>
                  <p:cNvPr id="84028" name="任意多边形 84027"/>
                  <p:cNvSpPr/>
                  <p:nvPr/>
                </p:nvSpPr>
                <p:spPr>
                  <a:xfrm rot="1277471" flipH="1">
                    <a:off x="1233" y="1238"/>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29" name="任意多边形 84028"/>
                  <p:cNvSpPr/>
                  <p:nvPr/>
                </p:nvSpPr>
                <p:spPr>
                  <a:xfrm rot="1277471" flipH="1">
                    <a:off x="616" y="899"/>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4030" name="组合 84029"/>
                <p:cNvGrpSpPr/>
                <p:nvPr/>
              </p:nvGrpSpPr>
              <p:grpSpPr>
                <a:xfrm>
                  <a:off x="3472" y="231"/>
                  <a:ext cx="693" cy="291"/>
                  <a:chOff x="3472" y="231"/>
                  <a:chExt cx="693" cy="291"/>
                </a:xfrm>
              </p:grpSpPr>
              <p:sp>
                <p:nvSpPr>
                  <p:cNvPr id="84031" name="任意多边形 84030"/>
                  <p:cNvSpPr/>
                  <p:nvPr/>
                </p:nvSpPr>
                <p:spPr>
                  <a:xfrm rot="2028410" flipH="1">
                    <a:off x="3681" y="438"/>
                    <a:ext cx="484" cy="8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32" name="任意多边形 84031"/>
                  <p:cNvSpPr/>
                  <p:nvPr/>
                </p:nvSpPr>
                <p:spPr>
                  <a:xfrm rot="2028410" flipH="1">
                    <a:off x="3472" y="231"/>
                    <a:ext cx="260" cy="132"/>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4033" name="组合 84032"/>
                <p:cNvGrpSpPr/>
                <p:nvPr/>
              </p:nvGrpSpPr>
              <p:grpSpPr>
                <a:xfrm>
                  <a:off x="3554" y="118"/>
                  <a:ext cx="664" cy="349"/>
                  <a:chOff x="3554" y="118"/>
                  <a:chExt cx="664" cy="349"/>
                </a:xfrm>
              </p:grpSpPr>
              <p:sp>
                <p:nvSpPr>
                  <p:cNvPr id="84034" name="任意多边形 84033"/>
                  <p:cNvSpPr/>
                  <p:nvPr/>
                </p:nvSpPr>
                <p:spPr>
                  <a:xfrm rot="2664424" flipH="1">
                    <a:off x="3727" y="383"/>
                    <a:ext cx="491" cy="8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35" name="任意多边形 84034"/>
                  <p:cNvSpPr/>
                  <p:nvPr/>
                </p:nvSpPr>
                <p:spPr>
                  <a:xfrm rot="2664424" flipH="1">
                    <a:off x="3554" y="118"/>
                    <a:ext cx="264" cy="132"/>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4036" name="组合 84035"/>
                <p:cNvGrpSpPr/>
                <p:nvPr/>
              </p:nvGrpSpPr>
              <p:grpSpPr>
                <a:xfrm>
                  <a:off x="3784" y="30"/>
                  <a:ext cx="305" cy="593"/>
                  <a:chOff x="1633" y="104"/>
                  <a:chExt cx="778" cy="1512"/>
                </a:xfrm>
              </p:grpSpPr>
              <p:sp>
                <p:nvSpPr>
                  <p:cNvPr id="84037" name="任意多边形 84036"/>
                  <p:cNvSpPr/>
                  <p:nvPr/>
                </p:nvSpPr>
                <p:spPr>
                  <a:xfrm rot="3473776" flipH="1">
                    <a:off x="1753" y="958"/>
                    <a:ext cx="1100"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38" name="任意多边形 84037"/>
                  <p:cNvSpPr/>
                  <p:nvPr/>
                </p:nvSpPr>
                <p:spPr>
                  <a:xfrm rot="3473776" flipH="1">
                    <a:off x="1506" y="230"/>
                    <a:ext cx="591"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4039" name="组合 84038"/>
                <p:cNvGrpSpPr/>
                <p:nvPr/>
              </p:nvGrpSpPr>
              <p:grpSpPr>
                <a:xfrm>
                  <a:off x="3903" y="0"/>
                  <a:ext cx="248" cy="601"/>
                  <a:chOff x="1935" y="28"/>
                  <a:chExt cx="634" cy="1534"/>
                </a:xfrm>
              </p:grpSpPr>
              <p:sp>
                <p:nvSpPr>
                  <p:cNvPr id="84040" name="任意多边形 84039"/>
                  <p:cNvSpPr/>
                  <p:nvPr/>
                </p:nvSpPr>
                <p:spPr>
                  <a:xfrm rot="4126480" flipH="1">
                    <a:off x="1931" y="924"/>
                    <a:ext cx="1061"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41" name="任意多边形 84040"/>
                  <p:cNvSpPr/>
                  <p:nvPr/>
                </p:nvSpPr>
                <p:spPr>
                  <a:xfrm rot="4126480" flipH="1">
                    <a:off x="1819" y="144"/>
                    <a:ext cx="570"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grpSp>
              <p:nvGrpSpPr>
                <p:cNvPr id="84042" name="组合 84041"/>
                <p:cNvGrpSpPr/>
                <p:nvPr/>
              </p:nvGrpSpPr>
              <p:grpSpPr>
                <a:xfrm>
                  <a:off x="4251" y="252"/>
                  <a:ext cx="723" cy="222"/>
                  <a:chOff x="2822" y="672"/>
                  <a:chExt cx="1845" cy="566"/>
                </a:xfrm>
              </p:grpSpPr>
              <p:sp>
                <p:nvSpPr>
                  <p:cNvPr id="84043" name="任意多边形 84042"/>
                  <p:cNvSpPr/>
                  <p:nvPr/>
                </p:nvSpPr>
                <p:spPr>
                  <a:xfrm rot="-1325434">
                    <a:off x="2822" y="1023"/>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44" name="任意多边形 84043"/>
                  <p:cNvSpPr/>
                  <p:nvPr/>
                </p:nvSpPr>
                <p:spPr>
                  <a:xfrm rot="-1325434">
                    <a:off x="4005" y="672"/>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45" name="组合 84044"/>
                <p:cNvGrpSpPr/>
                <p:nvPr/>
              </p:nvGrpSpPr>
              <p:grpSpPr>
                <a:xfrm>
                  <a:off x="4196" y="163"/>
                  <a:ext cx="699" cy="282"/>
                  <a:chOff x="2683" y="445"/>
                  <a:chExt cx="1781" cy="717"/>
                </a:xfrm>
              </p:grpSpPr>
              <p:sp>
                <p:nvSpPr>
                  <p:cNvPr id="84046" name="任意多边形 84045"/>
                  <p:cNvSpPr/>
                  <p:nvPr/>
                </p:nvSpPr>
                <p:spPr>
                  <a:xfrm rot="-1921064">
                    <a:off x="2683" y="947"/>
                    <a:ext cx="1233" cy="215"/>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47" name="任意多边形 84046"/>
                  <p:cNvSpPr/>
                  <p:nvPr/>
                </p:nvSpPr>
                <p:spPr>
                  <a:xfrm rot="-1921064">
                    <a:off x="3802" y="445"/>
                    <a:ext cx="662" cy="338"/>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sp>
              <p:nvSpPr>
                <p:cNvPr id="84048" name="任意多边形 84047"/>
                <p:cNvSpPr/>
                <p:nvPr/>
              </p:nvSpPr>
              <p:spPr>
                <a:xfrm rot="4578755" flipH="1">
                  <a:off x="3968" y="372"/>
                  <a:ext cx="403" cy="57"/>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ln>
              </p:spPr>
              <p:txBody>
                <a:bodyPr/>
                <a:lstStyle/>
                <a:p>
                  <a:endParaRPr lang="zh-CN" altLang="en-US"/>
                </a:p>
              </p:txBody>
            </p:sp>
            <p:sp>
              <p:nvSpPr>
                <p:cNvPr id="84049" name="任意多边形 84048"/>
                <p:cNvSpPr/>
                <p:nvPr/>
              </p:nvSpPr>
              <p:spPr>
                <a:xfrm rot="4578755" flipH="1">
                  <a:off x="3977" y="77"/>
                  <a:ext cx="216" cy="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ln>
              </p:spPr>
              <p:txBody>
                <a:bodyPr/>
                <a:lstStyle/>
                <a:p>
                  <a:endParaRPr lang="zh-CN" altLang="en-US"/>
                </a:p>
              </p:txBody>
            </p:sp>
            <p:grpSp>
              <p:nvGrpSpPr>
                <p:cNvPr id="84050" name="组合 84049"/>
                <p:cNvGrpSpPr/>
                <p:nvPr/>
              </p:nvGrpSpPr>
              <p:grpSpPr>
                <a:xfrm>
                  <a:off x="4242" y="5"/>
                  <a:ext cx="251" cy="596"/>
                  <a:chOff x="2800" y="41"/>
                  <a:chExt cx="640" cy="1520"/>
                </a:xfrm>
              </p:grpSpPr>
              <p:sp>
                <p:nvSpPr>
                  <p:cNvPr id="84051" name="任意多边形 84050"/>
                  <p:cNvSpPr/>
                  <p:nvPr/>
                </p:nvSpPr>
                <p:spPr>
                  <a:xfrm rot="-3857755">
                    <a:off x="2361" y="938"/>
                    <a:ext cx="1062" cy="184"/>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52" name="任意多边形 84051"/>
                  <p:cNvSpPr/>
                  <p:nvPr/>
                </p:nvSpPr>
                <p:spPr>
                  <a:xfrm rot="-3857755">
                    <a:off x="3010" y="181"/>
                    <a:ext cx="570" cy="28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53" name="组合 84052"/>
                <p:cNvGrpSpPr/>
                <p:nvPr/>
              </p:nvGrpSpPr>
              <p:grpSpPr>
                <a:xfrm>
                  <a:off x="4295" y="53"/>
                  <a:ext cx="398" cy="574"/>
                  <a:chOff x="2934" y="163"/>
                  <a:chExt cx="1017" cy="1464"/>
                </a:xfrm>
              </p:grpSpPr>
              <p:sp>
                <p:nvSpPr>
                  <p:cNvPr id="84054" name="任意多边形 84053"/>
                  <p:cNvSpPr/>
                  <p:nvPr/>
                </p:nvSpPr>
                <p:spPr>
                  <a:xfrm rot="-2777260">
                    <a:off x="2491" y="914"/>
                    <a:ext cx="1155" cy="270"/>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55" name="任意多边形 84054"/>
                  <p:cNvSpPr/>
                  <p:nvPr/>
                </p:nvSpPr>
                <p:spPr>
                  <a:xfrm rot="-2777260">
                    <a:off x="3429" y="261"/>
                    <a:ext cx="620" cy="42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56" name="组合 84055"/>
                <p:cNvGrpSpPr/>
                <p:nvPr/>
              </p:nvGrpSpPr>
              <p:grpSpPr>
                <a:xfrm>
                  <a:off x="4215" y="2"/>
                  <a:ext cx="95" cy="567"/>
                  <a:chOff x="2730" y="32"/>
                  <a:chExt cx="243" cy="1448"/>
                </a:xfrm>
              </p:grpSpPr>
              <p:sp>
                <p:nvSpPr>
                  <p:cNvPr id="84057" name="任意多边形 84056"/>
                  <p:cNvSpPr/>
                  <p:nvPr/>
                </p:nvSpPr>
                <p:spPr>
                  <a:xfrm rot="-4903748">
                    <a:off x="2296" y="960"/>
                    <a:ext cx="954" cy="86"/>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gradFill>
                  <a:ln w="9525">
                    <a:noFill/>
                  </a:ln>
                </p:spPr>
                <p:txBody>
                  <a:bodyPr/>
                  <a:lstStyle/>
                  <a:p>
                    <a:endParaRPr lang="zh-CN" altLang="en-US"/>
                  </a:p>
                </p:txBody>
              </p:sp>
              <p:sp>
                <p:nvSpPr>
                  <p:cNvPr id="84058" name="任意多边形 84057"/>
                  <p:cNvSpPr/>
                  <p:nvPr/>
                </p:nvSpPr>
                <p:spPr>
                  <a:xfrm rot="-4903748">
                    <a:off x="2649" y="220"/>
                    <a:ext cx="512" cy="13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ln>
                </p:spPr>
                <p:txBody>
                  <a:bodyPr/>
                  <a:lstStyle/>
                  <a:p>
                    <a:endParaRPr lang="zh-CN" altLang="en-US"/>
                  </a:p>
                </p:txBody>
              </p:sp>
            </p:grpSp>
            <p:grpSp>
              <p:nvGrpSpPr>
                <p:cNvPr id="84059" name="组合 84058"/>
                <p:cNvGrpSpPr/>
                <p:nvPr/>
              </p:nvGrpSpPr>
              <p:grpSpPr>
                <a:xfrm>
                  <a:off x="3514" y="683"/>
                  <a:ext cx="425" cy="960"/>
                  <a:chOff x="943" y="1769"/>
                  <a:chExt cx="1085" cy="2450"/>
                </a:xfrm>
              </p:grpSpPr>
              <p:sp>
                <p:nvSpPr>
                  <p:cNvPr id="84060" name="任意多边形 84059"/>
                  <p:cNvSpPr/>
                  <p:nvPr/>
                </p:nvSpPr>
                <p:spPr>
                  <a:xfrm rot="-3264308" flipH="1">
                    <a:off x="1010" y="2475"/>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61" name="任意多边形 84060"/>
                  <p:cNvSpPr/>
                  <p:nvPr/>
                </p:nvSpPr>
                <p:spPr>
                  <a:xfrm rot="-3264308" flipH="1">
                    <a:off x="725" y="3511"/>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62" name="组合 84061"/>
                <p:cNvGrpSpPr/>
                <p:nvPr/>
              </p:nvGrpSpPr>
              <p:grpSpPr>
                <a:xfrm>
                  <a:off x="3715" y="748"/>
                  <a:ext cx="300" cy="930"/>
                  <a:chOff x="1455" y="1936"/>
                  <a:chExt cx="766" cy="2373"/>
                </a:xfrm>
              </p:grpSpPr>
              <p:sp>
                <p:nvSpPr>
                  <p:cNvPr id="84063" name="任意多边形 84062"/>
                  <p:cNvSpPr/>
                  <p:nvPr/>
                </p:nvSpPr>
                <p:spPr>
                  <a:xfrm rot="-4057115" flipH="1">
                    <a:off x="1267" y="2577"/>
                    <a:ext cx="1595"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64" name="任意多边形 84063"/>
                  <p:cNvSpPr/>
                  <p:nvPr/>
                </p:nvSpPr>
                <p:spPr>
                  <a:xfrm rot="-4057115" flipH="1">
                    <a:off x="1272" y="3636"/>
                    <a:ext cx="856"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65" name="组合 84064"/>
                <p:cNvGrpSpPr/>
                <p:nvPr/>
              </p:nvGrpSpPr>
              <p:grpSpPr>
                <a:xfrm rot="88588">
                  <a:off x="3923" y="769"/>
                  <a:ext cx="180" cy="913"/>
                  <a:chOff x="1956" y="1990"/>
                  <a:chExt cx="492" cy="2604"/>
                </a:xfrm>
              </p:grpSpPr>
              <p:sp>
                <p:nvSpPr>
                  <p:cNvPr id="84066" name="任意多边形 84065"/>
                  <p:cNvSpPr/>
                  <p:nvPr/>
                </p:nvSpPr>
                <p:spPr>
                  <a:xfrm rot="-4817938" flipH="1">
                    <a:off x="1442" y="2695"/>
                    <a:ext cx="1711" cy="301"/>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gradFill>
                  <a:ln w="9525">
                    <a:noFill/>
                  </a:ln>
                </p:spPr>
                <p:txBody>
                  <a:bodyPr/>
                  <a:lstStyle/>
                  <a:p>
                    <a:endParaRPr lang="zh-CN" altLang="en-US"/>
                  </a:p>
                </p:txBody>
              </p:sp>
              <p:sp>
                <p:nvSpPr>
                  <p:cNvPr id="84067" name="任意多边形 84066"/>
                  <p:cNvSpPr/>
                  <p:nvPr/>
                </p:nvSpPr>
                <p:spPr>
                  <a:xfrm rot="-4817938" flipH="1">
                    <a:off x="1733" y="3898"/>
                    <a:ext cx="918" cy="473"/>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68" name="组合 84067"/>
                <p:cNvGrpSpPr/>
                <p:nvPr/>
              </p:nvGrpSpPr>
              <p:grpSpPr>
                <a:xfrm>
                  <a:off x="4451" y="662"/>
                  <a:ext cx="442" cy="951"/>
                  <a:chOff x="3334" y="1717"/>
                  <a:chExt cx="1125" cy="2426"/>
                </a:xfrm>
              </p:grpSpPr>
              <p:sp>
                <p:nvSpPr>
                  <p:cNvPr id="84069" name="任意多边形 84068"/>
                  <p:cNvSpPr/>
                  <p:nvPr/>
                </p:nvSpPr>
                <p:spPr>
                  <a:xfrm rot="3144576">
                    <a:off x="2628" y="2423"/>
                    <a:ext cx="1724" cy="312"/>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4070" name="任意多边形 84069"/>
                  <p:cNvSpPr/>
                  <p:nvPr/>
                </p:nvSpPr>
                <p:spPr>
                  <a:xfrm rot="3144576">
                    <a:off x="3751" y="3435"/>
                    <a:ext cx="925" cy="490"/>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71" name="组合 84070"/>
                <p:cNvGrpSpPr/>
                <p:nvPr/>
              </p:nvGrpSpPr>
              <p:grpSpPr>
                <a:xfrm>
                  <a:off x="4391" y="721"/>
                  <a:ext cx="347" cy="951"/>
                  <a:chOff x="3181" y="1866"/>
                  <a:chExt cx="883" cy="2426"/>
                </a:xfrm>
              </p:grpSpPr>
              <p:sp>
                <p:nvSpPr>
                  <p:cNvPr id="84072" name="任意多边形 84071"/>
                  <p:cNvSpPr/>
                  <p:nvPr/>
                </p:nvSpPr>
                <p:spPr>
                  <a:xfrm rot="3745735">
                    <a:off x="2505" y="2541"/>
                    <a:ext cx="1650" cy="299"/>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4073" name="任意多边形 84072"/>
                  <p:cNvSpPr/>
                  <p:nvPr/>
                </p:nvSpPr>
                <p:spPr>
                  <a:xfrm rot="3745735">
                    <a:off x="3387" y="3615"/>
                    <a:ext cx="885" cy="469"/>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gradFill>
                  <a:ln w="9525">
                    <a:noFill/>
                  </a:ln>
                </p:spPr>
                <p:txBody>
                  <a:bodyPr/>
                  <a:lstStyle/>
                  <a:p>
                    <a:endParaRPr lang="zh-CN" altLang="en-US"/>
                  </a:p>
                </p:txBody>
              </p:sp>
            </p:grpSp>
            <p:grpSp>
              <p:nvGrpSpPr>
                <p:cNvPr id="84074" name="组合 84073"/>
                <p:cNvGrpSpPr/>
                <p:nvPr/>
              </p:nvGrpSpPr>
              <p:grpSpPr>
                <a:xfrm>
                  <a:off x="4323" y="767"/>
                  <a:ext cx="243" cy="935"/>
                  <a:chOff x="3006" y="1983"/>
                  <a:chExt cx="619" cy="2386"/>
                </a:xfrm>
              </p:grpSpPr>
              <p:sp>
                <p:nvSpPr>
                  <p:cNvPr id="84075" name="任意多边形 84074"/>
                  <p:cNvSpPr/>
                  <p:nvPr/>
                </p:nvSpPr>
                <p:spPr>
                  <a:xfrm rot="4286818">
                    <a:off x="2328" y="2660"/>
                    <a:ext cx="1601" cy="246"/>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4076" name="任意多边形 84075"/>
                  <p:cNvSpPr/>
                  <p:nvPr/>
                </p:nvSpPr>
                <p:spPr>
                  <a:xfrm rot="4286818">
                    <a:off x="3002" y="3746"/>
                    <a:ext cx="859" cy="38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ln>
                </p:spPr>
                <p:txBody>
                  <a:bodyPr/>
                  <a:lstStyle/>
                  <a:p>
                    <a:endParaRPr lang="zh-CN" altLang="en-US"/>
                  </a:p>
                </p:txBody>
              </p:sp>
            </p:grpSp>
            <p:grpSp>
              <p:nvGrpSpPr>
                <p:cNvPr id="84077" name="组合 84076"/>
                <p:cNvGrpSpPr/>
                <p:nvPr/>
              </p:nvGrpSpPr>
              <p:grpSpPr>
                <a:xfrm>
                  <a:off x="4249" y="813"/>
                  <a:ext cx="159" cy="870"/>
                  <a:chOff x="2819" y="2101"/>
                  <a:chExt cx="405" cy="2219"/>
                </a:xfrm>
              </p:grpSpPr>
              <p:sp>
                <p:nvSpPr>
                  <p:cNvPr id="84078" name="任意多边形 84077"/>
                  <p:cNvSpPr/>
                  <p:nvPr/>
                </p:nvSpPr>
                <p:spPr>
                  <a:xfrm rot="4898956">
                    <a:off x="2206" y="2713"/>
                    <a:ext cx="1471" cy="246"/>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ln>
                </p:spPr>
                <p:txBody>
                  <a:bodyPr/>
                  <a:lstStyle/>
                  <a:p>
                    <a:endParaRPr lang="zh-CN" altLang="en-US"/>
                  </a:p>
                </p:txBody>
              </p:sp>
              <p:sp>
                <p:nvSpPr>
                  <p:cNvPr id="84079" name="任意多边形 84078"/>
                  <p:cNvSpPr/>
                  <p:nvPr/>
                </p:nvSpPr>
                <p:spPr>
                  <a:xfrm rot="4898956">
                    <a:off x="2636" y="3732"/>
                    <a:ext cx="790" cy="386"/>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ln>
                </p:spPr>
                <p:txBody>
                  <a:bodyPr/>
                  <a:lstStyle/>
                  <a:p>
                    <a:endParaRPr lang="zh-CN" altLang="en-US"/>
                  </a:p>
                </p:txBody>
              </p:sp>
            </p:grpSp>
            <p:grpSp>
              <p:nvGrpSpPr>
                <p:cNvPr id="84080" name="组合 84079"/>
                <p:cNvGrpSpPr/>
                <p:nvPr/>
              </p:nvGrpSpPr>
              <p:grpSpPr>
                <a:xfrm>
                  <a:off x="4045" y="826"/>
                  <a:ext cx="167" cy="857"/>
                  <a:chOff x="2287" y="2135"/>
                  <a:chExt cx="426" cy="2185"/>
                </a:xfrm>
              </p:grpSpPr>
              <p:sp>
                <p:nvSpPr>
                  <p:cNvPr id="84081" name="任意多边形 84080"/>
                  <p:cNvSpPr/>
                  <p:nvPr/>
                </p:nvSpPr>
                <p:spPr>
                  <a:xfrm rot="5755659">
                    <a:off x="1900" y="2759"/>
                    <a:ext cx="1437" cy="188"/>
                  </a:xfrm>
                  <a:custGeom>
                    <a:rect l="0" t="0" r="0" b="0"/>
                    <a:pathLst>
                      <a:path w="2736" h="502">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ln>
                </p:spPr>
                <p:txBody>
                  <a:bodyPr/>
                  <a:lstStyle/>
                  <a:p>
                    <a:endParaRPr lang="zh-CN" altLang="en-US"/>
                  </a:p>
                </p:txBody>
              </p:sp>
              <p:sp>
                <p:nvSpPr>
                  <p:cNvPr id="84082" name="任意多边形 84081"/>
                  <p:cNvSpPr/>
                  <p:nvPr/>
                </p:nvSpPr>
                <p:spPr>
                  <a:xfrm rot="5755659">
                    <a:off x="2049" y="3787"/>
                    <a:ext cx="771" cy="295"/>
                  </a:xfrm>
                  <a:custGeom>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ln>
                </p:spPr>
                <p:txBody>
                  <a:bodyPr/>
                  <a:lstStyle/>
                  <a:p>
                    <a:endParaRPr lang="zh-CN" altLang="en-US"/>
                  </a:p>
                </p:txBody>
              </p:sp>
            </p:grpSp>
          </p:grpSp>
          <p:sp>
            <p:nvSpPr>
              <p:cNvPr id="84083" name="任意多边形 84082"/>
              <p:cNvSpPr/>
              <p:nvPr/>
            </p:nvSpPr>
            <p:spPr>
              <a:xfrm flipH="1">
                <a:off x="3873" y="934"/>
                <a:ext cx="191" cy="580"/>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84" name="任意多边形 84083"/>
              <p:cNvSpPr/>
              <p:nvPr/>
            </p:nvSpPr>
            <p:spPr>
              <a:xfrm flipH="1">
                <a:off x="3528" y="726"/>
                <a:ext cx="833" cy="903"/>
              </a:xfrm>
              <a:custGeom>
                <a:gdLst>
                  <a:gd name="txL" fmla="*/ 0 w 21600"/>
                  <a:gd name="txT" fmla="*/ 0 h 21602"/>
                  <a:gd name="txR" fmla="*/ 21600 w 21600"/>
                  <a:gd name="txB" fmla="*/ 21602 h 21602"/>
                </a:gdLst>
                <a:cxnLst>
                  <a:cxn ang="270">
                    <a:pos x="5467" y="0"/>
                  </a:cxn>
                  <a:cxn ang="90">
                    <a:pos x="21588" y="21601"/>
                  </a:cxn>
                  <a:cxn ang="180">
                    <a:pos x="0" y="20897"/>
                  </a:cxn>
                </a:cxnLst>
                <a:rect l="txL" t="txT" r="txR" b="txB"/>
                <a:pathLst>
                  <a:path w="21600" h="21602" fill="none">
                    <a:moveTo>
                      <a:pt x="5467" y="0"/>
                    </a:moveTo>
                    <a:arcTo wR="21600" hR="21600" stAng="-4520344" swAng="4632411"/>
                  </a:path>
                  <a:path w="21600" h="21602" stroke="0">
                    <a:moveTo>
                      <a:pt x="5467" y="0"/>
                    </a:moveTo>
                    <a:arcTo wR="21600" hR="21600" stAng="-4520344" swAng="4632411"/>
                    <a:lnTo>
                      <a:pt x="0" y="20897"/>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85" name="任意多边形 84084"/>
              <p:cNvSpPr/>
              <p:nvPr/>
            </p:nvSpPr>
            <p:spPr>
              <a:xfrm flipV="1">
                <a:off x="4278" y="179"/>
                <a:ext cx="1007" cy="802"/>
              </a:xfrm>
              <a:custGeom>
                <a:gdLst>
                  <a:gd name="txL" fmla="*/ 0 w 36729"/>
                  <a:gd name="txT" fmla="*/ 0 h 21600"/>
                  <a:gd name="txR" fmla="*/ 36729 w 36729"/>
                  <a:gd name="txB" fmla="*/ 21600 h 21600"/>
                </a:gdLst>
                <a:cxnLst>
                  <a:cxn ang="0">
                    <a:pos x="36729" y="10451"/>
                  </a:cxn>
                  <a:cxn ang="180">
                    <a:pos x="0" y="12197"/>
                  </a:cxn>
                  <a:cxn ang="270">
                    <a:pos x="17826" y="0"/>
                  </a:cxn>
                </a:cxnLst>
                <a:rect l="txL" t="txT" r="txR" b="txB"/>
                <a:pathLst>
                  <a:path w="36729" h="21600" fill="none">
                    <a:moveTo>
                      <a:pt x="36729" y="10451"/>
                    </a:moveTo>
                    <a:arcTo wR="21600" hR="21600" stAng="-19863773" swAng="7000918"/>
                  </a:path>
                  <a:path w="36729" h="21600" stroke="0">
                    <a:moveTo>
                      <a:pt x="36729" y="10451"/>
                    </a:moveTo>
                    <a:arcTo wR="21600" hR="21600" stAng="-19863773" swAng="7000918"/>
                    <a:lnTo>
                      <a:pt x="17826" y="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86" name="任意多边形 84085"/>
              <p:cNvSpPr/>
              <p:nvPr/>
            </p:nvSpPr>
            <p:spPr>
              <a:xfrm flipH="1">
                <a:off x="3612" y="580"/>
                <a:ext cx="487" cy="933"/>
              </a:xfrm>
              <a:custGeom>
                <a:gdLst>
                  <a:gd name="txL" fmla="*/ 0 w 28940"/>
                  <a:gd name="txT" fmla="*/ 0 h 22305"/>
                  <a:gd name="txR" fmla="*/ 28940 w 28940"/>
                  <a:gd name="txB" fmla="*/ 22305 h 22305"/>
                </a:gdLst>
                <a:cxnLst>
                  <a:cxn ang="180">
                    <a:pos x="0" y="1285"/>
                  </a:cxn>
                  <a:cxn ang="0">
                    <a:pos x="28928" y="22304"/>
                  </a:cxn>
                  <a:cxn ang="90">
                    <a:pos x="7340" y="21600"/>
                  </a:cxn>
                </a:cxnLst>
                <a:rect l="txL" t="txT" r="txR" b="txB"/>
                <a:pathLst>
                  <a:path w="28940" h="22305" fill="none">
                    <a:moveTo>
                      <a:pt x="0" y="1285"/>
                    </a:moveTo>
                    <a:arcTo wR="21600" hR="21600" stAng="-6591916" swAng="6703983"/>
                  </a:path>
                  <a:path w="28940" h="22305" stroke="0">
                    <a:moveTo>
                      <a:pt x="0" y="1285"/>
                    </a:moveTo>
                    <a:arcTo wR="21600" hR="21600" stAng="-6591916" swAng="6703983"/>
                    <a:lnTo>
                      <a:pt x="7340"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87" name="任意多边形 84086"/>
              <p:cNvSpPr/>
              <p:nvPr/>
            </p:nvSpPr>
            <p:spPr>
              <a:xfrm flipH="1">
                <a:off x="3267" y="628"/>
                <a:ext cx="791" cy="932"/>
              </a:xfrm>
              <a:custGeom>
                <a:gdLst>
                  <a:gd name="txL" fmla="*/ 0 w 30473"/>
                  <a:gd name="txT" fmla="*/ 0 h 22305"/>
                  <a:gd name="txR" fmla="*/ 30473 w 30473"/>
                  <a:gd name="txB" fmla="*/ 22305 h 22305"/>
                </a:gdLst>
                <a:cxnLst>
                  <a:cxn ang="180">
                    <a:pos x="0" y="1906"/>
                  </a:cxn>
                  <a:cxn ang="0">
                    <a:pos x="30461" y="22304"/>
                  </a:cxn>
                  <a:cxn ang="90">
                    <a:pos x="8873" y="21600"/>
                  </a:cxn>
                </a:cxnLst>
                <a:rect l="txL" t="txT" r="txR" b="txB"/>
                <a:pathLst>
                  <a:path w="30473" h="22305" fill="none">
                    <a:moveTo>
                      <a:pt x="0" y="1906"/>
                    </a:moveTo>
                    <a:arcTo wR="21600" hR="21600" stAng="-6855218" swAng="6967285"/>
                  </a:path>
                  <a:path w="30473" h="22305" stroke="0">
                    <a:moveTo>
                      <a:pt x="0" y="1906"/>
                    </a:moveTo>
                    <a:arcTo wR="21600" hR="21600" stAng="-6855218" swAng="6967285"/>
                    <a:lnTo>
                      <a:pt x="8873"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88" name="任意多边形 84087"/>
              <p:cNvSpPr/>
              <p:nvPr/>
            </p:nvSpPr>
            <p:spPr>
              <a:xfrm flipH="1">
                <a:off x="3197" y="458"/>
                <a:ext cx="932" cy="933"/>
              </a:xfrm>
              <a:custGeom>
                <a:gdLst>
                  <a:gd name="txL" fmla="*/ 0 w 34455"/>
                  <a:gd name="txT" fmla="*/ 0 h 22305"/>
                  <a:gd name="txR" fmla="*/ 34455 w 34455"/>
                  <a:gd name="txB" fmla="*/ 22305 h 22305"/>
                </a:gdLst>
                <a:cxnLst>
                  <a:cxn ang="180">
                    <a:pos x="0" y="4241"/>
                  </a:cxn>
                  <a:cxn ang="0">
                    <a:pos x="34443" y="22304"/>
                  </a:cxn>
                  <a:cxn ang="90">
                    <a:pos x="12855" y="21600"/>
                  </a:cxn>
                </a:cxnLst>
                <a:rect l="txL" t="txT" r="txR" b="txB"/>
                <a:pathLst>
                  <a:path w="34455" h="22305" fill="none">
                    <a:moveTo>
                      <a:pt x="0" y="4241"/>
                    </a:moveTo>
                    <a:arcTo wR="21600" hR="21600" stAng="-7591281" swAng="7703349"/>
                  </a:path>
                  <a:path w="34455" h="22305" stroke="0">
                    <a:moveTo>
                      <a:pt x="0" y="4241"/>
                    </a:moveTo>
                    <a:arcTo wR="21600" hR="21600" stAng="-7591281" swAng="7703349"/>
                    <a:lnTo>
                      <a:pt x="12855"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89" name="任意多边形 84088"/>
              <p:cNvSpPr/>
              <p:nvPr/>
            </p:nvSpPr>
            <p:spPr>
              <a:xfrm>
                <a:off x="4229" y="589"/>
                <a:ext cx="149" cy="933"/>
              </a:xfrm>
              <a:custGeom>
                <a:gdLst>
                  <a:gd name="txL" fmla="*/ 0 w 34812"/>
                  <a:gd name="txT" fmla="*/ 0 h 22305"/>
                  <a:gd name="txR" fmla="*/ 34812 w 34812"/>
                  <a:gd name="txB" fmla="*/ 22305 h 22305"/>
                </a:gd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90" name="任意多边形 84089"/>
              <p:cNvSpPr/>
              <p:nvPr/>
            </p:nvSpPr>
            <p:spPr>
              <a:xfrm>
                <a:off x="4268" y="585"/>
                <a:ext cx="394" cy="933"/>
              </a:xfrm>
              <a:custGeom>
                <a:gdLst>
                  <a:gd name="txL" fmla="*/ 0 w 34812"/>
                  <a:gd name="txT" fmla="*/ 0 h 22305"/>
                  <a:gd name="txR" fmla="*/ 34812 w 34812"/>
                  <a:gd name="txB" fmla="*/ 22305 h 22305"/>
                </a:gd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91" name="任意多边形 84090"/>
              <p:cNvSpPr/>
              <p:nvPr/>
            </p:nvSpPr>
            <p:spPr>
              <a:xfrm>
                <a:off x="4303" y="463"/>
                <a:ext cx="559" cy="933"/>
              </a:xfrm>
              <a:custGeom>
                <a:gdLst>
                  <a:gd name="txL" fmla="*/ 0 w 34812"/>
                  <a:gd name="txT" fmla="*/ 0 h 22305"/>
                  <a:gd name="txR" fmla="*/ 34812 w 34812"/>
                  <a:gd name="txB" fmla="*/ 22305 h 22305"/>
                </a:gd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92" name="任意多边形 84091"/>
              <p:cNvSpPr/>
              <p:nvPr/>
            </p:nvSpPr>
            <p:spPr>
              <a:xfrm>
                <a:off x="4410" y="1033"/>
                <a:ext cx="190" cy="580"/>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93" name="任意多边形 84092"/>
              <p:cNvSpPr/>
              <p:nvPr/>
            </p:nvSpPr>
            <p:spPr>
              <a:xfrm rot="-1939245" flipV="1">
                <a:off x="4114" y="843"/>
                <a:ext cx="173" cy="328"/>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zh-CN" altLang="en-US"/>
              </a:p>
            </p:txBody>
          </p:sp>
          <p:sp>
            <p:nvSpPr>
              <p:cNvPr id="84094" name="任意多边形 84093"/>
              <p:cNvSpPr/>
              <p:nvPr/>
            </p:nvSpPr>
            <p:spPr>
              <a:xfrm flipH="1">
                <a:off x="3144" y="319"/>
                <a:ext cx="996" cy="933"/>
              </a:xfrm>
              <a:custGeom>
                <a:gdLst>
                  <a:gd name="txL" fmla="*/ 0 w 36830"/>
                  <a:gd name="txT" fmla="*/ 0 h 22305"/>
                  <a:gd name="txR" fmla="*/ 36830 w 36830"/>
                  <a:gd name="txB" fmla="*/ 22305 h 22305"/>
                </a:gdLst>
                <a:cxnLst>
                  <a:cxn ang="180">
                    <a:pos x="0" y="6282"/>
                  </a:cxn>
                  <a:cxn ang="0">
                    <a:pos x="36818" y="22304"/>
                  </a:cxn>
                  <a:cxn ang="90">
                    <a:pos x="15230" y="21600"/>
                  </a:cxn>
                </a:cxnLst>
                <a:rect l="txL" t="txT" r="txR" b="txB"/>
                <a:pathLst>
                  <a:path w="36830" h="22305" fill="none">
                    <a:moveTo>
                      <a:pt x="0" y="6282"/>
                    </a:moveTo>
                    <a:arcTo wR="21600" hR="21600" stAng="-8090097" swAng="8202165"/>
                  </a:path>
                  <a:path w="36830" h="22305" stroke="0">
                    <a:moveTo>
                      <a:pt x="0" y="6282"/>
                    </a:moveTo>
                    <a:arcTo wR="21600" hR="21600" stAng="-8090097" swAng="8202165"/>
                    <a:lnTo>
                      <a:pt x="15230" y="21600"/>
                    </a:lnTo>
                    <a:close/>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95" name="任意多边形 84094"/>
              <p:cNvSpPr/>
              <p:nvPr/>
            </p:nvSpPr>
            <p:spPr>
              <a:xfrm flipH="1">
                <a:off x="3425" y="123"/>
                <a:ext cx="725" cy="903"/>
              </a:xfrm>
              <a:custGeom>
                <a:gdLst>
                  <a:gd name="txL" fmla="*/ 0 w 31881"/>
                  <a:gd name="txT" fmla="*/ 0 h 21600"/>
                  <a:gd name="txR" fmla="*/ 31881 w 31881"/>
                  <a:gd name="txB" fmla="*/ 21600 h 21600"/>
                </a:gdLst>
                <a:cxnLst>
                  <a:cxn ang="180">
                    <a:pos x="0" y="10015"/>
                  </a:cxn>
                  <a:cxn ang="0">
                    <a:pos x="31880" y="4859"/>
                  </a:cxn>
                  <a:cxn ang="90">
                    <a:pos x="18231" y="21600"/>
                  </a:cxn>
                </a:cxnLst>
                <a:rect l="txL" t="txT" r="txR" b="txB"/>
                <a:pathLst>
                  <a:path w="31880" h="21600" fill="none">
                    <a:moveTo>
                      <a:pt x="0" y="10015"/>
                    </a:moveTo>
                    <a:arcTo wR="21600" hR="21600" stAng="-8853950" swAng="5805379"/>
                  </a:path>
                  <a:path w="31880" h="21600" stroke="0">
                    <a:moveTo>
                      <a:pt x="0" y="10015"/>
                    </a:moveTo>
                    <a:arcTo wR="21600" hR="21600" stAng="-8853950" swAng="5805379"/>
                    <a:lnTo>
                      <a:pt x="18231" y="21600"/>
                    </a:lnTo>
                    <a:close/>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096" name="任意多边形 84095"/>
              <p:cNvSpPr/>
              <p:nvPr/>
            </p:nvSpPr>
            <p:spPr>
              <a:xfrm>
                <a:off x="4199" y="502"/>
                <a:ext cx="299" cy="904"/>
              </a:xfrm>
              <a:custGeom>
                <a:gdLst>
                  <a:gd name="txL" fmla="*/ 0 w 31146"/>
                  <a:gd name="txT" fmla="*/ 0 h 21600"/>
                  <a:gd name="txR" fmla="*/ 31146 w 31146"/>
                  <a:gd name="txB" fmla="*/ 21600 h 21600"/>
                </a:gdLst>
                <a:cxnLst>
                  <a:cxn ang="180">
                    <a:pos x="0" y="4512"/>
                  </a:cxn>
                  <a:cxn ang="0">
                    <a:pos x="31145" y="9560"/>
                  </a:cxn>
                  <a:cxn ang="90">
                    <a:pos x="13212" y="21600"/>
                  </a:cxn>
                </a:cxnLst>
                <a:rect l="txL" t="txT" r="txR" b="txB"/>
                <a:pathLst>
                  <a:path w="31146" h="21600" fill="none">
                    <a:moveTo>
                      <a:pt x="0" y="4512"/>
                    </a:moveTo>
                    <a:arcTo wR="21600" hR="21600" stAng="-7662616" swAng="5630000"/>
                  </a:path>
                  <a:path w="31146" h="21600" stroke="0">
                    <a:moveTo>
                      <a:pt x="0" y="4512"/>
                    </a:moveTo>
                    <a:arcTo wR="21600" hR="21600" stAng="-7662616" swAng="5630000"/>
                    <a:lnTo>
                      <a:pt x="13212" y="21600"/>
                    </a:lnTo>
                    <a:close/>
                  </a:path>
                </a:pathLst>
              </a:custGeom>
              <a:noFill/>
              <a:ln w="9525" cap="flat" cmpd="sng">
                <a:solidFill>
                  <a:schemeClr val="accent2"/>
                </a:solidFill>
                <a:prstDash val="solid"/>
                <a:headEnd type="none" w="med" len="med"/>
                <a:tailEnd type="none" w="med" len="med"/>
              </a:ln>
            </p:spPr>
            <p:txBody>
              <a:bodyPr/>
              <a:lstStyle/>
              <a:p>
                <a:endParaRPr lang="zh-CN" altLang="en-US"/>
              </a:p>
            </p:txBody>
          </p:sp>
          <p:sp>
            <p:nvSpPr>
              <p:cNvPr id="84097" name="任意多边形 84096"/>
              <p:cNvSpPr/>
              <p:nvPr/>
            </p:nvSpPr>
            <p:spPr>
              <a:xfrm flipH="1">
                <a:off x="3307" y="982"/>
                <a:ext cx="425" cy="597"/>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98" name="任意多边形 84097"/>
              <p:cNvSpPr/>
              <p:nvPr/>
            </p:nvSpPr>
            <p:spPr>
              <a:xfrm flipH="1">
                <a:off x="3507" y="350"/>
                <a:ext cx="273" cy="598"/>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099" name="任意多边形 84098"/>
              <p:cNvSpPr/>
              <p:nvPr/>
            </p:nvSpPr>
            <p:spPr>
              <a:xfrm flipH="1">
                <a:off x="3821" y="172"/>
                <a:ext cx="164" cy="597"/>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100" name="任意多边形 84099"/>
              <p:cNvSpPr/>
              <p:nvPr/>
            </p:nvSpPr>
            <p:spPr>
              <a:xfrm>
                <a:off x="4841" y="894"/>
                <a:ext cx="395" cy="628"/>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zh-CN" altLang="en-US"/>
              </a:p>
            </p:txBody>
          </p:sp>
          <p:sp>
            <p:nvSpPr>
              <p:cNvPr id="84101" name="任意多边形 84100"/>
              <p:cNvSpPr/>
              <p:nvPr/>
            </p:nvSpPr>
            <p:spPr>
              <a:xfrm>
                <a:off x="4636" y="576"/>
                <a:ext cx="595" cy="419"/>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102" name="任意多边形 84101"/>
              <p:cNvSpPr/>
              <p:nvPr/>
            </p:nvSpPr>
            <p:spPr>
              <a:xfrm>
                <a:off x="4658" y="132"/>
                <a:ext cx="260" cy="562"/>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zh-CN" altLang="en-US"/>
              </a:p>
            </p:txBody>
          </p:sp>
          <p:sp>
            <p:nvSpPr>
              <p:cNvPr id="84103" name="任意多边形 84102"/>
              <p:cNvSpPr/>
              <p:nvPr/>
            </p:nvSpPr>
            <p:spPr>
              <a:xfrm rot="20253368">
                <a:off x="4401" y="599"/>
                <a:ext cx="174" cy="329"/>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zh-CN" altLang="en-US"/>
              </a:p>
            </p:txBody>
          </p:sp>
          <p:sp>
            <p:nvSpPr>
              <p:cNvPr id="84104" name="任意多边形 84103"/>
              <p:cNvSpPr/>
              <p:nvPr/>
            </p:nvSpPr>
            <p:spPr>
              <a:xfrm rot="-20253368" flipH="1">
                <a:off x="3783" y="590"/>
                <a:ext cx="173" cy="329"/>
              </a:xfrm>
              <a:custGeom>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zh-CN" altLang="en-US"/>
              </a:p>
            </p:txBody>
          </p:sp>
        </p:grpSp>
      </p:grpSp>
      <p:sp>
        <p:nvSpPr>
          <p:cNvPr id="84105" name="标题 84104"/>
          <p:cNvSpPr>
            <a:spLocks noGrp="1"/>
          </p:cNvSpPr>
          <p:nvPr>
            <p:ph type="title"/>
          </p:nvPr>
        </p:nvSpPr>
        <p:spPr>
          <a:xfrm>
            <a:off x="685800" y="301625"/>
            <a:ext cx="7772400" cy="1462088"/>
          </a:xfrm>
          <a:prstGeom prst="rect">
            <a:avLst/>
          </a:prstGeom>
          <a:noFill/>
          <a:ln w="9525">
            <a:noFill/>
          </a:ln>
        </p:spPr>
        <p:txBody>
          <a:bodyPr anchor="ctr"/>
          <a:lstStyle/>
          <a:p>
            <a:pPr lvl="0"/>
            <a:r>
              <a:rPr lang="zh-CN" altLang="en-US"/>
              <a:t>单击此处编辑母版标题样式</a:t>
            </a:r>
          </a:p>
        </p:txBody>
      </p:sp>
      <p:sp>
        <p:nvSpPr>
          <p:cNvPr id="84106" name="文本占位符 84105"/>
          <p:cNvSpPr>
            <a:spLocks noGrp="1"/>
          </p:cNvSpPr>
          <p:nvPr>
            <p:ph type="body" idx="1"/>
          </p:nvPr>
        </p:nvSpPr>
        <p:spPr>
          <a:xfrm>
            <a:off x="685800" y="1981200"/>
            <a:ext cx="7772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4107" name="日期占位符 84106"/>
          <p:cNvSpPr>
            <a:spLocks noGrp="1"/>
          </p:cNvSpPr>
          <p:nvPr>
            <p:ph type="dt" sz="half" idx="2"/>
          </p:nvPr>
        </p:nvSpPr>
        <p:spPr>
          <a:xfrm>
            <a:off x="685800" y="6248400"/>
            <a:ext cx="1905000" cy="457200"/>
          </a:xfrm>
          <a:prstGeom prst="rect">
            <a:avLst/>
          </a:prstGeom>
          <a:noFill/>
          <a:ln w="9525">
            <a:noFill/>
          </a:ln>
        </p:spPr>
        <p:txBody>
          <a:bodyPr/>
          <a:lstStyle>
            <a:lvl1pPr>
              <a:defRPr sz="1400">
                <a:latin typeface="Arial Black" panose="020b0a04020102020204" pitchFamily="34" charset="0"/>
              </a:defRPr>
            </a:lvl1pPr>
          </a:lstStyle>
          <a:p>
            <a:pPr lvl="0">
              <a:buClr>
                <a:schemeClr val="bg1"/>
              </a:buClr>
            </a:pPr>
            <a:endParaRPr lang="zh-CN" altLang="en-US">
              <a:latin typeface="Times New Roman" pitchFamily="18" charset="0"/>
            </a:endParaRPr>
          </a:p>
        </p:txBody>
      </p:sp>
      <p:sp>
        <p:nvSpPr>
          <p:cNvPr id="84108" name="页脚占位符 84107"/>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Arial Black" panose="020b0a04020102020204" pitchFamily="34" charset="0"/>
              </a:defRPr>
            </a:lvl1pPr>
          </a:lstStyle>
          <a:p>
            <a:pPr lvl="0">
              <a:buClr>
                <a:schemeClr val="bg1"/>
              </a:buClr>
            </a:pPr>
            <a:endParaRPr lang="zh-CN" altLang="en-US"/>
          </a:p>
        </p:txBody>
      </p:sp>
      <p:sp>
        <p:nvSpPr>
          <p:cNvPr id="84109" name="灯片编号占位符 84108"/>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Arial Black" panose="020b0a04020102020204" pitchFamily="34" charset="0"/>
              </a:defRPr>
            </a:lvl1pPr>
          </a:lstStyle>
          <a:p>
            <a:pPr lvl="0">
              <a:buClr>
                <a:schemeClr val="bg1"/>
              </a:buClr>
            </a:pPr>
            <a:fld id="{9A0DB2DC-4C9A-4742-B13C-FB6460FD3503}" type="slidenum">
              <a:rPr lang="zh-CN" altLang="en-US"/>
              <a:pPr lvl="0">
                <a:buClr>
                  <a:schemeClr val="bg1"/>
                </a:buClr>
              </a:pPr>
              <a:t>‹#›</a:t>
            </a:fld>
            <a:endParaRPr lang="zh-CN" altLang="en-US">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p:timing/>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Times New Roman" pitchFamily="18" charset="0"/>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Times New Roman" pitchFamily="18" charset="0"/>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Times New Roman" pitchFamily="18" charset="0"/>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Times New Roman" pitchFamily="18" charset="0"/>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Times New Roman" pitchFamily="18" charset="0"/>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Times New Roman" pitchFamily="18" charset="0"/>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3074" name="未知"/>
          <p:cNvSpPr/>
          <p:nvPr/>
        </p:nvSpPr>
        <p:spPr>
          <a:xfrm rot="18427436">
            <a:off x="7777163" y="-14287"/>
            <a:ext cx="1162050" cy="2084387"/>
          </a:xfrm>
          <a:custGeom>
            <a:rect l="0" t="0" r="0" b="0"/>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lstStyle/>
          <a:p>
            <a:endParaRPr lang="zh-CN" altLang="en-US"/>
          </a:p>
        </p:txBody>
      </p:sp>
      <p:sp>
        <p:nvSpPr>
          <p:cNvPr id="3075" name="标题 3074"/>
          <p:cNvSpPr>
            <a:spLocks noGrp="1"/>
          </p:cNvSpPr>
          <p:nvPr>
            <p:ph type="title"/>
          </p:nvPr>
        </p:nvSpPr>
        <p:spPr>
          <a:xfrm>
            <a:off x="685800" y="152400"/>
            <a:ext cx="6870700" cy="1600200"/>
          </a:xfrm>
          <a:prstGeom prst="rect">
            <a:avLst/>
          </a:prstGeom>
          <a:noFill/>
          <a:ln w="9525">
            <a:noFill/>
          </a:ln>
        </p:spPr>
        <p:txBody>
          <a:bodyPr anchor="b"/>
          <a:lstStyle/>
          <a:p>
            <a:pPr lvl="0"/>
            <a:r>
              <a:rPr lang="zh-CN" altLang="en-US"/>
              <a:t>单击此处编辑母版标题样式</a:t>
            </a:r>
          </a:p>
        </p:txBody>
      </p:sp>
      <p:sp>
        <p:nvSpPr>
          <p:cNvPr id="3076" name="文本占位符 3075"/>
          <p:cNvSpPr>
            <a:spLocks noGrp="1"/>
          </p:cNvSpPr>
          <p:nvPr>
            <p:ph type="body" idx="1"/>
          </p:nvPr>
        </p:nvSpPr>
        <p:spPr>
          <a:xfrm>
            <a:off x="685800" y="1828800"/>
            <a:ext cx="7696200" cy="36576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7" name="日期占位符 3076"/>
          <p:cNvSpPr>
            <a:spLocks noGrp="1"/>
          </p:cNvSpPr>
          <p:nvPr>
            <p:ph type="dt" sz="half" idx="2"/>
          </p:nvPr>
        </p:nvSpPr>
        <p:spPr>
          <a:xfrm>
            <a:off x="1371600" y="6248400"/>
            <a:ext cx="1905000" cy="457200"/>
          </a:xfrm>
          <a:prstGeom prst="rect">
            <a:avLst/>
          </a:prstGeom>
          <a:noFill/>
          <a:ln w="9525">
            <a:noFill/>
          </a:ln>
        </p:spPr>
        <p:txBody>
          <a:bodyPr/>
          <a:lstStyle>
            <a:lvl1pPr>
              <a:defRPr sz="1400">
                <a:latin typeface="Comic Sans MS" panose="030f0702030302020204" pitchFamily="66" charset="0"/>
              </a:defRPr>
            </a:lvl1pPr>
          </a:lstStyle>
          <a:p>
            <a:pPr lvl="0"/>
            <a:endParaRPr lang="zh-CN" altLang="en-US">
              <a:latin typeface="Times New Roman" pitchFamily="18" charset="0"/>
            </a:endParaRPr>
          </a:p>
        </p:txBody>
      </p:sp>
      <p:sp>
        <p:nvSpPr>
          <p:cNvPr id="3078" name="页脚占位符 3077"/>
          <p:cNvSpPr>
            <a:spLocks noGrp="1"/>
          </p:cNvSpPr>
          <p:nvPr>
            <p:ph type="ftr" sz="quarter" idx="3"/>
          </p:nvPr>
        </p:nvSpPr>
        <p:spPr>
          <a:xfrm>
            <a:off x="3556000" y="6248400"/>
            <a:ext cx="2895600" cy="457200"/>
          </a:xfrm>
          <a:prstGeom prst="rect">
            <a:avLst/>
          </a:prstGeom>
          <a:noFill/>
          <a:ln w="9525">
            <a:noFill/>
          </a:ln>
        </p:spPr>
        <p:txBody>
          <a:bodyPr/>
          <a:lstStyle>
            <a:lvl1pPr algn="ctr">
              <a:defRPr sz="1400">
                <a:latin typeface="Comic Sans MS" panose="030f0702030302020204" pitchFamily="66" charset="0"/>
              </a:defRPr>
            </a:lvl1pPr>
          </a:lstStyle>
          <a:p>
            <a:pPr lvl="0"/>
            <a:endParaRPr lang="zh-CN" altLang="en-US"/>
          </a:p>
        </p:txBody>
      </p:sp>
      <p:sp>
        <p:nvSpPr>
          <p:cNvPr id="3079" name="灯片编号占位符 3078"/>
          <p:cNvSpPr>
            <a:spLocks noGrp="1"/>
          </p:cNvSpPr>
          <p:nvPr>
            <p:ph type="sldNum" sz="quarter" idx="4"/>
          </p:nvPr>
        </p:nvSpPr>
        <p:spPr>
          <a:xfrm>
            <a:off x="6718300" y="6248400"/>
            <a:ext cx="1905000" cy="457200"/>
          </a:xfrm>
          <a:prstGeom prst="rect">
            <a:avLst/>
          </a:prstGeom>
          <a:noFill/>
          <a:ln w="9525">
            <a:noFill/>
          </a:ln>
        </p:spPr>
        <p:txBody>
          <a:bodyPr/>
          <a:lstStyle>
            <a:lvl1pPr algn="r">
              <a:defRPr sz="1400">
                <a:latin typeface="Comic Sans MS" panose="030f0702030302020204" pitchFamily="66" charset="0"/>
              </a:defRPr>
            </a:lvl1pPr>
          </a:lstStyle>
          <a:p>
            <a:pPr lvl="0"/>
            <a:fld id="{9A0DB2DC-4C9A-4742-B13C-FB6460FD3503}" type="slidenum">
              <a:rPr lang="zh-CN" altLang="en-US"/>
              <a:pPr lvl="0"/>
              <a:t>‹#›</a:t>
            </a:fld>
            <a:endParaRPr lang="zh-CN" altLang="en-US">
              <a:latin typeface="Times New Roman" pitchFamily="18" charset="0"/>
            </a:endParaRPr>
          </a:p>
        </p:txBody>
      </p:sp>
      <p:sp>
        <p:nvSpPr>
          <p:cNvPr id="3080" name="未知"/>
          <p:cNvSpPr/>
          <p:nvPr/>
        </p:nvSpPr>
        <p:spPr>
          <a:xfrm rot="18427436">
            <a:off x="7864475" y="23813"/>
            <a:ext cx="1165225" cy="2097087"/>
          </a:xfrm>
          <a:custGeom>
            <a:rect l="0" t="0" r="0" b="0"/>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lstStyle/>
          <a:p>
            <a:endParaRPr lang="zh-CN" altLang="en-US"/>
          </a:p>
        </p:txBody>
      </p:sp>
      <p:sp>
        <p:nvSpPr>
          <p:cNvPr id="3081" name="未知"/>
          <p:cNvSpPr/>
          <p:nvPr/>
        </p:nvSpPr>
        <p:spPr>
          <a:xfrm rot="18427436">
            <a:off x="7831138" y="192088"/>
            <a:ext cx="1025525" cy="1571625"/>
          </a:xfrm>
          <a:custGeom>
            <a:rect l="0" t="0" r="0" b="0"/>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lstStyle/>
          <a:p>
            <a:endParaRPr lang="zh-CN" altLang="en-US"/>
          </a:p>
        </p:txBody>
      </p:sp>
      <p:grpSp>
        <p:nvGrpSpPr>
          <p:cNvPr id="3082" name="组合 3081"/>
          <p:cNvGrpSpPr/>
          <p:nvPr/>
        </p:nvGrpSpPr>
        <p:grpSpPr>
          <a:xfrm>
            <a:off x="7938" y="5540375"/>
            <a:ext cx="1784350" cy="1246188"/>
            <a:chExt cx="1124" cy="785"/>
          </a:xfrm>
        </p:grpSpPr>
        <p:sp>
          <p:nvSpPr>
            <p:cNvPr id="3083" name="未知"/>
            <p:cNvSpPr/>
            <p:nvPr userDrawn="1"/>
          </p:nvSpPr>
          <p:spPr>
            <a:xfrm>
              <a:off x="19" y="15"/>
              <a:ext cx="1089" cy="649"/>
            </a:xfrm>
            <a:custGeom>
              <a:rect l="0" t="0" r="0" b="0"/>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ln>
          </p:spPr>
          <p:txBody>
            <a:bodyPr/>
            <a:lstStyle/>
            <a:p>
              <a:endParaRPr lang="zh-CN" altLang="en-US"/>
            </a:p>
          </p:txBody>
        </p:sp>
        <p:sp>
          <p:nvSpPr>
            <p:cNvPr id="3084" name="未知"/>
            <p:cNvSpPr/>
            <p:nvPr userDrawn="1"/>
          </p:nvSpPr>
          <p:spPr>
            <a:xfrm>
              <a:off x="1017" y="92"/>
              <a:ext cx="71" cy="129"/>
            </a:xfrm>
            <a:custGeom>
              <a:rect l="0" t="0" r="0" b="0"/>
              <a:pathLst>
                <a:path w="143" h="258">
                  <a:moveTo>
                    <a:pt x="0" y="7"/>
                  </a:moveTo>
                  <a:lnTo>
                    <a:pt x="120" y="0"/>
                  </a:lnTo>
                  <a:lnTo>
                    <a:pt x="143" y="233"/>
                  </a:lnTo>
                  <a:lnTo>
                    <a:pt x="8" y="258"/>
                  </a:lnTo>
                  <a:lnTo>
                    <a:pt x="0" y="7"/>
                  </a:lnTo>
                  <a:lnTo>
                    <a:pt x="0" y="7"/>
                  </a:lnTo>
                  <a:close/>
                </a:path>
              </a:pathLst>
            </a:custGeom>
            <a:solidFill>
              <a:schemeClr val="accent1"/>
            </a:solidFill>
            <a:ln w="9525">
              <a:noFill/>
            </a:ln>
          </p:spPr>
          <p:txBody>
            <a:bodyPr/>
            <a:lstStyle/>
            <a:p>
              <a:endParaRPr lang="zh-CN" altLang="en-US"/>
            </a:p>
          </p:txBody>
        </p:sp>
        <p:sp>
          <p:nvSpPr>
            <p:cNvPr id="3085" name="未知"/>
            <p:cNvSpPr/>
            <p:nvPr userDrawn="1"/>
          </p:nvSpPr>
          <p:spPr>
            <a:xfrm>
              <a:off x="15" y="284"/>
              <a:ext cx="792" cy="410"/>
            </a:xfrm>
            <a:custGeom>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lstStyle/>
            <a:p>
              <a:endParaRPr lang="zh-CN" altLang="en-US"/>
            </a:p>
          </p:txBody>
        </p:sp>
        <p:sp>
          <p:nvSpPr>
            <p:cNvPr id="3086" name="未知"/>
            <p:cNvSpPr/>
            <p:nvPr userDrawn="1"/>
          </p:nvSpPr>
          <p:spPr>
            <a:xfrm>
              <a:off x="124" y="318"/>
              <a:ext cx="525" cy="374"/>
            </a:xfrm>
            <a:custGeom>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sp>
          <p:nvSpPr>
            <p:cNvPr id="3087" name="未知"/>
            <p:cNvSpPr/>
            <p:nvPr userDrawn="1"/>
          </p:nvSpPr>
          <p:spPr>
            <a:xfrm>
              <a:off x="480" y="42"/>
              <a:ext cx="135" cy="121"/>
            </a:xfrm>
            <a:custGeom>
              <a:rect l="0" t="0" r="0" b="0"/>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ln>
          </p:spPr>
          <p:txBody>
            <a:bodyPr/>
            <a:lstStyle/>
            <a:p>
              <a:endParaRPr lang="zh-CN" altLang="en-US"/>
            </a:p>
          </p:txBody>
        </p:sp>
        <p:sp>
          <p:nvSpPr>
            <p:cNvPr id="3088" name="未知"/>
            <p:cNvSpPr/>
            <p:nvPr userDrawn="1"/>
          </p:nvSpPr>
          <p:spPr>
            <a:xfrm>
              <a:off x="636" y="673"/>
              <a:ext cx="76" cy="112"/>
            </a:xfrm>
            <a:custGeom>
              <a:rect l="0" t="0" r="0" b="0"/>
              <a:pathLst>
                <a:path w="152" h="224">
                  <a:moveTo>
                    <a:pt x="152" y="4"/>
                  </a:moveTo>
                  <a:lnTo>
                    <a:pt x="152" y="224"/>
                  </a:lnTo>
                  <a:lnTo>
                    <a:pt x="0" y="8"/>
                  </a:lnTo>
                  <a:lnTo>
                    <a:pt x="72" y="0"/>
                  </a:lnTo>
                  <a:lnTo>
                    <a:pt x="152" y="4"/>
                  </a:lnTo>
                  <a:lnTo>
                    <a:pt x="152" y="4"/>
                  </a:lnTo>
                  <a:close/>
                </a:path>
              </a:pathLst>
            </a:custGeom>
            <a:solidFill>
              <a:schemeClr val="hlink"/>
            </a:solidFill>
            <a:ln w="9525">
              <a:noFill/>
            </a:ln>
          </p:spPr>
          <p:txBody>
            <a:bodyPr/>
            <a:lstStyle/>
            <a:p>
              <a:endParaRPr lang="zh-CN" altLang="en-US"/>
            </a:p>
          </p:txBody>
        </p:sp>
        <p:sp>
          <p:nvSpPr>
            <p:cNvPr id="3089" name="未知"/>
            <p:cNvSpPr/>
            <p:nvPr userDrawn="1"/>
          </p:nvSpPr>
          <p:spPr>
            <a:xfrm>
              <a:off x="499" y="117"/>
              <a:ext cx="193" cy="383"/>
            </a:xfrm>
            <a:custGeom>
              <a:rect l="0" t="0" r="0" b="0"/>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ln>
          </p:spPr>
          <p:txBody>
            <a:bodyPr/>
            <a:lstStyle/>
            <a:p>
              <a:endParaRPr lang="zh-CN" altLang="en-US"/>
            </a:p>
          </p:txBody>
        </p:sp>
        <p:sp>
          <p:nvSpPr>
            <p:cNvPr id="3090" name="未知"/>
            <p:cNvSpPr/>
            <p:nvPr userDrawn="1"/>
          </p:nvSpPr>
          <p:spPr>
            <a:xfrm>
              <a:off x="663" y="100"/>
              <a:ext cx="364" cy="174"/>
            </a:xfrm>
            <a:custGeom>
              <a:rect l="0" t="0" r="0" b="0"/>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ln>
          </p:spPr>
          <p:txBody>
            <a:bodyPr/>
            <a:lstStyle/>
            <a:p>
              <a:endParaRPr lang="zh-CN" altLang="en-US"/>
            </a:p>
          </p:txBody>
        </p:sp>
        <p:sp>
          <p:nvSpPr>
            <p:cNvPr id="3091" name="未知"/>
            <p:cNvSpPr/>
            <p:nvPr userDrawn="1"/>
          </p:nvSpPr>
          <p:spPr>
            <a:xfrm>
              <a:off x="342" y="203"/>
              <a:ext cx="156" cy="67"/>
            </a:xfrm>
            <a:custGeom>
              <a:rect l="0" t="0" r="0" b="0"/>
              <a:pathLst>
                <a:path w="312" h="135">
                  <a:moveTo>
                    <a:pt x="272" y="0"/>
                  </a:moveTo>
                  <a:lnTo>
                    <a:pt x="0" y="78"/>
                  </a:lnTo>
                  <a:lnTo>
                    <a:pt x="312" y="135"/>
                  </a:lnTo>
                  <a:lnTo>
                    <a:pt x="272" y="0"/>
                  </a:lnTo>
                  <a:lnTo>
                    <a:pt x="272" y="0"/>
                  </a:lnTo>
                  <a:close/>
                </a:path>
              </a:pathLst>
            </a:custGeom>
            <a:solidFill>
              <a:schemeClr val="accent1"/>
            </a:solidFill>
            <a:ln w="9525">
              <a:noFill/>
            </a:ln>
          </p:spPr>
          <p:txBody>
            <a:bodyPr/>
            <a:lstStyle/>
            <a:p>
              <a:endParaRPr lang="zh-CN" altLang="en-US"/>
            </a:p>
          </p:txBody>
        </p:sp>
        <p:grpSp>
          <p:nvGrpSpPr>
            <p:cNvPr id="3092" name="组合 3091"/>
            <p:cNvGrpSpPr/>
            <p:nvPr userDrawn="1"/>
          </p:nvGrpSpPr>
          <p:grpSpPr>
            <a:xfrm>
              <a:off x="0" y="0"/>
              <a:ext cx="1124" cy="780"/>
              <a:chExt cx="1124" cy="780"/>
            </a:xfrm>
          </p:grpSpPr>
          <p:grpSp>
            <p:nvGrpSpPr>
              <p:cNvPr id="3093" name="组合 3092"/>
              <p:cNvGrpSpPr/>
              <p:nvPr userDrawn="1"/>
            </p:nvGrpSpPr>
            <p:grpSpPr>
              <a:xfrm>
                <a:off x="494" y="72"/>
                <a:ext cx="548" cy="708"/>
                <a:chExt cx="548" cy="708"/>
              </a:xfrm>
            </p:grpSpPr>
            <p:sp>
              <p:nvSpPr>
                <p:cNvPr id="3094" name="未知"/>
                <p:cNvSpPr/>
                <p:nvPr userDrawn="1"/>
              </p:nvSpPr>
              <p:spPr>
                <a:xfrm>
                  <a:off x="0" y="25"/>
                  <a:ext cx="157" cy="87"/>
                </a:xfrm>
                <a:custGeom>
                  <a:rect l="0" t="0" r="0" b="0"/>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ln>
              </p:spPr>
              <p:txBody>
                <a:bodyPr/>
                <a:lstStyle/>
                <a:p>
                  <a:endParaRPr lang="zh-CN" altLang="en-US"/>
                </a:p>
              </p:txBody>
            </p:sp>
            <p:sp>
              <p:nvSpPr>
                <p:cNvPr id="3095" name="未知"/>
                <p:cNvSpPr/>
                <p:nvPr userDrawn="1"/>
              </p:nvSpPr>
              <p:spPr>
                <a:xfrm>
                  <a:off x="137" y="575"/>
                  <a:ext cx="115" cy="133"/>
                </a:xfrm>
                <a:custGeom>
                  <a:rect l="0" t="0" r="0" b="0"/>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ln>
              </p:spPr>
              <p:txBody>
                <a:bodyPr/>
                <a:lstStyle/>
                <a:p>
                  <a:endParaRPr lang="zh-CN" altLang="en-US"/>
                </a:p>
              </p:txBody>
            </p:sp>
            <p:sp>
              <p:nvSpPr>
                <p:cNvPr id="3096" name="未知"/>
                <p:cNvSpPr/>
                <p:nvPr userDrawn="1"/>
              </p:nvSpPr>
              <p:spPr>
                <a:xfrm>
                  <a:off x="505" y="0"/>
                  <a:ext cx="43" cy="117"/>
                </a:xfrm>
                <a:custGeom>
                  <a:rect l="0" t="0" r="0" b="0"/>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ln>
              </p:spPr>
              <p:txBody>
                <a:bodyPr/>
                <a:lstStyle/>
                <a:p>
                  <a:endParaRPr lang="zh-CN" altLang="en-US"/>
                </a:p>
              </p:txBody>
            </p:sp>
          </p:grpSp>
          <p:sp>
            <p:nvSpPr>
              <p:cNvPr id="3097" name="未知"/>
              <p:cNvSpPr/>
              <p:nvPr userDrawn="1"/>
            </p:nvSpPr>
            <p:spPr>
              <a:xfrm>
                <a:off x="71" y="242"/>
                <a:ext cx="595" cy="250"/>
              </a:xfrm>
              <a:custGeom>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3098" name="未知"/>
              <p:cNvSpPr/>
              <p:nvPr userDrawn="1"/>
            </p:nvSpPr>
            <p:spPr>
              <a:xfrm>
                <a:off x="255" y="396"/>
                <a:ext cx="244" cy="148"/>
              </a:xfrm>
              <a:custGeom>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sp>
            <p:nvSpPr>
              <p:cNvPr id="3099" name="未知"/>
              <p:cNvSpPr/>
              <p:nvPr userDrawn="1"/>
            </p:nvSpPr>
            <p:spPr>
              <a:xfrm>
                <a:off x="560" y="190"/>
                <a:ext cx="107" cy="238"/>
              </a:xfrm>
              <a:custGeom>
                <a:rect l="0" t="0" r="0" b="0"/>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ln>
            </p:spPr>
            <p:txBody>
              <a:bodyPr/>
              <a:lstStyle/>
              <a:p>
                <a:endParaRPr lang="zh-CN" altLang="en-US"/>
              </a:p>
            </p:txBody>
          </p:sp>
          <p:grpSp>
            <p:nvGrpSpPr>
              <p:cNvPr id="3100" name="组合 3099"/>
              <p:cNvGrpSpPr/>
              <p:nvPr userDrawn="1"/>
            </p:nvGrpSpPr>
            <p:grpSpPr>
              <a:xfrm>
                <a:off x="0" y="0"/>
                <a:ext cx="1124" cy="678"/>
                <a:chExt cx="1124" cy="678"/>
              </a:xfrm>
            </p:grpSpPr>
            <p:sp>
              <p:nvSpPr>
                <p:cNvPr id="3101" name="未知"/>
                <p:cNvSpPr/>
                <p:nvPr userDrawn="1"/>
              </p:nvSpPr>
              <p:spPr>
                <a:xfrm>
                  <a:off x="664" y="558"/>
                  <a:ext cx="75" cy="87"/>
                </a:xfrm>
                <a:custGeom>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3102" name="未知"/>
                <p:cNvSpPr/>
                <p:nvPr userDrawn="1"/>
              </p:nvSpPr>
              <p:spPr>
                <a:xfrm>
                  <a:off x="0" y="238"/>
                  <a:ext cx="842" cy="440"/>
                </a:xfrm>
                <a:custGeom>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3103" name="未知"/>
                <p:cNvSpPr/>
                <p:nvPr userDrawn="1"/>
              </p:nvSpPr>
              <p:spPr>
                <a:xfrm>
                  <a:off x="101" y="280"/>
                  <a:ext cx="80" cy="167"/>
                </a:xfrm>
                <a:custGeom>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3104" name="未知"/>
                <p:cNvSpPr/>
                <p:nvPr userDrawn="1"/>
              </p:nvSpPr>
              <p:spPr>
                <a:xfrm>
                  <a:off x="444" y="0"/>
                  <a:ext cx="322" cy="594"/>
                </a:xfrm>
                <a:custGeom>
                  <a:rect l="0" t="0" r="0" b="0"/>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ln>
              </p:spPr>
              <p:txBody>
                <a:bodyPr/>
                <a:lstStyle/>
                <a:p>
                  <a:endParaRPr lang="zh-CN" altLang="en-US"/>
                </a:p>
              </p:txBody>
            </p:sp>
            <p:sp>
              <p:nvSpPr>
                <p:cNvPr id="3105" name="未知"/>
                <p:cNvSpPr/>
                <p:nvPr userDrawn="1"/>
              </p:nvSpPr>
              <p:spPr>
                <a:xfrm>
                  <a:off x="573" y="160"/>
                  <a:ext cx="96" cy="252"/>
                </a:xfrm>
                <a:custGeom>
                  <a:rect l="0" t="0" r="0" b="0"/>
                  <a:pathLst>
                    <a:path w="192" h="502">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ln>
              </p:spPr>
              <p:txBody>
                <a:bodyPr/>
                <a:lstStyle/>
                <a:p>
                  <a:endParaRPr lang="zh-CN" altLang="en-US"/>
                </a:p>
              </p:txBody>
            </p:sp>
            <p:sp>
              <p:nvSpPr>
                <p:cNvPr id="3106" name="未知"/>
                <p:cNvSpPr/>
                <p:nvPr userDrawn="1"/>
              </p:nvSpPr>
              <p:spPr>
                <a:xfrm>
                  <a:off x="323" y="140"/>
                  <a:ext cx="195" cy="135"/>
                </a:xfrm>
                <a:custGeom>
                  <a:rect l="0" t="0" r="0" b="0"/>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ln>
              </p:spPr>
              <p:txBody>
                <a:bodyPr/>
                <a:lstStyle/>
                <a:p>
                  <a:endParaRPr lang="zh-CN" altLang="en-US"/>
                </a:p>
              </p:txBody>
            </p:sp>
            <p:sp>
              <p:nvSpPr>
                <p:cNvPr id="3107" name="未知"/>
                <p:cNvSpPr/>
                <p:nvPr userDrawn="1"/>
              </p:nvSpPr>
              <p:spPr>
                <a:xfrm>
                  <a:off x="653" y="48"/>
                  <a:ext cx="471" cy="212"/>
                </a:xfrm>
                <a:custGeom>
                  <a:rect l="0" t="0" r="0" b="0"/>
                  <a:pathLst>
                    <a:path w="941" h="422">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ln>
              </p:spPr>
              <p:txBody>
                <a:bodyPr/>
                <a:lstStyle/>
                <a:p>
                  <a:endParaRPr lang="zh-CN" altLang="en-US"/>
                </a:p>
              </p:txBody>
            </p:sp>
            <p:sp>
              <p:nvSpPr>
                <p:cNvPr id="3108" name="未知"/>
                <p:cNvSpPr/>
                <p:nvPr userDrawn="1"/>
              </p:nvSpPr>
              <p:spPr>
                <a:xfrm>
                  <a:off x="712" y="116"/>
                  <a:ext cx="245" cy="86"/>
                </a:xfrm>
                <a:custGeom>
                  <a:rect l="0" t="0" r="0" b="0"/>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ln>
              </p:spPr>
              <p:txBody>
                <a:bodyPr/>
                <a:lstStyle/>
                <a:p>
                  <a:endParaRPr lang="zh-CN" altLang="en-US"/>
                </a:p>
              </p:txBody>
            </p:sp>
          </p:grpSp>
        </p:grpSp>
      </p:grpSp>
      <p:grpSp>
        <p:nvGrpSpPr>
          <p:cNvPr id="3109" name="组合 3108"/>
          <p:cNvGrpSpPr/>
          <p:nvPr/>
        </p:nvGrpSpPr>
        <p:grpSpPr>
          <a:xfrm>
            <a:off x="8680450" y="2116138"/>
            <a:ext cx="385763" cy="4308475"/>
            <a:chExt cx="243" cy="2714"/>
          </a:xfrm>
        </p:grpSpPr>
        <p:sp>
          <p:nvSpPr>
            <p:cNvPr id="3110" name="未知"/>
            <p:cNvSpPr/>
            <p:nvPr userDrawn="1"/>
          </p:nvSpPr>
          <p:spPr>
            <a:xfrm flipH="1">
              <a:off x="0" y="1287"/>
              <a:ext cx="205" cy="1427"/>
            </a:xfrm>
            <a:custGeom>
              <a:rect l="0" t="0" r="0" b="0"/>
              <a:pathLst>
                <a:path w="772" h="3265">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a:p>
          </p:txBody>
        </p:sp>
        <p:sp>
          <p:nvSpPr>
            <p:cNvPr id="3111" name="未知"/>
            <p:cNvSpPr/>
            <p:nvPr userDrawn="1"/>
          </p:nvSpPr>
          <p:spPr>
            <a:xfrm flipH="1">
              <a:off x="38" y="0"/>
              <a:ext cx="205" cy="1633"/>
            </a:xfrm>
            <a:custGeom>
              <a:rect l="0" t="0" r="0" b="0"/>
              <a:pathLst>
                <a:path w="772" h="3265">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a:p>
          </p:txBody>
        </p:sp>
      </p:grpSp>
      <p:grpSp>
        <p:nvGrpSpPr>
          <p:cNvPr id="3112" name="组合 3111"/>
          <p:cNvGrpSpPr/>
          <p:nvPr/>
        </p:nvGrpSpPr>
        <p:grpSpPr>
          <a:xfrm>
            <a:off x="7318375" y="90488"/>
            <a:ext cx="2133600" cy="1911350"/>
            <a:chExt cx="1344" cy="1204"/>
          </a:xfrm>
        </p:grpSpPr>
        <p:grpSp>
          <p:nvGrpSpPr>
            <p:cNvPr id="3113" name="组合 3112"/>
            <p:cNvGrpSpPr/>
            <p:nvPr userDrawn="1"/>
          </p:nvGrpSpPr>
          <p:grpSpPr>
            <a:xfrm>
              <a:off x="0" y="0"/>
              <a:ext cx="1344" cy="1204"/>
              <a:chExt cx="1344" cy="1204"/>
            </a:xfrm>
          </p:grpSpPr>
          <p:sp>
            <p:nvSpPr>
              <p:cNvPr id="3114" name="未知"/>
              <p:cNvSpPr/>
              <p:nvPr userDrawn="1"/>
            </p:nvSpPr>
            <p:spPr>
              <a:xfrm rot="18427436">
                <a:off x="820" y="1029"/>
                <a:ext cx="62" cy="288"/>
              </a:xfrm>
              <a:custGeom>
                <a:rect l="0" t="0" r="0" b="0"/>
                <a:pathLst>
                  <a:path w="245" h="805">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lstStyle/>
              <a:p>
                <a:endParaRPr lang="zh-CN" altLang="en-US"/>
              </a:p>
            </p:txBody>
          </p:sp>
          <p:grpSp>
            <p:nvGrpSpPr>
              <p:cNvPr id="3115" name="组合 3114"/>
              <p:cNvGrpSpPr/>
              <p:nvPr userDrawn="1"/>
            </p:nvGrpSpPr>
            <p:grpSpPr>
              <a:xfrm>
                <a:off x="0" y="0"/>
                <a:ext cx="1344" cy="985"/>
                <a:chExt cx="1344" cy="985"/>
              </a:xfrm>
            </p:grpSpPr>
            <p:sp>
              <p:nvSpPr>
                <p:cNvPr id="3116" name="未知"/>
                <p:cNvSpPr/>
                <p:nvPr userDrawn="1"/>
              </p:nvSpPr>
              <p:spPr>
                <a:xfrm rot="18427436">
                  <a:off x="355" y="14"/>
                  <a:ext cx="153" cy="125"/>
                </a:xfrm>
                <a:custGeom>
                  <a:rect l="0" t="0" r="0" b="0"/>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lstStyle/>
                <a:p>
                  <a:endParaRPr lang="zh-CN" altLang="en-US"/>
                </a:p>
              </p:txBody>
            </p:sp>
            <p:sp>
              <p:nvSpPr>
                <p:cNvPr id="3117" name="未知"/>
                <p:cNvSpPr/>
                <p:nvPr userDrawn="1"/>
              </p:nvSpPr>
              <p:spPr>
                <a:xfrm rot="18427436">
                  <a:off x="437" y="273"/>
                  <a:ext cx="269" cy="438"/>
                </a:xfrm>
                <a:custGeom>
                  <a:rect l="0" t="0" r="0" b="0"/>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lstStyle/>
                <a:p>
                  <a:endParaRPr lang="zh-CN" altLang="en-US"/>
                </a:p>
              </p:txBody>
            </p:sp>
            <p:sp>
              <p:nvSpPr>
                <p:cNvPr id="3118" name="未知"/>
                <p:cNvSpPr/>
                <p:nvPr userDrawn="1"/>
              </p:nvSpPr>
              <p:spPr>
                <a:xfrm rot="18427436">
                  <a:off x="247" y="123"/>
                  <a:ext cx="505" cy="898"/>
                </a:xfrm>
                <a:custGeom>
                  <a:rect l="0" t="0" r="0" b="0"/>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lstStyle/>
                <a:p>
                  <a:endParaRPr lang="zh-CN" altLang="en-US"/>
                </a:p>
              </p:txBody>
            </p:sp>
            <p:sp>
              <p:nvSpPr>
                <p:cNvPr id="3119" name="未知"/>
                <p:cNvSpPr/>
                <p:nvPr userDrawn="1"/>
              </p:nvSpPr>
              <p:spPr>
                <a:xfrm rot="18427436">
                  <a:off x="293" y="-76"/>
                  <a:ext cx="758" cy="1344"/>
                </a:xfrm>
                <a:custGeom>
                  <a:rect l="0" t="0" r="0" b="0"/>
                  <a:pathLst>
                    <a:path w="3007" h="3770">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lstStyle/>
                <a:p>
                  <a:endParaRPr lang="zh-CN" altLang="en-US"/>
                </a:p>
              </p:txBody>
            </p:sp>
            <p:sp>
              <p:nvSpPr>
                <p:cNvPr id="3120" name="未知"/>
                <p:cNvSpPr/>
                <p:nvPr userDrawn="1"/>
              </p:nvSpPr>
              <p:spPr>
                <a:xfrm rot="18427436">
                  <a:off x="686" y="838"/>
                  <a:ext cx="169" cy="122"/>
                </a:xfrm>
                <a:custGeom>
                  <a:rect l="0" t="0" r="0" b="0"/>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lstStyle/>
                <a:p>
                  <a:endParaRPr lang="zh-CN" altLang="en-US"/>
                </a:p>
              </p:txBody>
            </p:sp>
            <p:sp>
              <p:nvSpPr>
                <p:cNvPr id="3121" name="未知"/>
                <p:cNvSpPr/>
                <p:nvPr userDrawn="1"/>
              </p:nvSpPr>
              <p:spPr>
                <a:xfrm rot="18427436">
                  <a:off x="642" y="747"/>
                  <a:ext cx="181" cy="144"/>
                </a:xfrm>
                <a:custGeom>
                  <a:rect l="0" t="0" r="0" b="0"/>
                  <a:pathLst>
                    <a:path w="716" h="402">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lstStyle/>
                <a:p>
                  <a:endParaRPr lang="zh-CN" altLang="en-US"/>
                </a:p>
              </p:txBody>
            </p:sp>
            <p:sp>
              <p:nvSpPr>
                <p:cNvPr id="3122" name="未知"/>
                <p:cNvSpPr/>
                <p:nvPr userDrawn="1"/>
              </p:nvSpPr>
              <p:spPr>
                <a:xfrm rot="18427436">
                  <a:off x="374" y="152"/>
                  <a:ext cx="181" cy="147"/>
                </a:xfrm>
                <a:custGeom>
                  <a:rect l="0" t="0" r="0" b="0"/>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lstStyle/>
                <a:p>
                  <a:endParaRPr lang="zh-CN" altLang="en-US"/>
                </a:p>
              </p:txBody>
            </p:sp>
            <p:sp>
              <p:nvSpPr>
                <p:cNvPr id="3123" name="未知"/>
                <p:cNvSpPr/>
                <p:nvPr userDrawn="1"/>
              </p:nvSpPr>
              <p:spPr>
                <a:xfrm rot="18427436">
                  <a:off x="337" y="83"/>
                  <a:ext cx="179" cy="138"/>
                </a:xfrm>
                <a:custGeom>
                  <a:rect l="0" t="0" r="0" b="0"/>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lstStyle/>
                <a:p>
                  <a:endParaRPr lang="zh-CN" altLang="en-US"/>
                </a:p>
              </p:txBody>
            </p:sp>
          </p:grpSp>
        </p:grpSp>
        <p:sp>
          <p:nvSpPr>
            <p:cNvPr id="3124" name="直接连接符 3123"/>
            <p:cNvSpPr/>
            <p:nvPr userDrawn="1"/>
          </p:nvSpPr>
          <p:spPr>
            <a:xfrm>
              <a:off x="260" y="27"/>
              <a:ext cx="42" cy="96"/>
            </a:xfrm>
            <a:prstGeom prst="line">
              <a:avLst/>
            </a:prstGeom>
            <a:ln w="38100" cap="flat" cmpd="sng">
              <a:solidFill>
                <a:schemeClr val="accent2"/>
              </a:solidFill>
              <a:prstDash val="solid"/>
              <a:headEnd type="none" w="med" len="med"/>
              <a:tailEnd type="none" w="med" len="med"/>
            </a:ln>
          </p:spPr>
          <p:txBody>
            <a:bodyPr/>
            <a:lstStyle/>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5122" name="组合 5121"/>
          <p:cNvGrpSpPr/>
          <p:nvPr/>
        </p:nvGrpSpPr>
        <p:grpSpPr>
          <a:xfrm>
            <a:off x="0" y="0"/>
            <a:ext cx="7620000" cy="6858000"/>
            <a:chExt cx="4800" cy="4320"/>
          </a:xfrm>
        </p:grpSpPr>
        <p:grpSp>
          <p:nvGrpSpPr>
            <p:cNvPr id="5123" name="组合 5122"/>
            <p:cNvGrpSpPr/>
            <p:nvPr userDrawn="1"/>
          </p:nvGrpSpPr>
          <p:grpSpPr>
            <a:xfrm>
              <a:off x="0" y="0"/>
              <a:ext cx="2016" cy="4320"/>
              <a:chExt cx="2016" cy="4320"/>
            </a:xfrm>
          </p:grpSpPr>
          <p:sp>
            <p:nvSpPr>
              <p:cNvPr id="5124" name="矩形 5123"/>
              <p:cNvSpPr/>
              <p:nvPr userDrawn="1"/>
            </p:nvSpPr>
            <p:spPr>
              <a:xfrm>
                <a:off x="0" y="0"/>
                <a:ext cx="480" cy="4320"/>
              </a:xfrm>
              <a:prstGeom prst="rect">
                <a:avLst/>
              </a:prstGeom>
              <a:solidFill>
                <a:schemeClr val="accent2"/>
              </a:solidFill>
              <a:ln w="9525">
                <a:noFill/>
              </a:ln>
            </p:spPr>
            <p:txBody>
              <a:bodyPr/>
              <a:lstStyle/>
              <a:p>
                <a:endParaRPr lang="zh-CN" altLang="en-US"/>
              </a:p>
            </p:txBody>
          </p:sp>
          <p:sp>
            <p:nvSpPr>
              <p:cNvPr id="5125" name="未知"/>
              <p:cNvSpPr/>
              <p:nvPr userDrawn="1"/>
            </p:nvSpPr>
            <p:spPr>
              <a:xfrm>
                <a:off x="288" y="0"/>
                <a:ext cx="1728" cy="735"/>
              </a:xfrm>
              <a:custGeom>
                <a:rect l="0" t="0" r="0" b="0"/>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alpha val="100000"/>
                </a:schemeClr>
              </a:solidFill>
              <a:ln w="9525">
                <a:noFill/>
              </a:ln>
            </p:spPr>
            <p:txBody>
              <a:bodyPr/>
              <a:lstStyle/>
              <a:p>
                <a:endParaRPr lang="zh-CN" altLang="en-US"/>
              </a:p>
            </p:txBody>
          </p:sp>
        </p:grpSp>
        <p:grpSp>
          <p:nvGrpSpPr>
            <p:cNvPr id="5126" name="组合 5125"/>
            <p:cNvGrpSpPr/>
            <p:nvPr/>
          </p:nvGrpSpPr>
          <p:grpSpPr>
            <a:xfrm>
              <a:off x="144" y="1248"/>
              <a:ext cx="4656" cy="201"/>
              <a:chExt cx="4656" cy="201"/>
            </a:xfrm>
          </p:grpSpPr>
          <p:sp>
            <p:nvSpPr>
              <p:cNvPr id="5127" name="圆角矩形 5126"/>
              <p:cNvSpPr/>
              <p:nvPr/>
            </p:nvSpPr>
            <p:spPr>
              <a:xfrm>
                <a:off x="240" y="0"/>
                <a:ext cx="4416" cy="200"/>
              </a:xfrm>
              <a:prstGeom prst="roundRect">
                <a:avLst>
                  <a:gd name="adj" fmla="val 0"/>
                </a:avLst>
              </a:prstGeom>
              <a:solidFill>
                <a:schemeClr val="hlink"/>
              </a:solidFill>
              <a:ln w="9525">
                <a:noFill/>
              </a:ln>
            </p:spPr>
            <p:txBody>
              <a:bodyPr/>
              <a:lstStyle/>
              <a:p>
                <a:endParaRPr lang="zh-CN" altLang="en-US"/>
              </a:p>
            </p:txBody>
          </p:sp>
          <p:sp>
            <p:nvSpPr>
              <p:cNvPr id="5128" name="流程图: 延期 5127"/>
              <p:cNvSpPr/>
              <p:nvPr/>
            </p:nvSpPr>
            <p:spPr>
              <a:xfrm flipH="1">
                <a:off x="0" y="0"/>
                <a:ext cx="248" cy="201"/>
              </a:xfrm>
              <a:prstGeom prst="flowChartDelay">
                <a:avLst/>
              </a:prstGeom>
              <a:solidFill>
                <a:schemeClr val="hlink"/>
              </a:solidFill>
              <a:ln w="9525">
                <a:noFill/>
              </a:ln>
            </p:spPr>
            <p:txBody>
              <a:bodyPr/>
              <a:lstStyle/>
              <a:p>
                <a:endParaRPr lang="zh-CN" altLang="en-US"/>
              </a:p>
            </p:txBody>
          </p:sp>
        </p:grpSp>
      </p:grpSp>
      <p:sp>
        <p:nvSpPr>
          <p:cNvPr id="5129" name="标题 5128"/>
          <p:cNvSpPr>
            <a:spLocks noGrp="1"/>
          </p:cNvSpPr>
          <p:nvPr>
            <p:ph type="title"/>
          </p:nvPr>
        </p:nvSpPr>
        <p:spPr>
          <a:xfrm>
            <a:off x="762000" y="762000"/>
            <a:ext cx="7924800" cy="1143000"/>
          </a:xfrm>
          <a:prstGeom prst="roundRect">
            <a:avLst>
              <a:gd name="adj" fmla="val 21667"/>
            </a:avLst>
          </a:prstGeom>
          <a:noFill/>
          <a:ln w="9525">
            <a:noFill/>
          </a:ln>
        </p:spPr>
        <p:txBody>
          <a:bodyPr anchor="b"/>
          <a:lstStyle/>
          <a:p>
            <a:pPr lvl="0"/>
            <a:r>
              <a:rPr lang="zh-CN" altLang="en-US"/>
              <a:t>单击此处编辑母版标题样式</a:t>
            </a:r>
          </a:p>
        </p:txBody>
      </p:sp>
      <p:sp>
        <p:nvSpPr>
          <p:cNvPr id="5130" name="文本占位符 5129"/>
          <p:cNvSpPr>
            <a:spLocks noGrp="1"/>
          </p:cNvSpPr>
          <p:nvPr>
            <p:ph type="body" idx="1"/>
          </p:nvPr>
        </p:nvSpPr>
        <p:spPr>
          <a:xfrm>
            <a:off x="838200" y="2362200"/>
            <a:ext cx="7693025" cy="37242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131" name="日期占位符 5130"/>
          <p:cNvSpPr>
            <a:spLocks noGrp="1"/>
          </p:cNvSpPr>
          <p:nvPr>
            <p:ph type="dt" sz="half" idx="2"/>
          </p:nvPr>
        </p:nvSpPr>
        <p:spPr>
          <a:xfrm>
            <a:off x="2438400" y="6248400"/>
            <a:ext cx="2130425" cy="474663"/>
          </a:xfrm>
          <a:prstGeom prst="rect">
            <a:avLst/>
          </a:prstGeom>
          <a:noFill/>
          <a:ln w="9525">
            <a:noFill/>
          </a:ln>
        </p:spPr>
        <p:txBody>
          <a:bodyPr anchor="b"/>
          <a:lstStyle>
            <a:lvl1pPr algn="r">
              <a:defRPr sz="1400">
                <a:latin typeface="Arial" pitchFamily="34" charset="0"/>
              </a:defRPr>
            </a:lvl1pPr>
          </a:lstStyle>
          <a:p>
            <a:pPr lvl="0"/>
            <a:endParaRPr lang="zh-CN" altLang="en-US">
              <a:latin typeface="Times New Roman" pitchFamily="18" charset="0"/>
            </a:endParaRPr>
          </a:p>
        </p:txBody>
      </p:sp>
      <p:sp>
        <p:nvSpPr>
          <p:cNvPr id="5132" name="页脚占位符 5131"/>
          <p:cNvSpPr>
            <a:spLocks noGrp="1"/>
          </p:cNvSpPr>
          <p:nvPr>
            <p:ph type="ftr" sz="quarter" idx="3"/>
          </p:nvPr>
        </p:nvSpPr>
        <p:spPr>
          <a:xfrm>
            <a:off x="5791200" y="6248400"/>
            <a:ext cx="2897188" cy="474663"/>
          </a:xfrm>
          <a:prstGeom prst="rect">
            <a:avLst/>
          </a:prstGeom>
          <a:noFill/>
          <a:ln w="9525">
            <a:noFill/>
          </a:ln>
        </p:spPr>
        <p:txBody>
          <a:bodyPr anchor="b"/>
          <a:lstStyle>
            <a:lvl1pPr algn="ctr">
              <a:defRPr sz="1400">
                <a:latin typeface="Arial" pitchFamily="34" charset="0"/>
              </a:defRPr>
            </a:lvl1pPr>
          </a:lstStyle>
          <a:p>
            <a:pPr lvl="0"/>
            <a:endParaRPr lang="zh-CN" altLang="en-US"/>
          </a:p>
        </p:txBody>
      </p:sp>
      <p:sp>
        <p:nvSpPr>
          <p:cNvPr id="5133" name="灯片编号占位符 5132"/>
          <p:cNvSpPr>
            <a:spLocks noGrp="1"/>
          </p:cNvSpPr>
          <p:nvPr>
            <p:ph type="sldNum" sz="quarter" idx="4"/>
          </p:nvPr>
        </p:nvSpPr>
        <p:spPr>
          <a:xfrm>
            <a:off x="84138" y="6242050"/>
            <a:ext cx="587375" cy="488950"/>
          </a:xfrm>
          <a:prstGeom prst="rect">
            <a:avLst/>
          </a:prstGeom>
          <a:noFill/>
          <a:ln w="9525">
            <a:noFill/>
          </a:ln>
        </p:spPr>
        <p:txBody>
          <a:bodyPr anchor="b" anchorCtr="1"/>
          <a:lstStyle>
            <a:lvl1pPr>
              <a:defRPr sz="2600" b="1">
                <a:solidFill>
                  <a:schemeClr val="bg1"/>
                </a:solidFill>
                <a:latin typeface="Arial" pitchFamily="34" charset="0"/>
              </a:defRPr>
            </a:lvl1pPr>
          </a:lstStyle>
          <a:p>
            <a:pPr lvl="0"/>
            <a:fld id="{9A0DB2DC-4C9A-4742-B13C-FB6460FD3503}" type="slidenum">
              <a:rPr lang="zh-CN" altLang="en-US"/>
              <a:pPr lvl="0"/>
              <a:t>‹#›</a:t>
            </a:fld>
            <a:endParaRPr lang="zh-CN" altLang="en-US">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timing/>
  <p:txStyles>
    <p:title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xfrm>
      </p:grpSpPr>
      <p:sp>
        <p:nvSpPr>
          <p:cNvPr id="7170" name="标题 7169"/>
          <p:cNvSpPr>
            <a:spLocks noGrp="1"/>
          </p:cNvSpPr>
          <p:nvPr>
            <p:ph type="title"/>
          </p:nvPr>
        </p:nvSpPr>
        <p:spPr>
          <a:xfrm>
            <a:off x="574675" y="304800"/>
            <a:ext cx="8001000" cy="1216025"/>
          </a:xfrm>
          <a:prstGeom prst="rect">
            <a:avLst/>
          </a:prstGeom>
          <a:noFill/>
          <a:ln w="9525">
            <a:noFill/>
          </a:ln>
        </p:spPr>
        <p:txBody>
          <a:bodyPr anchor="b"/>
          <a:lstStyle/>
          <a:p>
            <a:pPr lvl="0"/>
            <a:r>
              <a:rPr lang="zh-CN" altLang="en-US"/>
              <a:t>单击此处编辑母版标题样式</a:t>
            </a:r>
          </a:p>
        </p:txBody>
      </p:sp>
      <p:sp>
        <p:nvSpPr>
          <p:cNvPr id="7171" name="文本占位符 7170"/>
          <p:cNvSpPr>
            <a:spLocks noGrp="1"/>
          </p:cNvSpPr>
          <p:nvPr>
            <p:ph type="body" idx="1"/>
          </p:nvPr>
        </p:nvSpPr>
        <p:spPr>
          <a:xfrm>
            <a:off x="566738" y="1752600"/>
            <a:ext cx="8001000" cy="42672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172" name="任意多边形 7171"/>
          <p:cNvSpPr/>
          <p:nvPr/>
        </p:nvSpPr>
        <p:spPr>
          <a:xfrm>
            <a:off x="609600" y="1566863"/>
            <a:ext cx="7958138" cy="109537"/>
          </a:xfrm>
          <a:custGeom>
            <a:gdLst>
              <a:gd name="A1" fmla="val 585"/>
              <a:gd name="A3" fmla="val 0"/>
              <a:gd name="G0" fmla="+- A1 0 0"/>
            </a:gdLst>
            <a:rect l="0" t="0" r="0" b="0"/>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cap="flat" cmpd="sng">
            <a:solidFill>
              <a:schemeClr val="accent2"/>
            </a:solidFill>
            <a:prstDash val="solid"/>
            <a:miter/>
            <a:headEnd type="none" w="med" len="med"/>
            <a:tailEnd type="none" w="med" len="med"/>
          </a:ln>
        </p:spPr>
        <p:txBody>
          <a:bodyPr/>
          <a:lstStyle/>
          <a:p>
            <a:pPr lvl="0"/>
            <a:endParaRPr lang="zh-CN" altLang="en-US" sz="2400">
              <a:latin typeface="Times New Roman" pitchFamily="18" charset="0"/>
            </a:endParaRPr>
          </a:p>
        </p:txBody>
      </p:sp>
      <p:sp>
        <p:nvSpPr>
          <p:cNvPr id="7173" name="直接连接符 7172"/>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txBody>
          <a:bodyPr/>
          <a:lstStyle/>
          <a:p/>
        </p:txBody>
      </p:sp>
      <p:sp>
        <p:nvSpPr>
          <p:cNvPr id="7174" name="日期占位符 7173"/>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34" charset="0"/>
              </a:defRPr>
            </a:lvl1pPr>
          </a:lstStyle>
          <a:p>
            <a:pPr lvl="0"/>
            <a:endParaRPr lang="zh-CN" altLang="en-US">
              <a:latin typeface="Times New Roman" pitchFamily="18" charset="0"/>
            </a:endParaRPr>
          </a:p>
        </p:txBody>
      </p:sp>
      <p:sp>
        <p:nvSpPr>
          <p:cNvPr id="7175" name="页脚占位符 7174"/>
          <p:cNvSpPr>
            <a:spLocks noGrp="1"/>
          </p:cNvSpPr>
          <p:nvPr>
            <p:ph type="ftr" sz="quarter" idx="3"/>
          </p:nvPr>
        </p:nvSpPr>
        <p:spPr>
          <a:xfrm>
            <a:off x="3124200" y="6245225"/>
            <a:ext cx="2895600" cy="476250"/>
          </a:xfrm>
          <a:prstGeom prst="rect">
            <a:avLst/>
          </a:prstGeom>
          <a:noFill/>
          <a:ln w="9525">
            <a:noFill/>
          </a:ln>
        </p:spPr>
        <p:txBody>
          <a:bodyPr/>
          <a:lstStyle>
            <a:lvl1pPr algn="ctr">
              <a:defRPr sz="1200">
                <a:latin typeface="Verdana" panose="020b0604030504040204" pitchFamily="34" charset="0"/>
              </a:defRPr>
            </a:lvl1pPr>
          </a:lstStyle>
          <a:p>
            <a:pPr lvl="0"/>
            <a:endParaRPr lang="zh-CN" altLang="en-US"/>
          </a:p>
        </p:txBody>
      </p:sp>
      <p:sp>
        <p:nvSpPr>
          <p:cNvPr id="7176" name="灯片编号占位符 7175"/>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34" charset="0"/>
              </a:defRPr>
            </a:lvl1pPr>
          </a:lstStyle>
          <a:p>
            <a:pPr lvl="0"/>
            <a:fld id="{9A0DB2DC-4C9A-4742-B13C-FB6460FD3503}" type="slidenum">
              <a:rPr lang="zh-CN" altLang="en-US"/>
              <a:pPr lvl="0"/>
              <a:t>‹#›</a:t>
            </a:fld>
            <a:endParaRPr lang="zh-CN" altLang="en-US">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iming/>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rtl="0" eaLnBrk="1" fontAlgn="base" latinLnBrk="0" hangingPunct="1">
        <a:lnSpc>
          <a:spcPct val="100000"/>
        </a:lnSpc>
        <a:spcBef>
          <a:spcPct val="20000"/>
        </a:spcBef>
        <a:spcAft>
          <a:spcPct val="0"/>
        </a:spcAft>
        <a:buClr>
          <a:schemeClr val="accent2"/>
        </a:buClr>
        <a:buFont typeface="Wingdings" pitchFamily="2" charset="2"/>
        <a:buChar char="o"/>
        <a:defRPr sz="3000" b="0" i="0" u="none" kern="1200" baseline="0">
          <a:solidFill>
            <a:schemeClr val="tx1"/>
          </a:solidFill>
          <a:latin typeface="+mn-lt"/>
          <a:ea typeface="+mn-ea"/>
          <a:cs typeface="+mn-cs"/>
        </a:defRPr>
      </a:lvl1pPr>
      <a:lvl2pPr marL="908050" lvl="1" indent="-436245" algn="l" defTabSz="914400" rtl="0" eaLnBrk="1" fontAlgn="base" latinLnBrk="0" hangingPunct="1">
        <a:lnSpc>
          <a:spcPct val="100000"/>
        </a:lnSpc>
        <a:spcBef>
          <a:spcPct val="20000"/>
        </a:spcBef>
        <a:spcAft>
          <a:spcPct val="0"/>
        </a:spcAft>
        <a:buClr>
          <a:schemeClr val="accent2"/>
        </a:buClr>
        <a:buFont typeface="Wingdings" pitchFamily="2" charset="2"/>
        <a:buChar char="n"/>
        <a:defRPr sz="2600" b="0" i="0" u="none" kern="1200" baseline="0">
          <a:solidFill>
            <a:schemeClr val="tx1"/>
          </a:solidFill>
          <a:latin typeface="+mn-lt"/>
          <a:ea typeface="+mn-ea"/>
          <a:cs typeface="+mn-cs"/>
        </a:defRPr>
      </a:lvl2pPr>
      <a:lvl3pPr marL="1304925" lvl="2" indent="-394970" algn="l" defTabSz="914400" rtl="0" eaLnBrk="1" fontAlgn="base" latinLnBrk="0" hangingPunct="1">
        <a:lnSpc>
          <a:spcPct val="100000"/>
        </a:lnSpc>
        <a:spcBef>
          <a:spcPct val="20000"/>
        </a:spcBef>
        <a:spcAft>
          <a:spcPct val="0"/>
        </a:spcAft>
        <a:buClr>
          <a:schemeClr val="accent2"/>
        </a:buClr>
        <a:buFont typeface="Wingdings" pitchFamily="2" charset="2"/>
        <a:buChar char="o"/>
        <a:defRPr sz="2300" b="0" i="0" u="none" kern="1200" baseline="0">
          <a:solidFill>
            <a:schemeClr val="tx1"/>
          </a:solidFill>
          <a:latin typeface="+mn-lt"/>
          <a:ea typeface="+mn-ea"/>
          <a:cs typeface="+mn-cs"/>
        </a:defRPr>
      </a:lvl3pPr>
      <a:lvl4pPr marL="1694180" lvl="3" indent="-387350" algn="l" defTabSz="914400" rtl="0" eaLnBrk="1" fontAlgn="base" latinLnBrk="0" hangingPunct="1">
        <a:lnSpc>
          <a:spcPct val="100000"/>
        </a:lnSpc>
        <a:spcBef>
          <a:spcPct val="20000"/>
        </a:spcBef>
        <a:spcAft>
          <a:spcPct val="0"/>
        </a:spcAft>
        <a:buClr>
          <a:schemeClr val="accent2"/>
        </a:buClr>
        <a:buFont typeface="Wingdings" pitchFamily="2" charset="2"/>
        <a:buChar char="n"/>
        <a:defRPr sz="2000" b="0" i="0" u="none" kern="1200" baseline="0">
          <a:solidFill>
            <a:schemeClr val="tx1"/>
          </a:solidFill>
          <a:latin typeface="+mn-lt"/>
          <a:ea typeface="+mn-ea"/>
          <a:cs typeface="+mn-cs"/>
        </a:defRPr>
      </a:lvl4pPr>
      <a:lvl5pPr marL="2094230" lvl="4" indent="-398780" algn="l" defTabSz="914400" rtl="0" eaLnBrk="1" fontAlgn="base" latinLnBrk="0" hangingPunct="1">
        <a:lnSpc>
          <a:spcPct val="100000"/>
        </a:lnSpc>
        <a:spcBef>
          <a:spcPct val="25000"/>
        </a:spcBef>
        <a:spcAft>
          <a:spcPct val="0"/>
        </a:spcAft>
        <a:buClr>
          <a:schemeClr val="accent2"/>
        </a:buClr>
        <a:buFont typeface="Wingdings"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5000"/>
        </a:spcBef>
        <a:spcAft>
          <a:spcPct val="0"/>
        </a:spcAft>
        <a:buClr>
          <a:schemeClr val="accent2"/>
        </a:buClr>
        <a:buFont typeface="Wingdings"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5000"/>
        </a:spcBef>
        <a:spcAft>
          <a:spcPct val="0"/>
        </a:spcAft>
        <a:buClr>
          <a:schemeClr val="accent2"/>
        </a:buClr>
        <a:buFont typeface="Wingdings"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5000"/>
        </a:spcBef>
        <a:spcAft>
          <a:spcPct val="0"/>
        </a:spcAft>
        <a:buClr>
          <a:schemeClr val="accent2"/>
        </a:buClr>
        <a:buFont typeface="Wingdings"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5000"/>
        </a:spcBef>
        <a:spcAft>
          <a:spcPct val="0"/>
        </a:spcAft>
        <a:buClr>
          <a:schemeClr val="accent2"/>
        </a:buClr>
        <a:buFont typeface="Wingdings"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9218" name="组合 9217"/>
          <p:cNvGrpSpPr/>
          <p:nvPr/>
        </p:nvGrpSpPr>
        <p:grpSpPr>
          <a:xfrm>
            <a:off x="0" y="0"/>
            <a:ext cx="7242175" cy="1981200"/>
            <a:chExt cx="4562" cy="1248"/>
          </a:xfrm>
        </p:grpSpPr>
        <p:sp>
          <p:nvSpPr>
            <p:cNvPr id="9219" name="未知"/>
            <p:cNvSpPr/>
            <p:nvPr/>
          </p:nvSpPr>
          <p:spPr>
            <a:xfrm>
              <a:off x="0" y="583"/>
              <a:ext cx="4487" cy="665"/>
            </a:xfrm>
            <a:custGeom>
              <a:rect l="0" t="0" r="0" b="0"/>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alpha val="100000"/>
                  </a:schemeClr>
                </a:gs>
              </a:gsLst>
              <a:lin ang="0" scaled="1"/>
            </a:gradFill>
            <a:ln w="9525">
              <a:noFill/>
            </a:ln>
          </p:spPr>
          <p:txBody>
            <a:bodyPr/>
            <a:lstStyle/>
            <a:p>
              <a:endParaRPr lang="zh-CN" altLang="en-US"/>
            </a:p>
          </p:txBody>
        </p:sp>
        <p:sp>
          <p:nvSpPr>
            <p:cNvPr id="9220" name="未知"/>
            <p:cNvSpPr/>
            <p:nvPr/>
          </p:nvSpPr>
          <p:spPr>
            <a:xfrm>
              <a:off x="0" y="0"/>
              <a:ext cx="4562" cy="1199"/>
            </a:xfrm>
            <a:custGeom>
              <a:rect l="0" t="0" r="0" b="0"/>
              <a:pathLst>
                <a:path w="4562" h="1199">
                  <a:moveTo>
                    <a:pt x="4560" y="932"/>
                  </a:moveTo>
                  <a:lnTo>
                    <a:pt x="0" y="1199"/>
                  </a:lnTo>
                  <a:lnTo>
                    <a:pt x="0" y="0"/>
                  </a:lnTo>
                  <a:lnTo>
                    <a:pt x="4562" y="0"/>
                  </a:lnTo>
                  <a:lnTo>
                    <a:pt x="4560" y="932"/>
                  </a:lnTo>
                  <a:lnTo>
                    <a:pt x="4560" y="932"/>
                  </a:lnTo>
                  <a:close/>
                </a:path>
              </a:pathLst>
            </a:custGeom>
            <a:gradFill rotWithShape="0">
              <a:gsLst>
                <a:gs pos="0">
                  <a:schemeClr val="bg2"/>
                </a:gs>
                <a:gs pos="100000">
                  <a:schemeClr val="bg1"/>
                </a:gs>
              </a:gsLst>
              <a:lin ang="0" scaled="1"/>
            </a:gradFill>
            <a:ln w="9525">
              <a:noFill/>
            </a:ln>
          </p:spPr>
          <p:txBody>
            <a:bodyPr/>
            <a:lstStyle/>
            <a:p>
              <a:endParaRPr lang="zh-CN" altLang="en-US"/>
            </a:p>
          </p:txBody>
        </p:sp>
      </p:grpSp>
      <p:sp>
        <p:nvSpPr>
          <p:cNvPr id="9221" name="标题 9220"/>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9222" name="文本占位符 9221"/>
          <p:cNvSpPr>
            <a:spLocks noGrp="1"/>
          </p:cNvSpPr>
          <p:nvPr>
            <p:ph type="body" idx="1"/>
          </p:nvPr>
        </p:nvSpPr>
        <p:spPr>
          <a:xfrm>
            <a:off x="457200" y="1600200"/>
            <a:ext cx="8229600" cy="4495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223" name="日期占位符 9222"/>
          <p:cNvSpPr>
            <a:spLocks noGrp="1"/>
          </p:cNvSpPr>
          <p:nvPr>
            <p:ph type="dt" sz="half" idx="2"/>
          </p:nvPr>
        </p:nvSpPr>
        <p:spPr>
          <a:xfrm>
            <a:off x="457200" y="6248400"/>
            <a:ext cx="2133600" cy="457200"/>
          </a:xfrm>
          <a:prstGeom prst="rect">
            <a:avLst/>
          </a:prstGeom>
          <a:noFill/>
          <a:ln w="9525">
            <a:noFill/>
          </a:ln>
        </p:spPr>
        <p:txBody>
          <a:bodyPr anchor="b"/>
          <a:lstStyle>
            <a:lvl1pPr>
              <a:defRPr sz="1200">
                <a:latin typeface="Tahoma" pitchFamily="34" charset="0"/>
              </a:defRPr>
            </a:lvl1pPr>
          </a:lstStyle>
          <a:p>
            <a:pPr lvl="0"/>
            <a:endParaRPr lang="zh-CN" altLang="en-US">
              <a:effectLst>
                <a:outerShdw blurRad="38100" dist="38100" dir="2700000">
                  <a:srgbClr val="000000"/>
                </a:outerShdw>
              </a:effectLst>
              <a:latin typeface="Times New Roman" pitchFamily="18" charset="0"/>
            </a:endParaRPr>
          </a:p>
        </p:txBody>
      </p:sp>
      <p:sp>
        <p:nvSpPr>
          <p:cNvPr id="9224" name="页脚占位符 9223"/>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Tahoma" pitchFamily="34" charset="0"/>
              </a:defRPr>
            </a:lvl1pPr>
          </a:lstStyle>
          <a:p>
            <a:pPr lvl="0"/>
            <a:endParaRPr lang="zh-CN" altLang="en-US">
              <a:effectLst>
                <a:outerShdw blurRad="38100" dist="38100" dir="2700000">
                  <a:srgbClr val="000000"/>
                </a:outerShdw>
              </a:effectLst>
            </a:endParaRPr>
          </a:p>
        </p:txBody>
      </p:sp>
      <p:sp>
        <p:nvSpPr>
          <p:cNvPr id="9225" name="灯片编号占位符 9224"/>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Tahoma" pitchFamily="34" charset="0"/>
              </a:defRPr>
            </a:lvl1p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xfrm>
      </p:grpSpPr>
      <p:grpSp>
        <p:nvGrpSpPr>
          <p:cNvPr id="11266" name="组合 11265"/>
          <p:cNvGrpSpPr/>
          <p:nvPr/>
        </p:nvGrpSpPr>
        <p:grpSpPr>
          <a:xfrm>
            <a:off x="319088" y="1828800"/>
            <a:ext cx="8824912" cy="5029200"/>
            <a:chExt cx="5559" cy="3168"/>
          </a:xfrm>
        </p:grpSpPr>
        <p:sp>
          <p:nvSpPr>
            <p:cNvPr id="11267" name="未知"/>
            <p:cNvSpPr/>
            <p:nvPr/>
          </p:nvSpPr>
          <p:spPr>
            <a:xfrm>
              <a:off x="327" y="1757"/>
              <a:ext cx="5232" cy="1411"/>
            </a:xfrm>
            <a:custGeom>
              <a:rect l="0" t="0" r="0" b="0"/>
              <a:pathLst>
                <a:path w="4897" h="2182">
                  <a:moveTo>
                    <a:pt x="0" y="0"/>
                  </a:moveTo>
                  <a:lnTo>
                    <a:pt x="0" y="2182"/>
                  </a:lnTo>
                  <a:lnTo>
                    <a:pt x="4897" y="2182"/>
                  </a:lnTo>
                  <a:lnTo>
                    <a:pt x="4897" y="0"/>
                  </a:lnTo>
                  <a:lnTo>
                    <a:pt x="0" y="0"/>
                  </a:lnTo>
                  <a:lnTo>
                    <a:pt x="0" y="0"/>
                  </a:lnTo>
                  <a:close/>
                </a:path>
              </a:pathLst>
            </a:custGeom>
            <a:solidFill>
              <a:schemeClr val="bg2">
                <a:alpha val="29999"/>
              </a:schemeClr>
            </a:solidFill>
            <a:ln w="9525">
              <a:noFill/>
            </a:ln>
          </p:spPr>
          <p:txBody>
            <a:bodyPr/>
            <a:lstStyle/>
            <a:p>
              <a:endParaRPr lang="zh-CN" altLang="en-US"/>
            </a:p>
          </p:txBody>
        </p:sp>
        <p:sp>
          <p:nvSpPr>
            <p:cNvPr id="11268" name="未知"/>
            <p:cNvSpPr/>
            <p:nvPr/>
          </p:nvSpPr>
          <p:spPr>
            <a:xfrm>
              <a:off x="9" y="0"/>
              <a:ext cx="5550" cy="3168"/>
            </a:xfrm>
            <a:custGeom>
              <a:rect l="0" t="0" r="0" b="0"/>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29999"/>
              </a:schemeClr>
            </a:solidFill>
            <a:ln w="9525">
              <a:noFill/>
            </a:ln>
          </p:spPr>
          <p:txBody>
            <a:bodyPr/>
            <a:lstStyle/>
            <a:p>
              <a:endParaRPr lang="zh-CN" altLang="en-US"/>
            </a:p>
          </p:txBody>
        </p:sp>
        <p:sp>
          <p:nvSpPr>
            <p:cNvPr id="11269" name="未知"/>
            <p:cNvSpPr/>
            <p:nvPr/>
          </p:nvSpPr>
          <p:spPr>
            <a:xfrm>
              <a:off x="327" y="1780"/>
              <a:ext cx="5232" cy="1388"/>
            </a:xfrm>
            <a:custGeom>
              <a:rect l="0" t="0" r="0" b="0"/>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ln>
          </p:spPr>
          <p:txBody>
            <a:bodyPr/>
            <a:lstStyle/>
            <a:p>
              <a:endParaRPr lang="zh-CN" altLang="en-US"/>
            </a:p>
          </p:txBody>
        </p:sp>
        <p:sp>
          <p:nvSpPr>
            <p:cNvPr id="11270" name="未知"/>
            <p:cNvSpPr/>
            <p:nvPr/>
          </p:nvSpPr>
          <p:spPr>
            <a:xfrm>
              <a:off x="327" y="0"/>
              <a:ext cx="4607" cy="29"/>
            </a:xfrm>
            <a:custGeom>
              <a:rect l="0" t="0" r="0" b="0"/>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gradFill>
            <a:ln w="9525">
              <a:noFill/>
            </a:ln>
          </p:spPr>
          <p:txBody>
            <a:bodyPr/>
            <a:lstStyle/>
            <a:p>
              <a:endParaRPr lang="zh-CN" altLang="en-US"/>
            </a:p>
          </p:txBody>
        </p:sp>
        <p:sp>
          <p:nvSpPr>
            <p:cNvPr id="11271" name="未知"/>
            <p:cNvSpPr/>
            <p:nvPr/>
          </p:nvSpPr>
          <p:spPr>
            <a:xfrm>
              <a:off x="327" y="0"/>
              <a:ext cx="29" cy="1785"/>
            </a:xfrm>
            <a:custGeom>
              <a:rect l="0" t="0" r="0" b="0"/>
              <a:pathLst>
                <a:path w="28" h="2161">
                  <a:moveTo>
                    <a:pt x="0" y="0"/>
                  </a:moveTo>
                  <a:lnTo>
                    <a:pt x="0" y="2161"/>
                  </a:lnTo>
                  <a:lnTo>
                    <a:pt x="29" y="2161"/>
                  </a:lnTo>
                  <a:lnTo>
                    <a:pt x="27" y="27"/>
                  </a:lnTo>
                  <a:lnTo>
                    <a:pt x="0" y="0"/>
                  </a:lnTo>
                  <a:lnTo>
                    <a:pt x="0" y="0"/>
                  </a:lnTo>
                  <a:close/>
                </a:path>
              </a:pathLst>
            </a:custGeom>
            <a:gradFill rotWithShape="1">
              <a:gsLst>
                <a:gs pos="0">
                  <a:schemeClr val="bg2">
                    <a:gamma/>
                    <a:tint val="87843"/>
                    <a:invGamma/>
                    <a:alpha val="100000"/>
                  </a:schemeClr>
                </a:gs>
                <a:gs pos="100000">
                  <a:schemeClr val="bg2">
                    <a:alpha val="100000"/>
                  </a:schemeClr>
                </a:gs>
              </a:gsLst>
              <a:lin ang="5400000" scaled="1"/>
            </a:gradFill>
            <a:ln w="9525">
              <a:noFill/>
            </a:ln>
          </p:spPr>
          <p:txBody>
            <a:bodyPr/>
            <a:lstStyle/>
            <a:p>
              <a:endParaRPr lang="zh-CN" altLang="en-US"/>
            </a:p>
          </p:txBody>
        </p:sp>
        <p:sp>
          <p:nvSpPr>
            <p:cNvPr id="11272" name="未知"/>
            <p:cNvSpPr/>
            <p:nvPr/>
          </p:nvSpPr>
          <p:spPr>
            <a:xfrm>
              <a:off x="326" y="1752"/>
              <a:ext cx="29" cy="1416"/>
            </a:xfrm>
            <a:custGeom>
              <a:rect l="0" t="0" r="0" b="0"/>
              <a:pathLst>
                <a:path w="28" h="1416">
                  <a:moveTo>
                    <a:pt x="0" y="1416"/>
                  </a:moveTo>
                  <a:lnTo>
                    <a:pt x="29" y="1416"/>
                  </a:lnTo>
                  <a:lnTo>
                    <a:pt x="28" y="24"/>
                  </a:lnTo>
                  <a:lnTo>
                    <a:pt x="0" y="0"/>
                  </a:lnTo>
                  <a:lnTo>
                    <a:pt x="0" y="1416"/>
                  </a:lnTo>
                  <a:close/>
                </a:path>
              </a:pathLst>
            </a:custGeom>
            <a:gradFill rotWithShape="1">
              <a:gsLst>
                <a:gs pos="0">
                  <a:schemeClr val="bg2">
                    <a:gamma/>
                    <a:tint val="87843"/>
                    <a:invGamma/>
                    <a:alpha val="100000"/>
                  </a:schemeClr>
                </a:gs>
                <a:gs pos="100000">
                  <a:schemeClr val="bg2">
                    <a:alpha val="0"/>
                  </a:schemeClr>
                </a:gs>
              </a:gsLst>
              <a:lin ang="5400000" scaled="1"/>
            </a:gradFill>
            <a:ln w="9525">
              <a:noFill/>
            </a:ln>
          </p:spPr>
          <p:txBody>
            <a:bodyPr/>
            <a:lstStyle/>
            <a:p>
              <a:endParaRPr lang="zh-CN" altLang="en-US"/>
            </a:p>
          </p:txBody>
        </p:sp>
        <p:sp>
          <p:nvSpPr>
            <p:cNvPr id="11273" name="未知"/>
            <p:cNvSpPr/>
            <p:nvPr/>
          </p:nvSpPr>
          <p:spPr>
            <a:xfrm>
              <a:off x="0" y="1752"/>
              <a:ext cx="2879" cy="29"/>
            </a:xfrm>
            <a:custGeom>
              <a:rect l="0" t="0" r="0" b="0"/>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gradFill>
            <a:ln w="9525">
              <a:noFill/>
            </a:ln>
          </p:spPr>
          <p:txBody>
            <a:bodyPr/>
            <a:lstStyle/>
            <a:p>
              <a:endParaRPr lang="zh-CN" altLang="en-US"/>
            </a:p>
          </p:txBody>
        </p:sp>
        <p:sp>
          <p:nvSpPr>
            <p:cNvPr id="11274" name="未知"/>
            <p:cNvSpPr/>
            <p:nvPr/>
          </p:nvSpPr>
          <p:spPr>
            <a:xfrm>
              <a:off x="0" y="1752"/>
              <a:ext cx="30" cy="1416"/>
            </a:xfrm>
            <a:custGeom>
              <a:rect l="0" t="0" r="0" b="0"/>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alpha val="100000"/>
                  </a:schemeClr>
                </a:gs>
                <a:gs pos="100000">
                  <a:schemeClr val="bg2">
                    <a:alpha val="9999"/>
                  </a:schemeClr>
                </a:gs>
              </a:gsLst>
              <a:lin ang="5400000" scaled="1"/>
            </a:gradFill>
            <a:ln w="9525">
              <a:noFill/>
            </a:ln>
          </p:spPr>
          <p:txBody>
            <a:bodyPr/>
            <a:lstStyle/>
            <a:p>
              <a:endParaRPr lang="zh-CN" altLang="en-US"/>
            </a:p>
          </p:txBody>
        </p:sp>
      </p:grpSp>
      <p:sp>
        <p:nvSpPr>
          <p:cNvPr id="11275" name="日期占位符 11274"/>
          <p:cNvSpPr>
            <a:spLocks noGrp="1"/>
          </p:cNvSpPr>
          <p:nvPr>
            <p:ph type="dt" sz="half" idx="2"/>
          </p:nvPr>
        </p:nvSpPr>
        <p:spPr>
          <a:xfrm>
            <a:off x="838200" y="6245225"/>
            <a:ext cx="1901825" cy="476250"/>
          </a:xfrm>
          <a:prstGeom prst="rect">
            <a:avLst/>
          </a:prstGeom>
          <a:noFill/>
          <a:ln w="9525">
            <a:noFill/>
          </a:ln>
        </p:spPr>
        <p:txBody>
          <a:bodyPr/>
          <a:lstStyle>
            <a:lvl1pPr>
              <a:defRPr sz="1400">
                <a:latin typeface="Arial" pitchFamily="34" charset="0"/>
              </a:defRPr>
            </a:lvl1pPr>
          </a:lstStyle>
          <a:p>
            <a:pPr lvl="0"/>
            <a:endParaRPr lang="zh-CN" altLang="en-US">
              <a:effectLst>
                <a:outerShdw blurRad="38100" dist="38100" dir="2700000">
                  <a:srgbClr val="C0C0C0"/>
                </a:outerShdw>
              </a:effectLst>
              <a:latin typeface="Times New Roman" pitchFamily="18" charset="0"/>
            </a:endParaRPr>
          </a:p>
        </p:txBody>
      </p:sp>
      <p:sp>
        <p:nvSpPr>
          <p:cNvPr id="11276" name="页脚占位符 11275"/>
          <p:cNvSpPr>
            <a:spLocks noGrp="1"/>
          </p:cNvSpPr>
          <p:nvPr>
            <p:ph type="ftr" sz="quarter" idx="3"/>
          </p:nvPr>
        </p:nvSpPr>
        <p:spPr>
          <a:xfrm>
            <a:off x="3429000" y="6245225"/>
            <a:ext cx="2895600" cy="476250"/>
          </a:xfrm>
          <a:prstGeom prst="rect">
            <a:avLst/>
          </a:prstGeom>
          <a:noFill/>
          <a:ln w="9525">
            <a:noFill/>
          </a:ln>
        </p:spPr>
        <p:txBody>
          <a:bodyPr/>
          <a:lstStyle>
            <a:lvl1pPr algn="ctr">
              <a:defRPr sz="1400">
                <a:latin typeface="Arial" pitchFamily="34" charset="0"/>
              </a:defRPr>
            </a:lvl1pPr>
          </a:lstStyle>
          <a:p>
            <a:pPr lvl="0"/>
            <a:endParaRPr lang="zh-CN" altLang="en-US">
              <a:effectLst>
                <a:outerShdw blurRad="38100" dist="38100" dir="2700000">
                  <a:srgbClr val="C0C0C0"/>
                </a:outerShdw>
              </a:effectLst>
            </a:endParaRPr>
          </a:p>
        </p:txBody>
      </p:sp>
      <p:sp>
        <p:nvSpPr>
          <p:cNvPr id="11277" name="灯片编号占位符 11276"/>
          <p:cNvSpPr>
            <a:spLocks noGrp="1"/>
          </p:cNvSpPr>
          <p:nvPr>
            <p:ph type="sldNum" sz="quarter" idx="4"/>
          </p:nvPr>
        </p:nvSpPr>
        <p:spPr>
          <a:xfrm>
            <a:off x="6937375" y="6245225"/>
            <a:ext cx="1901825" cy="476250"/>
          </a:xfrm>
          <a:prstGeom prst="rect">
            <a:avLst/>
          </a:prstGeom>
          <a:noFill/>
          <a:ln w="9525">
            <a:noFill/>
          </a:ln>
        </p:spPr>
        <p:txBody>
          <a:bodyPr/>
          <a:lstStyle>
            <a:lvl1pPr algn="r">
              <a:defRPr sz="1400">
                <a:latin typeface="Arial" pitchFamily="34" charset="0"/>
              </a:defRPr>
            </a:lvl1pPr>
          </a:lstStyle>
          <a:p>
            <a:pPr lvl="0"/>
            <a:fld id="{9A0DB2DC-4C9A-4742-B13C-FB6460FD3503}" type="slidenum">
              <a:rPr lang="zh-CN" altLang="en-US">
                <a:effectLst>
                  <a:outerShdw blurRad="38100" dist="38100" dir="2700000">
                    <a:srgbClr val="C0C0C0"/>
                  </a:outerShdw>
                </a:effectLst>
              </a:rPr>
              <a:pPr lvl="0"/>
              <a:t>‹#›</a:t>
            </a:fld>
            <a:endParaRPr lang="zh-CN" altLang="en-US">
              <a:effectLst>
                <a:outerShdw blurRad="38100" dist="38100" dir="2700000">
                  <a:srgbClr val="C0C0C0"/>
                </a:outerShdw>
              </a:effectLst>
              <a:latin typeface="Times New Roman" pitchFamily="18" charset="0"/>
            </a:endParaRPr>
          </a:p>
        </p:txBody>
      </p:sp>
      <p:sp>
        <p:nvSpPr>
          <p:cNvPr id="11278" name="标题 11277"/>
          <p:cNvSpPr>
            <a:spLocks noGrp="1" noRot="1"/>
          </p:cNvSpPr>
          <p:nvPr>
            <p:ph type="title"/>
          </p:nvPr>
        </p:nvSpPr>
        <p:spPr>
          <a:xfrm>
            <a:off x="457200" y="244475"/>
            <a:ext cx="8385175" cy="1431925"/>
          </a:xfrm>
          <a:prstGeom prst="rect">
            <a:avLst/>
          </a:prstGeom>
          <a:noFill/>
          <a:ln w="9525">
            <a:noFill/>
          </a:ln>
        </p:spPr>
        <p:txBody>
          <a:bodyPr anchor="ctr"/>
          <a:lstStyle/>
          <a:p>
            <a:pPr lvl="0"/>
            <a:r>
              <a:rPr lang="zh-CN" altLang="en-US"/>
              <a:t>单击此处编辑母版标题样式</a:t>
            </a:r>
          </a:p>
        </p:txBody>
      </p:sp>
      <p:sp>
        <p:nvSpPr>
          <p:cNvPr id="11279" name="文本占位符 11278"/>
          <p:cNvSpPr>
            <a:spLocks noGrp="1" noRot="1"/>
          </p:cNvSpPr>
          <p:nvPr>
            <p:ph type="body" idx="1"/>
          </p:nvPr>
        </p:nvSpPr>
        <p:spPr>
          <a:xfrm>
            <a:off x="838200" y="1905000"/>
            <a:ext cx="8007350" cy="41910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iming/>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itchFamily="2" charset="2"/>
        <a:buChar char="§"/>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Font typeface="Wingdings" pitchFamily="2" charset="2"/>
        <a:buChar char="§"/>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Font typeface="Wingdings"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13314" name="组合 13313"/>
          <p:cNvGrpSpPr/>
          <p:nvPr/>
        </p:nvGrpSpPr>
        <p:grpSpPr>
          <a:xfrm>
            <a:off x="0" y="0"/>
            <a:ext cx="9159875" cy="6858000"/>
            <a:chExt cx="5770" cy="4320"/>
          </a:xfrm>
        </p:grpSpPr>
        <p:sp>
          <p:nvSpPr>
            <p:cNvPr id="13315" name="矩形 13314"/>
            <p:cNvSpPr/>
            <p:nvPr userDrawn="1"/>
          </p:nvSpPr>
          <p:spPr>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ln>
          </p:spPr>
          <p:txBody>
            <a:bodyPr/>
            <a:lstStyle/>
            <a:p>
              <a:endParaRPr lang="zh-CN" altLang="en-US"/>
            </a:p>
          </p:txBody>
        </p:sp>
        <p:sp>
          <p:nvSpPr>
            <p:cNvPr id="13316" name="矩形 13315"/>
            <p:cNvSpPr/>
            <p:nvPr userDrawn="1"/>
          </p:nvSpPr>
          <p:spPr>
            <a:xfrm>
              <a:off x="1056" y="0"/>
              <a:ext cx="192"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3317" name="矩形 13316"/>
            <p:cNvSpPr/>
            <p:nvPr userDrawn="1"/>
          </p:nvSpPr>
          <p:spPr>
            <a:xfrm>
              <a:off x="1728" y="0"/>
              <a:ext cx="432"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3318" name="矩形 13317"/>
            <p:cNvSpPr/>
            <p:nvPr userDrawn="1"/>
          </p:nvSpPr>
          <p:spPr>
            <a:xfrm>
              <a:off x="2256" y="0"/>
              <a:ext cx="240" cy="4320"/>
            </a:xfrm>
            <a:prstGeom prst="rect">
              <a:avLst/>
            </a:prstGeom>
            <a:solidFill>
              <a:schemeClr val="bg1"/>
            </a:solidFill>
            <a:ln w="9525">
              <a:noFill/>
            </a:ln>
          </p:spPr>
          <p:txBody>
            <a:bodyPr/>
            <a:lstStyle/>
            <a:p>
              <a:endParaRPr lang="zh-CN" altLang="en-US"/>
            </a:p>
          </p:txBody>
        </p:sp>
        <p:sp>
          <p:nvSpPr>
            <p:cNvPr id="13319" name="矩形 13318"/>
            <p:cNvSpPr/>
            <p:nvPr userDrawn="1"/>
          </p:nvSpPr>
          <p:spPr>
            <a:xfrm>
              <a:off x="1344" y="0"/>
              <a:ext cx="384"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3320" name="矩形 13319"/>
            <p:cNvSpPr/>
            <p:nvPr userDrawn="1"/>
          </p:nvSpPr>
          <p:spPr>
            <a:xfrm>
              <a:off x="480" y="0"/>
              <a:ext cx="576"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3321" name="矩形 13320"/>
            <p:cNvSpPr/>
            <p:nvPr userDrawn="1"/>
          </p:nvSpPr>
          <p:spPr>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ln>
          </p:spPr>
          <p:txBody>
            <a:bodyPr/>
            <a:lstStyle/>
            <a:p>
              <a:endParaRPr lang="zh-CN" altLang="en-US"/>
            </a:p>
          </p:txBody>
        </p:sp>
        <p:sp>
          <p:nvSpPr>
            <p:cNvPr id="13322" name="矩形 13321"/>
            <p:cNvSpPr/>
            <p:nvPr userDrawn="1"/>
          </p:nvSpPr>
          <p:spPr>
            <a:xfrm>
              <a:off x="0" y="0"/>
              <a:ext cx="288" cy="4320"/>
            </a:xfrm>
            <a:prstGeom prst="rect">
              <a:avLst/>
            </a:prstGeom>
            <a:gradFill rotWithShape="0">
              <a:gsLst>
                <a:gs pos="0">
                  <a:schemeClr val="bg2">
                    <a:gamma/>
                    <a:shade val="78824"/>
                    <a:invGamma/>
                  </a:schemeClr>
                </a:gs>
                <a:gs pos="100000">
                  <a:schemeClr val="bg2"/>
                </a:gs>
              </a:gsLst>
              <a:lin ang="0" scaled="1"/>
            </a:gradFill>
            <a:ln w="9525">
              <a:noFill/>
            </a:ln>
          </p:spPr>
          <p:txBody>
            <a:bodyPr/>
            <a:lstStyle/>
            <a:p>
              <a:endParaRPr lang="zh-CN" altLang="en-US"/>
            </a:p>
          </p:txBody>
        </p:sp>
        <p:sp>
          <p:nvSpPr>
            <p:cNvPr id="13323" name="矩形 13322"/>
            <p:cNvSpPr/>
            <p:nvPr userDrawn="1"/>
          </p:nvSpPr>
          <p:spPr>
            <a:xfrm>
              <a:off x="2160" y="0"/>
              <a:ext cx="240"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3324" name="矩形 13323"/>
            <p:cNvSpPr/>
            <p:nvPr userDrawn="1"/>
          </p:nvSpPr>
          <p:spPr>
            <a:xfrm>
              <a:off x="2784" y="0"/>
              <a:ext cx="528"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3325" name="矩形 13324"/>
            <p:cNvSpPr/>
            <p:nvPr userDrawn="1"/>
          </p:nvSpPr>
          <p:spPr>
            <a:xfrm>
              <a:off x="1248" y="0"/>
              <a:ext cx="144" cy="4320"/>
            </a:xfrm>
            <a:prstGeom prst="rect">
              <a:avLst/>
            </a:prstGeom>
            <a:solidFill>
              <a:schemeClr val="bg2"/>
            </a:solidFill>
            <a:ln w="9525">
              <a:noFill/>
            </a:ln>
          </p:spPr>
          <p:txBody>
            <a:bodyPr/>
            <a:lstStyle/>
            <a:p>
              <a:endParaRPr lang="zh-CN" altLang="en-US"/>
            </a:p>
          </p:txBody>
        </p:sp>
        <p:sp>
          <p:nvSpPr>
            <p:cNvPr id="13326" name="矩形 13325"/>
            <p:cNvSpPr/>
            <p:nvPr userDrawn="1"/>
          </p:nvSpPr>
          <p:spPr>
            <a:xfrm>
              <a:off x="3300" y="0"/>
              <a:ext cx="252" cy="4320"/>
            </a:xfrm>
            <a:prstGeom prst="rect">
              <a:avLst/>
            </a:prstGeom>
            <a:solidFill>
              <a:schemeClr val="bg2"/>
            </a:solidFill>
            <a:ln w="9525">
              <a:noFill/>
            </a:ln>
          </p:spPr>
          <p:txBody>
            <a:bodyPr/>
            <a:lstStyle/>
            <a:p>
              <a:endParaRPr lang="zh-CN" altLang="en-US"/>
            </a:p>
          </p:txBody>
        </p:sp>
        <p:sp>
          <p:nvSpPr>
            <p:cNvPr id="13327" name="矩形 13326"/>
            <p:cNvSpPr/>
            <p:nvPr userDrawn="1"/>
          </p:nvSpPr>
          <p:spPr>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ln>
          </p:spPr>
          <p:txBody>
            <a:bodyPr/>
            <a:lstStyle/>
            <a:p>
              <a:endParaRPr lang="zh-CN" altLang="en-US"/>
            </a:p>
          </p:txBody>
        </p:sp>
        <p:sp>
          <p:nvSpPr>
            <p:cNvPr id="13328" name="矩形 13327"/>
            <p:cNvSpPr/>
            <p:nvPr userDrawn="1"/>
          </p:nvSpPr>
          <p:spPr>
            <a:xfrm>
              <a:off x="4608" y="0"/>
              <a:ext cx="672" cy="4320"/>
            </a:xfrm>
            <a:prstGeom prst="rect">
              <a:avLst/>
            </a:prstGeom>
            <a:gradFill rotWithShape="0">
              <a:gsLst>
                <a:gs pos="0">
                  <a:schemeClr val="bg2"/>
                </a:gs>
                <a:gs pos="100000">
                  <a:schemeClr val="accent2"/>
                </a:gs>
              </a:gsLst>
              <a:lin ang="0" scaled="1"/>
            </a:gradFill>
            <a:ln w="9525">
              <a:noFill/>
            </a:ln>
          </p:spPr>
          <p:txBody>
            <a:bodyPr/>
            <a:lstStyle/>
            <a:p>
              <a:endParaRPr lang="zh-CN" altLang="en-US"/>
            </a:p>
          </p:txBody>
        </p:sp>
        <p:sp>
          <p:nvSpPr>
            <p:cNvPr id="13329" name="矩形 13328"/>
            <p:cNvSpPr/>
            <p:nvPr userDrawn="1"/>
          </p:nvSpPr>
          <p:spPr>
            <a:xfrm>
              <a:off x="3504" y="0"/>
              <a:ext cx="624" cy="4320"/>
            </a:xfrm>
            <a:prstGeom prst="rect">
              <a:avLst/>
            </a:prstGeom>
            <a:gradFill rotWithShape="0">
              <a:gsLst>
                <a:gs pos="0">
                  <a:schemeClr val="bg2"/>
                </a:gs>
                <a:gs pos="50000">
                  <a:schemeClr val="bg1"/>
                </a:gs>
                <a:gs pos="100000">
                  <a:schemeClr val="bg2"/>
                </a:gs>
              </a:gsLst>
              <a:lin ang="0" scaled="1"/>
            </a:gradFill>
            <a:ln w="9525">
              <a:noFill/>
            </a:ln>
          </p:spPr>
          <p:txBody>
            <a:bodyPr/>
            <a:lstStyle/>
            <a:p>
              <a:endParaRPr lang="zh-CN" altLang="en-US"/>
            </a:p>
          </p:txBody>
        </p:sp>
        <p:sp>
          <p:nvSpPr>
            <p:cNvPr id="13330" name="矩形 13329"/>
            <p:cNvSpPr/>
            <p:nvPr userDrawn="1"/>
          </p:nvSpPr>
          <p:spPr>
            <a:xfrm>
              <a:off x="3840" y="0"/>
              <a:ext cx="528"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3331" name="矩形 13330"/>
            <p:cNvSpPr/>
            <p:nvPr userDrawn="1"/>
          </p:nvSpPr>
          <p:spPr>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ln>
          </p:spPr>
          <p:txBody>
            <a:bodyPr/>
            <a:lstStyle/>
            <a:p>
              <a:endParaRPr lang="zh-CN" altLang="en-US"/>
            </a:p>
          </p:txBody>
        </p:sp>
        <p:sp>
          <p:nvSpPr>
            <p:cNvPr id="13332" name="矩形 13331"/>
            <p:cNvSpPr/>
            <p:nvPr userDrawn="1"/>
          </p:nvSpPr>
          <p:spPr>
            <a:xfrm>
              <a:off x="2680" y="0"/>
              <a:ext cx="152" cy="4320"/>
            </a:xfrm>
            <a:prstGeom prst="rect">
              <a:avLst/>
            </a:prstGeom>
            <a:gradFill rotWithShape="0">
              <a:gsLst>
                <a:gs pos="0">
                  <a:schemeClr val="bg2"/>
                </a:gs>
                <a:gs pos="100000">
                  <a:schemeClr val="bg1"/>
                </a:gs>
              </a:gsLst>
              <a:lin ang="0" scaled="1"/>
            </a:gradFill>
            <a:ln w="9525">
              <a:noFill/>
            </a:ln>
          </p:spPr>
          <p:txBody>
            <a:bodyPr/>
            <a:lstStyle/>
            <a:p>
              <a:endParaRPr lang="zh-CN" altLang="en-US"/>
            </a:p>
          </p:txBody>
        </p:sp>
        <p:sp>
          <p:nvSpPr>
            <p:cNvPr id="13333" name="矩形 13332"/>
            <p:cNvSpPr/>
            <p:nvPr userDrawn="1"/>
          </p:nvSpPr>
          <p:spPr>
            <a:xfrm>
              <a:off x="2366" y="0"/>
              <a:ext cx="336" cy="4320"/>
            </a:xfrm>
            <a:prstGeom prst="rect">
              <a:avLst/>
            </a:prstGeom>
            <a:gradFill rotWithShape="0">
              <a:gsLst>
                <a:gs pos="0">
                  <a:schemeClr val="bg1"/>
                </a:gs>
                <a:gs pos="100000">
                  <a:schemeClr val="bg2"/>
                </a:gs>
              </a:gsLst>
              <a:lin ang="0" scaled="1"/>
            </a:gradFill>
            <a:ln w="9525">
              <a:noFill/>
            </a:ln>
          </p:spPr>
          <p:txBody>
            <a:bodyPr/>
            <a:lstStyle/>
            <a:p>
              <a:endParaRPr lang="zh-CN" altLang="en-US"/>
            </a:p>
          </p:txBody>
        </p:sp>
        <p:sp>
          <p:nvSpPr>
            <p:cNvPr id="13334" name="未知"/>
            <p:cNvSpPr/>
            <p:nvPr userDrawn="1"/>
          </p:nvSpPr>
          <p:spPr>
            <a:xfrm>
              <a:off x="1" y="3875"/>
              <a:ext cx="5760" cy="445"/>
            </a:xfrm>
            <a:custGeom>
              <a:rect l="0" t="0" r="0" b="0"/>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chemeClr val="accent2">
                <a:alpha val="50000"/>
              </a:schemeClr>
            </a:solidFill>
            <a:ln w="9525">
              <a:noFill/>
            </a:ln>
          </p:spPr>
          <p:txBody>
            <a:bodyPr/>
            <a:lstStyle/>
            <a:p>
              <a:endParaRPr lang="zh-CN" altLang="en-US"/>
            </a:p>
          </p:txBody>
        </p:sp>
        <p:sp>
          <p:nvSpPr>
            <p:cNvPr id="13335" name="未知"/>
            <p:cNvSpPr/>
            <p:nvPr userDrawn="1"/>
          </p:nvSpPr>
          <p:spPr>
            <a:xfrm>
              <a:off x="0" y="3867"/>
              <a:ext cx="5770" cy="174"/>
            </a:xfrm>
            <a:custGeom>
              <a:rect l="0" t="0" r="0" b="0"/>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ln>
          </p:spPr>
          <p:txBody>
            <a:bodyPr/>
            <a:lstStyle/>
            <a:p>
              <a:endParaRPr lang="zh-CN" altLang="en-US"/>
            </a:p>
          </p:txBody>
        </p:sp>
      </p:grpSp>
      <p:sp>
        <p:nvSpPr>
          <p:cNvPr id="13336" name="标题 13335"/>
          <p:cNvSpPr>
            <a:spLocks noGrp="1"/>
          </p:cNvSpPr>
          <p:nvPr>
            <p:ph type="title"/>
          </p:nvPr>
        </p:nvSpPr>
        <p:spPr>
          <a:xfrm>
            <a:off x="457200" y="277813"/>
            <a:ext cx="8229600" cy="1139825"/>
          </a:xfrm>
          <a:prstGeom prst="rect">
            <a:avLst/>
          </a:prstGeom>
          <a:noFill/>
          <a:ln w="9525">
            <a:noFill/>
          </a:ln>
        </p:spPr>
        <p:txBody>
          <a:bodyPr anchor="ctr" anchorCtr="1"/>
          <a:lstStyle/>
          <a:p>
            <a:pPr lvl="0"/>
            <a:r>
              <a:rPr lang="zh-CN" altLang="en-US"/>
              <a:t>单击此处编辑母版标题样式</a:t>
            </a:r>
          </a:p>
        </p:txBody>
      </p:sp>
      <p:sp>
        <p:nvSpPr>
          <p:cNvPr id="13337" name="文本占位符 13336"/>
          <p:cNvSpPr>
            <a:spLocks noGrp="1"/>
          </p:cNvSpPr>
          <p:nvPr>
            <p:ph type="body" idx="1"/>
          </p:nvPr>
        </p:nvSpPr>
        <p:spPr>
          <a:xfrm>
            <a:off x="457200" y="1600200"/>
            <a:ext cx="8229600" cy="453072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3338" name="页脚占位符 13337"/>
          <p:cNvSpPr>
            <a:spLocks noGrp="1"/>
          </p:cNvSpPr>
          <p:nvPr>
            <p:ph type="ftr" sz="quarter" idx="3"/>
          </p:nvPr>
        </p:nvSpPr>
        <p:spPr>
          <a:xfrm>
            <a:off x="3124200" y="6248400"/>
            <a:ext cx="2895600" cy="457200"/>
          </a:xfrm>
          <a:prstGeom prst="rect">
            <a:avLst/>
          </a:prstGeom>
          <a:noFill/>
          <a:ln w="9525">
            <a:noFill/>
          </a:ln>
        </p:spPr>
        <p:txBody>
          <a:bodyPr/>
          <a:lstStyle>
            <a:lvl1pPr algn="ctr">
              <a:defRPr sz="1000">
                <a:latin typeface="Tahoma" pitchFamily="34" charset="0"/>
              </a:defRPr>
            </a:lvl1pPr>
          </a:lstStyle>
          <a:p>
            <a:pPr lvl="0"/>
            <a:endParaRPr lang="zh-CN" altLang="en-US">
              <a:effectLst>
                <a:outerShdw blurRad="38100" dist="38100" dir="2700000">
                  <a:srgbClr val="000000"/>
                </a:outerShdw>
              </a:effectLst>
            </a:endParaRPr>
          </a:p>
        </p:txBody>
      </p:sp>
      <p:sp>
        <p:nvSpPr>
          <p:cNvPr id="13339" name="灯片编号占位符 13338"/>
          <p:cNvSpPr>
            <a:spLocks noGrp="1"/>
          </p:cNvSpPr>
          <p:nvPr>
            <p:ph type="sldNum" sz="quarter" idx="4"/>
          </p:nvPr>
        </p:nvSpPr>
        <p:spPr>
          <a:xfrm>
            <a:off x="6553200" y="6243638"/>
            <a:ext cx="2133600" cy="457200"/>
          </a:xfrm>
          <a:prstGeom prst="rect">
            <a:avLst/>
          </a:prstGeom>
          <a:noFill/>
          <a:ln w="9525">
            <a:noFill/>
          </a:ln>
        </p:spPr>
        <p:txBody>
          <a:bodyPr/>
          <a:lstStyle>
            <a:lvl1pPr algn="r">
              <a:defRPr sz="1000">
                <a:latin typeface="Tahoma" pitchFamily="34" charset="0"/>
              </a:defRPr>
            </a:lvl1pPr>
          </a:lstStyle>
          <a:p>
            <a:pPr lvl="0"/>
            <a:fld id="{9A0DB2DC-4C9A-4742-B13C-FB6460FD3503}" type="slidenum">
              <a:rPr lang="zh-CN" altLang="en-US">
                <a:effectLst>
                  <a:outerShdw blurRad="38100" dist="38100" dir="2700000">
                    <a:srgbClr val="000000"/>
                  </a:outerShdw>
                </a:effectLst>
              </a:rPr>
              <a:pPr lvl="0"/>
              <a:t>‹#›</a:t>
            </a:fld>
            <a:endParaRPr lang="zh-CN" altLang="en-US">
              <a:effectLst>
                <a:outerShdw blurRad="38100" dist="38100" dir="2700000">
                  <a:srgbClr val="000000"/>
                </a:outerShdw>
              </a:effectLst>
              <a:latin typeface="Times New Roman" pitchFamily="18" charset="0"/>
            </a:endParaRPr>
          </a:p>
        </p:txBody>
      </p:sp>
      <p:sp>
        <p:nvSpPr>
          <p:cNvPr id="13340" name="日期占位符 13339"/>
          <p:cNvSpPr>
            <a:spLocks noGrp="1"/>
          </p:cNvSpPr>
          <p:nvPr>
            <p:ph type="dt" sz="half" idx="2"/>
          </p:nvPr>
        </p:nvSpPr>
        <p:spPr>
          <a:xfrm>
            <a:off x="457200" y="6248400"/>
            <a:ext cx="2133600" cy="457200"/>
          </a:xfrm>
          <a:prstGeom prst="rect">
            <a:avLst/>
          </a:prstGeom>
          <a:noFill/>
          <a:ln w="9525">
            <a:noFill/>
          </a:ln>
        </p:spPr>
        <p:txBody>
          <a:bodyPr/>
          <a:lstStyle>
            <a:lvl1pPr>
              <a:defRPr sz="1000">
                <a:latin typeface="Tahoma" pitchFamily="34" charset="0"/>
              </a:defRPr>
            </a:lvl1pPr>
          </a:lstStyle>
          <a:p>
            <a:pPr lvl="0"/>
            <a:endParaRPr lang="zh-CN" altLang="en-US">
              <a:effectLst>
                <a:outerShdw blurRad="38100" dist="38100" dir="2700000">
                  <a:srgbClr val="000000"/>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2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80000"/>
        <a:buFont typeface="Wingdings" pitchFamily="2" charset="2"/>
        <a:buChar char="l"/>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80000"/>
        <a:buFont typeface="Wingdings" pitchFamily="2" charset="2"/>
        <a:buChar char="l"/>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5362" name="日期占位符 15361"/>
          <p:cNvSpPr>
            <a:spLocks noGrp="1"/>
          </p:cNvSpPr>
          <p:nvPr>
            <p:ph type="dt" sz="half" idx="2"/>
          </p:nvPr>
        </p:nvSpPr>
        <p:spPr>
          <a:xfrm>
            <a:off x="457200" y="6251575"/>
            <a:ext cx="2133600" cy="476250"/>
          </a:xfrm>
          <a:prstGeom prst="rect">
            <a:avLst/>
          </a:prstGeom>
          <a:noFill/>
          <a:ln w="9525">
            <a:noFill/>
          </a:ln>
        </p:spPr>
        <p:txBody>
          <a:bodyPr anchor="b"/>
          <a:lstStyle>
            <a:lvl1pPr>
              <a:defRPr sz="1200">
                <a:latin typeface="Arial" pitchFamily="34" charset="0"/>
              </a:defRPr>
            </a:lvl1pPr>
          </a:lstStyle>
          <a:p>
            <a:pPr lvl="0"/>
            <a:endParaRPr lang="zh-CN" altLang="en-US">
              <a:latin typeface="Times New Roman" pitchFamily="18" charset="0"/>
            </a:endParaRPr>
          </a:p>
        </p:txBody>
      </p:sp>
      <p:sp>
        <p:nvSpPr>
          <p:cNvPr id="15363" name="灯片编号占位符 15362"/>
          <p:cNvSpPr>
            <a:spLocks noGrp="1"/>
          </p:cNvSpPr>
          <p:nvPr>
            <p:ph type="sldNum" sz="quarter" idx="4"/>
          </p:nvPr>
        </p:nvSpPr>
        <p:spPr>
          <a:xfrm>
            <a:off x="6553200" y="6248400"/>
            <a:ext cx="2133600" cy="476250"/>
          </a:xfrm>
          <a:prstGeom prst="rect">
            <a:avLst/>
          </a:prstGeom>
          <a:noFill/>
          <a:ln w="9525">
            <a:noFill/>
          </a:ln>
        </p:spPr>
        <p:txBody>
          <a:bodyPr anchor="b"/>
          <a:lstStyle>
            <a:lvl1pPr algn="r">
              <a:defRPr sz="1200">
                <a:latin typeface="Arial" pitchFamily="34" charset="0"/>
              </a:defRPr>
            </a:lvl1pPr>
          </a:lstStyle>
          <a:p>
            <a:pPr lvl="0"/>
            <a:fld id="{9A0DB2DC-4C9A-4742-B13C-FB6460FD3503}" type="slidenum">
              <a:rPr lang="zh-CN" altLang="en-US"/>
              <a:pPr lvl="0"/>
              <a:t>‹#›</a:t>
            </a:fld>
            <a:endParaRPr lang="zh-CN" altLang="en-US">
              <a:latin typeface="Times New Roman" pitchFamily="18" charset="0"/>
            </a:endParaRPr>
          </a:p>
        </p:txBody>
      </p:sp>
      <p:grpSp>
        <p:nvGrpSpPr>
          <p:cNvPr id="15364" name="组合 15363"/>
          <p:cNvGrpSpPr/>
          <p:nvPr/>
        </p:nvGrpSpPr>
        <p:grpSpPr>
          <a:xfrm>
            <a:off x="0" y="0"/>
            <a:ext cx="9140825" cy="6850063"/>
            <a:chExt cx="5758" cy="4315"/>
          </a:xfrm>
        </p:grpSpPr>
        <p:grpSp>
          <p:nvGrpSpPr>
            <p:cNvPr id="15365" name="组合 15364"/>
            <p:cNvGrpSpPr/>
            <p:nvPr userDrawn="1"/>
          </p:nvGrpSpPr>
          <p:grpSpPr>
            <a:xfrm>
              <a:off x="1728" y="2230"/>
              <a:ext cx="4027" cy="2085"/>
              <a:chExt cx="4027" cy="2085"/>
            </a:xfrm>
          </p:grpSpPr>
          <p:sp>
            <p:nvSpPr>
              <p:cNvPr id="15366" name="未知"/>
              <p:cNvSpPr/>
              <p:nvPr/>
            </p:nvSpPr>
            <p:spPr>
              <a:xfrm>
                <a:off x="0" y="414"/>
                <a:ext cx="2882" cy="1671"/>
              </a:xfrm>
              <a:custGeom>
                <a:rect l="0" t="0" r="0" b="0"/>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ln>
            </p:spPr>
            <p:txBody>
              <a:bodyPr/>
              <a:lstStyle/>
              <a:p>
                <a:endParaRPr lang="zh-CN" altLang="en-US"/>
              </a:p>
            </p:txBody>
          </p:sp>
          <p:sp>
            <p:nvSpPr>
              <p:cNvPr id="15367" name="未知"/>
              <p:cNvSpPr/>
              <p:nvPr/>
            </p:nvSpPr>
            <p:spPr>
              <a:xfrm>
                <a:off x="2442" y="441"/>
                <a:ext cx="1259" cy="811"/>
              </a:xfrm>
              <a:custGeom>
                <a:rect l="0" t="0" r="0" b="0"/>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ln>
            </p:spPr>
            <p:txBody>
              <a:bodyPr/>
              <a:lstStyle/>
              <a:p>
                <a:endParaRPr lang="zh-CN" altLang="en-US"/>
              </a:p>
            </p:txBody>
          </p:sp>
          <p:sp>
            <p:nvSpPr>
              <p:cNvPr id="15368" name="未知"/>
              <p:cNvSpPr/>
              <p:nvPr/>
            </p:nvSpPr>
            <p:spPr>
              <a:xfrm>
                <a:off x="1172" y="1116"/>
                <a:ext cx="2849" cy="969"/>
              </a:xfrm>
              <a:custGeom>
                <a:rect l="0" t="0" r="0" b="0"/>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alpha val="100000"/>
                    </a:schemeClr>
                  </a:gs>
                  <a:gs pos="100000">
                    <a:schemeClr val="bg1">
                      <a:alpha val="100000"/>
                    </a:schemeClr>
                  </a:gs>
                </a:gsLst>
                <a:lin ang="5400000" scaled="1"/>
              </a:gradFill>
              <a:ln w="9525">
                <a:noFill/>
              </a:ln>
            </p:spPr>
            <p:txBody>
              <a:bodyPr/>
              <a:lstStyle/>
              <a:p>
                <a:endParaRPr lang="zh-CN" altLang="en-US"/>
              </a:p>
            </p:txBody>
          </p:sp>
          <p:sp>
            <p:nvSpPr>
              <p:cNvPr id="15369" name="未知"/>
              <p:cNvSpPr/>
              <p:nvPr/>
            </p:nvSpPr>
            <p:spPr>
              <a:xfrm>
                <a:off x="1020" y="0"/>
                <a:ext cx="3007" cy="2085"/>
              </a:xfrm>
              <a:custGeom>
                <a:rect l="0" t="0" r="0" b="0"/>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lstStyle/>
              <a:p>
                <a:endParaRPr lang="zh-CN" altLang="en-US"/>
              </a:p>
            </p:txBody>
          </p:sp>
          <p:sp>
            <p:nvSpPr>
              <p:cNvPr id="15370" name="未知"/>
              <p:cNvSpPr/>
              <p:nvPr/>
            </p:nvSpPr>
            <p:spPr>
              <a:xfrm>
                <a:off x="2773" y="87"/>
                <a:ext cx="1248" cy="539"/>
              </a:xfrm>
              <a:custGeom>
                <a:rect l="0" t="0" r="0" b="0"/>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alpha val="100000"/>
                    </a:schemeClr>
                  </a:gs>
                  <a:gs pos="100000">
                    <a:schemeClr val="bg1">
                      <a:alpha val="100000"/>
                    </a:schemeClr>
                  </a:gs>
                </a:gsLst>
                <a:lin ang="2700000" scaled="1"/>
              </a:gradFill>
              <a:ln w="9525">
                <a:noFill/>
              </a:ln>
            </p:spPr>
            <p:txBody>
              <a:bodyPr/>
              <a:lstStyle/>
              <a:p>
                <a:endParaRPr lang="zh-CN" altLang="en-US"/>
              </a:p>
            </p:txBody>
          </p:sp>
        </p:grpSp>
        <p:sp>
          <p:nvSpPr>
            <p:cNvPr id="15371" name="未知"/>
            <p:cNvSpPr/>
            <p:nvPr/>
          </p:nvSpPr>
          <p:spPr>
            <a:xfrm>
              <a:off x="3322" y="1341"/>
              <a:ext cx="1825" cy="1537"/>
            </a:xfrm>
            <a:custGeom>
              <a:rect l="0" t="0" r="0" b="0"/>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alpha val="100000"/>
                  </a:schemeClr>
                </a:gs>
                <a:gs pos="100000">
                  <a:schemeClr val="bg1">
                    <a:alpha val="100000"/>
                  </a:schemeClr>
                </a:gs>
              </a:gsLst>
              <a:lin ang="2700000" scaled="1"/>
            </a:gradFill>
            <a:ln w="9525">
              <a:noFill/>
            </a:ln>
          </p:spPr>
          <p:txBody>
            <a:bodyPr/>
            <a:lstStyle/>
            <a:p>
              <a:endParaRPr lang="zh-CN" altLang="en-US"/>
            </a:p>
          </p:txBody>
        </p:sp>
        <p:sp>
          <p:nvSpPr>
            <p:cNvPr id="15372" name="未知"/>
            <p:cNvSpPr/>
            <p:nvPr/>
          </p:nvSpPr>
          <p:spPr>
            <a:xfrm>
              <a:off x="0" y="0"/>
              <a:ext cx="5758" cy="1776"/>
            </a:xfrm>
            <a:custGeom>
              <a:rect l="0" t="0" r="0" b="0"/>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ln>
          </p:spPr>
          <p:txBody>
            <a:bodyPr/>
            <a:lstStyle/>
            <a:p>
              <a:endParaRPr lang="zh-CN" altLang="en-US"/>
            </a:p>
          </p:txBody>
        </p:sp>
      </p:grpSp>
      <p:sp>
        <p:nvSpPr>
          <p:cNvPr id="15373" name="标题 15372"/>
          <p:cNvSpPr>
            <a:spLocks noGrp="1" noRot="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5374" name="页脚占位符 15373"/>
          <p:cNvSpPr>
            <a:spLocks noGrp="1"/>
          </p:cNvSpPr>
          <p:nvPr>
            <p:ph type="ftr" sz="quarter" idx="3"/>
          </p:nvPr>
        </p:nvSpPr>
        <p:spPr>
          <a:xfrm>
            <a:off x="3124200" y="6248400"/>
            <a:ext cx="2895600" cy="476250"/>
          </a:xfrm>
          <a:prstGeom prst="rect">
            <a:avLst/>
          </a:prstGeom>
          <a:noFill/>
          <a:ln w="9525">
            <a:noFill/>
          </a:ln>
        </p:spPr>
        <p:txBody>
          <a:bodyPr anchor="b"/>
          <a:lstStyle>
            <a:lvl1pPr algn="ctr">
              <a:defRPr sz="1200">
                <a:latin typeface="Arial" pitchFamily="34" charset="0"/>
              </a:defRPr>
            </a:lvl1pPr>
          </a:lstStyle>
          <a:p>
            <a:pPr lvl="0"/>
            <a:endParaRPr lang="zh-CN" altLang="en-US"/>
          </a:p>
        </p:txBody>
      </p:sp>
      <p:sp>
        <p:nvSpPr>
          <p:cNvPr id="15375" name="文本占位符 15374"/>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n"/>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17410" name="组合 17409"/>
          <p:cNvGrpSpPr/>
          <p:nvPr/>
        </p:nvGrpSpPr>
        <p:grpSpPr>
          <a:xfrm>
            <a:off x="0" y="0"/>
            <a:ext cx="7620000" cy="6858000"/>
            <a:chExt cx="4800" cy="4320"/>
          </a:xfrm>
        </p:grpSpPr>
        <p:grpSp>
          <p:nvGrpSpPr>
            <p:cNvPr id="17411" name="组合 17410"/>
            <p:cNvGrpSpPr/>
            <p:nvPr userDrawn="1"/>
          </p:nvGrpSpPr>
          <p:grpSpPr>
            <a:xfrm>
              <a:off x="0" y="0"/>
              <a:ext cx="2016" cy="4320"/>
              <a:chExt cx="2016" cy="4320"/>
            </a:xfrm>
          </p:grpSpPr>
          <p:sp>
            <p:nvSpPr>
              <p:cNvPr id="17412" name="矩形 17411"/>
              <p:cNvSpPr/>
              <p:nvPr userDrawn="1"/>
            </p:nvSpPr>
            <p:spPr>
              <a:xfrm>
                <a:off x="0" y="0"/>
                <a:ext cx="480" cy="4320"/>
              </a:xfrm>
              <a:prstGeom prst="rect">
                <a:avLst/>
              </a:prstGeom>
              <a:solidFill>
                <a:schemeClr val="accent2"/>
              </a:solidFill>
              <a:ln w="9525">
                <a:noFill/>
              </a:ln>
            </p:spPr>
            <p:txBody>
              <a:bodyPr/>
              <a:lstStyle/>
              <a:p>
                <a:endParaRPr lang="zh-CN" altLang="en-US"/>
              </a:p>
            </p:txBody>
          </p:sp>
          <p:sp>
            <p:nvSpPr>
              <p:cNvPr id="17413" name="未知"/>
              <p:cNvSpPr/>
              <p:nvPr userDrawn="1"/>
            </p:nvSpPr>
            <p:spPr>
              <a:xfrm>
                <a:off x="288" y="0"/>
                <a:ext cx="1728" cy="735"/>
              </a:xfrm>
              <a:custGeom>
                <a:rect l="0" t="0" r="0" b="0"/>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alpha val="100000"/>
                </a:schemeClr>
              </a:solidFill>
              <a:ln w="9525">
                <a:noFill/>
              </a:ln>
            </p:spPr>
            <p:txBody>
              <a:bodyPr/>
              <a:lstStyle/>
              <a:p>
                <a:endParaRPr lang="zh-CN" altLang="en-US"/>
              </a:p>
            </p:txBody>
          </p:sp>
        </p:grpSp>
        <p:grpSp>
          <p:nvGrpSpPr>
            <p:cNvPr id="17414" name="组合 17413"/>
            <p:cNvGrpSpPr/>
            <p:nvPr/>
          </p:nvGrpSpPr>
          <p:grpSpPr>
            <a:xfrm>
              <a:off x="144" y="1248"/>
              <a:ext cx="4656" cy="201"/>
              <a:chExt cx="4656" cy="201"/>
            </a:xfrm>
          </p:grpSpPr>
          <p:sp>
            <p:nvSpPr>
              <p:cNvPr id="17415" name="圆角矩形 17414"/>
              <p:cNvSpPr/>
              <p:nvPr/>
            </p:nvSpPr>
            <p:spPr>
              <a:xfrm>
                <a:off x="240" y="0"/>
                <a:ext cx="4416" cy="200"/>
              </a:xfrm>
              <a:prstGeom prst="roundRect">
                <a:avLst>
                  <a:gd name="adj" fmla="val 0"/>
                </a:avLst>
              </a:prstGeom>
              <a:solidFill>
                <a:schemeClr val="hlink"/>
              </a:solidFill>
              <a:ln w="9525">
                <a:noFill/>
              </a:ln>
            </p:spPr>
            <p:txBody>
              <a:bodyPr/>
              <a:lstStyle/>
              <a:p>
                <a:endParaRPr lang="zh-CN" altLang="en-US"/>
              </a:p>
            </p:txBody>
          </p:sp>
          <p:sp>
            <p:nvSpPr>
              <p:cNvPr id="17416" name="流程图: 延期 17415"/>
              <p:cNvSpPr/>
              <p:nvPr/>
            </p:nvSpPr>
            <p:spPr>
              <a:xfrm flipH="1">
                <a:off x="0" y="0"/>
                <a:ext cx="248" cy="201"/>
              </a:xfrm>
              <a:prstGeom prst="flowChartDelay">
                <a:avLst/>
              </a:prstGeom>
              <a:solidFill>
                <a:schemeClr val="hlink"/>
              </a:solidFill>
              <a:ln w="9525">
                <a:noFill/>
              </a:ln>
            </p:spPr>
            <p:txBody>
              <a:bodyPr/>
              <a:lstStyle/>
              <a:p>
                <a:endParaRPr lang="zh-CN" altLang="en-US"/>
              </a:p>
            </p:txBody>
          </p:sp>
        </p:grpSp>
      </p:grpSp>
      <p:sp>
        <p:nvSpPr>
          <p:cNvPr id="17417" name="标题 17416"/>
          <p:cNvSpPr>
            <a:spLocks noGrp="1"/>
          </p:cNvSpPr>
          <p:nvPr>
            <p:ph type="title"/>
          </p:nvPr>
        </p:nvSpPr>
        <p:spPr>
          <a:xfrm>
            <a:off x="762000" y="762000"/>
            <a:ext cx="7924800" cy="1143000"/>
          </a:xfrm>
          <a:prstGeom prst="roundRect">
            <a:avLst>
              <a:gd name="adj" fmla="val 21667"/>
            </a:avLst>
          </a:prstGeom>
          <a:noFill/>
          <a:ln w="9525">
            <a:noFill/>
          </a:ln>
        </p:spPr>
        <p:txBody>
          <a:bodyPr anchor="b"/>
          <a:lstStyle/>
          <a:p>
            <a:pPr lvl="0"/>
            <a:r>
              <a:rPr lang="zh-CN" altLang="en-US"/>
              <a:t>单击此处编辑母版标题样式</a:t>
            </a:r>
          </a:p>
        </p:txBody>
      </p:sp>
      <p:sp>
        <p:nvSpPr>
          <p:cNvPr id="17418" name="文本占位符 17417"/>
          <p:cNvSpPr>
            <a:spLocks noGrp="1"/>
          </p:cNvSpPr>
          <p:nvPr>
            <p:ph type="body" idx="1"/>
          </p:nvPr>
        </p:nvSpPr>
        <p:spPr>
          <a:xfrm>
            <a:off x="838200" y="2362200"/>
            <a:ext cx="7693025" cy="37242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7419" name="日期占位符 17418"/>
          <p:cNvSpPr>
            <a:spLocks noGrp="1"/>
          </p:cNvSpPr>
          <p:nvPr>
            <p:ph type="dt" sz="half" idx="2"/>
          </p:nvPr>
        </p:nvSpPr>
        <p:spPr>
          <a:xfrm>
            <a:off x="2438400" y="6248400"/>
            <a:ext cx="2130425" cy="474663"/>
          </a:xfrm>
          <a:prstGeom prst="rect">
            <a:avLst/>
          </a:prstGeom>
          <a:noFill/>
          <a:ln w="9525">
            <a:noFill/>
          </a:ln>
        </p:spPr>
        <p:txBody>
          <a:bodyPr anchor="b"/>
          <a:lstStyle>
            <a:lvl1pPr algn="r">
              <a:defRPr sz="1400">
                <a:latin typeface="Arial" pitchFamily="34" charset="0"/>
              </a:defRPr>
            </a:lvl1pPr>
          </a:lstStyle>
          <a:p>
            <a:pPr lvl="0"/>
            <a:endParaRPr lang="zh-CN" altLang="en-US">
              <a:latin typeface="Times New Roman" pitchFamily="18" charset="0"/>
            </a:endParaRPr>
          </a:p>
        </p:txBody>
      </p:sp>
      <p:sp>
        <p:nvSpPr>
          <p:cNvPr id="17420" name="页脚占位符 17419"/>
          <p:cNvSpPr>
            <a:spLocks noGrp="1"/>
          </p:cNvSpPr>
          <p:nvPr>
            <p:ph type="ftr" sz="quarter" idx="3"/>
          </p:nvPr>
        </p:nvSpPr>
        <p:spPr>
          <a:xfrm>
            <a:off x="5791200" y="6248400"/>
            <a:ext cx="2897188" cy="474663"/>
          </a:xfrm>
          <a:prstGeom prst="rect">
            <a:avLst/>
          </a:prstGeom>
          <a:noFill/>
          <a:ln w="9525">
            <a:noFill/>
          </a:ln>
        </p:spPr>
        <p:txBody>
          <a:bodyPr anchor="b"/>
          <a:lstStyle>
            <a:lvl1pPr algn="ctr">
              <a:defRPr sz="1400">
                <a:latin typeface="Arial" pitchFamily="34" charset="0"/>
              </a:defRPr>
            </a:lvl1pPr>
          </a:lstStyle>
          <a:p>
            <a:pPr lvl="0"/>
            <a:endParaRPr lang="zh-CN" altLang="en-US"/>
          </a:p>
        </p:txBody>
      </p:sp>
      <p:sp>
        <p:nvSpPr>
          <p:cNvPr id="17421" name="灯片编号占位符 17420"/>
          <p:cNvSpPr>
            <a:spLocks noGrp="1"/>
          </p:cNvSpPr>
          <p:nvPr>
            <p:ph type="sldNum" sz="quarter" idx="4"/>
          </p:nvPr>
        </p:nvSpPr>
        <p:spPr>
          <a:xfrm>
            <a:off x="84138" y="6242050"/>
            <a:ext cx="587375" cy="488950"/>
          </a:xfrm>
          <a:prstGeom prst="rect">
            <a:avLst/>
          </a:prstGeom>
          <a:noFill/>
          <a:ln w="9525">
            <a:noFill/>
          </a:ln>
        </p:spPr>
        <p:txBody>
          <a:bodyPr anchor="b" anchorCtr="1"/>
          <a:lstStyle>
            <a:lvl1pPr>
              <a:defRPr sz="2600" b="1">
                <a:solidFill>
                  <a:schemeClr val="bg1"/>
                </a:solidFill>
                <a:latin typeface="Arial" pitchFamily="34" charset="0"/>
              </a:defRPr>
            </a:lvl1pPr>
          </a:lstStyle>
          <a:p>
            <a:pPr lvl="0"/>
            <a:fld id="{9A0DB2DC-4C9A-4742-B13C-FB6460FD3503}" type="slidenum">
              <a:rPr lang="zh-CN" altLang="en-US"/>
              <a:pPr lvl="0"/>
              <a:t>‹#›</a:t>
            </a:fld>
            <a:endParaRPr lang="zh-CN" altLang="en-US">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p:timing/>
  <p:txStyles>
    <p:titleStyle>
      <a:lvl1pPr marL="0" lvl="0" indent="0" algn="l" defTabSz="914400" rtl="0" eaLnBrk="1" fontAlgn="base" latinLnBrk="0" hangingPunct="1">
        <a:lnSpc>
          <a:spcPct val="9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defRPr sz="28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
        <a:defRPr sz="24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defRPr sz="20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80000"/>
        <a:buFont typeface="Wingdings" pitchFamily="2" charset="2"/>
        <a:buChar char="–"/>
        <a:defRPr sz="18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jpeg" /><Relationship Id="rId3" Type="http://schemas.openxmlformats.org/officeDocument/2006/relationships/image" Target="../media/image13.jpeg" /><Relationship Id="rId4" Type="http://schemas.openxmlformats.org/officeDocument/2006/relationships/image" Target="../media/image1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7.xml" /><Relationship Id="rId2" Type="http://schemas.openxmlformats.org/officeDocument/2006/relationships/image" Target="../media/image3.jpeg" /><Relationship Id="rId3" Type="http://schemas.openxmlformats.org/officeDocument/2006/relationships/hyperlink" Target="http://www.loweb.com/mingrl/zzq/guju.htm" TargetMode="External" /><Relationship Id="rId4" Type="http://schemas.openxmlformats.org/officeDocument/2006/relationships/image" Target="../media/image4.jpeg" /><Relationship Id="rId5" Type="http://schemas.openxmlformats.org/officeDocument/2006/relationships/image" Target="../media/image5.jpeg" /><Relationship Id="rId6" Type="http://schemas.openxmlformats.org/officeDocument/2006/relationships/hyperlink" Target="http://www.loweb.com/mingrl/zzq/jianjie.htm" TargetMode="External" /><Relationship Id="rId7"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8.xml" TargetMode="Internal" /><Relationship Id="rId3" Type="http://schemas.openxmlformats.org/officeDocument/2006/relationships/slide" Target="slide10.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jpeg" /><Relationship Id="rId3" Type="http://schemas.openxmlformats.org/officeDocument/2006/relationships/hyperlink" Target="%5b&#30005;&#35270;&#35799;&#27468;&#25955;&#25991;%5d%20&#33655;&#22616;&#26376;&#33394;&#65288;&#33410;&#36873;&#65289;.f4v" TargetMode="Ex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2.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6.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28.jpeg" /><Relationship Id="rId3" Type="http://schemas.openxmlformats.org/officeDocument/2006/relationships/image" Target="../media/image2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6.png" /><Relationship Id="rId3" Type="http://schemas.openxmlformats.org/officeDocument/2006/relationships/image" Target="../media/image7.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30.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3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slide" Target="slide41.xml" TargetMode="Internal" /><Relationship Id="rId3" Type="http://schemas.openxmlformats.org/officeDocument/2006/relationships/slide" Target="slide42.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audio" Target="../media/media2.wav" /><Relationship Id="rId3" Type="http://schemas.openxmlformats.org/officeDocument/2006/relationships/image" Target="../media/image32.wmf"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audio" Target="../media/media3.wav" /><Relationship Id="rId3" Type="http://schemas.openxmlformats.org/officeDocument/2006/relationships/image" Target="../media/image3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3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35.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33.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oleObject" Target="../embeddings/oleObject1.bin" TargetMode="Internal" /><Relationship Id="rId3" Type="http://schemas.openxmlformats.org/officeDocument/2006/relationships/image" Target="../media/image33.png" /><Relationship Id="rId4" Type="http://schemas.openxmlformats.org/officeDocument/2006/relationships/vmlDrawing" Target="../drawings/vmlDrawing1.v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6.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36.jpeg" /><Relationship Id="rId3" Type="http://schemas.openxmlformats.org/officeDocument/2006/relationships/slide" Target="slide32.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37.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38.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9.jpeg" /><Relationship Id="rId3" Type="http://schemas.openxmlformats.org/officeDocument/2006/relationships/oleObject" Target="../embeddings/oleObject2.bin" TargetMode="Internal" /><Relationship Id="rId4" Type="http://schemas.openxmlformats.org/officeDocument/2006/relationships/image" Target="../media/image40.png" /><Relationship Id="rId5" Type="http://schemas.openxmlformats.org/officeDocument/2006/relationships/vmlDrawing" Target="../drawings/vmlDrawing2.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 Id="rId3" Type="http://schemas.openxmlformats.org/officeDocument/2006/relationships/hyperlink" Target="&#33655;&#22616;&#26376;&#33394;&#65288;&#27969;&#30021;&#65289;.f4v" TargetMode="Ex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8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98.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2.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4.jpe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5.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6.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7.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image" Target="../media/image48.png" /><Relationship Id="rId3" Type="http://schemas.openxmlformats.org/officeDocument/2006/relationships/image" Target="../media/image49.png" /><Relationship Id="rId4" Type="http://schemas.openxmlformats.org/officeDocument/2006/relationships/image" Target="../media/image50.jpe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09.xml" /><Relationship Id="rId2" Type="http://schemas.openxmlformats.org/officeDocument/2006/relationships/image" Target="../media/image51.gif"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20.xml" /><Relationship Id="rId2" Type="http://schemas.openxmlformats.org/officeDocument/2006/relationships/image" Target="../media/image52.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3.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notesSlide" Target="../notesSlides/notesSlide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audio" Target="../media/media1.wav"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4578" name="图片 24577" descr="12413267_192320272136_2"/>
          <p:cNvPicPr>
            <a:picLocks noChangeAspect="1"/>
          </p:cNvPicPr>
          <p:nvPr/>
        </p:nvPicPr>
        <p:blipFill>
          <a:blip r:embed="rId2"/>
          <a:stretch>
            <a:fillRect/>
          </a:stretch>
        </p:blipFill>
        <p:spPr>
          <a:xfrm>
            <a:off x="-682625" y="0"/>
            <a:ext cx="11160125" cy="7183438"/>
          </a:xfrm>
          <a:prstGeom prst="rect">
            <a:avLst/>
          </a:prstGeom>
          <a:noFill/>
          <a:ln w="9525">
            <a:noFill/>
          </a:ln>
        </p:spPr>
      </p:pic>
      <p:sp>
        <p:nvSpPr>
          <p:cNvPr id="24579" name="文本框 24578"/>
          <p:cNvSpPr txBox="1"/>
          <p:nvPr/>
        </p:nvSpPr>
        <p:spPr>
          <a:xfrm>
            <a:off x="2268538" y="836613"/>
            <a:ext cx="5111750" cy="1555750"/>
          </a:xfrm>
          <a:prstGeom prst="rect">
            <a:avLst/>
          </a:prstGeom>
          <a:noFill/>
          <a:ln w="9525">
            <a:noFill/>
          </a:ln>
        </p:spPr>
        <p:txBody>
          <a:bodyPr>
            <a:spAutoFit/>
          </a:bodyPr>
          <a:lstStyle/>
          <a:p>
            <a:pPr>
              <a:spcBef>
                <a:spcPct val="50000"/>
              </a:spcBef>
            </a:pPr>
            <a:r>
              <a:rPr lang="zh-CN" altLang="en-US" sz="9600">
                <a:solidFill>
                  <a:srgbClr val="FF3300"/>
                </a:solidFill>
                <a:latin typeface="Times New Roman" pitchFamily="18" charset="0"/>
                <a:ea typeface="华文新魏" pitchFamily="2" charset="-122"/>
              </a:rPr>
              <a:t>荷塘月色</a:t>
            </a:r>
          </a:p>
        </p:txBody>
      </p:sp>
      <p:sp>
        <p:nvSpPr>
          <p:cNvPr id="24580" name="文本框 24579"/>
          <p:cNvSpPr txBox="1"/>
          <p:nvPr/>
        </p:nvSpPr>
        <p:spPr>
          <a:xfrm>
            <a:off x="3786182" y="3286124"/>
            <a:ext cx="2087563" cy="641350"/>
          </a:xfrm>
          <a:prstGeom prst="rect">
            <a:avLst/>
          </a:prstGeom>
          <a:noFill/>
          <a:ln w="9525">
            <a:noFill/>
          </a:ln>
        </p:spPr>
        <p:txBody>
          <a:bodyPr>
            <a:spAutoFit/>
          </a:bodyPr>
          <a:lstStyle/>
          <a:p>
            <a:pPr>
              <a:spcBef>
                <a:spcPct val="50000"/>
              </a:spcBef>
            </a:pPr>
            <a:r>
              <a:rPr lang="zh-CN" altLang="en-US" sz="3600">
                <a:solidFill>
                  <a:srgbClr val="FFFF00"/>
                </a:solidFill>
                <a:latin typeface="Times New Roman" pitchFamily="18" charset="0"/>
              </a:rPr>
              <a:t>朱自清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1000" fill="hold"/>
                                        <p:tgtEl>
                                          <p:spTgt spid="24579"/>
                                        </p:tgtEl>
                                        <p:attrNameLst>
                                          <p:attrName>ppt_w</p:attrName>
                                        </p:attrNameLst>
                                      </p:cBhvr>
                                      <p:tavLst>
                                        <p:tav tm="0">
                                          <p:val>
                                            <p:strVal val="#ppt_w*0.70"/>
                                          </p:val>
                                        </p:tav>
                                        <p:tav tm="100000">
                                          <p:val>
                                            <p:strVal val="#ppt_w"/>
                                          </p:val>
                                        </p:tav>
                                      </p:tavLst>
                                    </p:anim>
                                    <p:anim calcmode="lin" valueType="num">
                                      <p:cBhvr>
                                        <p:cTn id="8" dur="1000" fill="hold"/>
                                        <p:tgtEl>
                                          <p:spTgt spid="24579"/>
                                        </p:tgtEl>
                                        <p:attrNameLst>
                                          <p:attrName>ppt_h</p:attrName>
                                        </p:attrNameLst>
                                      </p:cBhvr>
                                      <p:tavLst>
                                        <p:tav tm="0">
                                          <p:val>
                                            <p:strVal val="#ppt_h"/>
                                          </p:val>
                                        </p:tav>
                                        <p:tav tm="100000">
                                          <p:val>
                                            <p:strVal val="#ppt_h"/>
                                          </p:val>
                                        </p:tav>
                                      </p:tavLst>
                                    </p:anim>
                                    <p:animEffect transition="in" filter="fade">
                                      <p:cBhvr>
                                        <p:cTn id="9" dur="1000"/>
                                        <p:tgtEl>
                                          <p:spTgt spid="24579"/>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3" presetClass="entr" presetSubtype="16" fill="hold" grpId="1" nodeType="clickEffect">
                                  <p:stCondLst>
                                    <p:cond delay="0"/>
                                  </p:stCondLst>
                                  <p:childTnLst>
                                    <p:set>
                                      <p:cBhvr>
                                        <p:cTn id="14" dur="1" fill="hold">
                                          <p:stCondLst>
                                            <p:cond delay="0"/>
                                          </p:stCondLst>
                                        </p:cTn>
                                        <p:tgtEl>
                                          <p:spTgt spid="24580"/>
                                        </p:tgtEl>
                                        <p:attrNameLst>
                                          <p:attrName>style.visibility</p:attrName>
                                        </p:attrNameLst>
                                      </p:cBhvr>
                                      <p:to>
                                        <p:strVal val="visible"/>
                                      </p:to>
                                    </p:set>
                                    <p:anim calcmode="lin" valueType="num">
                                      <p:cBhvr>
                                        <p:cTn id="15" dur="500" fill="hold"/>
                                        <p:tgtEl>
                                          <p:spTgt spid="24580"/>
                                        </p:tgtEl>
                                        <p:attrNameLst>
                                          <p:attrName>ppt_w</p:attrName>
                                        </p:attrNameLst>
                                      </p:cBhvr>
                                      <p:tavLst>
                                        <p:tav tm="0">
                                          <p:val>
                                            <p:fltVal val="0"/>
                                          </p:val>
                                        </p:tav>
                                        <p:tav tm="100000">
                                          <p:val>
                                            <p:strVal val="#ppt_w"/>
                                          </p:val>
                                        </p:tav>
                                      </p:tavLst>
                                    </p:anim>
                                    <p:anim calcmode="lin" valueType="num">
                                      <p:cBhvr>
                                        <p:cTn id="16" dur="500" fill="hold"/>
                                        <p:tgtEl>
                                          <p:spTgt spid="2458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22" name="矩形 30721"/>
          <p:cNvSpPr/>
          <p:nvPr/>
        </p:nvSpPr>
        <p:spPr>
          <a:xfrm>
            <a:off x="323850" y="836613"/>
            <a:ext cx="3600450" cy="5329237"/>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0723" name="文本框 30722"/>
          <p:cNvSpPr txBox="1"/>
          <p:nvPr/>
        </p:nvSpPr>
        <p:spPr>
          <a:xfrm>
            <a:off x="-466725" y="1539875"/>
            <a:ext cx="4570413" cy="3113088"/>
          </a:xfrm>
          <a:prstGeom prst="rect">
            <a:avLst/>
          </a:prstGeom>
          <a:noFill/>
          <a:ln w="9525">
            <a:noFill/>
          </a:ln>
        </p:spPr>
        <p:txBody>
          <a:bodyPr>
            <a:spAutoFit/>
          </a:bodyPr>
          <a:lstStyle/>
          <a:p>
            <a:pPr>
              <a:spcBef>
                <a:spcPct val="50000"/>
              </a:spcBef>
            </a:pPr>
            <a:r>
              <a:rPr lang="zh-CN" altLang="en-US" sz="3600" b="1">
                <a:latin typeface="Times New Roman" pitchFamily="18" charset="0"/>
              </a:rPr>
              <a:t>         </a:t>
            </a:r>
            <a:r>
              <a:rPr lang="zh-CN" altLang="en-US" sz="3600" b="1">
                <a:solidFill>
                  <a:schemeClr val="bg1"/>
                </a:solidFill>
                <a:latin typeface="Times New Roman" pitchFamily="18" charset="0"/>
              </a:rPr>
              <a:t>本文的三“美”</a:t>
            </a:r>
          </a:p>
          <a:p>
            <a:pPr>
              <a:spcBef>
                <a:spcPct val="50000"/>
              </a:spcBef>
            </a:pPr>
            <a:r>
              <a:rPr lang="zh-CN" altLang="en-US" sz="3600" b="1">
                <a:solidFill>
                  <a:schemeClr val="bg1"/>
                </a:solidFill>
                <a:latin typeface="Times New Roman" pitchFamily="18" charset="0"/>
              </a:rPr>
              <a:t>               画面美</a:t>
            </a:r>
          </a:p>
          <a:p>
            <a:pPr>
              <a:spcBef>
                <a:spcPct val="50000"/>
              </a:spcBef>
            </a:pPr>
            <a:r>
              <a:rPr lang="zh-CN" altLang="en-US" sz="3600" b="1">
                <a:solidFill>
                  <a:schemeClr val="bg1"/>
                </a:solidFill>
                <a:latin typeface="Times New Roman" pitchFamily="18" charset="0"/>
              </a:rPr>
              <a:t>               语言美</a:t>
            </a:r>
          </a:p>
          <a:p>
            <a:pPr>
              <a:spcBef>
                <a:spcPct val="50000"/>
              </a:spcBef>
            </a:pPr>
            <a:r>
              <a:rPr lang="zh-CN" altLang="en-US" sz="3600" b="1">
                <a:solidFill>
                  <a:schemeClr val="bg1"/>
                </a:solidFill>
                <a:latin typeface="Times New Roman" pitchFamily="18" charset="0"/>
              </a:rPr>
              <a:t>               情调美</a:t>
            </a:r>
          </a:p>
        </p:txBody>
      </p:sp>
      <p:pic>
        <p:nvPicPr>
          <p:cNvPr id="30724" name="图片 30723" descr="11"/>
          <p:cNvPicPr>
            <a:picLocks noChangeAspect="1"/>
          </p:cNvPicPr>
          <p:nvPr/>
        </p:nvPicPr>
        <p:blipFill>
          <a:blip r:embed="rId2"/>
          <a:stretch>
            <a:fillRect/>
          </a:stretch>
        </p:blipFill>
        <p:spPr>
          <a:xfrm>
            <a:off x="4495800" y="0"/>
            <a:ext cx="4648200"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0-#ppt_w/2"/>
                                          </p:val>
                                        </p:tav>
                                        <p:tav tm="100000">
                                          <p:val>
                                            <p:strVal val="#ppt_x"/>
                                          </p:val>
                                        </p:tav>
                                      </p:tavLst>
                                    </p:anim>
                                    <p:anim calcmode="lin" valueType="num">
                                      <p:cBhvr additive="base">
                                        <p:cTn id="8" dur="500" fill="hold"/>
                                        <p:tgtEl>
                                          <p:spTgt spid="307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0" presetClass="entr" presetSubtype="0" fill="hold" nodeType="clickEffect">
                                  <p:stCondLst>
                                    <p:cond delay="0"/>
                                  </p:stCondLst>
                                  <p:childTnLst>
                                    <p:set>
                                      <p:cBhvr>
                                        <p:cTn id="13" dur="1" fill="hold">
                                          <p:stCondLst>
                                            <p:cond delay="0"/>
                                          </p:stCondLst>
                                        </p:cTn>
                                        <p:tgtEl>
                                          <p:spTgt spid="30723">
                                            <p:txEl>
                                              <p:pRg st="0" end="0"/>
                                            </p:txEl>
                                          </p:spTgt>
                                        </p:tgtEl>
                                        <p:attrNameLst>
                                          <p:attrName>style.visibility</p:attrName>
                                        </p:attrNameLst>
                                      </p:cBhvr>
                                      <p:to>
                                        <p:strVal val="visible"/>
                                      </p:to>
                                    </p:set>
                                    <p:animEffect transition="in" filter="fade">
                                      <p:cBhvr>
                                        <p:cTn id="14" dur="800" decel="100000"/>
                                        <p:tgtEl>
                                          <p:spTgt spid="30723">
                                            <p:txEl>
                                              <p:pRg st="0" end="0"/>
                                            </p:txEl>
                                          </p:spTgt>
                                        </p:tgtEl>
                                      </p:cBhvr>
                                    </p:animEffect>
                                    <p:anim calcmode="lin" valueType="num">
                                      <p:cBhvr>
                                        <p:cTn id="15" dur="800" decel="100000" fill="hold"/>
                                        <p:tgtEl>
                                          <p:spTgt spid="30723">
                                            <p:txEl>
                                              <p:pRg st="0" end="0"/>
                                            </p:txEl>
                                          </p:spTgt>
                                        </p:tgtEl>
                                        <p:attrNameLst>
                                          <p:attrName>style.rotation</p:attrName>
                                        </p:attrNameLst>
                                      </p:cBhvr>
                                      <p:tavLst>
                                        <p:tav tm="0">
                                          <p:val>
                                            <p:fltVal val="-90"/>
                                          </p:val>
                                        </p:tav>
                                        <p:tav tm="100000">
                                          <p:val>
                                            <p:fltVal val="0"/>
                                          </p:val>
                                        </p:tav>
                                      </p:tavLst>
                                    </p:anim>
                                    <p:anim calcmode="lin" valueType="num">
                                      <p:cBhvr>
                                        <p:cTn id="16" dur="800" decel="100000" fill="hold"/>
                                        <p:tgtEl>
                                          <p:spTgt spid="30723">
                                            <p:txEl>
                                              <p:pRg st="0" end="0"/>
                                            </p:txEl>
                                          </p:spTgt>
                                        </p:tgtEl>
                                        <p:attrNameLst>
                                          <p:attrName>ppt_x</p:attrName>
                                        </p:attrNameLst>
                                      </p:cBhvr>
                                      <p:tavLst>
                                        <p:tav tm="0">
                                          <p:val>
                                            <p:strVal val="#ppt_x+0.4"/>
                                          </p:val>
                                        </p:tav>
                                        <p:tav tm="100000">
                                          <p:val>
                                            <p:strVal val="#ppt_x-0.05"/>
                                          </p:val>
                                        </p:tav>
                                      </p:tavLst>
                                    </p:anim>
                                    <p:anim calcmode="lin" valueType="num">
                                      <p:cBhvr>
                                        <p:cTn id="17" dur="800" decel="100000" fill="hold"/>
                                        <p:tgtEl>
                                          <p:spTgt spid="30723">
                                            <p:txEl>
                                              <p:pRg st="0" end="0"/>
                                            </p:txEl>
                                          </p:spTgt>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30723">
                                            <p:txEl>
                                              <p:pRg st="0" end="0"/>
                                            </p:txEl>
                                          </p:spTgt>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3072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30723">
                                            <p:txEl>
                                              <p:pRg st="1" end="1"/>
                                            </p:txEl>
                                          </p:spTgt>
                                        </p:tgtEl>
                                        <p:attrNameLst>
                                          <p:attrName>style.visibility</p:attrName>
                                        </p:attrNameLst>
                                      </p:cBhvr>
                                      <p:to>
                                        <p:strVal val="visible"/>
                                      </p:to>
                                    </p:set>
                                    <p:animEffect transition="in" filter="fade">
                                      <p:cBhvr>
                                        <p:cTn id="25" dur="1000"/>
                                        <p:tgtEl>
                                          <p:spTgt spid="30723">
                                            <p:txEl>
                                              <p:pRg st="1" end="1"/>
                                            </p:txEl>
                                          </p:spTgt>
                                        </p:tgtEl>
                                      </p:cBhvr>
                                    </p:animEffect>
                                    <p:anim calcmode="lin" valueType="num">
                                      <p:cBhvr>
                                        <p:cTn id="26" dur="10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07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54" presetClass="entr" presetSubtype="0" accel="100000" fill="hold" nodeType="clickEffect">
                                  <p:stCondLst>
                                    <p:cond delay="0"/>
                                  </p:stCondLst>
                                  <p:childTnLst>
                                    <p:set>
                                      <p:cBhvr>
                                        <p:cTn id="32" dur="1" fill="hold">
                                          <p:stCondLst>
                                            <p:cond delay="0"/>
                                          </p:stCondLst>
                                        </p:cTn>
                                        <p:tgtEl>
                                          <p:spTgt spid="30723">
                                            <p:txEl>
                                              <p:pRg st="2" end="2"/>
                                            </p:txEl>
                                          </p:spTgt>
                                        </p:tgtEl>
                                        <p:attrNameLst>
                                          <p:attrName>style.visibility</p:attrName>
                                        </p:attrNameLst>
                                      </p:cBhvr>
                                      <p:to>
                                        <p:strVal val="visible"/>
                                      </p:to>
                                    </p:set>
                                    <p:anim calcmode="lin" valueType="num">
                                      <p:cBhvr>
                                        <p:cTn id="33" dur="1000" fill="hold"/>
                                        <p:tgtEl>
                                          <p:spTgt spid="30723">
                                            <p:txEl>
                                              <p:pRg st="2" end="2"/>
                                            </p:txEl>
                                          </p:spTgt>
                                        </p:tgtEl>
                                        <p:attrNameLst>
                                          <p:attrName>ppt_w</p:attrName>
                                        </p:attrNameLst>
                                      </p:cBhvr>
                                      <p:tavLst>
                                        <p:tav tm="0">
                                          <p:val>
                                            <p:strVal val="#ppt_w*0.05"/>
                                          </p:val>
                                        </p:tav>
                                        <p:tav tm="100000">
                                          <p:val>
                                            <p:strVal val="#ppt_w"/>
                                          </p:val>
                                        </p:tav>
                                      </p:tavLst>
                                    </p:anim>
                                    <p:anim calcmode="lin" valueType="num">
                                      <p:cBhvr>
                                        <p:cTn id="34" dur="1000" fill="hold"/>
                                        <p:tgtEl>
                                          <p:spTgt spid="30723">
                                            <p:txEl>
                                              <p:pRg st="2" end="2"/>
                                            </p:txEl>
                                          </p:spTgt>
                                        </p:tgtEl>
                                        <p:attrNameLst>
                                          <p:attrName>ppt_h</p:attrName>
                                        </p:attrNameLst>
                                      </p:cBhvr>
                                      <p:tavLst>
                                        <p:tav tm="0">
                                          <p:val>
                                            <p:strVal val="#ppt_h"/>
                                          </p:val>
                                        </p:tav>
                                        <p:tav tm="100000">
                                          <p:val>
                                            <p:strVal val="#ppt_h"/>
                                          </p:val>
                                        </p:tav>
                                      </p:tavLst>
                                    </p:anim>
                                    <p:anim calcmode="lin" valueType="num">
                                      <p:cBhvr>
                                        <p:cTn id="35" dur="1000" fill="hold"/>
                                        <p:tgtEl>
                                          <p:spTgt spid="30723">
                                            <p:txEl>
                                              <p:pRg st="2" end="2"/>
                                            </p:txEl>
                                          </p:spTgt>
                                        </p:tgtEl>
                                        <p:attrNameLst>
                                          <p:attrName>ppt_x</p:attrName>
                                        </p:attrNameLst>
                                      </p:cBhvr>
                                      <p:tavLst>
                                        <p:tav tm="0">
                                          <p:val>
                                            <p:strVal val="#ppt_x-.2"/>
                                          </p:val>
                                        </p:tav>
                                        <p:tav tm="100000">
                                          <p:val>
                                            <p:strVal val="#ppt_x"/>
                                          </p:val>
                                        </p:tav>
                                      </p:tavLst>
                                    </p:anim>
                                    <p:anim calcmode="lin" valueType="num">
                                      <p:cBhvr>
                                        <p:cTn id="36" dur="1000" fill="hold"/>
                                        <p:tgtEl>
                                          <p:spTgt spid="30723">
                                            <p:txEl>
                                              <p:pRg st="2" end="2"/>
                                            </p:txEl>
                                          </p:spTgt>
                                        </p:tgtEl>
                                        <p:attrNameLst>
                                          <p:attrName>ppt_y</p:attrName>
                                        </p:attrNameLst>
                                      </p:cBhvr>
                                      <p:tavLst>
                                        <p:tav tm="0">
                                          <p:val>
                                            <p:strVal val="#ppt_y"/>
                                          </p:val>
                                        </p:tav>
                                        <p:tav tm="100000">
                                          <p:val>
                                            <p:strVal val="#ppt_y"/>
                                          </p:val>
                                        </p:tav>
                                      </p:tavLst>
                                    </p:anim>
                                    <p:animEffect transition="in" filter="fade">
                                      <p:cBhvr>
                                        <p:cTn id="37" dur="1000"/>
                                        <p:tgtEl>
                                          <p:spTgt spid="30723">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1" presetClass="entr" presetSubtype="4" fill="hold" nodeType="clickEffect">
                                  <p:stCondLst>
                                    <p:cond delay="0"/>
                                  </p:stCondLst>
                                  <p:childTnLst>
                                    <p:set>
                                      <p:cBhvr>
                                        <p:cTn id="42" dur="1" fill="hold">
                                          <p:stCondLst>
                                            <p:cond delay="0"/>
                                          </p:stCondLst>
                                        </p:cTn>
                                        <p:tgtEl>
                                          <p:spTgt spid="30723">
                                            <p:txEl>
                                              <p:pRg st="3" end="3"/>
                                            </p:txEl>
                                          </p:spTgt>
                                        </p:tgtEl>
                                        <p:attrNameLst>
                                          <p:attrName>style.visibility</p:attrName>
                                        </p:attrNameLst>
                                      </p:cBhvr>
                                      <p:to>
                                        <p:strVal val="visible"/>
                                      </p:to>
                                    </p:set>
                                    <p:animEffect transition="in" filter="wheel(4)">
                                      <p:cBhvr>
                                        <p:cTn id="43" dur="2000"/>
                                        <p:tgtEl>
                                          <p:spTgt spid="30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1746" name="图片 31745" descr="2f6a7b2af161bad5"/>
          <p:cNvPicPr>
            <a:picLocks noChangeAspect="1"/>
          </p:cNvPicPr>
          <p:nvPr/>
        </p:nvPicPr>
        <p:blipFill>
          <a:blip r:embed="rId2"/>
          <a:stretch>
            <a:fillRect/>
          </a:stretch>
        </p:blipFill>
        <p:spPr>
          <a:xfrm>
            <a:off x="-396875" y="0"/>
            <a:ext cx="9755188" cy="6896100"/>
          </a:xfrm>
          <a:prstGeom prst="rect">
            <a:avLst/>
          </a:prstGeom>
          <a:noFill/>
          <a:ln w="9525">
            <a:noFill/>
          </a:ln>
        </p:spPr>
      </p:pic>
      <p:sp>
        <p:nvSpPr>
          <p:cNvPr id="31747" name="文本框 31746"/>
          <p:cNvSpPr txBox="1"/>
          <p:nvPr/>
        </p:nvSpPr>
        <p:spPr>
          <a:xfrm>
            <a:off x="250825" y="692150"/>
            <a:ext cx="8066088" cy="2031325"/>
          </a:xfrm>
          <a:prstGeom prst="rect">
            <a:avLst/>
          </a:prstGeom>
          <a:noFill/>
          <a:ln w="9525">
            <a:noFill/>
          </a:ln>
        </p:spPr>
        <p:txBody>
          <a:bodyPr wrap="square">
            <a:spAutoFit/>
          </a:bodyPr>
          <a:lstStyle/>
          <a:p>
            <a:pPr>
              <a:spcBef>
                <a:spcPct val="50000"/>
              </a:spcBef>
            </a:pPr>
            <a:r>
              <a:rPr lang="zh-CN" altLang="en-US" sz="3600" b="1">
                <a:solidFill>
                  <a:srgbClr val="FF00FF"/>
                </a:solidFill>
                <a:latin typeface="Times New Roman" pitchFamily="18" charset="0"/>
              </a:rPr>
              <a:t>画面美：</a:t>
            </a:r>
          </a:p>
          <a:p>
            <a:pPr>
              <a:spcBef>
                <a:spcPct val="50000"/>
              </a:spcBef>
            </a:pPr>
            <a:r>
              <a:rPr lang="zh-CN" altLang="en-US" sz="3600" b="1">
                <a:latin typeface="Times New Roman" pitchFamily="18" charset="0"/>
              </a:rPr>
              <a:t>    文中写景的语段，勾勒了一幅幅经典的画面</a:t>
            </a:r>
            <a:r>
              <a:rPr lang="zh-CN" altLang="en-US" sz="3600" b="1" smtClean="0">
                <a:latin typeface="Times New Roman" pitchFamily="18" charset="0"/>
              </a:rPr>
              <a:t>。</a:t>
            </a:r>
            <a:endParaRPr lang="zh-CN" altLang="en-US" sz="3600" b="1">
              <a:latin typeface="Times New Roman" pitchFamily="18" charset="0"/>
            </a:endParaRPr>
          </a:p>
        </p:txBody>
      </p:sp>
      <p:sp>
        <p:nvSpPr>
          <p:cNvPr id="31748" name="矩形 31747"/>
          <p:cNvSpPr/>
          <p:nvPr/>
        </p:nvSpPr>
        <p:spPr>
          <a:xfrm>
            <a:off x="285720" y="2924175"/>
            <a:ext cx="7929618" cy="2289175"/>
          </a:xfrm>
          <a:prstGeom prst="rect">
            <a:avLst/>
          </a:prstGeom>
          <a:noFill/>
          <a:ln w="9525">
            <a:noFill/>
          </a:ln>
        </p:spPr>
        <p:txBody>
          <a:bodyPr wrap="square">
            <a:spAutoFit/>
          </a:bodyPr>
          <a:lstStyle/>
          <a:p>
            <a:pPr>
              <a:spcBef>
                <a:spcPct val="50000"/>
              </a:spcBef>
            </a:pPr>
            <a:r>
              <a:rPr lang="zh-CN" altLang="en-US" sz="3600" b="1">
                <a:latin typeface="Times New Roman" pitchFamily="18" charset="0"/>
              </a:rPr>
              <a:t>第</a:t>
            </a:r>
            <a:r>
              <a:rPr lang="en-US" altLang="zh-CN" sz="3600" b="1">
                <a:latin typeface="Times New Roman" pitchFamily="18" charset="0"/>
              </a:rPr>
              <a:t>4</a:t>
            </a:r>
            <a:r>
              <a:rPr lang="zh-CN" altLang="en-US" sz="3600" b="1">
                <a:latin typeface="Times New Roman" pitchFamily="18" charset="0"/>
              </a:rPr>
              <a:t>段：月光下的荷塘</a:t>
            </a:r>
          </a:p>
          <a:p>
            <a:pPr>
              <a:spcBef>
                <a:spcPct val="50000"/>
              </a:spcBef>
            </a:pPr>
            <a:r>
              <a:rPr lang="zh-CN" altLang="en-US" sz="3600" b="1">
                <a:latin typeface="Times New Roman" pitchFamily="18" charset="0"/>
              </a:rPr>
              <a:t>第</a:t>
            </a:r>
            <a:r>
              <a:rPr lang="en-US" altLang="zh-CN" sz="3600" b="1">
                <a:latin typeface="Times New Roman" pitchFamily="18" charset="0"/>
              </a:rPr>
              <a:t>5</a:t>
            </a:r>
            <a:r>
              <a:rPr lang="zh-CN" altLang="en-US" sz="3600" b="1">
                <a:latin typeface="Times New Roman" pitchFamily="18" charset="0"/>
              </a:rPr>
              <a:t>段：荷塘上的月色</a:t>
            </a:r>
          </a:p>
          <a:p>
            <a:pPr>
              <a:spcBef>
                <a:spcPct val="50000"/>
              </a:spcBef>
            </a:pPr>
            <a:r>
              <a:rPr lang="zh-CN" altLang="en-US" sz="3600" b="1">
                <a:latin typeface="Times New Roman" pitchFamily="18" charset="0"/>
              </a:rPr>
              <a:t>第</a:t>
            </a:r>
            <a:r>
              <a:rPr lang="en-US" altLang="zh-CN" sz="3600" b="1">
                <a:latin typeface="Times New Roman" pitchFamily="18" charset="0"/>
              </a:rPr>
              <a:t>6</a:t>
            </a:r>
            <a:r>
              <a:rPr lang="zh-CN" altLang="en-US" sz="3600" b="1">
                <a:latin typeface="Times New Roman" pitchFamily="18" charset="0"/>
              </a:rPr>
              <a:t>段：荷塘四周的景色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31748">
                                            <p:txEl>
                                              <p:pRg st="0" end="0"/>
                                            </p:txEl>
                                          </p:spTgt>
                                        </p:tgtEl>
                                        <p:attrNameLst>
                                          <p:attrName>style.visibility</p:attrName>
                                        </p:attrNameLst>
                                      </p:cBhvr>
                                      <p:to>
                                        <p:strVal val="visible"/>
                                      </p:to>
                                    </p:set>
                                    <p:animEffect transition="in" filter="checkerboard(across)">
                                      <p:cBhvr>
                                        <p:cTn id="7" dur="500"/>
                                        <p:tgtEl>
                                          <p:spTgt spid="317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31748">
                                            <p:txEl>
                                              <p:pRg st="1" end="1"/>
                                            </p:txEl>
                                          </p:spTgt>
                                        </p:tgtEl>
                                        <p:attrNameLst>
                                          <p:attrName>style.visibility</p:attrName>
                                        </p:attrNameLst>
                                      </p:cBhvr>
                                      <p:to>
                                        <p:strVal val="visible"/>
                                      </p:to>
                                    </p:set>
                                    <p:anim calcmode="lin" valueType="num">
                                      <p:cBhvr>
                                        <p:cTn id="13" dur="500" fill="hold"/>
                                        <p:tgtEl>
                                          <p:spTgt spid="31748">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1748">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31748">
                                            <p:txEl>
                                              <p:pRg st="2" end="2"/>
                                            </p:txEl>
                                          </p:spTgt>
                                        </p:tgtEl>
                                        <p:attrNameLst>
                                          <p:attrName>style.visibility</p:attrName>
                                        </p:attrNameLst>
                                      </p:cBhvr>
                                      <p:to>
                                        <p:strVal val="visible"/>
                                      </p:to>
                                    </p:set>
                                    <p:animEffect transition="in" filter="dissolve">
                                      <p:cBhvr>
                                        <p:cTn id="20" dur="500"/>
                                        <p:tgtEl>
                                          <p:spTgt spid="317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2770" name="图片 32769" descr="200412118587727"/>
          <p:cNvPicPr>
            <a:picLocks noChangeAspect="1"/>
          </p:cNvPicPr>
          <p:nvPr/>
        </p:nvPicPr>
        <p:blipFill>
          <a:blip r:embed="rId2"/>
          <a:stretch>
            <a:fillRect/>
          </a:stretch>
        </p:blipFill>
        <p:spPr>
          <a:xfrm>
            <a:off x="4441825" y="-1177925"/>
            <a:ext cx="4702175" cy="4867275"/>
          </a:xfrm>
          <a:prstGeom prst="rect">
            <a:avLst/>
          </a:prstGeom>
          <a:noFill/>
          <a:ln w="9525">
            <a:noFill/>
          </a:ln>
        </p:spPr>
      </p:pic>
      <p:pic>
        <p:nvPicPr>
          <p:cNvPr id="32771" name="图片 32770" descr="2008324235426964_2"/>
          <p:cNvPicPr>
            <a:picLocks noChangeAspect="1"/>
          </p:cNvPicPr>
          <p:nvPr/>
        </p:nvPicPr>
        <p:blipFill>
          <a:blip r:embed="rId3"/>
          <a:stretch>
            <a:fillRect/>
          </a:stretch>
        </p:blipFill>
        <p:spPr>
          <a:xfrm>
            <a:off x="0" y="-169862"/>
            <a:ext cx="4476750" cy="7627937"/>
          </a:xfrm>
          <a:prstGeom prst="rect">
            <a:avLst/>
          </a:prstGeom>
          <a:noFill/>
          <a:ln w="9525">
            <a:noFill/>
          </a:ln>
        </p:spPr>
      </p:pic>
      <p:sp>
        <p:nvSpPr>
          <p:cNvPr id="32772" name="文本占位符 32771"/>
          <p:cNvSpPr>
            <a:spLocks noGrp="1"/>
          </p:cNvSpPr>
          <p:nvPr>
            <p:ph type="body" sz="half" idx="1"/>
          </p:nvPr>
        </p:nvSpPr>
        <p:spPr>
          <a:xfrm>
            <a:off x="611188" y="260350"/>
            <a:ext cx="7318398" cy="549275"/>
          </a:xfrm>
        </p:spPr>
        <p:txBody>
          <a:bodyPr/>
          <a:lstStyle/>
          <a:p>
            <a:pPr>
              <a:buNone/>
            </a:pPr>
            <a:r>
              <a:rPr lang="zh-CN" altLang="en-US" sz="3600" b="1">
                <a:solidFill>
                  <a:srgbClr val="CC0000"/>
                </a:solidFill>
                <a:ea typeface="楷体" pitchFamily="49" charset="-122"/>
              </a:rPr>
              <a:t>叶子出水很高，像亭亭的舞女的裙</a:t>
            </a:r>
          </a:p>
        </p:txBody>
      </p:sp>
      <p:pic>
        <p:nvPicPr>
          <p:cNvPr id="32773" name="图片 32772" descr="133541zc2v6e21q98v6a2z"/>
          <p:cNvPicPr>
            <a:picLocks noChangeAspect="1"/>
          </p:cNvPicPr>
          <p:nvPr/>
        </p:nvPicPr>
        <p:blipFill>
          <a:blip r:embed="rId4"/>
          <a:stretch>
            <a:fillRect/>
          </a:stretch>
        </p:blipFill>
        <p:spPr>
          <a:xfrm>
            <a:off x="4500563" y="3716338"/>
            <a:ext cx="4643437" cy="33543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checkerboard(across)">
                                      <p:cBhvr>
                                        <p:cTn id="7" dur="500"/>
                                        <p:tgtEl>
                                          <p:spTgt spid="3277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32771"/>
                                        </p:tgtEl>
                                        <p:attrNameLst>
                                          <p:attrName>style.visibility</p:attrName>
                                        </p:attrNameLst>
                                      </p:cBhvr>
                                      <p:to>
                                        <p:strVal val="visible"/>
                                      </p:to>
                                    </p:set>
                                    <p:anim calcmode="lin" valueType="num">
                                      <p:cBhvr>
                                        <p:cTn id="13" dur="500" fill="hold"/>
                                        <p:tgtEl>
                                          <p:spTgt spid="32771"/>
                                        </p:tgtEl>
                                        <p:attrNameLst>
                                          <p:attrName>ppt_w</p:attrName>
                                        </p:attrNameLst>
                                      </p:cBhvr>
                                      <p:tavLst>
                                        <p:tav tm="0">
                                          <p:val>
                                            <p:fltVal val="0"/>
                                          </p:val>
                                        </p:tav>
                                        <p:tav tm="100000">
                                          <p:val>
                                            <p:strVal val="#ppt_w"/>
                                          </p:val>
                                        </p:tav>
                                      </p:tavLst>
                                    </p:anim>
                                    <p:anim calcmode="lin" valueType="num">
                                      <p:cBhvr>
                                        <p:cTn id="14" dur="500" fill="hold"/>
                                        <p:tgtEl>
                                          <p:spTgt spid="32771"/>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32773"/>
                                        </p:tgtEl>
                                        <p:attrNameLst>
                                          <p:attrName>style.visibility</p:attrName>
                                        </p:attrNameLst>
                                      </p:cBhvr>
                                      <p:to>
                                        <p:strVal val="visible"/>
                                      </p:to>
                                    </p:set>
                                    <p:animEffect transition="in" filter="wedge">
                                      <p:cBhvr>
                                        <p:cTn id="20" dur="20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3794" name="图片 33793" descr="1743196_173829390197_2"/>
          <p:cNvPicPr>
            <a:picLocks noChangeAspect="1"/>
          </p:cNvPicPr>
          <p:nvPr/>
        </p:nvPicPr>
        <p:blipFill>
          <a:blip r:embed="rId2"/>
          <a:stretch>
            <a:fillRect/>
          </a:stretch>
        </p:blipFill>
        <p:spPr>
          <a:xfrm>
            <a:off x="-250825" y="-241300"/>
            <a:ext cx="9752013" cy="7313613"/>
          </a:xfrm>
          <a:prstGeom prst="rect">
            <a:avLst/>
          </a:prstGeom>
          <a:noFill/>
          <a:ln w="9525">
            <a:noFill/>
          </a:ln>
        </p:spPr>
      </p:pic>
      <p:sp>
        <p:nvSpPr>
          <p:cNvPr id="33795" name="文本框 33794"/>
          <p:cNvSpPr txBox="1"/>
          <p:nvPr/>
        </p:nvSpPr>
        <p:spPr>
          <a:xfrm>
            <a:off x="611189" y="404813"/>
            <a:ext cx="4675192" cy="823912"/>
          </a:xfrm>
          <a:prstGeom prst="rect">
            <a:avLst/>
          </a:prstGeom>
          <a:noFill/>
          <a:ln w="9525">
            <a:noFill/>
          </a:ln>
        </p:spPr>
        <p:txBody>
          <a:bodyPr wrap="square">
            <a:spAutoFit/>
          </a:bodyPr>
          <a:lstStyle/>
          <a:p>
            <a:pPr>
              <a:spcBef>
                <a:spcPct val="50000"/>
              </a:spcBef>
            </a:pPr>
            <a:r>
              <a:rPr lang="zh-CN" altLang="en-US" sz="4800">
                <a:solidFill>
                  <a:srgbClr val="CC0000"/>
                </a:solidFill>
                <a:latin typeface="Arial" pitchFamily="34" charset="0"/>
                <a:ea typeface="楷体" pitchFamily="49" charset="-122"/>
              </a:rPr>
              <a:t>有袅娜地开着的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
                                          </p:val>
                                        </p:tav>
                                        <p:tav tm="100000">
                                          <p:val>
                                            <p:strVal val="#ppt_w"/>
                                          </p:val>
                                        </p:tav>
                                      </p:tavLst>
                                    </p:anim>
                                    <p:anim calcmode="lin" valueType="num">
                                      <p:cBhvr>
                                        <p:cTn id="8" dur="1000" fill="hold"/>
                                        <p:tgtEl>
                                          <p:spTgt spid="33794"/>
                                        </p:tgtEl>
                                        <p:attrNameLst>
                                          <p:attrName>ppt_h</p:attrName>
                                        </p:attrNameLst>
                                      </p:cBhvr>
                                      <p:tavLst>
                                        <p:tav tm="0">
                                          <p:val>
                                            <p:fltVal val="0"/>
                                          </p:val>
                                        </p:tav>
                                        <p:tav tm="100000">
                                          <p:val>
                                            <p:strVal val="#ppt_h"/>
                                          </p:val>
                                        </p:tav>
                                      </p:tavLst>
                                    </p:anim>
                                    <p:animEffect transition="in" filter="fade">
                                      <p:cBhvr>
                                        <p:cTn id="9" dur="1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4818" name="标题 34817"/>
          <p:cNvSpPr>
            <a:spLocks noGrp="1"/>
          </p:cNvSpPr>
          <p:nvPr>
            <p:ph type="title"/>
          </p:nvPr>
        </p:nvSpPr>
        <p:spPr/>
        <p:txBody>
          <a:bodyPr anchor="ctr"/>
          <a:lstStyle/>
          <a:p>
            <a:endParaRPr lang="zh-CN" altLang="en-US"/>
          </a:p>
        </p:txBody>
      </p:sp>
      <p:sp>
        <p:nvSpPr>
          <p:cNvPr id="34819" name="文本占位符 34818"/>
          <p:cNvSpPr>
            <a:spLocks noGrp="1"/>
          </p:cNvSpPr>
          <p:nvPr>
            <p:ph type="body" idx="1"/>
          </p:nvPr>
        </p:nvSpPr>
        <p:spPr/>
        <p:txBody>
          <a:bodyPr/>
          <a:lstStyle/>
          <a:p>
            <a:endParaRPr lang="zh-CN" altLang="en-US"/>
          </a:p>
        </p:txBody>
      </p:sp>
      <p:pic>
        <p:nvPicPr>
          <p:cNvPr id="34820" name="图片 34819" descr="1078875781"/>
          <p:cNvPicPr>
            <a:picLocks noChangeAspect="1"/>
          </p:cNvPicPr>
          <p:nvPr/>
        </p:nvPicPr>
        <p:blipFill>
          <a:blip r:embed="rId2"/>
          <a:stretch>
            <a:fillRect/>
          </a:stretch>
        </p:blipFill>
        <p:spPr>
          <a:xfrm>
            <a:off x="0" y="0"/>
            <a:ext cx="9197975" cy="6899275"/>
          </a:xfrm>
          <a:prstGeom prst="rect">
            <a:avLst/>
          </a:prstGeom>
          <a:noFill/>
          <a:ln w="9525">
            <a:noFill/>
          </a:ln>
        </p:spPr>
      </p:pic>
      <p:sp>
        <p:nvSpPr>
          <p:cNvPr id="34821" name="文本框 34820"/>
          <p:cNvSpPr txBox="1"/>
          <p:nvPr/>
        </p:nvSpPr>
        <p:spPr>
          <a:xfrm>
            <a:off x="755650" y="404813"/>
            <a:ext cx="854075" cy="5256212"/>
          </a:xfrm>
          <a:prstGeom prst="rect">
            <a:avLst/>
          </a:prstGeom>
          <a:noFill/>
          <a:ln w="9525">
            <a:noFill/>
          </a:ln>
        </p:spPr>
        <p:txBody>
          <a:bodyPr vert="eaVert">
            <a:spAutoFit/>
          </a:bodyPr>
          <a:lstStyle/>
          <a:p>
            <a:pPr>
              <a:spcBef>
                <a:spcPct val="50000"/>
              </a:spcBef>
            </a:pPr>
            <a:r>
              <a:rPr lang="zh-CN" altLang="en-US" sz="4400" b="1">
                <a:solidFill>
                  <a:srgbClr val="FFFF00"/>
                </a:solidFill>
                <a:latin typeface="Arial" pitchFamily="34" charset="0"/>
                <a:ea typeface="楷体" pitchFamily="49" charset="-122"/>
              </a:rPr>
              <a:t>有羞涩地打着朵儿的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p:cTn id="7" dur="1000" fill="hold"/>
                                        <p:tgtEl>
                                          <p:spTgt spid="34820"/>
                                        </p:tgtEl>
                                        <p:attrNameLst>
                                          <p:attrName>ppt_w</p:attrName>
                                        </p:attrNameLst>
                                      </p:cBhvr>
                                      <p:tavLst>
                                        <p:tav tm="0">
                                          <p:val>
                                            <p:strVal val="#ppt_w*0.05"/>
                                          </p:val>
                                        </p:tav>
                                        <p:tav tm="100000">
                                          <p:val>
                                            <p:strVal val="#ppt_w"/>
                                          </p:val>
                                        </p:tav>
                                      </p:tavLst>
                                    </p:anim>
                                    <p:anim calcmode="lin" valueType="num">
                                      <p:cBhvr>
                                        <p:cTn id="8" dur="1000" fill="hold"/>
                                        <p:tgtEl>
                                          <p:spTgt spid="34820"/>
                                        </p:tgtEl>
                                        <p:attrNameLst>
                                          <p:attrName>ppt_h</p:attrName>
                                        </p:attrNameLst>
                                      </p:cBhvr>
                                      <p:tavLst>
                                        <p:tav tm="0">
                                          <p:val>
                                            <p:strVal val="#ppt_h"/>
                                          </p:val>
                                        </p:tav>
                                        <p:tav tm="100000">
                                          <p:val>
                                            <p:strVal val="#ppt_h"/>
                                          </p:val>
                                        </p:tav>
                                      </p:tavLst>
                                    </p:anim>
                                    <p:anim calcmode="lin" valueType="num">
                                      <p:cBhvr>
                                        <p:cTn id="9" dur="1000" fill="hold"/>
                                        <p:tgtEl>
                                          <p:spTgt spid="34820"/>
                                        </p:tgtEl>
                                        <p:attrNameLst>
                                          <p:attrName>ppt_x</p:attrName>
                                        </p:attrNameLst>
                                      </p:cBhvr>
                                      <p:tavLst>
                                        <p:tav tm="0">
                                          <p:val>
                                            <p:strVal val="#ppt_x-.2"/>
                                          </p:val>
                                        </p:tav>
                                        <p:tav tm="100000">
                                          <p:val>
                                            <p:strVal val="#ppt_x"/>
                                          </p:val>
                                        </p:tav>
                                      </p:tavLst>
                                    </p:anim>
                                    <p:anim calcmode="lin" valueType="num">
                                      <p:cBhvr>
                                        <p:cTn id="10" dur="1000" fill="hold"/>
                                        <p:tgtEl>
                                          <p:spTgt spid="34820"/>
                                        </p:tgtEl>
                                        <p:attrNameLst>
                                          <p:attrName>ppt_y</p:attrName>
                                        </p:attrNameLst>
                                      </p:cBhvr>
                                      <p:tavLst>
                                        <p:tav tm="0">
                                          <p:val>
                                            <p:strVal val="#ppt_y"/>
                                          </p:val>
                                        </p:tav>
                                        <p:tav tm="100000">
                                          <p:val>
                                            <p:strVal val="#ppt_y"/>
                                          </p:val>
                                        </p:tav>
                                      </p:tavLst>
                                    </p:anim>
                                    <p:animEffect transition="in" filter="fade">
                                      <p:cBhvr>
                                        <p:cTn id="11" dur="1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5842" name="图片 35841" descr="6226828_214612507160_2"/>
          <p:cNvPicPr>
            <a:picLocks noChangeAspect="1"/>
          </p:cNvPicPr>
          <p:nvPr/>
        </p:nvPicPr>
        <p:blipFill>
          <a:blip r:embed="rId2"/>
          <a:stretch>
            <a:fillRect/>
          </a:stretch>
        </p:blipFill>
        <p:spPr>
          <a:xfrm>
            <a:off x="-755650" y="-492125"/>
            <a:ext cx="10509250" cy="7881938"/>
          </a:xfrm>
          <a:prstGeom prst="rect">
            <a:avLst/>
          </a:prstGeom>
          <a:noFill/>
          <a:ln w="9525">
            <a:noFill/>
          </a:ln>
        </p:spPr>
      </p:pic>
      <p:sp>
        <p:nvSpPr>
          <p:cNvPr id="35843" name="文本框 35842"/>
          <p:cNvSpPr txBox="1"/>
          <p:nvPr/>
        </p:nvSpPr>
        <p:spPr>
          <a:xfrm>
            <a:off x="468313" y="692150"/>
            <a:ext cx="7200900" cy="579438"/>
          </a:xfrm>
          <a:prstGeom prst="rect">
            <a:avLst/>
          </a:prstGeom>
          <a:noFill/>
          <a:ln w="9525">
            <a:noFill/>
          </a:ln>
        </p:spPr>
        <p:txBody>
          <a:bodyPr>
            <a:spAutoFit/>
          </a:bodyPr>
          <a:lstStyle/>
          <a:p>
            <a:pPr>
              <a:spcBef>
                <a:spcPct val="50000"/>
              </a:spcBef>
            </a:pPr>
            <a:r>
              <a:rPr lang="zh-CN" altLang="en-US" sz="3200" b="1">
                <a:solidFill>
                  <a:srgbClr val="CCECFF"/>
                </a:solidFill>
                <a:latin typeface="Times New Roman" pitchFamily="18" charset="0"/>
              </a:rPr>
              <a:t>正如一粒粒的明珠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1000"/>
                                        <p:tgtEl>
                                          <p:spTgt spid="35842"/>
                                        </p:tgtEl>
                                      </p:cBhvr>
                                    </p:animEffect>
                                    <p:anim calcmode="lin" valueType="num">
                                      <p:cBhvr>
                                        <p:cTn id="8" dur="1000" fill="hold"/>
                                        <p:tgtEl>
                                          <p:spTgt spid="35842"/>
                                        </p:tgtEl>
                                        <p:attrNameLst>
                                          <p:attrName>ppt_x</p:attrName>
                                        </p:attrNameLst>
                                      </p:cBhvr>
                                      <p:tavLst>
                                        <p:tav tm="0">
                                          <p:val>
                                            <p:strVal val="#ppt_x"/>
                                          </p:val>
                                        </p:tav>
                                        <p:tav tm="100000">
                                          <p:val>
                                            <p:strVal val="#ppt_x"/>
                                          </p:val>
                                        </p:tav>
                                      </p:tavLst>
                                    </p:anim>
                                    <p:anim calcmode="lin" valueType="num">
                                      <p:cBhvr>
                                        <p:cTn id="9" dur="1000" fill="hold"/>
                                        <p:tgtEl>
                                          <p:spTgt spid="358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6866" name="图片 36865" descr="2572038_114938009982_2"/>
          <p:cNvPicPr>
            <a:picLocks noChangeAspect="1"/>
          </p:cNvPicPr>
          <p:nvPr/>
        </p:nvPicPr>
        <p:blipFill>
          <a:blip r:embed="rId2"/>
          <a:stretch>
            <a:fillRect/>
          </a:stretch>
        </p:blipFill>
        <p:spPr>
          <a:xfrm>
            <a:off x="-322262" y="-241300"/>
            <a:ext cx="9752012" cy="7313613"/>
          </a:xfrm>
          <a:prstGeom prst="rect">
            <a:avLst/>
          </a:prstGeom>
          <a:noFill/>
          <a:ln w="9525">
            <a:noFill/>
          </a:ln>
        </p:spPr>
      </p:pic>
      <p:sp>
        <p:nvSpPr>
          <p:cNvPr id="36867" name="文本框 36866"/>
          <p:cNvSpPr txBox="1"/>
          <p:nvPr/>
        </p:nvSpPr>
        <p:spPr>
          <a:xfrm>
            <a:off x="214282" y="642918"/>
            <a:ext cx="3527426" cy="579438"/>
          </a:xfrm>
          <a:prstGeom prst="rect">
            <a:avLst/>
          </a:prstGeom>
          <a:noFill/>
          <a:ln w="9525">
            <a:noFill/>
          </a:ln>
        </p:spPr>
        <p:txBody>
          <a:bodyPr wrap="square">
            <a:spAutoFit/>
          </a:bodyPr>
          <a:lstStyle/>
          <a:p>
            <a:pPr>
              <a:spcBef>
                <a:spcPct val="50000"/>
              </a:spcBef>
            </a:pPr>
            <a:r>
              <a:rPr lang="zh-CN" altLang="en-US" sz="3200" b="1">
                <a:solidFill>
                  <a:srgbClr val="000099"/>
                </a:solidFill>
                <a:latin typeface="Times New Roman" pitchFamily="18" charset="0"/>
                <a:ea typeface="黑体" pitchFamily="49" charset="-122"/>
              </a:rPr>
              <a:t>又如碧天里的星星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checkerboard(across)">
                                      <p:cBhvr>
                                        <p:cTn id="7"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7890" name="图片 37889" descr="14_3130"/>
          <p:cNvPicPr>
            <a:picLocks noChangeAspect="1"/>
          </p:cNvPicPr>
          <p:nvPr/>
        </p:nvPicPr>
        <p:blipFill>
          <a:blip r:embed="rId2"/>
          <a:stretch>
            <a:fillRect/>
          </a:stretch>
        </p:blipFill>
        <p:spPr>
          <a:xfrm>
            <a:off x="0" y="0"/>
            <a:ext cx="9144000" cy="6921500"/>
          </a:xfrm>
          <a:prstGeom prst="rect">
            <a:avLst/>
          </a:prstGeom>
          <a:noFill/>
          <a:ln w="9525">
            <a:noFill/>
          </a:ln>
        </p:spPr>
      </p:pic>
      <p:sp>
        <p:nvSpPr>
          <p:cNvPr id="37891" name="文本框 37890"/>
          <p:cNvSpPr txBox="1"/>
          <p:nvPr/>
        </p:nvSpPr>
        <p:spPr>
          <a:xfrm>
            <a:off x="4895850" y="1196975"/>
            <a:ext cx="4248150" cy="579438"/>
          </a:xfrm>
          <a:prstGeom prst="rect">
            <a:avLst/>
          </a:prstGeom>
          <a:noFill/>
          <a:ln w="9525">
            <a:noFill/>
          </a:ln>
        </p:spPr>
        <p:txBody>
          <a:bodyPr>
            <a:spAutoFit/>
          </a:bodyPr>
          <a:lstStyle/>
          <a:p>
            <a:pPr>
              <a:spcBef>
                <a:spcPct val="50000"/>
              </a:spcBef>
            </a:pPr>
            <a:r>
              <a:rPr lang="zh-CN" altLang="en-US" sz="3200" b="1">
                <a:solidFill>
                  <a:srgbClr val="CCECFF"/>
                </a:solidFill>
                <a:latin typeface="Times New Roman" pitchFamily="18" charset="0"/>
              </a:rPr>
              <a:t>又如刚出浴的美人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heel(4)">
                                      <p:cBhvr>
                                        <p:cTn id="7" dur="2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8914" name="图片 38913" descr="20067204546624"/>
          <p:cNvPicPr>
            <a:picLocks noChangeAspect="1"/>
          </p:cNvPicPr>
          <p:nvPr/>
        </p:nvPicPr>
        <p:blipFill>
          <a:blip r:embed="rId2"/>
          <a:stretch>
            <a:fillRect/>
          </a:stretch>
        </p:blipFill>
        <p:spPr>
          <a:xfrm>
            <a:off x="0" y="0"/>
            <a:ext cx="9144000" cy="6945313"/>
          </a:xfrm>
          <a:prstGeom prst="rect">
            <a:avLst/>
          </a:prstGeom>
          <a:noFill/>
          <a:ln w="9525">
            <a:noFill/>
          </a:ln>
        </p:spPr>
      </p:pic>
      <p:sp>
        <p:nvSpPr>
          <p:cNvPr id="38915" name="文本框 38914"/>
          <p:cNvSpPr txBox="1"/>
          <p:nvPr/>
        </p:nvSpPr>
        <p:spPr>
          <a:xfrm>
            <a:off x="539750" y="5373688"/>
            <a:ext cx="8135938" cy="946150"/>
          </a:xfrm>
          <a:prstGeom prst="rect">
            <a:avLst/>
          </a:prstGeom>
          <a:noFill/>
          <a:ln w="9525">
            <a:noFill/>
          </a:ln>
        </p:spPr>
        <p:txBody>
          <a:bodyPr>
            <a:spAutoFit/>
          </a:bodyPr>
          <a:lstStyle/>
          <a:p>
            <a:pPr>
              <a:spcBef>
                <a:spcPct val="50000"/>
              </a:spcBef>
            </a:pPr>
            <a:r>
              <a:rPr lang="zh-CN" altLang="en-US" sz="2800" b="1" smtClean="0">
                <a:solidFill>
                  <a:srgbClr val="FF0000"/>
                </a:solidFill>
                <a:latin typeface="Times New Roman" pitchFamily="18" charset="0"/>
              </a:rPr>
              <a:t>     微风</a:t>
            </a:r>
            <a:r>
              <a:rPr lang="zh-CN" altLang="en-US" sz="2800" b="1">
                <a:solidFill>
                  <a:srgbClr val="FF0000"/>
                </a:solidFill>
                <a:latin typeface="Times New Roman" pitchFamily="18" charset="0"/>
              </a:rPr>
              <a:t>过处，送来缕缕清香，仿佛远处高楼上渺茫的歌声似的</a:t>
            </a:r>
            <a:r>
              <a:rPr lang="en-US" altLang="zh-CN" sz="2800" b="1">
                <a:solidFill>
                  <a:srgbClr val="FF0000"/>
                </a:solidFill>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dissolve">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9938" name="图片 39937" descr="13119275944e326d2a4e147"/>
          <p:cNvPicPr>
            <a:picLocks noChangeAspect="1"/>
          </p:cNvPicPr>
          <p:nvPr/>
        </p:nvPicPr>
        <p:blipFill>
          <a:blip r:embed="rId2"/>
          <a:stretch>
            <a:fillRect/>
          </a:stretch>
        </p:blipFill>
        <p:spPr>
          <a:xfrm>
            <a:off x="0" y="0"/>
            <a:ext cx="9324975" cy="6935788"/>
          </a:xfrm>
          <a:prstGeom prst="rect">
            <a:avLst/>
          </a:prstGeom>
          <a:noFill/>
          <a:ln w="9525">
            <a:noFill/>
          </a:ln>
        </p:spPr>
      </p:pic>
      <p:sp>
        <p:nvSpPr>
          <p:cNvPr id="39939" name="文本框 39938"/>
          <p:cNvSpPr txBox="1"/>
          <p:nvPr/>
        </p:nvSpPr>
        <p:spPr>
          <a:xfrm>
            <a:off x="827088" y="476250"/>
            <a:ext cx="7848600" cy="946150"/>
          </a:xfrm>
          <a:prstGeom prst="rect">
            <a:avLst/>
          </a:prstGeom>
          <a:noFill/>
          <a:ln w="9525">
            <a:noFill/>
          </a:ln>
        </p:spPr>
        <p:txBody>
          <a:bodyPr>
            <a:spAutoFit/>
          </a:bodyPr>
          <a:lstStyle/>
          <a:p>
            <a:pPr>
              <a:spcBef>
                <a:spcPct val="50000"/>
              </a:spcBef>
            </a:pPr>
            <a:r>
              <a:rPr lang="zh-CN" altLang="en-US" sz="2800" b="1">
                <a:latin typeface="Times New Roman" pitchFamily="18" charset="0"/>
              </a:rPr>
              <a:t>      </a:t>
            </a:r>
            <a:r>
              <a:rPr lang="zh-CN" altLang="en-US" sz="2800" b="1">
                <a:solidFill>
                  <a:srgbClr val="FF0000"/>
                </a:solidFill>
                <a:latin typeface="Times New Roman" pitchFamily="18" charset="0"/>
              </a:rPr>
              <a:t>叶子和花本是肩并肩密密地挨着，这便宛然有了一道凝碧的波痕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ppt_w</p:attrName>
                                        </p:attrNameLst>
                                      </p:cBhvr>
                                      <p:tavLst>
                                        <p:tav tm="0">
                                          <p:val>
                                            <p:strVal val="#ppt_w+.3"/>
                                          </p:val>
                                        </p:tav>
                                        <p:tav tm="100000">
                                          <p:val>
                                            <p:strVal val="#ppt_w"/>
                                          </p:val>
                                        </p:tav>
                                      </p:tavLst>
                                    </p:anim>
                                    <p:anim calcmode="lin" valueType="num">
                                      <p:cBhvr>
                                        <p:cTn id="8" dur="1000" fill="hold"/>
                                        <p:tgtEl>
                                          <p:spTgt spid="39938"/>
                                        </p:tgtEl>
                                        <p:attrNameLst>
                                          <p:attrName>ppt_h</p:attrName>
                                        </p:attrNameLst>
                                      </p:cBhvr>
                                      <p:tavLst>
                                        <p:tav tm="0">
                                          <p:val>
                                            <p:strVal val="#ppt_h"/>
                                          </p:val>
                                        </p:tav>
                                        <p:tav tm="100000">
                                          <p:val>
                                            <p:strVal val="#ppt_h"/>
                                          </p:val>
                                        </p:tav>
                                      </p:tavLst>
                                    </p:anim>
                                    <p:animEffect transition="in" filter="fade">
                                      <p:cBhvr>
                                        <p:cTn id="9"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5602" name="图片 25601" descr="3">
            <a:hlinkClick r:id="rId3"/>
          </p:cNvPr>
          <p:cNvPicPr>
            <a:picLocks noChangeAspect="1"/>
          </p:cNvPicPr>
          <p:nvPr/>
        </p:nvPicPr>
        <p:blipFill>
          <a:blip r:embed="rId2"/>
          <a:stretch>
            <a:fillRect/>
          </a:stretch>
        </p:blipFill>
        <p:spPr>
          <a:xfrm>
            <a:off x="5942013" y="2133600"/>
            <a:ext cx="3201987" cy="4724400"/>
          </a:xfrm>
          <a:prstGeom prst="rect">
            <a:avLst/>
          </a:prstGeom>
          <a:noFill/>
          <a:ln w="9525">
            <a:noFill/>
          </a:ln>
        </p:spPr>
      </p:pic>
      <p:pic>
        <p:nvPicPr>
          <p:cNvPr id="25603" name="图片 25602" descr="zzq"/>
          <p:cNvPicPr>
            <a:picLocks noChangeAspect="1"/>
          </p:cNvPicPr>
          <p:nvPr/>
        </p:nvPicPr>
        <p:blipFill>
          <a:blip r:embed="rId4"/>
          <a:stretch>
            <a:fillRect/>
          </a:stretch>
        </p:blipFill>
        <p:spPr>
          <a:xfrm>
            <a:off x="7466013" y="0"/>
            <a:ext cx="1677987" cy="2133600"/>
          </a:xfrm>
          <a:prstGeom prst="rect">
            <a:avLst/>
          </a:prstGeom>
          <a:noFill/>
          <a:ln w="9525">
            <a:noFill/>
          </a:ln>
        </p:spPr>
      </p:pic>
      <p:pic>
        <p:nvPicPr>
          <p:cNvPr id="25604" name="图片 25603" descr="1">
            <a:hlinkClick r:id="rId6"/>
          </p:cNvPr>
          <p:cNvPicPr>
            <a:picLocks noChangeAspect="1"/>
          </p:cNvPicPr>
          <p:nvPr/>
        </p:nvPicPr>
        <p:blipFill>
          <a:blip r:embed="rId5"/>
          <a:stretch>
            <a:fillRect/>
          </a:stretch>
        </p:blipFill>
        <p:spPr>
          <a:xfrm>
            <a:off x="5940425" y="0"/>
            <a:ext cx="1619250" cy="2133600"/>
          </a:xfrm>
          <a:prstGeom prst="rect">
            <a:avLst/>
          </a:prstGeom>
          <a:noFill/>
          <a:ln w="9525">
            <a:noFill/>
          </a:ln>
        </p:spPr>
      </p:pic>
      <p:sp>
        <p:nvSpPr>
          <p:cNvPr id="25605" name="文本框 25604"/>
          <p:cNvSpPr txBox="1"/>
          <p:nvPr/>
        </p:nvSpPr>
        <p:spPr>
          <a:xfrm>
            <a:off x="0" y="0"/>
            <a:ext cx="3000364" cy="701675"/>
          </a:xfrm>
          <a:prstGeom prst="rect">
            <a:avLst/>
          </a:prstGeom>
          <a:noFill/>
          <a:ln w="9525">
            <a:noFill/>
          </a:ln>
        </p:spPr>
        <p:txBody>
          <a:bodyPr wrap="square">
            <a:spAutoFit/>
          </a:bodyPr>
          <a:lstStyle/>
          <a:p>
            <a:pPr eaLnBrk="0" hangingPunct="0">
              <a:spcBef>
                <a:spcPct val="50000"/>
              </a:spcBef>
            </a:pPr>
            <a:r>
              <a:rPr lang="zh-CN" altLang="en-US" sz="4000" b="1">
                <a:solidFill>
                  <a:srgbClr val="666633"/>
                </a:solidFill>
                <a:latin typeface="Times New Roman" pitchFamily="18" charset="0"/>
                <a:ea typeface="华文彩云" pitchFamily="2" charset="-122"/>
              </a:rPr>
              <a:t>走近</a:t>
            </a:r>
            <a:r>
              <a:rPr lang="zh-CN" altLang="en-US" sz="4000" b="1">
                <a:solidFill>
                  <a:srgbClr val="FF6600"/>
                </a:solidFill>
                <a:latin typeface="Times New Roman" pitchFamily="18" charset="0"/>
                <a:ea typeface="华文琥珀" pitchFamily="2" charset="-122"/>
              </a:rPr>
              <a:t>朱自清</a:t>
            </a:r>
          </a:p>
        </p:txBody>
      </p:sp>
      <p:sp>
        <p:nvSpPr>
          <p:cNvPr id="25606" name="文本框 25605"/>
          <p:cNvSpPr txBox="1"/>
          <p:nvPr/>
        </p:nvSpPr>
        <p:spPr>
          <a:xfrm>
            <a:off x="0" y="1500174"/>
            <a:ext cx="5929322" cy="4401205"/>
          </a:xfrm>
          <a:prstGeom prst="rect">
            <a:avLst/>
          </a:prstGeom>
          <a:noFill/>
          <a:ln w="9525">
            <a:noFill/>
          </a:ln>
        </p:spPr>
        <p:txBody>
          <a:bodyPr wrap="square">
            <a:spAutoFit/>
          </a:bodyPr>
          <a:lstStyle/>
          <a:p>
            <a:pPr eaLnBrk="0" hangingPunct="0">
              <a:spcBef>
                <a:spcPct val="50000"/>
              </a:spcBef>
            </a:pPr>
            <a:r>
              <a:rPr lang="zh-CN" altLang="en-US" sz="2800" b="1">
                <a:solidFill>
                  <a:srgbClr val="FFFF66"/>
                </a:solidFill>
                <a:latin typeface="华文隶书" pitchFamily="2" charset="-122"/>
                <a:ea typeface="华文隶书" pitchFamily="2" charset="-122"/>
              </a:rPr>
              <a:t>    </a:t>
            </a:r>
            <a:r>
              <a:rPr lang="zh-CN" altLang="en-US" sz="2800" b="1">
                <a:solidFill>
                  <a:srgbClr val="FFFF66"/>
                </a:solidFill>
                <a:latin typeface="+mj-ea"/>
                <a:ea typeface="+mj-ea"/>
              </a:rPr>
              <a:t>朱自清，生于光绪二十四年十月初九</a:t>
            </a:r>
            <a:r>
              <a:rPr lang="en-US" altLang="zh-CN" sz="2800" b="1">
                <a:solidFill>
                  <a:srgbClr val="FFFF66"/>
                </a:solidFill>
                <a:latin typeface="+mj-ea"/>
                <a:ea typeface="+mj-ea"/>
              </a:rPr>
              <a:t>( 1898</a:t>
            </a:r>
            <a:r>
              <a:rPr lang="zh-CN" altLang="en-US" sz="2800" b="1">
                <a:solidFill>
                  <a:srgbClr val="FFFF66"/>
                </a:solidFill>
                <a:latin typeface="+mj-ea"/>
                <a:ea typeface="+mj-ea"/>
              </a:rPr>
              <a:t>年</a:t>
            </a:r>
            <a:r>
              <a:rPr lang="en-US" altLang="zh-CN" sz="2800" b="1">
                <a:solidFill>
                  <a:srgbClr val="FFFF66"/>
                </a:solidFill>
                <a:latin typeface="+mj-ea"/>
                <a:ea typeface="+mj-ea"/>
              </a:rPr>
              <a:t>11</a:t>
            </a:r>
            <a:r>
              <a:rPr lang="zh-CN" altLang="en-US" sz="2800" b="1">
                <a:solidFill>
                  <a:srgbClr val="FFFF66"/>
                </a:solidFill>
                <a:latin typeface="+mj-ea"/>
                <a:ea typeface="+mj-ea"/>
              </a:rPr>
              <a:t>月</a:t>
            </a:r>
            <a:r>
              <a:rPr lang="en-US" altLang="zh-CN" sz="2800" b="1">
                <a:solidFill>
                  <a:srgbClr val="FFFF66"/>
                </a:solidFill>
                <a:latin typeface="+mj-ea"/>
                <a:ea typeface="+mj-ea"/>
              </a:rPr>
              <a:t>22</a:t>
            </a:r>
            <a:r>
              <a:rPr lang="zh-CN" altLang="en-US" sz="2800" b="1">
                <a:solidFill>
                  <a:srgbClr val="FFFF66"/>
                </a:solidFill>
                <a:latin typeface="+mj-ea"/>
                <a:ea typeface="+mj-ea"/>
              </a:rPr>
              <a:t>日</a:t>
            </a:r>
            <a:r>
              <a:rPr lang="en-US" altLang="zh-CN" sz="2800" b="1">
                <a:solidFill>
                  <a:srgbClr val="FFFF66"/>
                </a:solidFill>
                <a:latin typeface="+mj-ea"/>
                <a:ea typeface="+mj-ea"/>
              </a:rPr>
              <a:t>)</a:t>
            </a:r>
            <a:r>
              <a:rPr lang="zh-CN" altLang="en-US" sz="2800" b="1">
                <a:solidFill>
                  <a:srgbClr val="FFFF66"/>
                </a:solidFill>
                <a:latin typeface="+mj-ea"/>
                <a:ea typeface="+mj-ea"/>
              </a:rPr>
              <a:t>，卒于</a:t>
            </a:r>
            <a:r>
              <a:rPr lang="en-US" altLang="zh-CN" sz="2800" b="1">
                <a:solidFill>
                  <a:srgbClr val="FFFF66"/>
                </a:solidFill>
                <a:latin typeface="+mj-ea"/>
                <a:ea typeface="+mj-ea"/>
              </a:rPr>
              <a:t>1948</a:t>
            </a:r>
            <a:r>
              <a:rPr lang="zh-CN" altLang="en-US" sz="2800" b="1">
                <a:solidFill>
                  <a:srgbClr val="FFFF66"/>
                </a:solidFill>
                <a:latin typeface="+mj-ea"/>
                <a:ea typeface="+mj-ea"/>
              </a:rPr>
              <a:t>年</a:t>
            </a:r>
            <a:r>
              <a:rPr lang="en-US" altLang="zh-CN" sz="2800" b="1">
                <a:solidFill>
                  <a:srgbClr val="FFFF66"/>
                </a:solidFill>
                <a:latin typeface="+mj-ea"/>
                <a:ea typeface="+mj-ea"/>
              </a:rPr>
              <a:t>8</a:t>
            </a:r>
            <a:r>
              <a:rPr lang="zh-CN" altLang="en-US" sz="2800" b="1">
                <a:solidFill>
                  <a:srgbClr val="FFFF66"/>
                </a:solidFill>
                <a:latin typeface="+mj-ea"/>
                <a:ea typeface="+mj-ea"/>
              </a:rPr>
              <a:t>月</a:t>
            </a:r>
            <a:r>
              <a:rPr lang="en-US" altLang="zh-CN" sz="2800" b="1">
                <a:solidFill>
                  <a:srgbClr val="FFFF66"/>
                </a:solidFill>
                <a:latin typeface="+mj-ea"/>
                <a:ea typeface="+mj-ea"/>
              </a:rPr>
              <a:t>12</a:t>
            </a:r>
            <a:r>
              <a:rPr lang="zh-CN" altLang="en-US" sz="2800" b="1">
                <a:solidFill>
                  <a:srgbClr val="FFFF66"/>
                </a:solidFill>
                <a:latin typeface="+mj-ea"/>
                <a:ea typeface="+mj-ea"/>
              </a:rPr>
              <a:t>日。原名自华，号秋实，取“春华秋实”之意，为勉励自己在困境中不丧志，不灰心，保持清白，不与坏人同流合污，便取</a:t>
            </a:r>
            <a:r>
              <a:rPr lang="en-US" altLang="zh-CN" sz="2800" b="1">
                <a:solidFill>
                  <a:srgbClr val="FFFF66"/>
                </a:solidFill>
                <a:latin typeface="+mj-ea"/>
                <a:ea typeface="+mj-ea"/>
              </a:rPr>
              <a:t>《</a:t>
            </a:r>
            <a:r>
              <a:rPr lang="zh-CN" altLang="en-US" sz="2800" b="1">
                <a:solidFill>
                  <a:srgbClr val="FFFF66"/>
                </a:solidFill>
                <a:latin typeface="+mj-ea"/>
                <a:ea typeface="+mj-ea"/>
              </a:rPr>
              <a:t>楚辞</a:t>
            </a:r>
            <a:r>
              <a:rPr lang="en-US" altLang="zh-CN" sz="2800" b="1">
                <a:solidFill>
                  <a:srgbClr val="FFFF66"/>
                </a:solidFill>
                <a:latin typeface="+mj-ea"/>
                <a:ea typeface="+mj-ea"/>
              </a:rPr>
              <a:t>·</a:t>
            </a:r>
            <a:r>
              <a:rPr lang="zh-CN" altLang="en-US" sz="2800" b="1">
                <a:solidFill>
                  <a:srgbClr val="FFFF66"/>
                </a:solidFill>
                <a:latin typeface="+mj-ea"/>
                <a:ea typeface="+mj-ea"/>
              </a:rPr>
              <a:t>卜居</a:t>
            </a:r>
            <a:r>
              <a:rPr lang="en-US" altLang="zh-CN" sz="2800" b="1">
                <a:solidFill>
                  <a:srgbClr val="FFFF66"/>
                </a:solidFill>
                <a:latin typeface="+mj-ea"/>
                <a:ea typeface="+mj-ea"/>
              </a:rPr>
              <a:t>》</a:t>
            </a:r>
            <a:r>
              <a:rPr lang="zh-CN" altLang="en-US" sz="2800" b="1">
                <a:solidFill>
                  <a:srgbClr val="FFFF66"/>
                </a:solidFill>
                <a:latin typeface="+mj-ea"/>
                <a:ea typeface="+mj-ea"/>
              </a:rPr>
              <a:t>，“宁廉洁正直以自清”中“自清”二字，改名“朱自清”，字“佩弦”。籍贯浙江绍兴，生于江苏海宁。著名诗人、作家、教授、民主战士。</a:t>
            </a:r>
          </a:p>
        </p:txBody>
      </p:sp>
      <p:pic>
        <p:nvPicPr>
          <p:cNvPr id="25607" name="图片 25606" descr="n13"/>
          <p:cNvPicPr>
            <a:picLocks noChangeAspect="1"/>
          </p:cNvPicPr>
          <p:nvPr/>
        </p:nvPicPr>
        <p:blipFill>
          <a:blip r:embed="rId7"/>
          <a:stretch>
            <a:fillRect/>
          </a:stretch>
        </p:blipFill>
        <p:spPr>
          <a:xfrm>
            <a:off x="179388" y="1052513"/>
            <a:ext cx="5591175" cy="228600"/>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0962" name="图片 40961" descr="10838540_203937495145_2"/>
          <p:cNvPicPr>
            <a:picLocks noChangeAspect="1"/>
          </p:cNvPicPr>
          <p:nvPr/>
        </p:nvPicPr>
        <p:blipFill>
          <a:blip r:embed="rId2"/>
          <a:stretch>
            <a:fillRect/>
          </a:stretch>
        </p:blipFill>
        <p:spPr>
          <a:xfrm>
            <a:off x="-611187" y="0"/>
            <a:ext cx="10655300" cy="7107238"/>
          </a:xfrm>
          <a:prstGeom prst="rect">
            <a:avLst/>
          </a:prstGeom>
          <a:noFill/>
          <a:ln w="9525">
            <a:noFill/>
          </a:ln>
        </p:spPr>
      </p:pic>
      <p:sp>
        <p:nvSpPr>
          <p:cNvPr id="40963" name="矩形 40962"/>
          <p:cNvSpPr/>
          <p:nvPr/>
        </p:nvSpPr>
        <p:spPr>
          <a:xfrm>
            <a:off x="1042988" y="5300663"/>
            <a:ext cx="6481762" cy="1008062"/>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0964" name="文本框 40963"/>
          <p:cNvSpPr txBox="1"/>
          <p:nvPr/>
        </p:nvSpPr>
        <p:spPr>
          <a:xfrm>
            <a:off x="1000100" y="5143512"/>
            <a:ext cx="6672284" cy="1384995"/>
          </a:xfrm>
          <a:prstGeom prst="rect">
            <a:avLst/>
          </a:prstGeom>
          <a:noFill/>
          <a:ln w="9525">
            <a:noFill/>
          </a:ln>
        </p:spPr>
        <p:txBody>
          <a:bodyPr wrap="square">
            <a:spAutoFit/>
          </a:bodyPr>
          <a:lstStyle/>
          <a:p>
            <a:pPr>
              <a:lnSpc>
                <a:spcPct val="150000"/>
              </a:lnSpc>
              <a:spcBef>
                <a:spcPct val="50000"/>
              </a:spcBef>
            </a:pPr>
            <a:r>
              <a:rPr lang="zh-CN" altLang="en-US" sz="2800" b="1">
                <a:solidFill>
                  <a:srgbClr val="0033CC"/>
                </a:solidFill>
                <a:latin typeface="Times New Roman" pitchFamily="18" charset="0"/>
              </a:rPr>
              <a:t>    叶子底下是脉脉的流水，遮住了，不能见一些颜色；而叶子却更见风致了。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slide(fromBottom)">
                                      <p:cBhvr>
                                        <p:cTn id="7" dur="3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6626" name="Text Box 2"/>
          <p:cNvSpPr txBox="1"/>
          <p:nvPr/>
        </p:nvSpPr>
        <p:spPr>
          <a:xfrm>
            <a:off x="457200" y="2362200"/>
            <a:ext cx="677863" cy="2286000"/>
          </a:xfrm>
          <a:prstGeom prst="rect">
            <a:avLst/>
          </a:prstGeom>
          <a:solidFill>
            <a:srgbClr val="FFC000"/>
          </a:solidFill>
          <a:ln w="9525">
            <a:noFill/>
          </a:ln>
        </p:spPr>
        <p:txBody>
          <a:bodyPr vert="eaVert">
            <a:spAutoFit/>
          </a:bodyPr>
          <a:lstStyle/>
          <a:p>
            <a:pPr>
              <a:spcBef>
                <a:spcPct val="50000"/>
              </a:spcBef>
            </a:pPr>
            <a:r>
              <a:rPr lang="zh-CN" altLang="en-US" sz="3200" b="1">
                <a:solidFill>
                  <a:srgbClr val="9900CC"/>
                </a:solidFill>
                <a:latin typeface="黑体" pitchFamily="49" charset="-122"/>
                <a:ea typeface="黑体" pitchFamily="49" charset="-122"/>
              </a:rPr>
              <a:t>月下的荷塘</a:t>
            </a:r>
          </a:p>
        </p:txBody>
      </p:sp>
      <p:sp>
        <p:nvSpPr>
          <p:cNvPr id="26627" name="Text Box 3"/>
          <p:cNvSpPr txBox="1"/>
          <p:nvPr/>
        </p:nvSpPr>
        <p:spPr>
          <a:xfrm>
            <a:off x="2819400" y="381000"/>
            <a:ext cx="184150" cy="579438"/>
          </a:xfrm>
          <a:prstGeom prst="rect">
            <a:avLst/>
          </a:prstGeom>
          <a:noFill/>
          <a:ln w="9525">
            <a:noFill/>
          </a:ln>
        </p:spPr>
        <p:txBody>
          <a:bodyPr wrap="none">
            <a:spAutoFit/>
          </a:bodyPr>
          <a:lstStyle/>
          <a:p>
            <a:endParaRPr lang="zh-CN" altLang="zh-CN" sz="3200">
              <a:latin typeface="Arial" pitchFamily="34" charset="0"/>
            </a:endParaRPr>
          </a:p>
        </p:txBody>
      </p:sp>
      <p:sp>
        <p:nvSpPr>
          <p:cNvPr id="26628" name="Text Box 4"/>
          <p:cNvSpPr txBox="1"/>
          <p:nvPr/>
        </p:nvSpPr>
        <p:spPr>
          <a:xfrm>
            <a:off x="3200400" y="1027113"/>
            <a:ext cx="3505200" cy="954087"/>
          </a:xfrm>
          <a:prstGeom prst="rect">
            <a:avLst/>
          </a:prstGeom>
          <a:noFill/>
          <a:ln w="9525">
            <a:noFill/>
          </a:ln>
        </p:spPr>
        <p:txBody>
          <a:bodyPr>
            <a:spAutoFit/>
          </a:bodyPr>
          <a:lstStyle/>
          <a:p>
            <a:pPr algn="ctr">
              <a:spcBef>
                <a:spcPct val="50000"/>
              </a:spcBef>
            </a:pPr>
            <a:r>
              <a:rPr lang="zh-CN" altLang="en-US" sz="2800">
                <a:latin typeface="黑体" pitchFamily="49" charset="-122"/>
                <a:ea typeface="黑体" pitchFamily="49" charset="-122"/>
              </a:rPr>
              <a:t>弥望 田田 出水很高 （比喻） </a:t>
            </a:r>
          </a:p>
        </p:txBody>
      </p:sp>
      <p:sp>
        <p:nvSpPr>
          <p:cNvPr id="26629" name="Text Box 5"/>
          <p:cNvSpPr txBox="1"/>
          <p:nvPr/>
        </p:nvSpPr>
        <p:spPr>
          <a:xfrm>
            <a:off x="3276600" y="2170113"/>
            <a:ext cx="2819400" cy="954087"/>
          </a:xfrm>
          <a:prstGeom prst="rect">
            <a:avLst/>
          </a:prstGeom>
          <a:noFill/>
          <a:ln w="9525">
            <a:noFill/>
          </a:ln>
        </p:spPr>
        <p:txBody>
          <a:bodyPr>
            <a:spAutoFit/>
          </a:bodyPr>
          <a:lstStyle/>
          <a:p>
            <a:pPr>
              <a:spcBef>
                <a:spcPct val="50000"/>
              </a:spcBef>
            </a:pPr>
            <a:r>
              <a:rPr lang="en-US" altLang="zh-CN" sz="2800" b="1">
                <a:latin typeface="黑体" pitchFamily="49" charset="-122"/>
                <a:ea typeface="黑体" pitchFamily="49" charset="-122"/>
              </a:rPr>
              <a:t>   </a:t>
            </a:r>
            <a:r>
              <a:rPr lang="zh-CN" altLang="en-US" sz="2800">
                <a:latin typeface="黑体" pitchFamily="49" charset="-122"/>
                <a:ea typeface="黑体" pitchFamily="49" charset="-122"/>
              </a:rPr>
              <a:t>零星点缀（拟人、比喻）</a:t>
            </a:r>
          </a:p>
        </p:txBody>
      </p:sp>
      <p:sp>
        <p:nvSpPr>
          <p:cNvPr id="26630" name="Text Box 6"/>
          <p:cNvSpPr txBox="1"/>
          <p:nvPr/>
        </p:nvSpPr>
        <p:spPr>
          <a:xfrm>
            <a:off x="3581400" y="3236913"/>
            <a:ext cx="2362200" cy="1030287"/>
          </a:xfrm>
          <a:prstGeom prst="rect">
            <a:avLst/>
          </a:prstGeom>
          <a:noFill/>
          <a:ln w="9525">
            <a:noFill/>
          </a:ln>
        </p:spPr>
        <p:txBody>
          <a:bodyPr>
            <a:spAutoFit/>
          </a:bodyPr>
          <a:lstStyle/>
          <a:p>
            <a:pPr algn="ctr">
              <a:spcBef>
                <a:spcPts val="600"/>
              </a:spcBef>
            </a:pPr>
            <a:r>
              <a:rPr lang="zh-CN" altLang="en-US" sz="2800">
                <a:latin typeface="黑体" pitchFamily="49" charset="-122"/>
                <a:ea typeface="黑体" pitchFamily="49" charset="-122"/>
              </a:rPr>
              <a:t>缕缕  </a:t>
            </a:r>
          </a:p>
          <a:p>
            <a:pPr algn="ctr">
              <a:spcBef>
                <a:spcPts val="600"/>
              </a:spcBef>
            </a:pPr>
            <a:r>
              <a:rPr lang="zh-CN" altLang="en-US" sz="2800">
                <a:latin typeface="黑体" pitchFamily="49" charset="-122"/>
                <a:ea typeface="黑体" pitchFamily="49" charset="-122"/>
              </a:rPr>
              <a:t>（通感）</a:t>
            </a:r>
            <a:endParaRPr lang="zh-CN" altLang="zh-CN" sz="2800">
              <a:latin typeface="Arial" pitchFamily="34" charset="0"/>
            </a:endParaRPr>
          </a:p>
        </p:txBody>
      </p:sp>
      <p:sp>
        <p:nvSpPr>
          <p:cNvPr id="26631" name="Text Box 7"/>
          <p:cNvSpPr txBox="1"/>
          <p:nvPr/>
        </p:nvSpPr>
        <p:spPr>
          <a:xfrm>
            <a:off x="3276600" y="4456113"/>
            <a:ext cx="2595563" cy="954087"/>
          </a:xfrm>
          <a:prstGeom prst="rect">
            <a:avLst/>
          </a:prstGeom>
          <a:noFill/>
          <a:ln w="9525">
            <a:noFill/>
          </a:ln>
        </p:spPr>
        <p:txBody>
          <a:bodyPr>
            <a:spAutoFit/>
          </a:bodyPr>
          <a:lstStyle/>
          <a:p>
            <a:pPr>
              <a:spcBef>
                <a:spcPct val="50000"/>
              </a:spcBef>
            </a:pPr>
            <a:r>
              <a:rPr lang="en-US" altLang="zh-CN" sz="2800" b="1">
                <a:latin typeface="黑体" pitchFamily="49" charset="-122"/>
                <a:ea typeface="黑体" pitchFamily="49" charset="-122"/>
              </a:rPr>
              <a:t>      </a:t>
            </a:r>
            <a:r>
              <a:rPr lang="zh-CN" altLang="en-US" sz="2800">
                <a:latin typeface="黑体" pitchFamily="49" charset="-122"/>
                <a:ea typeface="黑体" pitchFamily="49" charset="-122"/>
              </a:rPr>
              <a:t>颤动（比喻、拟人）</a:t>
            </a:r>
          </a:p>
        </p:txBody>
      </p:sp>
      <p:sp>
        <p:nvSpPr>
          <p:cNvPr id="26632" name="Text Box 8"/>
          <p:cNvSpPr txBox="1"/>
          <p:nvPr/>
        </p:nvSpPr>
        <p:spPr>
          <a:xfrm>
            <a:off x="3810000" y="5607050"/>
            <a:ext cx="1981200" cy="946150"/>
          </a:xfrm>
          <a:prstGeom prst="rect">
            <a:avLst/>
          </a:prstGeom>
          <a:noFill/>
          <a:ln w="9525">
            <a:noFill/>
          </a:ln>
        </p:spPr>
        <p:txBody>
          <a:bodyPr>
            <a:spAutoFit/>
          </a:bodyPr>
          <a:lstStyle/>
          <a:p>
            <a:pPr algn="ctr">
              <a:spcBef>
                <a:spcPct val="50000"/>
              </a:spcBef>
            </a:pPr>
            <a:r>
              <a:rPr lang="zh-CN" altLang="en-US" sz="2800">
                <a:latin typeface="黑体" pitchFamily="49" charset="-122"/>
                <a:ea typeface="黑体" pitchFamily="49" charset="-122"/>
              </a:rPr>
              <a:t>看不见的  脉脉</a:t>
            </a:r>
          </a:p>
        </p:txBody>
      </p:sp>
      <p:sp>
        <p:nvSpPr>
          <p:cNvPr id="26633" name="Text Box 9"/>
          <p:cNvSpPr txBox="1"/>
          <p:nvPr/>
        </p:nvSpPr>
        <p:spPr>
          <a:xfrm>
            <a:off x="6781800" y="2163763"/>
            <a:ext cx="1066800" cy="579437"/>
          </a:xfrm>
          <a:prstGeom prst="rect">
            <a:avLst/>
          </a:prstGeom>
          <a:noFill/>
          <a:ln w="9525">
            <a:noFill/>
          </a:ln>
        </p:spPr>
        <p:txBody>
          <a:bodyPr>
            <a:spAutoFit/>
          </a:bodyPr>
          <a:lstStyle/>
          <a:p>
            <a:pPr>
              <a:spcBef>
                <a:spcPct val="50000"/>
              </a:spcBef>
            </a:pPr>
            <a:r>
              <a:rPr lang="zh-CN" altLang="en-US" sz="3200" b="1">
                <a:solidFill>
                  <a:srgbClr val="CC0000"/>
                </a:solidFill>
                <a:latin typeface="黑体" pitchFamily="49" charset="-122"/>
                <a:ea typeface="黑体" pitchFamily="49" charset="-122"/>
              </a:rPr>
              <a:t>静</a:t>
            </a:r>
          </a:p>
        </p:txBody>
      </p:sp>
      <p:sp>
        <p:nvSpPr>
          <p:cNvPr id="26634" name="Text Box 10"/>
          <p:cNvSpPr txBox="1"/>
          <p:nvPr/>
        </p:nvSpPr>
        <p:spPr>
          <a:xfrm>
            <a:off x="6858000" y="5029200"/>
            <a:ext cx="685800" cy="579438"/>
          </a:xfrm>
          <a:prstGeom prst="rect">
            <a:avLst/>
          </a:prstGeom>
          <a:noFill/>
          <a:ln w="9525">
            <a:noFill/>
          </a:ln>
        </p:spPr>
        <p:txBody>
          <a:bodyPr>
            <a:spAutoFit/>
          </a:bodyPr>
          <a:lstStyle/>
          <a:p>
            <a:pPr>
              <a:spcBef>
                <a:spcPct val="50000"/>
              </a:spcBef>
            </a:pPr>
            <a:r>
              <a:rPr lang="zh-CN" altLang="en-US" sz="3200" b="1">
                <a:solidFill>
                  <a:srgbClr val="CC0000"/>
                </a:solidFill>
                <a:latin typeface="黑体" pitchFamily="49" charset="-122"/>
                <a:ea typeface="黑体" pitchFamily="49" charset="-122"/>
              </a:rPr>
              <a:t>动</a:t>
            </a:r>
          </a:p>
        </p:txBody>
      </p:sp>
      <p:sp>
        <p:nvSpPr>
          <p:cNvPr id="26635" name="AutoShape 11"/>
          <p:cNvSpPr/>
          <p:nvPr/>
        </p:nvSpPr>
        <p:spPr>
          <a:xfrm>
            <a:off x="7391400" y="2286000"/>
            <a:ext cx="304800" cy="3200400"/>
          </a:xfrm>
          <a:prstGeom prst="rightBrace">
            <a:avLst>
              <a:gd name="adj1" fmla="val 87500"/>
              <a:gd name="adj2" fmla="val 50000"/>
            </a:avLst>
          </a:prstGeom>
          <a:noFill/>
          <a:ln w="19050" cap="flat" cmpd="sng">
            <a:solidFill>
              <a:schemeClr val="tx1"/>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6636" name="Text Box 12"/>
          <p:cNvSpPr txBox="1"/>
          <p:nvPr/>
        </p:nvSpPr>
        <p:spPr>
          <a:xfrm>
            <a:off x="7848600" y="2590800"/>
            <a:ext cx="677863" cy="2057400"/>
          </a:xfrm>
          <a:prstGeom prst="rect">
            <a:avLst/>
          </a:prstGeom>
          <a:solidFill>
            <a:srgbClr val="FFC000"/>
          </a:solidFill>
          <a:ln w="9525">
            <a:noFill/>
          </a:ln>
        </p:spPr>
        <p:txBody>
          <a:bodyPr vert="eaVert">
            <a:spAutoFit/>
          </a:bodyPr>
          <a:lstStyle/>
          <a:p>
            <a:pPr algn="ctr">
              <a:spcBef>
                <a:spcPct val="50000"/>
              </a:spcBef>
            </a:pPr>
            <a:r>
              <a:rPr lang="zh-CN" altLang="en-US" sz="3200" b="1">
                <a:solidFill>
                  <a:srgbClr val="3333FF"/>
                </a:solidFill>
                <a:latin typeface="黑体" pitchFamily="49" charset="-122"/>
                <a:ea typeface="黑体" pitchFamily="49" charset="-122"/>
              </a:rPr>
              <a:t>幽雅宁静</a:t>
            </a:r>
          </a:p>
        </p:txBody>
      </p:sp>
      <p:sp>
        <p:nvSpPr>
          <p:cNvPr id="26637" name="Text Box 13"/>
          <p:cNvSpPr txBox="1"/>
          <p:nvPr/>
        </p:nvSpPr>
        <p:spPr>
          <a:xfrm>
            <a:off x="1524000" y="1143000"/>
            <a:ext cx="2133600" cy="5200650"/>
          </a:xfrm>
          <a:prstGeom prst="rect">
            <a:avLst/>
          </a:prstGeom>
          <a:noFill/>
          <a:ln w="9525">
            <a:noFill/>
          </a:ln>
        </p:spPr>
        <p:txBody>
          <a:bodyPr>
            <a:spAutoFit/>
          </a:bodyPr>
          <a:lstStyle/>
          <a:p>
            <a:pPr>
              <a:spcBef>
                <a:spcPts val="1200"/>
              </a:spcBef>
            </a:pPr>
            <a:r>
              <a:rPr lang="zh-CN" altLang="en-US" sz="2800" b="1">
                <a:latin typeface="Arial" pitchFamily="34" charset="0"/>
              </a:rPr>
              <a:t>（           ） </a:t>
            </a:r>
          </a:p>
          <a:p>
            <a:pPr>
              <a:spcBef>
                <a:spcPts val="1200"/>
              </a:spcBef>
            </a:pPr>
            <a:endParaRPr lang="zh-CN" altLang="zh-CN" sz="2800" b="1">
              <a:latin typeface="Arial" pitchFamily="34" charset="0"/>
            </a:endParaRPr>
          </a:p>
          <a:p>
            <a:pPr>
              <a:spcBef>
                <a:spcPts val="1200"/>
              </a:spcBef>
            </a:pPr>
            <a:r>
              <a:rPr lang="zh-CN" altLang="en-US" sz="2800" b="1">
                <a:latin typeface="Arial" pitchFamily="34" charset="0"/>
              </a:rPr>
              <a:t>（           ）</a:t>
            </a:r>
          </a:p>
          <a:p>
            <a:pPr>
              <a:spcBef>
                <a:spcPts val="1200"/>
              </a:spcBef>
            </a:pPr>
            <a:endParaRPr lang="zh-CN" altLang="zh-CN" sz="2800" b="1">
              <a:latin typeface="Arial" pitchFamily="34" charset="0"/>
            </a:endParaRPr>
          </a:p>
          <a:p>
            <a:pPr>
              <a:spcBef>
                <a:spcPts val="1200"/>
              </a:spcBef>
            </a:pPr>
            <a:r>
              <a:rPr lang="zh-CN" altLang="en-US" sz="2800" b="1">
                <a:latin typeface="Arial" pitchFamily="34" charset="0"/>
              </a:rPr>
              <a:t>（           ）</a:t>
            </a:r>
          </a:p>
          <a:p>
            <a:pPr>
              <a:spcBef>
                <a:spcPts val="1200"/>
              </a:spcBef>
            </a:pPr>
            <a:r>
              <a:rPr lang="zh-CN" altLang="zh-CN" sz="2800" b="1">
                <a:latin typeface="Arial" pitchFamily="34" charset="0"/>
              </a:rPr>
              <a:t> </a:t>
            </a:r>
          </a:p>
          <a:p>
            <a:pPr>
              <a:spcBef>
                <a:spcPts val="1200"/>
              </a:spcBef>
            </a:pPr>
            <a:r>
              <a:rPr lang="zh-CN" altLang="en-US" sz="2800" b="1">
                <a:latin typeface="Arial" pitchFamily="34" charset="0"/>
              </a:rPr>
              <a:t>（           ）</a:t>
            </a:r>
          </a:p>
          <a:p>
            <a:pPr>
              <a:spcBef>
                <a:spcPts val="1200"/>
              </a:spcBef>
            </a:pPr>
            <a:r>
              <a:rPr lang="zh-CN" altLang="zh-CN" sz="2800" b="1">
                <a:latin typeface="Arial" pitchFamily="34" charset="0"/>
              </a:rPr>
              <a:t>   </a:t>
            </a:r>
          </a:p>
          <a:p>
            <a:pPr>
              <a:spcBef>
                <a:spcPts val="1200"/>
              </a:spcBef>
            </a:pPr>
            <a:r>
              <a:rPr lang="zh-CN" altLang="en-US" sz="2800" b="1">
                <a:latin typeface="Arial" pitchFamily="34" charset="0"/>
              </a:rPr>
              <a:t>（           ）</a:t>
            </a:r>
          </a:p>
        </p:txBody>
      </p:sp>
      <p:sp>
        <p:nvSpPr>
          <p:cNvPr id="26638" name="Text Box 14"/>
          <p:cNvSpPr txBox="1"/>
          <p:nvPr/>
        </p:nvSpPr>
        <p:spPr>
          <a:xfrm>
            <a:off x="1981200" y="1123950"/>
            <a:ext cx="1752600" cy="5200650"/>
          </a:xfrm>
          <a:prstGeom prst="rect">
            <a:avLst/>
          </a:prstGeom>
          <a:noFill/>
          <a:ln w="9525">
            <a:noFill/>
          </a:ln>
        </p:spPr>
        <p:txBody>
          <a:bodyPr>
            <a:spAutoFit/>
          </a:bodyPr>
          <a:lstStyle/>
          <a:p>
            <a:pPr>
              <a:spcBef>
                <a:spcPts val="1200"/>
              </a:spcBef>
            </a:pPr>
            <a:r>
              <a:rPr lang="zh-CN" altLang="en-US" sz="2800" b="1">
                <a:solidFill>
                  <a:srgbClr val="CC0000"/>
                </a:solidFill>
                <a:latin typeface="黑体" pitchFamily="49" charset="-122"/>
                <a:ea typeface="黑体" pitchFamily="49" charset="-122"/>
                <a:hlinkClick r:id="rId2" action="ppaction://hlinksldjump"/>
              </a:rPr>
              <a:t>荷叶</a:t>
            </a:r>
            <a:endParaRPr lang="zh-CN" altLang="en-US" sz="2800" b="1">
              <a:solidFill>
                <a:srgbClr val="CC0000"/>
              </a:solidFill>
              <a:latin typeface="黑体" pitchFamily="49" charset="-122"/>
              <a:ea typeface="黑体" pitchFamily="49" charset="-122"/>
            </a:endParaRPr>
          </a:p>
          <a:p>
            <a:pPr>
              <a:spcBef>
                <a:spcPts val="1200"/>
              </a:spcBef>
            </a:pPr>
            <a:endParaRPr lang="zh-CN" altLang="en-US" sz="2800" b="1">
              <a:solidFill>
                <a:srgbClr val="CC0000"/>
              </a:solidFill>
              <a:latin typeface="黑体" pitchFamily="49" charset="-122"/>
              <a:ea typeface="黑体" pitchFamily="49" charset="-122"/>
            </a:endParaRPr>
          </a:p>
          <a:p>
            <a:pPr>
              <a:spcBef>
                <a:spcPts val="1200"/>
              </a:spcBef>
            </a:pPr>
            <a:r>
              <a:rPr lang="zh-CN" altLang="en-US" sz="2800" b="1">
                <a:solidFill>
                  <a:srgbClr val="CC0000"/>
                </a:solidFill>
                <a:latin typeface="黑体" pitchFamily="49" charset="-122"/>
                <a:ea typeface="黑体" pitchFamily="49" charset="-122"/>
                <a:hlinkClick r:id="rId3" action="ppaction://hlinksldjump"/>
              </a:rPr>
              <a:t>荷花</a:t>
            </a:r>
            <a:endParaRPr lang="zh-CN" altLang="en-US" sz="2800" b="1">
              <a:solidFill>
                <a:srgbClr val="CC0000"/>
              </a:solidFill>
              <a:latin typeface="黑体" pitchFamily="49" charset="-122"/>
              <a:ea typeface="黑体" pitchFamily="49" charset="-122"/>
            </a:endParaRPr>
          </a:p>
          <a:p>
            <a:pPr>
              <a:spcBef>
                <a:spcPts val="1200"/>
              </a:spcBef>
            </a:pPr>
            <a:endParaRPr lang="zh-CN" altLang="en-US" sz="2800" b="1">
              <a:solidFill>
                <a:srgbClr val="CC0000"/>
              </a:solidFill>
              <a:latin typeface="黑体" pitchFamily="49" charset="-122"/>
              <a:ea typeface="黑体" pitchFamily="49" charset="-122"/>
            </a:endParaRPr>
          </a:p>
          <a:p>
            <a:pPr>
              <a:spcBef>
                <a:spcPts val="1200"/>
              </a:spcBef>
            </a:pPr>
            <a:r>
              <a:rPr lang="zh-CN" altLang="en-US" sz="2800" b="1">
                <a:solidFill>
                  <a:srgbClr val="CC0000"/>
                </a:solidFill>
                <a:latin typeface="黑体" pitchFamily="49" charset="-122"/>
                <a:ea typeface="黑体" pitchFamily="49" charset="-122"/>
              </a:rPr>
              <a:t>荷香</a:t>
            </a:r>
          </a:p>
          <a:p>
            <a:pPr>
              <a:spcBef>
                <a:spcPts val="1200"/>
              </a:spcBef>
            </a:pPr>
            <a:endParaRPr lang="zh-CN" altLang="en-US" sz="2800" b="1">
              <a:solidFill>
                <a:srgbClr val="CC0000"/>
              </a:solidFill>
              <a:latin typeface="黑体" pitchFamily="49" charset="-122"/>
              <a:ea typeface="黑体" pitchFamily="49" charset="-122"/>
            </a:endParaRPr>
          </a:p>
          <a:p>
            <a:pPr>
              <a:spcBef>
                <a:spcPts val="1200"/>
              </a:spcBef>
            </a:pPr>
            <a:r>
              <a:rPr lang="zh-CN" altLang="en-US" sz="2800" b="1">
                <a:solidFill>
                  <a:srgbClr val="CC0000"/>
                </a:solidFill>
                <a:latin typeface="黑体" pitchFamily="49" charset="-122"/>
                <a:ea typeface="黑体" pitchFamily="49" charset="-122"/>
              </a:rPr>
              <a:t>荷波</a:t>
            </a:r>
          </a:p>
          <a:p>
            <a:pPr>
              <a:spcBef>
                <a:spcPts val="1200"/>
              </a:spcBef>
            </a:pPr>
            <a:endParaRPr lang="zh-CN" altLang="en-US" sz="2800" b="1">
              <a:solidFill>
                <a:srgbClr val="CC0000"/>
              </a:solidFill>
              <a:latin typeface="黑体" pitchFamily="49" charset="-122"/>
              <a:ea typeface="黑体" pitchFamily="49" charset="-122"/>
            </a:endParaRPr>
          </a:p>
          <a:p>
            <a:pPr>
              <a:spcBef>
                <a:spcPts val="1200"/>
              </a:spcBef>
            </a:pPr>
            <a:r>
              <a:rPr lang="zh-CN" altLang="en-US" sz="2800" b="1">
                <a:solidFill>
                  <a:srgbClr val="CC0000"/>
                </a:solidFill>
                <a:latin typeface="黑体" pitchFamily="49" charset="-122"/>
                <a:ea typeface="黑体" pitchFamily="49" charset="-122"/>
              </a:rPr>
              <a:t>流水</a:t>
            </a:r>
          </a:p>
        </p:txBody>
      </p:sp>
      <p:sp>
        <p:nvSpPr>
          <p:cNvPr id="26639" name="AutoShape 15"/>
          <p:cNvSpPr/>
          <p:nvPr/>
        </p:nvSpPr>
        <p:spPr>
          <a:xfrm>
            <a:off x="1219200" y="1447800"/>
            <a:ext cx="457200" cy="4800600"/>
          </a:xfrm>
          <a:prstGeom prst="leftBrace">
            <a:avLst>
              <a:gd name="adj1" fmla="val 93041"/>
              <a:gd name="adj2" fmla="val 48958"/>
            </a:avLst>
          </a:prstGeom>
          <a:noFill/>
          <a:ln w="19050" cap="flat" cmpd="sng">
            <a:solidFill>
              <a:schemeClr val="tx1"/>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6640" name="AutoShape 16"/>
          <p:cNvSpPr/>
          <p:nvPr/>
        </p:nvSpPr>
        <p:spPr>
          <a:xfrm>
            <a:off x="6477000" y="1219200"/>
            <a:ext cx="304800" cy="2590800"/>
          </a:xfrm>
          <a:prstGeom prst="rightBrace">
            <a:avLst>
              <a:gd name="adj1" fmla="val 81261"/>
              <a:gd name="adj2" fmla="val 50000"/>
            </a:avLst>
          </a:prstGeom>
          <a:noFill/>
          <a:ln w="19050" cap="flat" cmpd="sng">
            <a:solidFill>
              <a:schemeClr val="tx1"/>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6641" name="AutoShape 17"/>
          <p:cNvSpPr/>
          <p:nvPr/>
        </p:nvSpPr>
        <p:spPr>
          <a:xfrm>
            <a:off x="6477000" y="4495800"/>
            <a:ext cx="304800" cy="1828800"/>
          </a:xfrm>
          <a:prstGeom prst="rightBrace">
            <a:avLst>
              <a:gd name="adj1" fmla="val 50000"/>
              <a:gd name="adj2" fmla="val 50000"/>
            </a:avLst>
          </a:prstGeom>
          <a:noFill/>
          <a:ln w="28575" cap="flat" cmpd="sng">
            <a:solidFill>
              <a:schemeClr val="tx1"/>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35858" name="矩形 1"/>
          <p:cNvSpPr/>
          <p:nvPr/>
        </p:nvSpPr>
        <p:spPr>
          <a:xfrm>
            <a:off x="457200" y="228600"/>
            <a:ext cx="2236788" cy="708025"/>
          </a:xfrm>
          <a:prstGeom prst="rect">
            <a:avLst/>
          </a:prstGeom>
          <a:solidFill>
            <a:srgbClr val="92D050"/>
          </a:solidFill>
          <a:ln w="9525">
            <a:noFill/>
          </a:ln>
        </p:spPr>
        <p:txBody>
          <a:bodyPr wrap="none">
            <a:spAutoFit/>
          </a:bodyPr>
          <a:lstStyle/>
          <a:p>
            <a:r>
              <a:rPr lang="zh-CN" altLang="en-US" sz="4000">
                <a:latin typeface="黑体" pitchFamily="49" charset="-122"/>
                <a:ea typeface="黑体" pitchFamily="49" charset="-122"/>
              </a:rPr>
              <a:t>结构详解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6" presetClass="entr" presetSubtype="26" fill="hold" grpId="13" nodeType="clickEffect">
                                  <p:stCondLst>
                                    <p:cond delay="0"/>
                                  </p:stCondLst>
                                  <p:childTnLst>
                                    <p:set>
                                      <p:cBhvr>
                                        <p:cTn id="13" dur="1" fill="hold">
                                          <p:stCondLst>
                                            <p:cond delay="0"/>
                                          </p:stCondLst>
                                        </p:cTn>
                                        <p:tgtEl>
                                          <p:spTgt spid="26639"/>
                                        </p:tgtEl>
                                        <p:attrNameLst>
                                          <p:attrName>style.visibility</p:attrName>
                                        </p:attrNameLst>
                                      </p:cBhvr>
                                      <p:to>
                                        <p:strVal val="visible"/>
                                      </p:to>
                                    </p:set>
                                    <p:animEffect transition="in" filter="barn(inHorizontal)">
                                      <p:cBhvr>
                                        <p:cTn id="14" dur="500"/>
                                        <p:tgtEl>
                                          <p:spTgt spid="26639"/>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8" fill="hold" grpId="1" nodeType="clickEffect">
                                  <p:stCondLst>
                                    <p:cond delay="0"/>
                                  </p:stCondLst>
                                  <p:childTnLst>
                                    <p:set>
                                      <p:cBhvr>
                                        <p:cTn id="19" dur="1" fill="hold">
                                          <p:stCondLst>
                                            <p:cond delay="0"/>
                                          </p:stCondLst>
                                        </p:cTn>
                                        <p:tgtEl>
                                          <p:spTgt spid="26627"/>
                                        </p:tgtEl>
                                        <p:attrNameLst>
                                          <p:attrName>style.visibility</p:attrName>
                                        </p:attrNameLst>
                                      </p:cBhvr>
                                      <p:to>
                                        <p:strVal val="visible"/>
                                      </p:to>
                                    </p:set>
                                    <p:anim calcmode="lin" valueType="num">
                                      <p:cBhvr additive="base">
                                        <p:cTn id="20" dur="500" fill="hold"/>
                                        <p:tgtEl>
                                          <p:spTgt spid="26627"/>
                                        </p:tgtEl>
                                        <p:attrNameLst>
                                          <p:attrName>ppt_x</p:attrName>
                                        </p:attrNameLst>
                                      </p:cBhvr>
                                      <p:tavLst>
                                        <p:tav tm="0">
                                          <p:val>
                                            <p:strVal val="0-#ppt_w/2"/>
                                          </p:val>
                                        </p:tav>
                                        <p:tav tm="100000">
                                          <p:val>
                                            <p:strVal val="#ppt_x"/>
                                          </p:val>
                                        </p:tav>
                                      </p:tavLst>
                                    </p:anim>
                                    <p:anim calcmode="lin" valueType="num">
                                      <p:cBhvr additive="base">
                                        <p:cTn id="21"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7" presetClass="entr" presetSubtype="8" fill="hold" grpId="11" nodeType="clickEffect">
                                  <p:stCondLst>
                                    <p:cond delay="0"/>
                                  </p:stCondLst>
                                  <p:childTnLst>
                                    <p:set>
                                      <p:cBhvr>
                                        <p:cTn id="26" dur="1" fill="hold">
                                          <p:stCondLst>
                                            <p:cond delay="0"/>
                                          </p:stCondLst>
                                        </p:cTn>
                                        <p:tgtEl>
                                          <p:spTgt spid="26637"/>
                                        </p:tgtEl>
                                        <p:attrNameLst>
                                          <p:attrName>style.visibility</p:attrName>
                                        </p:attrNameLst>
                                      </p:cBhvr>
                                      <p:to>
                                        <p:strVal val="visible"/>
                                      </p:to>
                                    </p:set>
                                    <p:anim calcmode="lin" valueType="num">
                                      <p:cBhvr additive="base">
                                        <p:cTn id="27" dur="500" fill="hold"/>
                                        <p:tgtEl>
                                          <p:spTgt spid="26637"/>
                                        </p:tgtEl>
                                        <p:attrNameLst>
                                          <p:attrName>ppt_x</p:attrName>
                                        </p:attrNameLst>
                                      </p:cBhvr>
                                      <p:tavLst>
                                        <p:tav tm="0">
                                          <p:val>
                                            <p:strVal val="#ppt_x-#ppt_w/2"/>
                                          </p:val>
                                        </p:tav>
                                        <p:tav tm="100000">
                                          <p:val>
                                            <p:strVal val="#ppt_x"/>
                                          </p:val>
                                        </p:tav>
                                      </p:tavLst>
                                    </p:anim>
                                    <p:anim calcmode="lin" valueType="num">
                                      <p:cBhvr additive="base">
                                        <p:cTn id="28" dur="500" fill="hold"/>
                                        <p:tgtEl>
                                          <p:spTgt spid="26637"/>
                                        </p:tgtEl>
                                        <p:attrNameLst>
                                          <p:attrName>ppt_y</p:attrName>
                                        </p:attrNameLst>
                                      </p:cBhvr>
                                      <p:tavLst>
                                        <p:tav tm="0">
                                          <p:val>
                                            <p:strVal val="#ppt_y"/>
                                          </p:val>
                                        </p:tav>
                                        <p:tav tm="100000">
                                          <p:val>
                                            <p:strVal val="#ppt_y"/>
                                          </p:val>
                                        </p:tav>
                                      </p:tavLst>
                                    </p:anim>
                                    <p:anim calcmode="lin" valueType="num">
                                      <p:cBhvr additive="base">
                                        <p:cTn id="29" dur="500" fill="hold"/>
                                        <p:tgtEl>
                                          <p:spTgt spid="26637"/>
                                        </p:tgtEl>
                                        <p:attrNameLst>
                                          <p:attrName>ppt_w</p:attrName>
                                        </p:attrNameLst>
                                      </p:cBhvr>
                                      <p:tavLst>
                                        <p:tav tm="0">
                                          <p:val>
                                            <p:fltVal val="0"/>
                                          </p:val>
                                        </p:tav>
                                        <p:tav tm="100000">
                                          <p:val>
                                            <p:strVal val="#ppt_w"/>
                                          </p:val>
                                        </p:tav>
                                      </p:tavLst>
                                    </p:anim>
                                    <p:anim calcmode="lin" valueType="num">
                                      <p:cBhvr additive="base">
                                        <p:cTn id="30" dur="500" fill="hold"/>
                                        <p:tgtEl>
                                          <p:spTgt spid="26637"/>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17" presetClass="entr" presetSubtype="8" fill="hold" grpId="12" nodeType="clickEffect">
                                  <p:stCondLst>
                                    <p:cond delay="0"/>
                                  </p:stCondLst>
                                  <p:childTnLst>
                                    <p:set>
                                      <p:cBhvr>
                                        <p:cTn id="35" dur="1" fill="hold">
                                          <p:stCondLst>
                                            <p:cond delay="0"/>
                                          </p:stCondLst>
                                        </p:cTn>
                                        <p:tgtEl>
                                          <p:spTgt spid="26638"/>
                                        </p:tgtEl>
                                        <p:attrNameLst>
                                          <p:attrName>style.visibility</p:attrName>
                                        </p:attrNameLst>
                                      </p:cBhvr>
                                      <p:to>
                                        <p:strVal val="visible"/>
                                      </p:to>
                                    </p:set>
                                    <p:anim calcmode="lin" valueType="num">
                                      <p:cBhvr additive="base">
                                        <p:cTn id="36" dur="500" fill="hold"/>
                                        <p:tgtEl>
                                          <p:spTgt spid="26638"/>
                                        </p:tgtEl>
                                        <p:attrNameLst>
                                          <p:attrName>ppt_x</p:attrName>
                                        </p:attrNameLst>
                                      </p:cBhvr>
                                      <p:tavLst>
                                        <p:tav tm="0">
                                          <p:val>
                                            <p:strVal val="#ppt_x-#ppt_w/2"/>
                                          </p:val>
                                        </p:tav>
                                        <p:tav tm="100000">
                                          <p:val>
                                            <p:strVal val="#ppt_x"/>
                                          </p:val>
                                        </p:tav>
                                      </p:tavLst>
                                    </p:anim>
                                    <p:anim calcmode="lin" valueType="num">
                                      <p:cBhvr additive="base">
                                        <p:cTn id="37" dur="500" fill="hold"/>
                                        <p:tgtEl>
                                          <p:spTgt spid="26638"/>
                                        </p:tgtEl>
                                        <p:attrNameLst>
                                          <p:attrName>ppt_y</p:attrName>
                                        </p:attrNameLst>
                                      </p:cBhvr>
                                      <p:tavLst>
                                        <p:tav tm="0">
                                          <p:val>
                                            <p:strVal val="#ppt_y"/>
                                          </p:val>
                                        </p:tav>
                                        <p:tav tm="100000">
                                          <p:val>
                                            <p:strVal val="#ppt_y"/>
                                          </p:val>
                                        </p:tav>
                                      </p:tavLst>
                                    </p:anim>
                                    <p:anim calcmode="lin" valueType="num">
                                      <p:cBhvr additive="base">
                                        <p:cTn id="38" dur="500" fill="hold"/>
                                        <p:tgtEl>
                                          <p:spTgt spid="26638"/>
                                        </p:tgtEl>
                                        <p:attrNameLst>
                                          <p:attrName>ppt_w</p:attrName>
                                        </p:attrNameLst>
                                      </p:cBhvr>
                                      <p:tavLst>
                                        <p:tav tm="0">
                                          <p:val>
                                            <p:fltVal val="0"/>
                                          </p:val>
                                        </p:tav>
                                        <p:tav tm="100000">
                                          <p:val>
                                            <p:strVal val="#ppt_w"/>
                                          </p:val>
                                        </p:tav>
                                      </p:tavLst>
                                    </p:anim>
                                    <p:anim calcmode="lin" valueType="num">
                                      <p:cBhvr additive="base">
                                        <p:cTn id="39" dur="500" fill="hold"/>
                                        <p:tgtEl>
                                          <p:spTgt spid="26638"/>
                                        </p:tgtEl>
                                        <p:attrNameLst>
                                          <p:attrName>ppt_h</p:attrName>
                                        </p:attrNameLst>
                                      </p:cBhvr>
                                      <p:tavLst>
                                        <p:tav tm="0">
                                          <p:val>
                                            <p:strVal val="#ppt_h"/>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9" presetClass="entr" presetSubtype="0" fill="hold" grpId="2" nodeType="clickEffect">
                                  <p:stCondLst>
                                    <p:cond delay="0"/>
                                  </p:stCondLst>
                                  <p:childTnLst>
                                    <p:set>
                                      <p:cBhvr>
                                        <p:cTn id="44" dur="1" fill="hold">
                                          <p:stCondLst>
                                            <p:cond delay="0"/>
                                          </p:stCondLst>
                                        </p:cTn>
                                        <p:tgtEl>
                                          <p:spTgt spid="26628"/>
                                        </p:tgtEl>
                                        <p:attrNameLst>
                                          <p:attrName>style.visibility</p:attrName>
                                        </p:attrNameLst>
                                      </p:cBhvr>
                                      <p:to>
                                        <p:strVal val="visible"/>
                                      </p:to>
                                    </p:set>
                                    <p:animEffect transition="in" filter="dissolve">
                                      <p:cBhvr>
                                        <p:cTn id="45" dur="500"/>
                                        <p:tgtEl>
                                          <p:spTgt spid="26628"/>
                                        </p:tgtEl>
                                      </p:cBhvr>
                                    </p:animEffec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9" presetClass="entr" presetSubtype="0" fill="hold" grpId="3" nodeType="clickEffect">
                                  <p:stCondLst>
                                    <p:cond delay="0"/>
                                  </p:stCondLst>
                                  <p:childTnLst>
                                    <p:set>
                                      <p:cBhvr>
                                        <p:cTn id="50" dur="1" fill="hold">
                                          <p:stCondLst>
                                            <p:cond delay="0"/>
                                          </p:stCondLst>
                                        </p:cTn>
                                        <p:tgtEl>
                                          <p:spTgt spid="26629"/>
                                        </p:tgtEl>
                                        <p:attrNameLst>
                                          <p:attrName>style.visibility</p:attrName>
                                        </p:attrNameLst>
                                      </p:cBhvr>
                                      <p:to>
                                        <p:strVal val="visible"/>
                                      </p:to>
                                    </p:set>
                                    <p:animEffect transition="in" filter="dissolve">
                                      <p:cBhvr>
                                        <p:cTn id="51" dur="500"/>
                                        <p:tgtEl>
                                          <p:spTgt spid="26629"/>
                                        </p:tgtEl>
                                      </p:cBhvr>
                                    </p:animEffect>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5" presetClass="entr" presetSubtype="10" fill="hold" grpId="4" nodeType="clickEffect">
                                  <p:stCondLst>
                                    <p:cond delay="0"/>
                                  </p:stCondLst>
                                  <p:childTnLst>
                                    <p:set>
                                      <p:cBhvr>
                                        <p:cTn id="56" dur="1" fill="hold">
                                          <p:stCondLst>
                                            <p:cond delay="0"/>
                                          </p:stCondLst>
                                        </p:cTn>
                                        <p:tgtEl>
                                          <p:spTgt spid="26630"/>
                                        </p:tgtEl>
                                        <p:attrNameLst>
                                          <p:attrName>style.visibility</p:attrName>
                                        </p:attrNameLst>
                                      </p:cBhvr>
                                      <p:to>
                                        <p:strVal val="visible"/>
                                      </p:to>
                                    </p:set>
                                    <p:animEffect transition="in" filter="checkerboard(across)">
                                      <p:cBhvr>
                                        <p:cTn id="57" dur="500"/>
                                        <p:tgtEl>
                                          <p:spTgt spid="26630"/>
                                        </p:tgtEl>
                                      </p:cBhvr>
                                    </p:animEffect>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5" presetClass="entr" presetSubtype="10" fill="hold" grpId="5" nodeType="clickEffect">
                                  <p:stCondLst>
                                    <p:cond delay="0"/>
                                  </p:stCondLst>
                                  <p:childTnLst>
                                    <p:set>
                                      <p:cBhvr>
                                        <p:cTn id="62" dur="1" fill="hold">
                                          <p:stCondLst>
                                            <p:cond delay="0"/>
                                          </p:stCondLst>
                                        </p:cTn>
                                        <p:tgtEl>
                                          <p:spTgt spid="26631"/>
                                        </p:tgtEl>
                                        <p:attrNameLst>
                                          <p:attrName>style.visibility</p:attrName>
                                        </p:attrNameLst>
                                      </p:cBhvr>
                                      <p:to>
                                        <p:strVal val="visible"/>
                                      </p:to>
                                    </p:set>
                                    <p:animEffect transition="in" filter="checkerboard(across)">
                                      <p:cBhvr>
                                        <p:cTn id="63" dur="500"/>
                                        <p:tgtEl>
                                          <p:spTgt spid="26631"/>
                                        </p:tgtEl>
                                      </p:cBhvr>
                                    </p:animEffect>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5" presetClass="entr" presetSubtype="10" fill="hold" grpId="6" nodeType="clickEffect">
                                  <p:stCondLst>
                                    <p:cond delay="0"/>
                                  </p:stCondLst>
                                  <p:childTnLst>
                                    <p:set>
                                      <p:cBhvr>
                                        <p:cTn id="68" dur="1" fill="hold">
                                          <p:stCondLst>
                                            <p:cond delay="0"/>
                                          </p:stCondLst>
                                        </p:cTn>
                                        <p:tgtEl>
                                          <p:spTgt spid="26632"/>
                                        </p:tgtEl>
                                        <p:attrNameLst>
                                          <p:attrName>style.visibility</p:attrName>
                                        </p:attrNameLst>
                                      </p:cBhvr>
                                      <p:to>
                                        <p:strVal val="visible"/>
                                      </p:to>
                                    </p:set>
                                    <p:animEffect transition="in" filter="checkerboard(across)">
                                      <p:cBhvr>
                                        <p:cTn id="69" dur="500"/>
                                        <p:tgtEl>
                                          <p:spTgt spid="26632"/>
                                        </p:tgtEl>
                                      </p:cBhvr>
                                    </p:animEffect>
                                  </p:childTnLst>
                                </p:cTn>
                              </p:par>
                            </p:childTnLst>
                          </p:cTn>
                        </p:par>
                      </p:childTnLst>
                    </p:cTn>
                  </p:par>
                  <p:par>
                    <p:cTn id="70" fill="hold" nodeType="clickPar">
                      <p:stCondLst>
                        <p:cond delay="indefinite"/>
                      </p:stCondLst>
                      <p:childTnLst>
                        <p:par>
                          <p:cTn id="71" fill="hold" nodeType="withGroup">
                            <p:stCondLst>
                              <p:cond delay="indefinite"/>
                            </p:stCondLst>
                          </p:cTn>
                        </p:par>
                        <p:par>
                          <p:cTn id="72" fill="hold" nodeType="afterGroup">
                            <p:stCondLst>
                              <p:cond delay="0"/>
                            </p:stCondLst>
                            <p:childTnLst>
                              <p:par>
                                <p:cTn id="73" presetID="16" presetClass="entr" presetSubtype="42" fill="hold" grpId="14" nodeType="clickEffect">
                                  <p:stCondLst>
                                    <p:cond delay="0"/>
                                  </p:stCondLst>
                                  <p:childTnLst>
                                    <p:set>
                                      <p:cBhvr>
                                        <p:cTn id="74" dur="1" fill="hold">
                                          <p:stCondLst>
                                            <p:cond delay="0"/>
                                          </p:stCondLst>
                                        </p:cTn>
                                        <p:tgtEl>
                                          <p:spTgt spid="26640"/>
                                        </p:tgtEl>
                                        <p:attrNameLst>
                                          <p:attrName>style.visibility</p:attrName>
                                        </p:attrNameLst>
                                      </p:cBhvr>
                                      <p:to>
                                        <p:strVal val="visible"/>
                                      </p:to>
                                    </p:set>
                                    <p:animEffect transition="in" filter="barn(outHorizontal)">
                                      <p:cBhvr>
                                        <p:cTn id="75" dur="500"/>
                                        <p:tgtEl>
                                          <p:spTgt spid="26640"/>
                                        </p:tgtEl>
                                      </p:cBhvr>
                                    </p:animEffect>
                                  </p:childTnLst>
                                </p:cTn>
                              </p:par>
                            </p:childTnLst>
                          </p:cTn>
                        </p:par>
                      </p:childTnLst>
                    </p:cTn>
                  </p:par>
                  <p:par>
                    <p:cTn id="76" fill="hold" nodeType="clickPar">
                      <p:stCondLst>
                        <p:cond delay="indefinite"/>
                      </p:stCondLst>
                      <p:childTnLst>
                        <p:par>
                          <p:cTn id="77" fill="hold" nodeType="withGroup">
                            <p:stCondLst>
                              <p:cond delay="indefinite"/>
                            </p:stCondLst>
                          </p:cTn>
                        </p:par>
                        <p:par>
                          <p:cTn id="78" fill="hold" nodeType="afterGroup">
                            <p:stCondLst>
                              <p:cond delay="0"/>
                            </p:stCondLst>
                            <p:childTnLst>
                              <p:par>
                                <p:cTn id="79" presetID="9" presetClass="entr" presetSubtype="0" fill="hold" grpId="7" nodeType="clickEffect">
                                  <p:stCondLst>
                                    <p:cond delay="0"/>
                                  </p:stCondLst>
                                  <p:childTnLst>
                                    <p:set>
                                      <p:cBhvr>
                                        <p:cTn id="80" dur="1" fill="hold">
                                          <p:stCondLst>
                                            <p:cond delay="0"/>
                                          </p:stCondLst>
                                        </p:cTn>
                                        <p:tgtEl>
                                          <p:spTgt spid="26633"/>
                                        </p:tgtEl>
                                        <p:attrNameLst>
                                          <p:attrName>style.visibility</p:attrName>
                                        </p:attrNameLst>
                                      </p:cBhvr>
                                      <p:to>
                                        <p:strVal val="visible"/>
                                      </p:to>
                                    </p:set>
                                    <p:animEffect transition="in" filter="dissolve">
                                      <p:cBhvr>
                                        <p:cTn id="81" dur="500"/>
                                        <p:tgtEl>
                                          <p:spTgt spid="26633"/>
                                        </p:tgtEl>
                                      </p:cBhvr>
                                    </p:animEffect>
                                  </p:childTnLst>
                                </p:cTn>
                              </p:par>
                            </p:childTnLst>
                          </p:cTn>
                        </p:par>
                      </p:childTnLst>
                    </p:cTn>
                  </p:par>
                  <p:par>
                    <p:cTn id="82" fill="hold" nodeType="clickPar">
                      <p:stCondLst>
                        <p:cond delay="indefinite"/>
                      </p:stCondLst>
                      <p:childTnLst>
                        <p:par>
                          <p:cTn id="83" fill="hold" nodeType="withGroup">
                            <p:stCondLst>
                              <p:cond delay="indefinite"/>
                            </p:stCondLst>
                          </p:cTn>
                        </p:par>
                        <p:par>
                          <p:cTn id="84" fill="hold" nodeType="afterGroup">
                            <p:stCondLst>
                              <p:cond delay="0"/>
                            </p:stCondLst>
                            <p:childTnLst>
                              <p:par>
                                <p:cTn id="85" presetID="17" presetClass="entr" presetSubtype="10" fill="hold" grpId="15" nodeType="clickEffect">
                                  <p:stCondLst>
                                    <p:cond delay="0"/>
                                  </p:stCondLst>
                                  <p:childTnLst>
                                    <p:set>
                                      <p:cBhvr>
                                        <p:cTn id="86" dur="1" fill="hold">
                                          <p:stCondLst>
                                            <p:cond delay="0"/>
                                          </p:stCondLst>
                                        </p:cTn>
                                        <p:tgtEl>
                                          <p:spTgt spid="26641"/>
                                        </p:tgtEl>
                                        <p:attrNameLst>
                                          <p:attrName>style.visibility</p:attrName>
                                        </p:attrNameLst>
                                      </p:cBhvr>
                                      <p:to>
                                        <p:strVal val="visible"/>
                                      </p:to>
                                    </p:set>
                                    <p:anim calcmode="lin" valueType="num">
                                      <p:cBhvr additive="base">
                                        <p:cTn id="87" dur="500" fill="hold"/>
                                        <p:tgtEl>
                                          <p:spTgt spid="26641"/>
                                        </p:tgtEl>
                                        <p:attrNameLst>
                                          <p:attrName>ppt_w</p:attrName>
                                        </p:attrNameLst>
                                      </p:cBhvr>
                                      <p:tavLst>
                                        <p:tav tm="0">
                                          <p:val>
                                            <p:fltVal val="0"/>
                                          </p:val>
                                        </p:tav>
                                        <p:tav tm="100000">
                                          <p:val>
                                            <p:strVal val="#ppt_w"/>
                                          </p:val>
                                        </p:tav>
                                      </p:tavLst>
                                    </p:anim>
                                    <p:anim calcmode="lin" valueType="num">
                                      <p:cBhvr additive="base">
                                        <p:cTn id="88" dur="500" fill="hold"/>
                                        <p:tgtEl>
                                          <p:spTgt spid="26641"/>
                                        </p:tgtEl>
                                        <p:attrNameLst>
                                          <p:attrName>ppt_h</p:attrName>
                                        </p:attrNameLst>
                                      </p:cBhvr>
                                      <p:tavLst>
                                        <p:tav tm="0">
                                          <p:val>
                                            <p:strVal val="#ppt_h"/>
                                          </p:val>
                                        </p:tav>
                                        <p:tav tm="100000">
                                          <p:val>
                                            <p:strVal val="#ppt_h"/>
                                          </p:val>
                                        </p:tav>
                                      </p:tavLst>
                                    </p:anim>
                                  </p:childTnLst>
                                </p:cTn>
                              </p:par>
                            </p:childTnLst>
                          </p:cTn>
                        </p:par>
                      </p:childTnLst>
                    </p:cTn>
                  </p:par>
                  <p:par>
                    <p:cTn id="89" fill="hold" nodeType="clickPar">
                      <p:stCondLst>
                        <p:cond delay="indefinite"/>
                      </p:stCondLst>
                      <p:childTnLst>
                        <p:par>
                          <p:cTn id="90" fill="hold" nodeType="withGroup">
                            <p:stCondLst>
                              <p:cond delay="indefinite"/>
                            </p:stCondLst>
                          </p:cTn>
                        </p:par>
                        <p:par>
                          <p:cTn id="91" fill="hold" nodeType="afterGroup">
                            <p:stCondLst>
                              <p:cond delay="0"/>
                            </p:stCondLst>
                            <p:childTnLst>
                              <p:par>
                                <p:cTn id="92" presetID="9" presetClass="entr" presetSubtype="0" fill="hold" grpId="8" nodeType="clickEffect">
                                  <p:stCondLst>
                                    <p:cond delay="0"/>
                                  </p:stCondLst>
                                  <p:childTnLst>
                                    <p:set>
                                      <p:cBhvr>
                                        <p:cTn id="93" dur="1" fill="hold">
                                          <p:stCondLst>
                                            <p:cond delay="0"/>
                                          </p:stCondLst>
                                        </p:cTn>
                                        <p:tgtEl>
                                          <p:spTgt spid="26634"/>
                                        </p:tgtEl>
                                        <p:attrNameLst>
                                          <p:attrName>style.visibility</p:attrName>
                                        </p:attrNameLst>
                                      </p:cBhvr>
                                      <p:to>
                                        <p:strVal val="visible"/>
                                      </p:to>
                                    </p:set>
                                    <p:animEffect transition="in" filter="dissolve">
                                      <p:cBhvr>
                                        <p:cTn id="94" dur="500"/>
                                        <p:tgtEl>
                                          <p:spTgt spid="26634"/>
                                        </p:tgtEl>
                                      </p:cBhvr>
                                    </p:animEffec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16" presetClass="entr" presetSubtype="26" fill="hold" grpId="9" nodeType="clickEffect">
                                  <p:stCondLst>
                                    <p:cond delay="0"/>
                                  </p:stCondLst>
                                  <p:childTnLst>
                                    <p:set>
                                      <p:cBhvr>
                                        <p:cTn id="99" dur="1" fill="hold">
                                          <p:stCondLst>
                                            <p:cond delay="0"/>
                                          </p:stCondLst>
                                        </p:cTn>
                                        <p:tgtEl>
                                          <p:spTgt spid="26635"/>
                                        </p:tgtEl>
                                        <p:attrNameLst>
                                          <p:attrName>style.visibility</p:attrName>
                                        </p:attrNameLst>
                                      </p:cBhvr>
                                      <p:to>
                                        <p:strVal val="visible"/>
                                      </p:to>
                                    </p:set>
                                    <p:animEffect transition="in" filter="barn(inHorizontal)">
                                      <p:cBhvr>
                                        <p:cTn id="100" dur="500"/>
                                        <p:tgtEl>
                                          <p:spTgt spid="26635"/>
                                        </p:tgtEl>
                                      </p:cBhvr>
                                    </p:animEffect>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23" presetClass="entr" presetSubtype="16" fill="hold" grpId="10" nodeType="clickEffect">
                                  <p:stCondLst>
                                    <p:cond delay="0"/>
                                  </p:stCondLst>
                                  <p:childTnLst>
                                    <p:set>
                                      <p:cBhvr>
                                        <p:cTn id="105" dur="1" fill="hold">
                                          <p:stCondLst>
                                            <p:cond delay="0"/>
                                          </p:stCondLst>
                                        </p:cTn>
                                        <p:tgtEl>
                                          <p:spTgt spid="26636"/>
                                        </p:tgtEl>
                                        <p:attrNameLst>
                                          <p:attrName>style.visibility</p:attrName>
                                        </p:attrNameLst>
                                      </p:cBhvr>
                                      <p:to>
                                        <p:strVal val="visible"/>
                                      </p:to>
                                    </p:set>
                                    <p:anim calcmode="lin" valueType="num">
                                      <p:cBhvr additive="base">
                                        <p:cTn id="106" dur="500" fill="hold"/>
                                        <p:tgtEl>
                                          <p:spTgt spid="26636"/>
                                        </p:tgtEl>
                                        <p:attrNameLst>
                                          <p:attrName>ppt_w</p:attrName>
                                        </p:attrNameLst>
                                      </p:cBhvr>
                                      <p:tavLst>
                                        <p:tav tm="0">
                                          <p:val>
                                            <p:fltVal val="0"/>
                                          </p:val>
                                        </p:tav>
                                        <p:tav tm="100000">
                                          <p:val>
                                            <p:strVal val="#ppt_w"/>
                                          </p:val>
                                        </p:tav>
                                      </p:tavLst>
                                    </p:anim>
                                    <p:anim calcmode="lin" valueType="num">
                                      <p:cBhvr additive="base">
                                        <p:cTn id="107" dur="500" fill="hold"/>
                                        <p:tgtEl>
                                          <p:spTgt spid="266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1"/>
      <p:bldP spid="26628" grpId="2"/>
      <p:bldP spid="26629" grpId="3"/>
      <p:bldP spid="26630" grpId="4"/>
      <p:bldP spid="26631" grpId="5"/>
      <p:bldP spid="26632" grpId="6"/>
      <p:bldP spid="26633" grpId="7"/>
      <p:bldP spid="26634" grpId="8"/>
      <p:bldP spid="26635" grpId="9"/>
      <p:bldP spid="26636" grpId="10"/>
      <p:bldP spid="26637" grpId="11"/>
      <p:bldP spid="26638" grpId="12"/>
      <p:bldP spid="26639" grpId="13"/>
      <p:bldP spid="26640" grpId="14"/>
      <p:bldP spid="26641" grpId="15"/>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1986" name="图片 41985" descr="bki-20120913224909-125197737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1987" name="文本框 41986"/>
          <p:cNvSpPr txBox="1"/>
          <p:nvPr/>
        </p:nvSpPr>
        <p:spPr>
          <a:xfrm>
            <a:off x="323850" y="5734050"/>
            <a:ext cx="8459788" cy="579438"/>
          </a:xfrm>
          <a:prstGeom prst="rect">
            <a:avLst/>
          </a:prstGeom>
          <a:noFill/>
          <a:ln w="9525">
            <a:noFill/>
          </a:ln>
        </p:spPr>
        <p:txBody>
          <a:bodyPr>
            <a:spAutoFit/>
          </a:bodyPr>
          <a:lstStyle/>
          <a:p>
            <a:pPr>
              <a:spcBef>
                <a:spcPct val="50000"/>
              </a:spcBef>
            </a:pPr>
            <a:r>
              <a:rPr lang="zh-CN" altLang="en-US" sz="3200" b="1">
                <a:solidFill>
                  <a:srgbClr val="CCECFF"/>
                </a:solidFill>
                <a:latin typeface="Times New Roman" pitchFamily="18" charset="0"/>
              </a:rPr>
              <a:t>月光如流水一般静静地泻在这片叶子和花上。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fade">
                                      <p:cBhvr>
                                        <p:cTn id="7" dur="1000"/>
                                        <p:tgtEl>
                                          <p:spTgt spid="41986"/>
                                        </p:tgtEl>
                                      </p:cBhvr>
                                    </p:animEffect>
                                    <p:anim calcmode="lin" valueType="num">
                                      <p:cBhvr>
                                        <p:cTn id="8" dur="1000" fill="hold"/>
                                        <p:tgtEl>
                                          <p:spTgt spid="41986"/>
                                        </p:tgtEl>
                                        <p:attrNameLst>
                                          <p:attrName>ppt_x</p:attrName>
                                        </p:attrNameLst>
                                      </p:cBhvr>
                                      <p:tavLst>
                                        <p:tav tm="0">
                                          <p:val>
                                            <p:strVal val="#ppt_x"/>
                                          </p:val>
                                        </p:tav>
                                        <p:tav tm="100000">
                                          <p:val>
                                            <p:strVal val="#ppt_x"/>
                                          </p:val>
                                        </p:tav>
                                      </p:tavLst>
                                    </p:anim>
                                    <p:anim calcmode="lin" valueType="num">
                                      <p:cBhvr>
                                        <p:cTn id="9"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3010" name="图片 43009" descr="userid147230time20110617055548"/>
          <p:cNvPicPr>
            <a:picLocks noChangeAspect="1"/>
          </p:cNvPicPr>
          <p:nvPr/>
        </p:nvPicPr>
        <p:blipFill>
          <a:blip r:embed="rId2"/>
          <a:stretch>
            <a:fillRect/>
          </a:stretch>
        </p:blipFill>
        <p:spPr>
          <a:xfrm>
            <a:off x="0" y="0"/>
            <a:ext cx="10333038" cy="6892925"/>
          </a:xfrm>
          <a:prstGeom prst="rect">
            <a:avLst/>
          </a:prstGeom>
          <a:noFill/>
          <a:ln w="9525">
            <a:noFill/>
          </a:ln>
        </p:spPr>
      </p:pic>
      <p:sp>
        <p:nvSpPr>
          <p:cNvPr id="43011" name="文本占位符 43010"/>
          <p:cNvSpPr>
            <a:spLocks noGrp="1"/>
          </p:cNvSpPr>
          <p:nvPr>
            <p:ph type="body" sz="half" idx="1"/>
          </p:nvPr>
        </p:nvSpPr>
        <p:spPr>
          <a:xfrm>
            <a:off x="457200" y="5313363"/>
            <a:ext cx="8686800" cy="1258909"/>
          </a:xfrm>
        </p:spPr>
        <p:txBody>
          <a:bodyPr/>
          <a:lstStyle/>
          <a:p>
            <a:pPr>
              <a:buNone/>
            </a:pPr>
            <a:r>
              <a:rPr lang="zh-CN" altLang="en-US" b="1">
                <a:solidFill>
                  <a:srgbClr val="0033CC"/>
                </a:solidFill>
                <a:latin typeface="华文新魏" pitchFamily="2" charset="-122"/>
                <a:ea typeface="华文新魏" pitchFamily="2" charset="-122"/>
              </a:rPr>
              <a:t>     </a:t>
            </a:r>
            <a:r>
              <a:rPr lang="zh-CN" altLang="en-US" b="1">
                <a:solidFill>
                  <a:srgbClr val="FF0000"/>
                </a:solidFill>
                <a:latin typeface="华文新魏" pitchFamily="2" charset="-122"/>
                <a:ea typeface="华文新魏" pitchFamily="2" charset="-122"/>
              </a:rPr>
              <a:t>薄薄的青雾浮起在荷塘里。叶子和花仿佛在牛乳中洗过一样；又像笼着轻纱的梦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1000"/>
                                        <p:tgtEl>
                                          <p:spTgt spid="43011">
                                            <p:txEl>
                                              <p:pRg st="0" end="0"/>
                                            </p:txEl>
                                          </p:spTgt>
                                        </p:tgtEl>
                                      </p:cBhvr>
                                    </p:animEffect>
                                    <p:anim calcmode="lin" valueType="num">
                                      <p:cBhvr>
                                        <p:cTn id="8" dur="10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30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43010"/>
                                        </p:tgtEl>
                                        <p:attrNameLst>
                                          <p:attrName>style.visibility</p:attrName>
                                        </p:attrNameLst>
                                      </p:cBhvr>
                                      <p:to>
                                        <p:strVal val="visible"/>
                                      </p:to>
                                    </p:set>
                                    <p:animEffect transition="in" filter="fade">
                                      <p:cBhvr>
                                        <p:cTn id="15" dur="1000"/>
                                        <p:tgtEl>
                                          <p:spTgt spid="43010"/>
                                        </p:tgtEl>
                                      </p:cBhvr>
                                    </p:animEffect>
                                    <p:anim calcmode="lin" valueType="num">
                                      <p:cBhvr>
                                        <p:cTn id="16" dur="1000" fill="hold"/>
                                        <p:tgtEl>
                                          <p:spTgt spid="43010"/>
                                        </p:tgtEl>
                                        <p:attrNameLst>
                                          <p:attrName>ppt_x</p:attrName>
                                        </p:attrNameLst>
                                      </p:cBhvr>
                                      <p:tavLst>
                                        <p:tav tm="0">
                                          <p:val>
                                            <p:strVal val="#ppt_x"/>
                                          </p:val>
                                        </p:tav>
                                        <p:tav tm="100000">
                                          <p:val>
                                            <p:strVal val="#ppt_x"/>
                                          </p:val>
                                        </p:tav>
                                      </p:tavLst>
                                    </p:anim>
                                    <p:anim calcmode="lin" valueType="num">
                                      <p:cBhvr>
                                        <p:cTn id="17" dur="1000" fill="hold"/>
                                        <p:tgtEl>
                                          <p:spTgt spid="430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4034" name="图片 44033" descr="2010082382303340_577_o"/>
          <p:cNvPicPr>
            <a:picLocks noChangeAspect="1"/>
          </p:cNvPicPr>
          <p:nvPr/>
        </p:nvPicPr>
        <p:blipFill>
          <a:blip r:embed="rId2"/>
          <a:stretch>
            <a:fillRect/>
          </a:stretch>
        </p:blipFill>
        <p:spPr>
          <a:xfrm>
            <a:off x="0" y="-4762"/>
            <a:ext cx="10153650" cy="6862762"/>
          </a:xfrm>
          <a:prstGeom prst="rect">
            <a:avLst/>
          </a:prstGeom>
          <a:noFill/>
          <a:ln w="9525">
            <a:noFill/>
          </a:ln>
        </p:spPr>
      </p:pic>
      <p:sp>
        <p:nvSpPr>
          <p:cNvPr id="44035" name="文本框 44034"/>
          <p:cNvSpPr txBox="1"/>
          <p:nvPr/>
        </p:nvSpPr>
        <p:spPr>
          <a:xfrm>
            <a:off x="142844" y="357166"/>
            <a:ext cx="6011863" cy="2595839"/>
          </a:xfrm>
          <a:prstGeom prst="rect">
            <a:avLst/>
          </a:prstGeom>
          <a:noFill/>
          <a:ln w="9525">
            <a:noFill/>
          </a:ln>
        </p:spPr>
        <p:txBody>
          <a:bodyPr>
            <a:spAutoFit/>
          </a:bodyPr>
          <a:lstStyle/>
          <a:p>
            <a:pPr>
              <a:lnSpc>
                <a:spcPct val="150000"/>
              </a:lnSpc>
            </a:pPr>
            <a:r>
              <a:rPr lang="zh-CN" altLang="en-US" sz="2400">
                <a:solidFill>
                  <a:srgbClr val="CCECFF"/>
                </a:solidFill>
                <a:latin typeface="Times New Roman" pitchFamily="18" charset="0"/>
              </a:rPr>
              <a:t>       </a:t>
            </a:r>
            <a:r>
              <a:rPr lang="zh-CN" altLang="en-US" sz="2800" b="1">
                <a:solidFill>
                  <a:srgbClr val="CCECFF"/>
                </a:solidFill>
                <a:latin typeface="Times New Roman" pitchFamily="18" charset="0"/>
              </a:rPr>
              <a:t>虽然是满月，天上却有一层淡淡的云，所以不能朗照；但我以为这恰是到了好处</a:t>
            </a:r>
            <a:r>
              <a:rPr lang="en-US" altLang="zh-CN" sz="2800" b="1">
                <a:solidFill>
                  <a:srgbClr val="CCECFF"/>
                </a:solidFill>
                <a:latin typeface="Times New Roman" pitchFamily="18" charset="0"/>
              </a:rPr>
              <a:t>——</a:t>
            </a:r>
            <a:r>
              <a:rPr lang="zh-CN" altLang="en-US" sz="2800" b="1">
                <a:solidFill>
                  <a:srgbClr val="CCECFF"/>
                </a:solidFill>
                <a:latin typeface="Times New Roman" pitchFamily="18" charset="0"/>
              </a:rPr>
              <a:t>酣眠固不可少，小睡也别有风味的</a:t>
            </a:r>
            <a:r>
              <a:rPr lang="zh-CN" altLang="en-US" sz="2800" b="1" smtClean="0">
                <a:solidFill>
                  <a:srgbClr val="CCECFF"/>
                </a:solidFill>
                <a:latin typeface="Times New Roman" pitchFamily="18" charset="0"/>
              </a:rPr>
              <a:t>。</a:t>
            </a:r>
            <a:endParaRPr lang="zh-CN" altLang="en-US" sz="2400" b="1">
              <a:solidFill>
                <a:srgbClr val="CCECFF"/>
              </a:solidFill>
              <a:latin typeface="Times New Roman" pitchFamily="18" charset="0"/>
            </a:endParaRPr>
          </a:p>
        </p:txBody>
      </p:sp>
      <p:sp>
        <p:nvSpPr>
          <p:cNvPr id="44036" name="动作按钮: 影片 44035">
            <a:hlinkClick r:id="rId3" action="ppaction://hlinkfile"/>
          </p:cNvPr>
          <p:cNvSpPr/>
          <p:nvPr/>
        </p:nvSpPr>
        <p:spPr>
          <a:xfrm>
            <a:off x="8101013" y="6237288"/>
            <a:ext cx="647700" cy="288925"/>
          </a:xfrm>
          <a:prstGeom prst="actionButtonMovie">
            <a:avLst/>
          </a:prstGeom>
          <a:solidFill>
            <a:schemeClr val="accent1"/>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dissolve">
                                      <p:cBhvr>
                                        <p:cTn id="7" dur="20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866" name="Text Box 2"/>
          <p:cNvSpPr txBox="1"/>
          <p:nvPr/>
        </p:nvSpPr>
        <p:spPr>
          <a:xfrm>
            <a:off x="533400" y="1828800"/>
            <a:ext cx="677863" cy="2819400"/>
          </a:xfrm>
          <a:prstGeom prst="rect">
            <a:avLst/>
          </a:prstGeom>
          <a:solidFill>
            <a:srgbClr val="FFC000"/>
          </a:solidFill>
          <a:ln w="9525">
            <a:noFill/>
          </a:ln>
        </p:spPr>
        <p:txBody>
          <a:bodyPr vert="eaVert">
            <a:spAutoFit/>
          </a:bodyPr>
          <a:lstStyle/>
          <a:p>
            <a:pPr>
              <a:spcBef>
                <a:spcPct val="50000"/>
              </a:spcBef>
            </a:pPr>
            <a:r>
              <a:rPr lang="zh-CN" altLang="zh-CN" sz="2400" b="1">
                <a:solidFill>
                  <a:srgbClr val="9900CC"/>
                </a:solidFill>
                <a:latin typeface="Arial" pitchFamily="34" charset="0"/>
              </a:rPr>
              <a:t> </a:t>
            </a:r>
            <a:r>
              <a:rPr lang="zh-CN" altLang="en-US" sz="3200" b="1">
                <a:solidFill>
                  <a:srgbClr val="9900CC"/>
                </a:solidFill>
                <a:latin typeface="黑体" pitchFamily="49" charset="-122"/>
                <a:ea typeface="黑体" pitchFamily="49" charset="-122"/>
              </a:rPr>
              <a:t>荷塘上的月色</a:t>
            </a:r>
            <a:endParaRPr lang="en-US" altLang="zh-CN" sz="3200" b="1">
              <a:solidFill>
                <a:srgbClr val="9900CC"/>
              </a:solidFill>
              <a:latin typeface="黑体" pitchFamily="49" charset="-122"/>
              <a:ea typeface="黑体" pitchFamily="49" charset="-122"/>
              <a:hlinkClick r:id="rId2" action="ppaction://hlinksldjump"/>
            </a:endParaRPr>
          </a:p>
        </p:txBody>
      </p:sp>
      <p:sp>
        <p:nvSpPr>
          <p:cNvPr id="27651" name="AutoShape 3"/>
          <p:cNvSpPr/>
          <p:nvPr/>
        </p:nvSpPr>
        <p:spPr>
          <a:xfrm>
            <a:off x="1295400" y="990600"/>
            <a:ext cx="228600" cy="4648200"/>
          </a:xfrm>
          <a:prstGeom prst="leftBrace">
            <a:avLst>
              <a:gd name="adj1" fmla="val 169444"/>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52" name="Text Box 4"/>
          <p:cNvSpPr txBox="1"/>
          <p:nvPr/>
        </p:nvSpPr>
        <p:spPr>
          <a:xfrm>
            <a:off x="1295400" y="990600"/>
            <a:ext cx="2209800" cy="4367213"/>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     ）</a:t>
            </a:r>
          </a:p>
          <a:p>
            <a:pPr>
              <a:spcBef>
                <a:spcPct val="50000"/>
              </a:spcBef>
            </a:pPr>
            <a:endParaRPr lang="zh-CN" altLang="zh-CN" sz="2800" b="1">
              <a:latin typeface="黑体" pitchFamily="49" charset="-122"/>
              <a:ea typeface="黑体" pitchFamily="49" charset="-122"/>
            </a:endParaRPr>
          </a:p>
          <a:p>
            <a:pPr>
              <a:spcBef>
                <a:spcPct val="50000"/>
              </a:spcBef>
            </a:pPr>
            <a:endParaRPr lang="zh-CN" altLang="zh-CN" sz="2800" b="1">
              <a:latin typeface="黑体" pitchFamily="49" charset="-122"/>
              <a:ea typeface="黑体" pitchFamily="49" charset="-122"/>
            </a:endParaRPr>
          </a:p>
          <a:p>
            <a:pPr>
              <a:spcBef>
                <a:spcPct val="50000"/>
              </a:spcBef>
            </a:pPr>
            <a:endParaRPr lang="zh-CN" altLang="zh-CN" sz="2800" b="1">
              <a:latin typeface="黑体" pitchFamily="49" charset="-122"/>
              <a:ea typeface="黑体" pitchFamily="49" charset="-122"/>
            </a:endParaRPr>
          </a:p>
          <a:p>
            <a:pPr>
              <a:spcBef>
                <a:spcPct val="50000"/>
              </a:spcBef>
            </a:pPr>
            <a:endParaRPr lang="zh-CN" altLang="zh-CN" sz="2800" b="1">
              <a:latin typeface="黑体" pitchFamily="49" charset="-122"/>
              <a:ea typeface="黑体" pitchFamily="49" charset="-122"/>
            </a:endParaRPr>
          </a:p>
          <a:p>
            <a:pPr>
              <a:spcBef>
                <a:spcPct val="50000"/>
              </a:spcBef>
            </a:pPr>
            <a:endParaRPr lang="zh-CN" altLang="zh-CN" sz="2800" b="1">
              <a:latin typeface="黑体" pitchFamily="49" charset="-122"/>
              <a:ea typeface="黑体" pitchFamily="49" charset="-122"/>
            </a:endParaRPr>
          </a:p>
          <a:p>
            <a:pPr>
              <a:spcBef>
                <a:spcPct val="50000"/>
              </a:spcBef>
            </a:pPr>
            <a:r>
              <a:rPr lang="zh-CN" altLang="en-US" sz="2800" b="1">
                <a:latin typeface="黑体" pitchFamily="49" charset="-122"/>
                <a:ea typeface="黑体" pitchFamily="49" charset="-122"/>
              </a:rPr>
              <a:t>（     ）</a:t>
            </a:r>
          </a:p>
        </p:txBody>
      </p:sp>
      <p:sp>
        <p:nvSpPr>
          <p:cNvPr id="27653" name="Text Box 5"/>
          <p:cNvSpPr txBox="1"/>
          <p:nvPr/>
        </p:nvSpPr>
        <p:spPr>
          <a:xfrm>
            <a:off x="1524000" y="990600"/>
            <a:ext cx="1143000" cy="4400550"/>
          </a:xfrm>
          <a:prstGeom prst="rect">
            <a:avLst/>
          </a:prstGeom>
          <a:noFill/>
          <a:ln w="9525">
            <a:noFill/>
          </a:ln>
        </p:spPr>
        <p:txBody>
          <a:bodyPr>
            <a:spAutoFit/>
          </a:bodyPr>
          <a:lstStyle/>
          <a:p>
            <a:pPr>
              <a:spcBef>
                <a:spcPct val="50000"/>
              </a:spcBef>
            </a:pPr>
            <a:r>
              <a:rPr lang="en-US" altLang="zh-CN" sz="2800" b="1">
                <a:solidFill>
                  <a:srgbClr val="CC0000"/>
                </a:solidFill>
                <a:latin typeface="黑体" pitchFamily="49" charset="-122"/>
                <a:ea typeface="黑体" pitchFamily="49" charset="-122"/>
              </a:rPr>
              <a:t> </a:t>
            </a:r>
            <a:r>
              <a:rPr lang="zh-CN" altLang="en-US" sz="2800" b="1">
                <a:solidFill>
                  <a:srgbClr val="CC0000"/>
                </a:solidFill>
                <a:latin typeface="黑体" pitchFamily="49" charset="-122"/>
                <a:ea typeface="黑体" pitchFamily="49" charset="-122"/>
              </a:rPr>
              <a:t>月光</a:t>
            </a:r>
          </a:p>
          <a:p>
            <a:pPr>
              <a:spcBef>
                <a:spcPct val="50000"/>
              </a:spcBef>
            </a:pPr>
            <a:endParaRPr lang="zh-CN" altLang="zh-CN" sz="2800" b="1">
              <a:solidFill>
                <a:srgbClr val="CC0000"/>
              </a:solidFill>
              <a:latin typeface="Arial" pitchFamily="34" charset="0"/>
            </a:endParaRPr>
          </a:p>
          <a:p>
            <a:pPr>
              <a:spcBef>
                <a:spcPct val="50000"/>
              </a:spcBef>
            </a:pPr>
            <a:endParaRPr lang="zh-CN" altLang="zh-CN" sz="2800" b="1">
              <a:solidFill>
                <a:srgbClr val="CC0000"/>
              </a:solidFill>
              <a:latin typeface="Arial" pitchFamily="34" charset="0"/>
            </a:endParaRPr>
          </a:p>
          <a:p>
            <a:pPr>
              <a:spcBef>
                <a:spcPct val="50000"/>
              </a:spcBef>
            </a:pPr>
            <a:endParaRPr lang="zh-CN" altLang="zh-CN" sz="2800" b="1">
              <a:solidFill>
                <a:srgbClr val="CC0000"/>
              </a:solidFill>
              <a:latin typeface="Arial" pitchFamily="34" charset="0"/>
            </a:endParaRPr>
          </a:p>
          <a:p>
            <a:pPr>
              <a:spcBef>
                <a:spcPct val="50000"/>
              </a:spcBef>
            </a:pPr>
            <a:endParaRPr lang="zh-CN" altLang="zh-CN" sz="2800" b="1">
              <a:solidFill>
                <a:srgbClr val="CC0000"/>
              </a:solidFill>
              <a:latin typeface="Arial" pitchFamily="34" charset="0"/>
            </a:endParaRPr>
          </a:p>
          <a:p>
            <a:pPr>
              <a:spcBef>
                <a:spcPct val="50000"/>
              </a:spcBef>
            </a:pPr>
            <a:endParaRPr lang="zh-CN" altLang="zh-CN" sz="2800" b="1">
              <a:solidFill>
                <a:srgbClr val="CC0000"/>
              </a:solidFill>
              <a:latin typeface="Arial" pitchFamily="34" charset="0"/>
            </a:endParaRPr>
          </a:p>
          <a:p>
            <a:pPr>
              <a:spcBef>
                <a:spcPct val="50000"/>
              </a:spcBef>
            </a:pPr>
            <a:r>
              <a:rPr lang="en-US" altLang="zh-CN" sz="2800" b="1">
                <a:solidFill>
                  <a:srgbClr val="CC0000"/>
                </a:solidFill>
                <a:latin typeface="黑体" pitchFamily="49" charset="-122"/>
                <a:ea typeface="黑体" pitchFamily="49" charset="-122"/>
              </a:rPr>
              <a:t> </a:t>
            </a:r>
            <a:r>
              <a:rPr lang="zh-CN" altLang="en-US" sz="2800" b="1">
                <a:solidFill>
                  <a:srgbClr val="CC0000"/>
                </a:solidFill>
                <a:latin typeface="黑体" pitchFamily="49" charset="-122"/>
                <a:ea typeface="黑体" pitchFamily="49" charset="-122"/>
              </a:rPr>
              <a:t>月影</a:t>
            </a:r>
          </a:p>
        </p:txBody>
      </p:sp>
      <p:sp>
        <p:nvSpPr>
          <p:cNvPr id="27654" name="AutoShape 6"/>
          <p:cNvSpPr/>
          <p:nvPr/>
        </p:nvSpPr>
        <p:spPr>
          <a:xfrm>
            <a:off x="2667000" y="609600"/>
            <a:ext cx="304800" cy="2133600"/>
          </a:xfrm>
          <a:prstGeom prst="leftBrace">
            <a:avLst>
              <a:gd name="adj1" fmla="val 58333"/>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55" name="Text Box 7"/>
          <p:cNvSpPr txBox="1"/>
          <p:nvPr/>
        </p:nvSpPr>
        <p:spPr>
          <a:xfrm>
            <a:off x="2971800" y="381000"/>
            <a:ext cx="2971800" cy="982663"/>
          </a:xfrm>
          <a:prstGeom prst="rect">
            <a:avLst/>
          </a:prstGeom>
          <a:noFill/>
          <a:ln w="9525">
            <a:noFill/>
          </a:ln>
        </p:spPr>
        <p:txBody>
          <a:bodyPr>
            <a:spAutoFit/>
          </a:bodyPr>
          <a:lstStyle/>
          <a:p>
            <a:pPr>
              <a:lnSpc>
                <a:spcPct val="110000"/>
              </a:lnSpc>
              <a:spcBef>
                <a:spcPct val="50000"/>
              </a:spcBef>
            </a:pPr>
            <a:r>
              <a:rPr lang="zh-CN" altLang="en-US" sz="2800" b="1">
                <a:latin typeface="黑体" pitchFamily="49" charset="-122"/>
                <a:ea typeface="黑体" pitchFamily="49" charset="-122"/>
              </a:rPr>
              <a:t>如流水 静静地</a:t>
            </a:r>
            <a:r>
              <a:rPr lang="zh-CN" altLang="en-US" sz="2800" b="1">
                <a:solidFill>
                  <a:schemeClr val="accent2"/>
                </a:solidFill>
                <a:latin typeface="黑体" pitchFamily="49" charset="-122"/>
                <a:ea typeface="黑体" pitchFamily="49" charset="-122"/>
              </a:rPr>
              <a:t>泻</a:t>
            </a:r>
            <a:r>
              <a:rPr lang="zh-CN" altLang="en-US" sz="2800" b="1">
                <a:latin typeface="黑体" pitchFamily="49" charset="-122"/>
                <a:ea typeface="黑体" pitchFamily="49" charset="-122"/>
              </a:rPr>
              <a:t>薄薄的青雾</a:t>
            </a:r>
            <a:r>
              <a:rPr lang="zh-CN" altLang="en-US" sz="2800" b="1">
                <a:solidFill>
                  <a:schemeClr val="accent2"/>
                </a:solidFill>
                <a:latin typeface="黑体" pitchFamily="49" charset="-122"/>
                <a:ea typeface="黑体" pitchFamily="49" charset="-122"/>
              </a:rPr>
              <a:t>浮</a:t>
            </a:r>
            <a:r>
              <a:rPr lang="zh-CN" altLang="en-US" sz="2800" b="1">
                <a:latin typeface="黑体" pitchFamily="49" charset="-122"/>
                <a:ea typeface="黑体" pitchFamily="49" charset="-122"/>
              </a:rPr>
              <a:t>起</a:t>
            </a:r>
          </a:p>
        </p:txBody>
      </p:sp>
      <p:sp>
        <p:nvSpPr>
          <p:cNvPr id="27656" name="Text Box 8"/>
          <p:cNvSpPr txBox="1"/>
          <p:nvPr/>
        </p:nvSpPr>
        <p:spPr>
          <a:xfrm>
            <a:off x="2971800" y="1447800"/>
            <a:ext cx="3048000" cy="1514475"/>
          </a:xfrm>
          <a:prstGeom prst="rect">
            <a:avLst/>
          </a:prstGeom>
          <a:noFill/>
          <a:ln w="9525">
            <a:noFill/>
          </a:ln>
        </p:spPr>
        <p:txBody>
          <a:bodyPr>
            <a:spAutoFit/>
          </a:bodyPr>
          <a:lstStyle/>
          <a:p>
            <a:pPr>
              <a:lnSpc>
                <a:spcPct val="110000"/>
              </a:lnSpc>
              <a:spcBef>
                <a:spcPct val="50000"/>
              </a:spcBef>
            </a:pPr>
            <a:r>
              <a:rPr lang="zh-CN" altLang="en-US" sz="2800" b="1">
                <a:latin typeface="黑体" pitchFamily="49" charset="-122"/>
                <a:ea typeface="黑体" pitchFamily="49" charset="-122"/>
              </a:rPr>
              <a:t>叶子和花仿佛在牛乳中</a:t>
            </a:r>
            <a:r>
              <a:rPr lang="zh-CN" altLang="en-US" sz="2800" b="1">
                <a:solidFill>
                  <a:schemeClr val="accent2"/>
                </a:solidFill>
                <a:latin typeface="黑体" pitchFamily="49" charset="-122"/>
                <a:ea typeface="黑体" pitchFamily="49" charset="-122"/>
                <a:sym typeface="Arial" pitchFamily="34" charset="0"/>
              </a:rPr>
              <a:t>洗</a:t>
            </a:r>
            <a:r>
              <a:rPr lang="zh-CN" altLang="en-US" sz="2800" b="1">
                <a:latin typeface="黑体" pitchFamily="49" charset="-122"/>
                <a:ea typeface="黑体" pitchFamily="49" charset="-122"/>
              </a:rPr>
              <a:t>过一样，又像笼着轻纱的梦</a:t>
            </a:r>
          </a:p>
        </p:txBody>
      </p:sp>
      <p:sp>
        <p:nvSpPr>
          <p:cNvPr id="27657" name="AutoShape 9"/>
          <p:cNvSpPr/>
          <p:nvPr/>
        </p:nvSpPr>
        <p:spPr>
          <a:xfrm>
            <a:off x="2819400" y="4343400"/>
            <a:ext cx="228600" cy="1600200"/>
          </a:xfrm>
          <a:prstGeom prst="leftBrace">
            <a:avLst>
              <a:gd name="adj1" fmla="val 58333"/>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58" name="Text Box 10"/>
          <p:cNvSpPr txBox="1"/>
          <p:nvPr/>
        </p:nvSpPr>
        <p:spPr>
          <a:xfrm>
            <a:off x="3276600" y="4114800"/>
            <a:ext cx="2286000" cy="982663"/>
          </a:xfrm>
          <a:prstGeom prst="rect">
            <a:avLst/>
          </a:prstGeom>
          <a:noFill/>
          <a:ln w="9525">
            <a:noFill/>
          </a:ln>
        </p:spPr>
        <p:txBody>
          <a:bodyPr>
            <a:spAutoFit/>
          </a:bodyPr>
          <a:lstStyle/>
          <a:p>
            <a:pPr>
              <a:lnSpc>
                <a:spcPct val="110000"/>
              </a:lnSpc>
              <a:spcBef>
                <a:spcPct val="50000"/>
              </a:spcBef>
            </a:pPr>
            <a:r>
              <a:rPr lang="zh-CN" altLang="en-US" sz="2800" b="1">
                <a:latin typeface="黑体" pitchFamily="49" charset="-122"/>
                <a:ea typeface="黑体" pitchFamily="49" charset="-122"/>
              </a:rPr>
              <a:t>灌木的黑影  杨柳的倩影</a:t>
            </a:r>
          </a:p>
        </p:txBody>
      </p:sp>
      <p:sp>
        <p:nvSpPr>
          <p:cNvPr id="27659" name="Text Box 11"/>
          <p:cNvSpPr txBox="1"/>
          <p:nvPr/>
        </p:nvSpPr>
        <p:spPr>
          <a:xfrm>
            <a:off x="3276600" y="5334000"/>
            <a:ext cx="2362200" cy="1000125"/>
          </a:xfrm>
          <a:prstGeom prst="rect">
            <a:avLst/>
          </a:prstGeom>
          <a:noFill/>
          <a:ln w="9525">
            <a:noFill/>
          </a:ln>
        </p:spPr>
        <p:txBody>
          <a:bodyPr>
            <a:spAutoFit/>
          </a:bodyPr>
          <a:lstStyle/>
          <a:p>
            <a:pPr>
              <a:lnSpc>
                <a:spcPct val="110000"/>
              </a:lnSpc>
              <a:spcBef>
                <a:spcPct val="50000"/>
              </a:spcBef>
            </a:pPr>
            <a:r>
              <a:rPr lang="zh-CN" altLang="en-US" sz="2800" b="1">
                <a:latin typeface="黑体" pitchFamily="49" charset="-122"/>
                <a:ea typeface="黑体" pitchFamily="49" charset="-122"/>
              </a:rPr>
              <a:t>光和影的和谐像名曲</a:t>
            </a:r>
          </a:p>
        </p:txBody>
      </p:sp>
      <p:sp>
        <p:nvSpPr>
          <p:cNvPr id="27660" name="Text Box 12"/>
          <p:cNvSpPr txBox="1">
            <a:spLocks noChangeArrowheads="1"/>
          </p:cNvSpPr>
          <p:nvPr/>
        </p:nvSpPr>
        <p:spPr bwMode="auto">
          <a:xfrm>
            <a:off x="2214546" y="3214686"/>
            <a:ext cx="4724400" cy="523875"/>
          </a:xfrm>
          <a:prstGeom prst="rect">
            <a:avLst/>
          </a:prstGeom>
          <a:solidFill>
            <a:schemeClr val="accent6">
              <a:lumMod val="20000"/>
              <a:lumOff val="80000"/>
            </a:schemeClr>
          </a:solidFill>
          <a:ln w="9525">
            <a:noFill/>
            <a:miter lim="800000"/>
          </a:ln>
        </p:spPr>
        <p:txBody>
          <a:bodyPr>
            <a:spAutoFit/>
          </a:bodyPr>
          <a:lstStyle/>
          <a:p>
            <a:pPr marR="0" defTabSz="914400">
              <a:spcBef>
                <a:spcPct val="50000"/>
              </a:spcBef>
              <a:buClrTx/>
              <a:buSzTx/>
              <a:buFontTx/>
              <a:buNone/>
              <a:defRPr/>
            </a:pPr>
            <a:r>
              <a:rPr kumimoji="0" lang="zh-CN" altLang="en-US" sz="2800" b="1" kern="1200" cap="none" spc="0" normalizeH="0" baseline="0" noProof="0">
                <a:solidFill>
                  <a:srgbClr val="C00000"/>
                </a:solidFill>
                <a:latin typeface="黑体" pitchFamily="49" charset="-122"/>
                <a:ea typeface="黑体" pitchFamily="49" charset="-122"/>
                <a:cs typeface="+mn-cs"/>
              </a:rPr>
              <a:t>虽是满月</a:t>
            </a:r>
            <a:r>
              <a:rPr kumimoji="0" lang="en-US" altLang="zh-CN" sz="2800" b="1" kern="1200" cap="none" spc="0" normalizeH="0" baseline="0" noProof="0">
                <a:solidFill>
                  <a:srgbClr val="C00000"/>
                </a:solidFill>
                <a:latin typeface="黑体" pitchFamily="49" charset="-122"/>
                <a:ea typeface="黑体" pitchFamily="49" charset="-122"/>
                <a:cs typeface="+mn-cs"/>
              </a:rPr>
              <a:t>,</a:t>
            </a:r>
            <a:r>
              <a:rPr kumimoji="0" lang="zh-CN" altLang="en-US" sz="2800" b="1" kern="1200" cap="none" spc="0" normalizeH="0" baseline="0" noProof="0">
                <a:solidFill>
                  <a:srgbClr val="C00000"/>
                </a:solidFill>
                <a:latin typeface="黑体" pitchFamily="49" charset="-122"/>
                <a:ea typeface="黑体" pitchFamily="49" charset="-122"/>
                <a:cs typeface="+mn-cs"/>
              </a:rPr>
              <a:t>却有一层淡淡的云</a:t>
            </a:r>
            <a:endParaRPr kumimoji="0" lang="zh-CN" sz="2800" b="1" kern="1200" cap="none" spc="0" normalizeH="0" baseline="0" noProof="0">
              <a:solidFill>
                <a:srgbClr val="C00000"/>
              </a:solidFill>
              <a:latin typeface="黑体" pitchFamily="49" charset="-122"/>
              <a:ea typeface="黑体" pitchFamily="49" charset="-122"/>
              <a:cs typeface="+mn-cs"/>
            </a:endParaRPr>
          </a:p>
        </p:txBody>
      </p:sp>
      <p:sp>
        <p:nvSpPr>
          <p:cNvPr id="27661" name="AutoShape 13"/>
          <p:cNvSpPr/>
          <p:nvPr/>
        </p:nvSpPr>
        <p:spPr>
          <a:xfrm>
            <a:off x="6096000" y="381000"/>
            <a:ext cx="228600" cy="762000"/>
          </a:xfrm>
          <a:prstGeom prst="rightBrace">
            <a:avLst>
              <a:gd name="adj1" fmla="val 27777"/>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62" name="Text Box 14"/>
          <p:cNvSpPr txBox="1"/>
          <p:nvPr/>
        </p:nvSpPr>
        <p:spPr>
          <a:xfrm>
            <a:off x="6553200" y="533400"/>
            <a:ext cx="968375" cy="519113"/>
          </a:xfrm>
          <a:prstGeom prst="rect">
            <a:avLst/>
          </a:prstGeom>
          <a:noFill/>
          <a:ln w="9525">
            <a:noFill/>
          </a:ln>
        </p:spPr>
        <p:txBody>
          <a:bodyPr>
            <a:spAutoFit/>
          </a:bodyPr>
          <a:lstStyle/>
          <a:p>
            <a:pPr>
              <a:spcBef>
                <a:spcPct val="50000"/>
              </a:spcBef>
            </a:pPr>
            <a:r>
              <a:rPr lang="zh-CN" altLang="en-US" sz="2800" b="1">
                <a:solidFill>
                  <a:srgbClr val="CC0000"/>
                </a:solidFill>
                <a:latin typeface="黑体" pitchFamily="49" charset="-122"/>
                <a:ea typeface="黑体" pitchFamily="49" charset="-122"/>
              </a:rPr>
              <a:t>实</a:t>
            </a:r>
          </a:p>
        </p:txBody>
      </p:sp>
      <p:sp>
        <p:nvSpPr>
          <p:cNvPr id="27663" name="AutoShape 15"/>
          <p:cNvSpPr/>
          <p:nvPr/>
        </p:nvSpPr>
        <p:spPr>
          <a:xfrm>
            <a:off x="6096000" y="1447800"/>
            <a:ext cx="304800" cy="1447800"/>
          </a:xfrm>
          <a:prstGeom prst="rightBrace">
            <a:avLst>
              <a:gd name="adj1" fmla="val 39583"/>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64" name="Text Box 16"/>
          <p:cNvSpPr txBox="1"/>
          <p:nvPr/>
        </p:nvSpPr>
        <p:spPr>
          <a:xfrm>
            <a:off x="6553200" y="1828800"/>
            <a:ext cx="1524000" cy="519113"/>
          </a:xfrm>
          <a:prstGeom prst="rect">
            <a:avLst/>
          </a:prstGeom>
          <a:noFill/>
          <a:ln w="9525">
            <a:noFill/>
          </a:ln>
        </p:spPr>
        <p:txBody>
          <a:bodyPr>
            <a:spAutoFit/>
          </a:bodyPr>
          <a:lstStyle/>
          <a:p>
            <a:pPr>
              <a:spcBef>
                <a:spcPct val="50000"/>
              </a:spcBef>
            </a:pPr>
            <a:r>
              <a:rPr lang="zh-CN" altLang="en-US" sz="2800" b="1">
                <a:solidFill>
                  <a:srgbClr val="CC0000"/>
                </a:solidFill>
                <a:latin typeface="黑体" pitchFamily="49" charset="-122"/>
                <a:ea typeface="黑体" pitchFamily="49" charset="-122"/>
              </a:rPr>
              <a:t>虚</a:t>
            </a:r>
          </a:p>
        </p:txBody>
      </p:sp>
      <p:sp>
        <p:nvSpPr>
          <p:cNvPr id="27665" name="AutoShape 17"/>
          <p:cNvSpPr/>
          <p:nvPr/>
        </p:nvSpPr>
        <p:spPr>
          <a:xfrm>
            <a:off x="6172200" y="4419600"/>
            <a:ext cx="228600" cy="762000"/>
          </a:xfrm>
          <a:prstGeom prst="rightBrace">
            <a:avLst>
              <a:gd name="adj1" fmla="val 27777"/>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66" name="AutoShape 18"/>
          <p:cNvSpPr/>
          <p:nvPr/>
        </p:nvSpPr>
        <p:spPr>
          <a:xfrm>
            <a:off x="6172200" y="5486400"/>
            <a:ext cx="228600" cy="762000"/>
          </a:xfrm>
          <a:prstGeom prst="rightBrace">
            <a:avLst>
              <a:gd name="adj1" fmla="val 27777"/>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67" name="Text Box 19"/>
          <p:cNvSpPr txBox="1"/>
          <p:nvPr/>
        </p:nvSpPr>
        <p:spPr>
          <a:xfrm>
            <a:off x="6553200" y="4495800"/>
            <a:ext cx="609600" cy="519113"/>
          </a:xfrm>
          <a:prstGeom prst="rect">
            <a:avLst/>
          </a:prstGeom>
          <a:noFill/>
          <a:ln w="9525">
            <a:noFill/>
          </a:ln>
        </p:spPr>
        <p:txBody>
          <a:bodyPr>
            <a:spAutoFit/>
          </a:bodyPr>
          <a:lstStyle/>
          <a:p>
            <a:pPr>
              <a:spcBef>
                <a:spcPct val="50000"/>
              </a:spcBef>
            </a:pPr>
            <a:r>
              <a:rPr lang="zh-CN" altLang="en-US" sz="2800" b="1">
                <a:solidFill>
                  <a:srgbClr val="CC0000"/>
                </a:solidFill>
                <a:latin typeface="黑体" pitchFamily="49" charset="-122"/>
                <a:ea typeface="黑体" pitchFamily="49" charset="-122"/>
              </a:rPr>
              <a:t>实</a:t>
            </a:r>
          </a:p>
        </p:txBody>
      </p:sp>
      <p:sp>
        <p:nvSpPr>
          <p:cNvPr id="27668" name="Text Box 20"/>
          <p:cNvSpPr txBox="1"/>
          <p:nvPr/>
        </p:nvSpPr>
        <p:spPr>
          <a:xfrm>
            <a:off x="6553200" y="5638800"/>
            <a:ext cx="1295400" cy="519113"/>
          </a:xfrm>
          <a:prstGeom prst="rect">
            <a:avLst/>
          </a:prstGeom>
          <a:noFill/>
          <a:ln w="9525">
            <a:noFill/>
          </a:ln>
        </p:spPr>
        <p:txBody>
          <a:bodyPr>
            <a:spAutoFit/>
          </a:bodyPr>
          <a:lstStyle/>
          <a:p>
            <a:pPr>
              <a:spcBef>
                <a:spcPct val="50000"/>
              </a:spcBef>
            </a:pPr>
            <a:r>
              <a:rPr lang="zh-CN" altLang="en-US" sz="2800" b="1">
                <a:solidFill>
                  <a:srgbClr val="CC0000"/>
                </a:solidFill>
                <a:latin typeface="黑体" pitchFamily="49" charset="-122"/>
                <a:ea typeface="黑体" pitchFamily="49" charset="-122"/>
              </a:rPr>
              <a:t>虚</a:t>
            </a:r>
          </a:p>
        </p:txBody>
      </p:sp>
      <p:sp>
        <p:nvSpPr>
          <p:cNvPr id="27669" name="AutoShape 21"/>
          <p:cNvSpPr/>
          <p:nvPr/>
        </p:nvSpPr>
        <p:spPr>
          <a:xfrm>
            <a:off x="7467600" y="990600"/>
            <a:ext cx="228600" cy="4953000"/>
          </a:xfrm>
          <a:prstGeom prst="rightBrace">
            <a:avLst>
              <a:gd name="adj1" fmla="val 180555"/>
              <a:gd name="adj2" fmla="val 50000"/>
            </a:avLst>
          </a:prstGeom>
          <a:noFill/>
          <a:ln w="9525" cap="flat" cmpd="sng">
            <a:solidFill>
              <a:srgbClr val="000000"/>
            </a:solidFill>
            <a:prstDash val="solid"/>
            <a:headEnd type="none" w="med" len="med"/>
            <a:tailEnd type="none" w="med" len="med"/>
          </a:ln>
        </p:spPr>
        <p:txBody>
          <a:bodyPr wrap="none" anchor="ctr"/>
          <a:lstStyle/>
          <a:p>
            <a:pPr algn="ctr"/>
            <a:endParaRPr lang="zh-CN" altLang="zh-CN" sz="2000" b="1">
              <a:latin typeface="Arial" pitchFamily="34" charset="0"/>
            </a:endParaRPr>
          </a:p>
        </p:txBody>
      </p:sp>
      <p:sp>
        <p:nvSpPr>
          <p:cNvPr id="27670" name="Text Box 22"/>
          <p:cNvSpPr txBox="1"/>
          <p:nvPr/>
        </p:nvSpPr>
        <p:spPr>
          <a:xfrm>
            <a:off x="8001000" y="2438400"/>
            <a:ext cx="677863" cy="1828800"/>
          </a:xfrm>
          <a:prstGeom prst="rect">
            <a:avLst/>
          </a:prstGeom>
          <a:solidFill>
            <a:srgbClr val="FFC000"/>
          </a:solidFill>
          <a:ln w="9525">
            <a:noFill/>
          </a:ln>
        </p:spPr>
        <p:txBody>
          <a:bodyPr vert="eaVert">
            <a:spAutoFit/>
          </a:bodyPr>
          <a:lstStyle/>
          <a:p>
            <a:pPr>
              <a:spcBef>
                <a:spcPct val="50000"/>
              </a:spcBef>
            </a:pPr>
            <a:r>
              <a:rPr lang="zh-CN" altLang="en-US" sz="3200" b="1">
                <a:solidFill>
                  <a:srgbClr val="3333FF"/>
                </a:solidFill>
                <a:latin typeface="黑体" pitchFamily="49" charset="-122"/>
                <a:ea typeface="黑体" pitchFamily="49" charset="-122"/>
              </a:rPr>
              <a:t>朦胧优雅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arn(inVertical)">
                                      <p:cBhvr>
                                        <p:cTn id="7" dur="500"/>
                                        <p:tgtEl>
                                          <p:spTgt spid="2765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7" presetClass="entr" presetSubtype="8" fill="hold" grpId="1" nodeType="clickEffect">
                                  <p:stCondLst>
                                    <p:cond delay="0"/>
                                  </p:stCondLst>
                                  <p:childTnLst>
                                    <p:set>
                                      <p:cBhvr>
                                        <p:cTn id="12" dur="1" fill="hold">
                                          <p:stCondLst>
                                            <p:cond delay="0"/>
                                          </p:stCondLst>
                                        </p:cTn>
                                        <p:tgtEl>
                                          <p:spTgt spid="27652"/>
                                        </p:tgtEl>
                                        <p:attrNameLst>
                                          <p:attrName>style.visibility</p:attrName>
                                        </p:attrNameLst>
                                      </p:cBhvr>
                                      <p:to>
                                        <p:strVal val="visible"/>
                                      </p:to>
                                    </p:set>
                                    <p:anim calcmode="lin" valueType="num">
                                      <p:cBhvr additive="base">
                                        <p:cTn id="13" dur="500" fill="hold"/>
                                        <p:tgtEl>
                                          <p:spTgt spid="27652"/>
                                        </p:tgtEl>
                                        <p:attrNameLst>
                                          <p:attrName>ppt_x</p:attrName>
                                        </p:attrNameLst>
                                      </p:cBhvr>
                                      <p:tavLst>
                                        <p:tav tm="0">
                                          <p:val>
                                            <p:strVal val="#ppt_x-#ppt_w/2"/>
                                          </p:val>
                                        </p:tav>
                                        <p:tav tm="100000">
                                          <p:val>
                                            <p:strVal val="#ppt_x"/>
                                          </p:val>
                                        </p:tav>
                                      </p:tavLst>
                                    </p:anim>
                                    <p:anim calcmode="lin" valueType="num">
                                      <p:cBhvr additive="base">
                                        <p:cTn id="14" dur="500" fill="hold"/>
                                        <p:tgtEl>
                                          <p:spTgt spid="27652"/>
                                        </p:tgtEl>
                                        <p:attrNameLst>
                                          <p:attrName>ppt_y</p:attrName>
                                        </p:attrNameLst>
                                      </p:cBhvr>
                                      <p:tavLst>
                                        <p:tav tm="0">
                                          <p:val>
                                            <p:strVal val="#ppt_y"/>
                                          </p:val>
                                        </p:tav>
                                        <p:tav tm="100000">
                                          <p:val>
                                            <p:strVal val="#ppt_y"/>
                                          </p:val>
                                        </p:tav>
                                      </p:tavLst>
                                    </p:anim>
                                    <p:anim calcmode="lin" valueType="num">
                                      <p:cBhvr additive="base">
                                        <p:cTn id="15" dur="500" fill="hold"/>
                                        <p:tgtEl>
                                          <p:spTgt spid="27652"/>
                                        </p:tgtEl>
                                        <p:attrNameLst>
                                          <p:attrName>ppt_w</p:attrName>
                                        </p:attrNameLst>
                                      </p:cBhvr>
                                      <p:tavLst>
                                        <p:tav tm="0">
                                          <p:val>
                                            <p:fltVal val="0"/>
                                          </p:val>
                                        </p:tav>
                                        <p:tav tm="100000">
                                          <p:val>
                                            <p:strVal val="#ppt_w"/>
                                          </p:val>
                                        </p:tav>
                                      </p:tavLst>
                                    </p:anim>
                                    <p:anim calcmode="lin" valueType="num">
                                      <p:cBhvr additive="base">
                                        <p:cTn id="16" dur="500" fill="hold"/>
                                        <p:tgtEl>
                                          <p:spTgt spid="27652"/>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7" presetClass="entr" presetSubtype="8" fill="hold" grpId="2" nodeType="clickEffect">
                                  <p:stCondLst>
                                    <p:cond delay="0"/>
                                  </p:stCondLst>
                                  <p:childTnLst>
                                    <p:set>
                                      <p:cBhvr>
                                        <p:cTn id="21" dur="1" fill="hold">
                                          <p:stCondLst>
                                            <p:cond delay="0"/>
                                          </p:stCondLst>
                                        </p:cTn>
                                        <p:tgtEl>
                                          <p:spTgt spid="27653"/>
                                        </p:tgtEl>
                                        <p:attrNameLst>
                                          <p:attrName>style.visibility</p:attrName>
                                        </p:attrNameLst>
                                      </p:cBhvr>
                                      <p:to>
                                        <p:strVal val="visible"/>
                                      </p:to>
                                    </p:set>
                                    <p:anim calcmode="lin" valueType="num">
                                      <p:cBhvr additive="base">
                                        <p:cTn id="22" dur="500" fill="hold"/>
                                        <p:tgtEl>
                                          <p:spTgt spid="27653"/>
                                        </p:tgtEl>
                                        <p:attrNameLst>
                                          <p:attrName>ppt_x</p:attrName>
                                        </p:attrNameLst>
                                      </p:cBhvr>
                                      <p:tavLst>
                                        <p:tav tm="0">
                                          <p:val>
                                            <p:strVal val="#ppt_x-#ppt_w/2"/>
                                          </p:val>
                                        </p:tav>
                                        <p:tav tm="100000">
                                          <p:val>
                                            <p:strVal val="#ppt_x"/>
                                          </p:val>
                                        </p:tav>
                                      </p:tavLst>
                                    </p:anim>
                                    <p:anim calcmode="lin" valueType="num">
                                      <p:cBhvr additive="base">
                                        <p:cTn id="23" dur="500" fill="hold"/>
                                        <p:tgtEl>
                                          <p:spTgt spid="27653"/>
                                        </p:tgtEl>
                                        <p:attrNameLst>
                                          <p:attrName>ppt_y</p:attrName>
                                        </p:attrNameLst>
                                      </p:cBhvr>
                                      <p:tavLst>
                                        <p:tav tm="0">
                                          <p:val>
                                            <p:strVal val="#ppt_y"/>
                                          </p:val>
                                        </p:tav>
                                        <p:tav tm="100000">
                                          <p:val>
                                            <p:strVal val="#ppt_y"/>
                                          </p:val>
                                        </p:tav>
                                      </p:tavLst>
                                    </p:anim>
                                    <p:anim calcmode="lin" valueType="num">
                                      <p:cBhvr additive="base">
                                        <p:cTn id="24" dur="500" fill="hold"/>
                                        <p:tgtEl>
                                          <p:spTgt spid="27653"/>
                                        </p:tgtEl>
                                        <p:attrNameLst>
                                          <p:attrName>ppt_w</p:attrName>
                                        </p:attrNameLst>
                                      </p:cBhvr>
                                      <p:tavLst>
                                        <p:tav tm="0">
                                          <p:val>
                                            <p:fltVal val="0"/>
                                          </p:val>
                                        </p:tav>
                                        <p:tav tm="100000">
                                          <p:val>
                                            <p:strVal val="#ppt_w"/>
                                          </p:val>
                                        </p:tav>
                                      </p:tavLst>
                                    </p:anim>
                                    <p:anim calcmode="lin" valueType="num">
                                      <p:cBhvr additive="base">
                                        <p:cTn id="25" dur="500" fill="hold"/>
                                        <p:tgtEl>
                                          <p:spTgt spid="27653"/>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7" presetClass="entr" presetSubtype="10" fill="hold" grpId="3" nodeType="clickEffect">
                                  <p:stCondLst>
                                    <p:cond delay="0"/>
                                  </p:stCondLst>
                                  <p:childTnLst>
                                    <p:set>
                                      <p:cBhvr>
                                        <p:cTn id="30" dur="1" fill="hold">
                                          <p:stCondLst>
                                            <p:cond delay="0"/>
                                          </p:stCondLst>
                                        </p:cTn>
                                        <p:tgtEl>
                                          <p:spTgt spid="27654"/>
                                        </p:tgtEl>
                                        <p:attrNameLst>
                                          <p:attrName>style.visibility</p:attrName>
                                        </p:attrNameLst>
                                      </p:cBhvr>
                                      <p:to>
                                        <p:strVal val="visible"/>
                                      </p:to>
                                    </p:set>
                                    <p:anim calcmode="lin" valueType="num">
                                      <p:cBhvr additive="base">
                                        <p:cTn id="31" dur="500" fill="hold"/>
                                        <p:tgtEl>
                                          <p:spTgt spid="27654"/>
                                        </p:tgtEl>
                                        <p:attrNameLst>
                                          <p:attrName>ppt_w</p:attrName>
                                        </p:attrNameLst>
                                      </p:cBhvr>
                                      <p:tavLst>
                                        <p:tav tm="0">
                                          <p:val>
                                            <p:fltVal val="0"/>
                                          </p:val>
                                        </p:tav>
                                        <p:tav tm="100000">
                                          <p:val>
                                            <p:strVal val="#ppt_w"/>
                                          </p:val>
                                        </p:tav>
                                      </p:tavLst>
                                    </p:anim>
                                    <p:anim calcmode="lin" valueType="num">
                                      <p:cBhvr additive="base">
                                        <p:cTn id="32" dur="500" fill="hold"/>
                                        <p:tgtEl>
                                          <p:spTgt spid="27654"/>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7" presetClass="entr" presetSubtype="8" fill="hold" grpId="4" nodeType="clickEffect">
                                  <p:stCondLst>
                                    <p:cond delay="0"/>
                                  </p:stCondLst>
                                  <p:childTnLst>
                                    <p:set>
                                      <p:cBhvr>
                                        <p:cTn id="37" dur="1" fill="hold">
                                          <p:stCondLst>
                                            <p:cond delay="0"/>
                                          </p:stCondLst>
                                        </p:cTn>
                                        <p:tgtEl>
                                          <p:spTgt spid="27655"/>
                                        </p:tgtEl>
                                        <p:attrNameLst>
                                          <p:attrName>style.visibility</p:attrName>
                                        </p:attrNameLst>
                                      </p:cBhvr>
                                      <p:to>
                                        <p:strVal val="visible"/>
                                      </p:to>
                                    </p:set>
                                    <p:anim calcmode="lin" valueType="num">
                                      <p:cBhvr additive="base">
                                        <p:cTn id="38" dur="500" fill="hold"/>
                                        <p:tgtEl>
                                          <p:spTgt spid="27655"/>
                                        </p:tgtEl>
                                        <p:attrNameLst>
                                          <p:attrName>ppt_x</p:attrName>
                                        </p:attrNameLst>
                                      </p:cBhvr>
                                      <p:tavLst>
                                        <p:tav tm="0">
                                          <p:val>
                                            <p:strVal val="#ppt_x-#ppt_w/2"/>
                                          </p:val>
                                        </p:tav>
                                        <p:tav tm="100000">
                                          <p:val>
                                            <p:strVal val="#ppt_x"/>
                                          </p:val>
                                        </p:tav>
                                      </p:tavLst>
                                    </p:anim>
                                    <p:anim calcmode="lin" valueType="num">
                                      <p:cBhvr additive="base">
                                        <p:cTn id="39" dur="500" fill="hold"/>
                                        <p:tgtEl>
                                          <p:spTgt spid="27655"/>
                                        </p:tgtEl>
                                        <p:attrNameLst>
                                          <p:attrName>ppt_y</p:attrName>
                                        </p:attrNameLst>
                                      </p:cBhvr>
                                      <p:tavLst>
                                        <p:tav tm="0">
                                          <p:val>
                                            <p:strVal val="#ppt_y"/>
                                          </p:val>
                                        </p:tav>
                                        <p:tav tm="100000">
                                          <p:val>
                                            <p:strVal val="#ppt_y"/>
                                          </p:val>
                                        </p:tav>
                                      </p:tavLst>
                                    </p:anim>
                                    <p:anim calcmode="lin" valueType="num">
                                      <p:cBhvr additive="base">
                                        <p:cTn id="40" dur="500" fill="hold"/>
                                        <p:tgtEl>
                                          <p:spTgt spid="27655"/>
                                        </p:tgtEl>
                                        <p:attrNameLst>
                                          <p:attrName>ppt_w</p:attrName>
                                        </p:attrNameLst>
                                      </p:cBhvr>
                                      <p:tavLst>
                                        <p:tav tm="0">
                                          <p:val>
                                            <p:fltVal val="0"/>
                                          </p:val>
                                        </p:tav>
                                        <p:tav tm="100000">
                                          <p:val>
                                            <p:strVal val="#ppt_w"/>
                                          </p:val>
                                        </p:tav>
                                      </p:tavLst>
                                    </p:anim>
                                    <p:anim calcmode="lin" valueType="num">
                                      <p:cBhvr additive="base">
                                        <p:cTn id="41" dur="500" fill="hold"/>
                                        <p:tgtEl>
                                          <p:spTgt spid="27655"/>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17" presetClass="entr" presetSubtype="8" fill="hold" grpId="5" nodeType="clickEffect">
                                  <p:stCondLst>
                                    <p:cond delay="0"/>
                                  </p:stCondLst>
                                  <p:childTnLst>
                                    <p:set>
                                      <p:cBhvr>
                                        <p:cTn id="46" dur="1" fill="hold">
                                          <p:stCondLst>
                                            <p:cond delay="0"/>
                                          </p:stCondLst>
                                        </p:cTn>
                                        <p:tgtEl>
                                          <p:spTgt spid="27656"/>
                                        </p:tgtEl>
                                        <p:attrNameLst>
                                          <p:attrName>style.visibility</p:attrName>
                                        </p:attrNameLst>
                                      </p:cBhvr>
                                      <p:to>
                                        <p:strVal val="visible"/>
                                      </p:to>
                                    </p:set>
                                    <p:anim calcmode="lin" valueType="num">
                                      <p:cBhvr additive="base">
                                        <p:cTn id="47" dur="500" fill="hold"/>
                                        <p:tgtEl>
                                          <p:spTgt spid="27656"/>
                                        </p:tgtEl>
                                        <p:attrNameLst>
                                          <p:attrName>ppt_x</p:attrName>
                                        </p:attrNameLst>
                                      </p:cBhvr>
                                      <p:tavLst>
                                        <p:tav tm="0">
                                          <p:val>
                                            <p:strVal val="#ppt_x-#ppt_w/2"/>
                                          </p:val>
                                        </p:tav>
                                        <p:tav tm="100000">
                                          <p:val>
                                            <p:strVal val="#ppt_x"/>
                                          </p:val>
                                        </p:tav>
                                      </p:tavLst>
                                    </p:anim>
                                    <p:anim calcmode="lin" valueType="num">
                                      <p:cBhvr additive="base">
                                        <p:cTn id="48" dur="500" fill="hold"/>
                                        <p:tgtEl>
                                          <p:spTgt spid="27656"/>
                                        </p:tgtEl>
                                        <p:attrNameLst>
                                          <p:attrName>ppt_y</p:attrName>
                                        </p:attrNameLst>
                                      </p:cBhvr>
                                      <p:tavLst>
                                        <p:tav tm="0">
                                          <p:val>
                                            <p:strVal val="#ppt_y"/>
                                          </p:val>
                                        </p:tav>
                                        <p:tav tm="100000">
                                          <p:val>
                                            <p:strVal val="#ppt_y"/>
                                          </p:val>
                                        </p:tav>
                                      </p:tavLst>
                                    </p:anim>
                                    <p:anim calcmode="lin" valueType="num">
                                      <p:cBhvr additive="base">
                                        <p:cTn id="49" dur="500" fill="hold"/>
                                        <p:tgtEl>
                                          <p:spTgt spid="27656"/>
                                        </p:tgtEl>
                                        <p:attrNameLst>
                                          <p:attrName>ppt_w</p:attrName>
                                        </p:attrNameLst>
                                      </p:cBhvr>
                                      <p:tavLst>
                                        <p:tav tm="0">
                                          <p:val>
                                            <p:fltVal val="0"/>
                                          </p:val>
                                        </p:tav>
                                        <p:tav tm="100000">
                                          <p:val>
                                            <p:strVal val="#ppt_w"/>
                                          </p:val>
                                        </p:tav>
                                      </p:tavLst>
                                    </p:anim>
                                    <p:anim calcmode="lin" valueType="num">
                                      <p:cBhvr additive="base">
                                        <p:cTn id="50" dur="500" fill="hold"/>
                                        <p:tgtEl>
                                          <p:spTgt spid="27656"/>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6" presetClass="entr" presetSubtype="26" fill="hold" grpId="6" nodeType="clickEffect">
                                  <p:stCondLst>
                                    <p:cond delay="0"/>
                                  </p:stCondLst>
                                  <p:childTnLst>
                                    <p:set>
                                      <p:cBhvr>
                                        <p:cTn id="55" dur="1" fill="hold">
                                          <p:stCondLst>
                                            <p:cond delay="0"/>
                                          </p:stCondLst>
                                        </p:cTn>
                                        <p:tgtEl>
                                          <p:spTgt spid="27657"/>
                                        </p:tgtEl>
                                        <p:attrNameLst>
                                          <p:attrName>style.visibility</p:attrName>
                                        </p:attrNameLst>
                                      </p:cBhvr>
                                      <p:to>
                                        <p:strVal val="visible"/>
                                      </p:to>
                                    </p:set>
                                    <p:animEffect transition="in" filter="barn(inHorizontal)">
                                      <p:cBhvr>
                                        <p:cTn id="56" dur="500"/>
                                        <p:tgtEl>
                                          <p:spTgt spid="27657"/>
                                        </p:tgtEl>
                                      </p:cBhvr>
                                    </p:animEffec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17" presetClass="entr" presetSubtype="8" fill="hold" grpId="7" nodeType="clickEffect">
                                  <p:stCondLst>
                                    <p:cond delay="0"/>
                                  </p:stCondLst>
                                  <p:childTnLst>
                                    <p:set>
                                      <p:cBhvr>
                                        <p:cTn id="61" dur="1" fill="hold">
                                          <p:stCondLst>
                                            <p:cond delay="0"/>
                                          </p:stCondLst>
                                        </p:cTn>
                                        <p:tgtEl>
                                          <p:spTgt spid="27658"/>
                                        </p:tgtEl>
                                        <p:attrNameLst>
                                          <p:attrName>style.visibility</p:attrName>
                                        </p:attrNameLst>
                                      </p:cBhvr>
                                      <p:to>
                                        <p:strVal val="visible"/>
                                      </p:to>
                                    </p:set>
                                    <p:anim calcmode="lin" valueType="num">
                                      <p:cBhvr additive="base">
                                        <p:cTn id="62" dur="500" fill="hold"/>
                                        <p:tgtEl>
                                          <p:spTgt spid="27658"/>
                                        </p:tgtEl>
                                        <p:attrNameLst>
                                          <p:attrName>ppt_x</p:attrName>
                                        </p:attrNameLst>
                                      </p:cBhvr>
                                      <p:tavLst>
                                        <p:tav tm="0">
                                          <p:val>
                                            <p:strVal val="#ppt_x-#ppt_w/2"/>
                                          </p:val>
                                        </p:tav>
                                        <p:tav tm="100000">
                                          <p:val>
                                            <p:strVal val="#ppt_x"/>
                                          </p:val>
                                        </p:tav>
                                      </p:tavLst>
                                    </p:anim>
                                    <p:anim calcmode="lin" valueType="num">
                                      <p:cBhvr additive="base">
                                        <p:cTn id="63" dur="500" fill="hold"/>
                                        <p:tgtEl>
                                          <p:spTgt spid="27658"/>
                                        </p:tgtEl>
                                        <p:attrNameLst>
                                          <p:attrName>ppt_y</p:attrName>
                                        </p:attrNameLst>
                                      </p:cBhvr>
                                      <p:tavLst>
                                        <p:tav tm="0">
                                          <p:val>
                                            <p:strVal val="#ppt_y"/>
                                          </p:val>
                                        </p:tav>
                                        <p:tav tm="100000">
                                          <p:val>
                                            <p:strVal val="#ppt_y"/>
                                          </p:val>
                                        </p:tav>
                                      </p:tavLst>
                                    </p:anim>
                                    <p:anim calcmode="lin" valueType="num">
                                      <p:cBhvr additive="base">
                                        <p:cTn id="64" dur="500" fill="hold"/>
                                        <p:tgtEl>
                                          <p:spTgt spid="27658"/>
                                        </p:tgtEl>
                                        <p:attrNameLst>
                                          <p:attrName>ppt_w</p:attrName>
                                        </p:attrNameLst>
                                      </p:cBhvr>
                                      <p:tavLst>
                                        <p:tav tm="0">
                                          <p:val>
                                            <p:fltVal val="0"/>
                                          </p:val>
                                        </p:tav>
                                        <p:tav tm="100000">
                                          <p:val>
                                            <p:strVal val="#ppt_w"/>
                                          </p:val>
                                        </p:tav>
                                      </p:tavLst>
                                    </p:anim>
                                    <p:anim calcmode="lin" valueType="num">
                                      <p:cBhvr additive="base">
                                        <p:cTn id="65" dur="500" fill="hold"/>
                                        <p:tgtEl>
                                          <p:spTgt spid="27658"/>
                                        </p:tgtEl>
                                        <p:attrNameLst>
                                          <p:attrName>ppt_h</p:attrName>
                                        </p:attrNameLst>
                                      </p:cBhvr>
                                      <p:tavLst>
                                        <p:tav tm="0">
                                          <p:val>
                                            <p:strVal val="#ppt_h"/>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17" presetClass="entr" presetSubtype="8" fill="hold" grpId="8" nodeType="clickEffect">
                                  <p:stCondLst>
                                    <p:cond delay="0"/>
                                  </p:stCondLst>
                                  <p:childTnLst>
                                    <p:set>
                                      <p:cBhvr>
                                        <p:cTn id="70" dur="1" fill="hold">
                                          <p:stCondLst>
                                            <p:cond delay="0"/>
                                          </p:stCondLst>
                                        </p:cTn>
                                        <p:tgtEl>
                                          <p:spTgt spid="27659"/>
                                        </p:tgtEl>
                                        <p:attrNameLst>
                                          <p:attrName>style.visibility</p:attrName>
                                        </p:attrNameLst>
                                      </p:cBhvr>
                                      <p:to>
                                        <p:strVal val="visible"/>
                                      </p:to>
                                    </p:set>
                                    <p:anim calcmode="lin" valueType="num">
                                      <p:cBhvr additive="base">
                                        <p:cTn id="71" dur="500" fill="hold"/>
                                        <p:tgtEl>
                                          <p:spTgt spid="27659"/>
                                        </p:tgtEl>
                                        <p:attrNameLst>
                                          <p:attrName>ppt_x</p:attrName>
                                        </p:attrNameLst>
                                      </p:cBhvr>
                                      <p:tavLst>
                                        <p:tav tm="0">
                                          <p:val>
                                            <p:strVal val="#ppt_x-#ppt_w/2"/>
                                          </p:val>
                                        </p:tav>
                                        <p:tav tm="100000">
                                          <p:val>
                                            <p:strVal val="#ppt_x"/>
                                          </p:val>
                                        </p:tav>
                                      </p:tavLst>
                                    </p:anim>
                                    <p:anim calcmode="lin" valueType="num">
                                      <p:cBhvr additive="base">
                                        <p:cTn id="72" dur="500" fill="hold"/>
                                        <p:tgtEl>
                                          <p:spTgt spid="27659"/>
                                        </p:tgtEl>
                                        <p:attrNameLst>
                                          <p:attrName>ppt_y</p:attrName>
                                        </p:attrNameLst>
                                      </p:cBhvr>
                                      <p:tavLst>
                                        <p:tav tm="0">
                                          <p:val>
                                            <p:strVal val="#ppt_y"/>
                                          </p:val>
                                        </p:tav>
                                        <p:tav tm="100000">
                                          <p:val>
                                            <p:strVal val="#ppt_y"/>
                                          </p:val>
                                        </p:tav>
                                      </p:tavLst>
                                    </p:anim>
                                    <p:anim calcmode="lin" valueType="num">
                                      <p:cBhvr additive="base">
                                        <p:cTn id="73" dur="500" fill="hold"/>
                                        <p:tgtEl>
                                          <p:spTgt spid="27659"/>
                                        </p:tgtEl>
                                        <p:attrNameLst>
                                          <p:attrName>ppt_w</p:attrName>
                                        </p:attrNameLst>
                                      </p:cBhvr>
                                      <p:tavLst>
                                        <p:tav tm="0">
                                          <p:val>
                                            <p:fltVal val="0"/>
                                          </p:val>
                                        </p:tav>
                                        <p:tav tm="100000">
                                          <p:val>
                                            <p:strVal val="#ppt_w"/>
                                          </p:val>
                                        </p:tav>
                                      </p:tavLst>
                                    </p:anim>
                                    <p:anim calcmode="lin" valueType="num">
                                      <p:cBhvr additive="base">
                                        <p:cTn id="74" dur="500" fill="hold"/>
                                        <p:tgtEl>
                                          <p:spTgt spid="27659"/>
                                        </p:tgtEl>
                                        <p:attrNameLst>
                                          <p:attrName>ppt_h</p:attrName>
                                        </p:attrNameLst>
                                      </p:cBhvr>
                                      <p:tavLst>
                                        <p:tav tm="0">
                                          <p:val>
                                            <p:strVal val="#ppt_h"/>
                                          </p:val>
                                        </p:tav>
                                        <p:tav tm="100000">
                                          <p:val>
                                            <p:strVal val="#ppt_h"/>
                                          </p:val>
                                        </p:tav>
                                      </p:tavLst>
                                    </p:anim>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23" presetClass="entr" presetSubtype="16" fill="hold" grpId="9" nodeType="clickEffect">
                                  <p:stCondLst>
                                    <p:cond delay="0"/>
                                  </p:stCondLst>
                                  <p:childTnLst>
                                    <p:set>
                                      <p:cBhvr>
                                        <p:cTn id="79" dur="1" fill="hold">
                                          <p:stCondLst>
                                            <p:cond delay="0"/>
                                          </p:stCondLst>
                                        </p:cTn>
                                        <p:tgtEl>
                                          <p:spTgt spid="27660"/>
                                        </p:tgtEl>
                                        <p:attrNameLst>
                                          <p:attrName>style.visibility</p:attrName>
                                        </p:attrNameLst>
                                      </p:cBhvr>
                                      <p:to>
                                        <p:strVal val="visible"/>
                                      </p:to>
                                    </p:set>
                                    <p:anim calcmode="lin" valueType="num">
                                      <p:cBhvr additive="base">
                                        <p:cTn id="80" dur="500" fill="hold"/>
                                        <p:tgtEl>
                                          <p:spTgt spid="27660"/>
                                        </p:tgtEl>
                                        <p:attrNameLst>
                                          <p:attrName>ppt_w</p:attrName>
                                        </p:attrNameLst>
                                      </p:cBhvr>
                                      <p:tavLst>
                                        <p:tav tm="0">
                                          <p:val>
                                            <p:fltVal val="0"/>
                                          </p:val>
                                        </p:tav>
                                        <p:tav tm="100000">
                                          <p:val>
                                            <p:strVal val="#ppt_w"/>
                                          </p:val>
                                        </p:tav>
                                      </p:tavLst>
                                    </p:anim>
                                    <p:anim calcmode="lin" valueType="num">
                                      <p:cBhvr additive="base">
                                        <p:cTn id="81" dur="500" fill="hold"/>
                                        <p:tgtEl>
                                          <p:spTgt spid="27660"/>
                                        </p:tgtEl>
                                        <p:attrNameLst>
                                          <p:attrName>ppt_h</p:attrName>
                                        </p:attrNameLst>
                                      </p:cBhvr>
                                      <p:tavLst>
                                        <p:tav tm="0">
                                          <p:val>
                                            <p:fltVal val="0"/>
                                          </p:val>
                                        </p:tav>
                                        <p:tav tm="100000">
                                          <p:val>
                                            <p:strVal val="#ppt_h"/>
                                          </p:val>
                                        </p:tav>
                                      </p:tavLst>
                                    </p:anim>
                                  </p:childTnLst>
                                </p:cTn>
                              </p:par>
                            </p:childTnLst>
                          </p:cTn>
                        </p:par>
                      </p:childTnLst>
                    </p:cTn>
                  </p:par>
                  <p:par>
                    <p:cTn id="82" fill="hold" nodeType="clickPar">
                      <p:stCondLst>
                        <p:cond delay="indefinite"/>
                      </p:stCondLst>
                      <p:childTnLst>
                        <p:par>
                          <p:cTn id="83" fill="hold" nodeType="withGroup">
                            <p:stCondLst>
                              <p:cond delay="indefinite"/>
                            </p:stCondLst>
                          </p:cTn>
                        </p:par>
                        <p:par>
                          <p:cTn id="84" fill="hold" nodeType="afterGroup">
                            <p:stCondLst>
                              <p:cond delay="0"/>
                            </p:stCondLst>
                            <p:childTnLst>
                              <p:par>
                                <p:cTn id="85" presetID="9" presetClass="entr" presetSubtype="0" fill="hold" grpId="10" nodeType="clickEffect">
                                  <p:stCondLst>
                                    <p:cond delay="0"/>
                                  </p:stCondLst>
                                  <p:childTnLst>
                                    <p:set>
                                      <p:cBhvr>
                                        <p:cTn id="86" dur="1" fill="hold">
                                          <p:stCondLst>
                                            <p:cond delay="0"/>
                                          </p:stCondLst>
                                        </p:cTn>
                                        <p:tgtEl>
                                          <p:spTgt spid="27661"/>
                                        </p:tgtEl>
                                        <p:attrNameLst>
                                          <p:attrName>style.visibility</p:attrName>
                                        </p:attrNameLst>
                                      </p:cBhvr>
                                      <p:to>
                                        <p:strVal val="visible"/>
                                      </p:to>
                                    </p:set>
                                    <p:animEffect transition="in" filter="dissolve">
                                      <p:cBhvr>
                                        <p:cTn id="87" dur="500"/>
                                        <p:tgtEl>
                                          <p:spTgt spid="27661"/>
                                        </p:tgtEl>
                                      </p:cBhvr>
                                    </p:animEffect>
                                  </p:childTnLst>
                                </p:cTn>
                              </p:par>
                            </p:childTnLst>
                          </p:cTn>
                        </p:par>
                      </p:childTnLst>
                    </p:cTn>
                  </p:par>
                  <p:par>
                    <p:cTn id="88" fill="hold" nodeType="clickPar">
                      <p:stCondLst>
                        <p:cond delay="indefinite"/>
                      </p:stCondLst>
                      <p:childTnLst>
                        <p:par>
                          <p:cTn id="89" fill="hold" nodeType="withGroup">
                            <p:stCondLst>
                              <p:cond delay="indefinite"/>
                            </p:stCondLst>
                          </p:cTn>
                        </p:par>
                        <p:par>
                          <p:cTn id="90" fill="hold" nodeType="afterGroup">
                            <p:stCondLst>
                              <p:cond delay="0"/>
                            </p:stCondLst>
                            <p:childTnLst>
                              <p:par>
                                <p:cTn id="91" presetID="9" presetClass="entr" presetSubtype="0" fill="hold" grpId="11" nodeType="clickEffect">
                                  <p:stCondLst>
                                    <p:cond delay="0"/>
                                  </p:stCondLst>
                                  <p:childTnLst>
                                    <p:set>
                                      <p:cBhvr>
                                        <p:cTn id="92" dur="1" fill="hold">
                                          <p:stCondLst>
                                            <p:cond delay="0"/>
                                          </p:stCondLst>
                                        </p:cTn>
                                        <p:tgtEl>
                                          <p:spTgt spid="27662"/>
                                        </p:tgtEl>
                                        <p:attrNameLst>
                                          <p:attrName>style.visibility</p:attrName>
                                        </p:attrNameLst>
                                      </p:cBhvr>
                                      <p:to>
                                        <p:strVal val="visible"/>
                                      </p:to>
                                    </p:set>
                                    <p:animEffect transition="in" filter="dissolve">
                                      <p:cBhvr>
                                        <p:cTn id="93" dur="500"/>
                                        <p:tgtEl>
                                          <p:spTgt spid="27662"/>
                                        </p:tgtEl>
                                      </p:cBhvr>
                                    </p:animEffect>
                                  </p:childTnLst>
                                </p:cTn>
                              </p:par>
                            </p:childTnLst>
                          </p:cTn>
                        </p:par>
                      </p:childTnLst>
                    </p:cTn>
                  </p:par>
                  <p:par>
                    <p:cTn id="94" fill="hold" nodeType="clickPar">
                      <p:stCondLst>
                        <p:cond delay="indefinite"/>
                      </p:stCondLst>
                      <p:childTnLst>
                        <p:par>
                          <p:cTn id="95" fill="hold" nodeType="withGroup">
                            <p:stCondLst>
                              <p:cond delay="indefinite"/>
                            </p:stCondLst>
                          </p:cTn>
                        </p:par>
                        <p:par>
                          <p:cTn id="96" fill="hold" nodeType="afterGroup">
                            <p:stCondLst>
                              <p:cond delay="0"/>
                            </p:stCondLst>
                            <p:childTnLst>
                              <p:par>
                                <p:cTn id="97" presetID="9" presetClass="entr" presetSubtype="0" fill="hold" grpId="12" nodeType="clickEffect">
                                  <p:stCondLst>
                                    <p:cond delay="0"/>
                                  </p:stCondLst>
                                  <p:childTnLst>
                                    <p:set>
                                      <p:cBhvr>
                                        <p:cTn id="98" dur="1" fill="hold">
                                          <p:stCondLst>
                                            <p:cond delay="0"/>
                                          </p:stCondLst>
                                        </p:cTn>
                                        <p:tgtEl>
                                          <p:spTgt spid="27663"/>
                                        </p:tgtEl>
                                        <p:attrNameLst>
                                          <p:attrName>style.visibility</p:attrName>
                                        </p:attrNameLst>
                                      </p:cBhvr>
                                      <p:to>
                                        <p:strVal val="visible"/>
                                      </p:to>
                                    </p:set>
                                    <p:animEffect transition="in" filter="dissolve">
                                      <p:cBhvr>
                                        <p:cTn id="99" dur="500"/>
                                        <p:tgtEl>
                                          <p:spTgt spid="27663"/>
                                        </p:tgtEl>
                                      </p:cBhvr>
                                    </p:animEffect>
                                  </p:childTnLst>
                                </p:cTn>
                              </p:par>
                            </p:childTnLst>
                          </p:cTn>
                        </p:par>
                      </p:childTnLst>
                    </p:cTn>
                  </p:par>
                  <p:par>
                    <p:cTn id="100" fill="hold" nodeType="clickPar">
                      <p:stCondLst>
                        <p:cond delay="indefinite"/>
                      </p:stCondLst>
                      <p:childTnLst>
                        <p:par>
                          <p:cTn id="101" fill="hold" nodeType="withGroup">
                            <p:stCondLst>
                              <p:cond delay="indefinite"/>
                            </p:stCondLst>
                          </p:cTn>
                        </p:par>
                        <p:par>
                          <p:cTn id="102" fill="hold" nodeType="afterGroup">
                            <p:stCondLst>
                              <p:cond delay="0"/>
                            </p:stCondLst>
                            <p:childTnLst>
                              <p:par>
                                <p:cTn id="103" presetID="9" presetClass="entr" presetSubtype="0" fill="hold" grpId="13" nodeType="clickEffect">
                                  <p:stCondLst>
                                    <p:cond delay="0"/>
                                  </p:stCondLst>
                                  <p:childTnLst>
                                    <p:set>
                                      <p:cBhvr>
                                        <p:cTn id="104" dur="1" fill="hold">
                                          <p:stCondLst>
                                            <p:cond delay="0"/>
                                          </p:stCondLst>
                                        </p:cTn>
                                        <p:tgtEl>
                                          <p:spTgt spid="27664"/>
                                        </p:tgtEl>
                                        <p:attrNameLst>
                                          <p:attrName>style.visibility</p:attrName>
                                        </p:attrNameLst>
                                      </p:cBhvr>
                                      <p:to>
                                        <p:strVal val="visible"/>
                                      </p:to>
                                    </p:set>
                                    <p:animEffect transition="in" filter="dissolve">
                                      <p:cBhvr>
                                        <p:cTn id="105" dur="500"/>
                                        <p:tgtEl>
                                          <p:spTgt spid="27664"/>
                                        </p:tgtEl>
                                      </p:cBhvr>
                                    </p:animEffect>
                                  </p:childTnLst>
                                </p:cTn>
                              </p:par>
                            </p:childTnLst>
                          </p:cTn>
                        </p:par>
                      </p:childTnLst>
                    </p:cTn>
                  </p:par>
                  <p:par>
                    <p:cTn id="106" fill="hold" nodeType="clickPar">
                      <p:stCondLst>
                        <p:cond delay="indefinite"/>
                      </p:stCondLst>
                      <p:childTnLst>
                        <p:par>
                          <p:cTn id="107" fill="hold" nodeType="withGroup">
                            <p:stCondLst>
                              <p:cond delay="indefinite"/>
                            </p:stCondLst>
                          </p:cTn>
                        </p:par>
                        <p:par>
                          <p:cTn id="108" fill="hold" nodeType="afterGroup">
                            <p:stCondLst>
                              <p:cond delay="0"/>
                            </p:stCondLst>
                            <p:childTnLst>
                              <p:par>
                                <p:cTn id="109" presetID="9" presetClass="entr" presetSubtype="0" fill="hold" grpId="14" nodeType="clickEffect">
                                  <p:stCondLst>
                                    <p:cond delay="0"/>
                                  </p:stCondLst>
                                  <p:childTnLst>
                                    <p:set>
                                      <p:cBhvr>
                                        <p:cTn id="110" dur="1" fill="hold">
                                          <p:stCondLst>
                                            <p:cond delay="0"/>
                                          </p:stCondLst>
                                        </p:cTn>
                                        <p:tgtEl>
                                          <p:spTgt spid="27665"/>
                                        </p:tgtEl>
                                        <p:attrNameLst>
                                          <p:attrName>style.visibility</p:attrName>
                                        </p:attrNameLst>
                                      </p:cBhvr>
                                      <p:to>
                                        <p:strVal val="visible"/>
                                      </p:to>
                                    </p:set>
                                    <p:animEffect transition="in" filter="dissolve">
                                      <p:cBhvr>
                                        <p:cTn id="111" dur="500"/>
                                        <p:tgtEl>
                                          <p:spTgt spid="27665"/>
                                        </p:tgtEl>
                                      </p:cBhvr>
                                    </p:animEffect>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9" presetClass="entr" presetSubtype="0" fill="hold" grpId="16" nodeType="clickEffect">
                                  <p:stCondLst>
                                    <p:cond delay="0"/>
                                  </p:stCondLst>
                                  <p:childTnLst>
                                    <p:set>
                                      <p:cBhvr>
                                        <p:cTn id="116" dur="1" fill="hold">
                                          <p:stCondLst>
                                            <p:cond delay="0"/>
                                          </p:stCondLst>
                                        </p:cTn>
                                        <p:tgtEl>
                                          <p:spTgt spid="27667"/>
                                        </p:tgtEl>
                                        <p:attrNameLst>
                                          <p:attrName>style.visibility</p:attrName>
                                        </p:attrNameLst>
                                      </p:cBhvr>
                                      <p:to>
                                        <p:strVal val="visible"/>
                                      </p:to>
                                    </p:set>
                                    <p:animEffect transition="in" filter="dissolve">
                                      <p:cBhvr>
                                        <p:cTn id="117" dur="500"/>
                                        <p:tgtEl>
                                          <p:spTgt spid="27667"/>
                                        </p:tgtEl>
                                      </p:cBhvr>
                                    </p:animEffect>
                                  </p:childTnLst>
                                </p:cTn>
                              </p:par>
                            </p:childTnLst>
                          </p:cTn>
                        </p:par>
                      </p:childTnLst>
                    </p:cTn>
                  </p:par>
                  <p:par>
                    <p:cTn id="118" fill="hold" nodeType="clickPar">
                      <p:stCondLst>
                        <p:cond delay="indefinite"/>
                      </p:stCondLst>
                      <p:childTnLst>
                        <p:par>
                          <p:cTn id="119" fill="hold" nodeType="withGroup">
                            <p:stCondLst>
                              <p:cond delay="indefinite"/>
                            </p:stCondLst>
                          </p:cTn>
                        </p:par>
                        <p:par>
                          <p:cTn id="120" fill="hold" nodeType="afterGroup">
                            <p:stCondLst>
                              <p:cond delay="0"/>
                            </p:stCondLst>
                            <p:childTnLst>
                              <p:par>
                                <p:cTn id="121" presetID="9" presetClass="entr" presetSubtype="0" fill="hold" grpId="15" nodeType="clickEffect">
                                  <p:stCondLst>
                                    <p:cond delay="0"/>
                                  </p:stCondLst>
                                  <p:childTnLst>
                                    <p:set>
                                      <p:cBhvr>
                                        <p:cTn id="122" dur="1" fill="hold">
                                          <p:stCondLst>
                                            <p:cond delay="0"/>
                                          </p:stCondLst>
                                        </p:cTn>
                                        <p:tgtEl>
                                          <p:spTgt spid="27666"/>
                                        </p:tgtEl>
                                        <p:attrNameLst>
                                          <p:attrName>style.visibility</p:attrName>
                                        </p:attrNameLst>
                                      </p:cBhvr>
                                      <p:to>
                                        <p:strVal val="visible"/>
                                      </p:to>
                                    </p:set>
                                    <p:animEffect transition="in" filter="dissolve">
                                      <p:cBhvr>
                                        <p:cTn id="123" dur="500"/>
                                        <p:tgtEl>
                                          <p:spTgt spid="27666"/>
                                        </p:tgtEl>
                                      </p:cBhvr>
                                    </p:animEffect>
                                  </p:childTnLst>
                                </p:cTn>
                              </p:par>
                            </p:childTnLst>
                          </p:cTn>
                        </p:par>
                      </p:childTnLst>
                    </p:cTn>
                  </p:par>
                  <p:par>
                    <p:cTn id="124" fill="hold" nodeType="clickPar">
                      <p:stCondLst>
                        <p:cond delay="indefinite"/>
                      </p:stCondLst>
                      <p:childTnLst>
                        <p:par>
                          <p:cTn id="125" fill="hold" nodeType="withGroup">
                            <p:stCondLst>
                              <p:cond delay="indefinite"/>
                            </p:stCondLst>
                          </p:cTn>
                        </p:par>
                        <p:par>
                          <p:cTn id="126" fill="hold" nodeType="afterGroup">
                            <p:stCondLst>
                              <p:cond delay="0"/>
                            </p:stCondLst>
                            <p:childTnLst>
                              <p:par>
                                <p:cTn id="127" presetID="9" presetClass="entr" presetSubtype="0" fill="hold" grpId="17" nodeType="clickEffect">
                                  <p:stCondLst>
                                    <p:cond delay="0"/>
                                  </p:stCondLst>
                                  <p:childTnLst>
                                    <p:set>
                                      <p:cBhvr>
                                        <p:cTn id="128" dur="1" fill="hold">
                                          <p:stCondLst>
                                            <p:cond delay="0"/>
                                          </p:stCondLst>
                                        </p:cTn>
                                        <p:tgtEl>
                                          <p:spTgt spid="27668"/>
                                        </p:tgtEl>
                                        <p:attrNameLst>
                                          <p:attrName>style.visibility</p:attrName>
                                        </p:attrNameLst>
                                      </p:cBhvr>
                                      <p:to>
                                        <p:strVal val="visible"/>
                                      </p:to>
                                    </p:set>
                                    <p:animEffect transition="in" filter="dissolve">
                                      <p:cBhvr>
                                        <p:cTn id="129" dur="500"/>
                                        <p:tgtEl>
                                          <p:spTgt spid="27668"/>
                                        </p:tgtEl>
                                      </p:cBhvr>
                                    </p:animEffect>
                                  </p:childTnLst>
                                </p:cTn>
                              </p:par>
                            </p:childTnLst>
                          </p:cTn>
                        </p:par>
                      </p:childTnLst>
                    </p:cTn>
                  </p:par>
                  <p:par>
                    <p:cTn id="130" fill="hold" nodeType="clickPar">
                      <p:stCondLst>
                        <p:cond delay="indefinite"/>
                      </p:stCondLst>
                      <p:childTnLst>
                        <p:par>
                          <p:cTn id="131" fill="hold" nodeType="withGroup">
                            <p:stCondLst>
                              <p:cond delay="indefinite"/>
                            </p:stCondLst>
                          </p:cTn>
                        </p:par>
                        <p:par>
                          <p:cTn id="132" fill="hold" nodeType="afterGroup">
                            <p:stCondLst>
                              <p:cond delay="0"/>
                            </p:stCondLst>
                            <p:childTnLst>
                              <p:par>
                                <p:cTn id="133" presetID="16" presetClass="entr" presetSubtype="26" fill="hold" grpId="18" nodeType="clickEffect">
                                  <p:stCondLst>
                                    <p:cond delay="0"/>
                                  </p:stCondLst>
                                  <p:childTnLst>
                                    <p:set>
                                      <p:cBhvr>
                                        <p:cTn id="134" dur="1" fill="hold">
                                          <p:stCondLst>
                                            <p:cond delay="0"/>
                                          </p:stCondLst>
                                        </p:cTn>
                                        <p:tgtEl>
                                          <p:spTgt spid="27669"/>
                                        </p:tgtEl>
                                        <p:attrNameLst>
                                          <p:attrName>style.visibility</p:attrName>
                                        </p:attrNameLst>
                                      </p:cBhvr>
                                      <p:to>
                                        <p:strVal val="visible"/>
                                      </p:to>
                                    </p:set>
                                    <p:animEffect transition="in" filter="barn(inHorizontal)">
                                      <p:cBhvr>
                                        <p:cTn id="135" dur="500"/>
                                        <p:tgtEl>
                                          <p:spTgt spid="27669"/>
                                        </p:tgtEl>
                                      </p:cBhvr>
                                    </p:animEffect>
                                  </p:childTnLst>
                                </p:cTn>
                              </p:par>
                            </p:childTnLst>
                          </p:cTn>
                        </p:par>
                      </p:childTnLst>
                    </p:cTn>
                  </p:par>
                  <p:par>
                    <p:cTn id="136" fill="hold" nodeType="clickPar">
                      <p:stCondLst>
                        <p:cond delay="indefinite"/>
                      </p:stCondLst>
                      <p:childTnLst>
                        <p:par>
                          <p:cTn id="137" fill="hold" nodeType="withGroup">
                            <p:stCondLst>
                              <p:cond delay="indefinite"/>
                            </p:stCondLst>
                          </p:cTn>
                        </p:par>
                        <p:par>
                          <p:cTn id="138" fill="hold" nodeType="afterGroup">
                            <p:stCondLst>
                              <p:cond delay="0"/>
                            </p:stCondLst>
                            <p:childTnLst>
                              <p:par>
                                <p:cTn id="139" presetID="17" presetClass="entr" presetSubtype="2" fill="hold" grpId="19" nodeType="clickEffect">
                                  <p:stCondLst>
                                    <p:cond delay="0"/>
                                  </p:stCondLst>
                                  <p:childTnLst>
                                    <p:set>
                                      <p:cBhvr>
                                        <p:cTn id="140" dur="1" fill="hold">
                                          <p:stCondLst>
                                            <p:cond delay="0"/>
                                          </p:stCondLst>
                                        </p:cTn>
                                        <p:tgtEl>
                                          <p:spTgt spid="27670"/>
                                        </p:tgtEl>
                                        <p:attrNameLst>
                                          <p:attrName>style.visibility</p:attrName>
                                        </p:attrNameLst>
                                      </p:cBhvr>
                                      <p:to>
                                        <p:strVal val="visible"/>
                                      </p:to>
                                    </p:set>
                                    <p:anim calcmode="lin" valueType="num">
                                      <p:cBhvr additive="base">
                                        <p:cTn id="141" dur="500" fill="hold"/>
                                        <p:tgtEl>
                                          <p:spTgt spid="27670"/>
                                        </p:tgtEl>
                                        <p:attrNameLst>
                                          <p:attrName>ppt_x</p:attrName>
                                        </p:attrNameLst>
                                      </p:cBhvr>
                                      <p:tavLst>
                                        <p:tav tm="0">
                                          <p:val>
                                            <p:strVal val="#ppt_x+#ppt_w/2"/>
                                          </p:val>
                                        </p:tav>
                                        <p:tav tm="100000">
                                          <p:val>
                                            <p:strVal val="#ppt_x"/>
                                          </p:val>
                                        </p:tav>
                                      </p:tavLst>
                                    </p:anim>
                                    <p:anim calcmode="lin" valueType="num">
                                      <p:cBhvr additive="base">
                                        <p:cTn id="142" dur="500" fill="hold"/>
                                        <p:tgtEl>
                                          <p:spTgt spid="27670"/>
                                        </p:tgtEl>
                                        <p:attrNameLst>
                                          <p:attrName>ppt_y</p:attrName>
                                        </p:attrNameLst>
                                      </p:cBhvr>
                                      <p:tavLst>
                                        <p:tav tm="0">
                                          <p:val>
                                            <p:strVal val="#ppt_y"/>
                                          </p:val>
                                        </p:tav>
                                        <p:tav tm="100000">
                                          <p:val>
                                            <p:strVal val="#ppt_y"/>
                                          </p:val>
                                        </p:tav>
                                      </p:tavLst>
                                    </p:anim>
                                    <p:anim calcmode="lin" valueType="num">
                                      <p:cBhvr additive="base">
                                        <p:cTn id="143" dur="500" fill="hold"/>
                                        <p:tgtEl>
                                          <p:spTgt spid="27670"/>
                                        </p:tgtEl>
                                        <p:attrNameLst>
                                          <p:attrName>ppt_w</p:attrName>
                                        </p:attrNameLst>
                                      </p:cBhvr>
                                      <p:tavLst>
                                        <p:tav tm="0">
                                          <p:val>
                                            <p:fltVal val="0"/>
                                          </p:val>
                                        </p:tav>
                                        <p:tav tm="100000">
                                          <p:val>
                                            <p:strVal val="#ppt_w"/>
                                          </p:val>
                                        </p:tav>
                                      </p:tavLst>
                                    </p:anim>
                                    <p:anim calcmode="lin" valueType="num">
                                      <p:cBhvr additive="base">
                                        <p:cTn id="144" dur="500" fill="hold"/>
                                        <p:tgtEl>
                                          <p:spTgt spid="276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1"/>
      <p:bldP spid="27653" grpId="2"/>
      <p:bldP spid="27654" grpId="3"/>
      <p:bldP spid="27655" grpId="4"/>
      <p:bldP spid="27656" grpId="5"/>
      <p:bldP spid="27657" grpId="6"/>
      <p:bldP spid="27658" grpId="7"/>
      <p:bldP spid="27659" grpId="8"/>
      <p:bldP spid="27660" grpId="9"/>
      <p:bldP spid="27661" grpId="10"/>
      <p:bldP spid="27662" grpId="11"/>
      <p:bldP spid="27663" grpId="12"/>
      <p:bldP spid="27664" grpId="13"/>
      <p:bldP spid="27665" grpId="14"/>
      <p:bldP spid="27666" grpId="15"/>
      <p:bldP spid="27667" grpId="16"/>
      <p:bldP spid="27668" grpId="17"/>
      <p:bldP spid="27669" grpId="18"/>
      <p:bldP spid="27670" grpId="19"/>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bg>
      <p:bgPr>
        <a:blipFill rotWithShape="0">
          <a:blip r:embed="rId2">
            <a:duotone>
              <a:schemeClr val="bg1"/>
              <a:srgbClr val="FFFFFF"/>
            </a:duotone>
          </a:blip>
          <a:stretch>
            <a:fillRect/>
          </a:stretch>
        </a:blipFill>
        <a:effectLst/>
      </p:bgPr>
    </p:bg>
    <p:spTree>
      <p:nvGrpSpPr>
        <p:cNvPr id="1" name=""/>
        <p:cNvGrpSpPr/>
        <p:nvPr/>
      </p:nvGrpSpPr>
      <p:grpSpPr>
        <a:xfrm>
          <a:off x="0" y="0"/>
          <a:ext cx="0" cy="0"/>
        </a:xfrm>
      </p:grpSpPr>
      <p:sp>
        <p:nvSpPr>
          <p:cNvPr id="37890" name="Text Box 2"/>
          <p:cNvSpPr txBox="1"/>
          <p:nvPr/>
        </p:nvSpPr>
        <p:spPr>
          <a:xfrm>
            <a:off x="990600" y="2209800"/>
            <a:ext cx="660400" cy="2209800"/>
          </a:xfrm>
          <a:prstGeom prst="rect">
            <a:avLst/>
          </a:prstGeom>
          <a:solidFill>
            <a:srgbClr val="92D050"/>
          </a:solidFill>
          <a:ln w="9525">
            <a:noFill/>
          </a:ln>
        </p:spPr>
        <p:txBody>
          <a:bodyPr vert="eaVert">
            <a:spAutoFit/>
          </a:bodyPr>
          <a:lstStyle/>
          <a:p>
            <a:pPr>
              <a:lnSpc>
                <a:spcPct val="110000"/>
              </a:lnSpc>
              <a:spcBef>
                <a:spcPct val="50000"/>
              </a:spcBef>
            </a:pPr>
            <a:r>
              <a:rPr lang="zh-CN" altLang="en-US" sz="3200" b="1">
                <a:latin typeface="黑体" pitchFamily="49" charset="-122"/>
                <a:ea typeface="黑体" pitchFamily="49" charset="-122"/>
              </a:rPr>
              <a:t>荷塘的四面</a:t>
            </a:r>
          </a:p>
        </p:txBody>
      </p:sp>
      <p:sp>
        <p:nvSpPr>
          <p:cNvPr id="28675" name="AutoShape 3"/>
          <p:cNvSpPr/>
          <p:nvPr/>
        </p:nvSpPr>
        <p:spPr>
          <a:xfrm>
            <a:off x="1905000" y="914400"/>
            <a:ext cx="304800" cy="4495800"/>
          </a:xfrm>
          <a:prstGeom prst="leftBrace">
            <a:avLst>
              <a:gd name="adj1" fmla="val 116634"/>
              <a:gd name="adj2" fmla="val 50000"/>
            </a:avLst>
          </a:prstGeom>
          <a:noFill/>
          <a:ln w="19050" cap="flat" cmpd="sng">
            <a:solidFill>
              <a:srgbClr val="000000"/>
            </a:solidFill>
            <a:prstDash val="solid"/>
            <a:headEnd type="none" w="med" len="med"/>
            <a:tailEnd type="none" w="med" len="med"/>
          </a:ln>
        </p:spPr>
        <p:txBody>
          <a:bodyPr wrap="none" anchor="ctr"/>
          <a:lstStyle/>
          <a:p>
            <a:pPr algn="ctr"/>
            <a:endParaRPr lang="zh-CN" altLang="zh-CN" sz="2000">
              <a:latin typeface="Arial" pitchFamily="34" charset="0"/>
            </a:endParaRPr>
          </a:p>
        </p:txBody>
      </p:sp>
      <p:sp>
        <p:nvSpPr>
          <p:cNvPr id="28679" name="Text Box 7"/>
          <p:cNvSpPr txBox="1"/>
          <p:nvPr/>
        </p:nvSpPr>
        <p:spPr>
          <a:xfrm>
            <a:off x="4495800" y="609600"/>
            <a:ext cx="2438400" cy="2160588"/>
          </a:xfrm>
          <a:prstGeom prst="rect">
            <a:avLst/>
          </a:prstGeom>
          <a:noFill/>
          <a:ln w="9525">
            <a:noFill/>
          </a:ln>
        </p:spPr>
        <p:txBody>
          <a:bodyPr>
            <a:spAutoFit/>
          </a:bodyPr>
          <a:lstStyle/>
          <a:p>
            <a:pPr>
              <a:lnSpc>
                <a:spcPct val="120000"/>
              </a:lnSpc>
              <a:spcBef>
                <a:spcPct val="50000"/>
              </a:spcBef>
            </a:pPr>
            <a:r>
              <a:rPr lang="zh-CN" altLang="en-US" sz="2800">
                <a:latin typeface="黑体" pitchFamily="49" charset="-122"/>
                <a:ea typeface="黑体" pitchFamily="49" charset="-122"/>
              </a:rPr>
              <a:t>远远近近</a:t>
            </a:r>
            <a:r>
              <a:rPr lang="en-US" altLang="zh-CN" sz="2800">
                <a:latin typeface="黑体" pitchFamily="49" charset="-122"/>
                <a:ea typeface="黑体" pitchFamily="49" charset="-122"/>
              </a:rPr>
              <a:t> </a:t>
            </a:r>
            <a:r>
              <a:rPr lang="zh-CN" altLang="en-US" sz="2800">
                <a:latin typeface="黑体" pitchFamily="49" charset="-122"/>
                <a:ea typeface="黑体" pitchFamily="49" charset="-122"/>
              </a:rPr>
              <a:t> </a:t>
            </a:r>
            <a:r>
              <a:rPr lang="en-US" altLang="zh-CN" sz="2800">
                <a:latin typeface="黑体" pitchFamily="49" charset="-122"/>
                <a:ea typeface="黑体" pitchFamily="49" charset="-122"/>
              </a:rPr>
              <a:t> </a:t>
            </a:r>
            <a:r>
              <a:rPr lang="zh-CN" altLang="en-US" sz="2800">
                <a:latin typeface="黑体" pitchFamily="49" charset="-122"/>
                <a:ea typeface="黑体" pitchFamily="49" charset="-122"/>
              </a:rPr>
              <a:t>高高低低</a:t>
            </a:r>
            <a:r>
              <a:rPr lang="en-US" altLang="zh-CN" sz="2800">
                <a:latin typeface="黑体" pitchFamily="49" charset="-122"/>
                <a:ea typeface="黑体" pitchFamily="49" charset="-122"/>
              </a:rPr>
              <a:t>   </a:t>
            </a:r>
            <a:r>
              <a:rPr lang="zh-CN" altLang="en-US" sz="2800">
                <a:latin typeface="黑体" pitchFamily="49" charset="-122"/>
                <a:ea typeface="黑体" pitchFamily="49" charset="-122"/>
              </a:rPr>
              <a:t>阴阴的     乍看像烟雾般</a:t>
            </a:r>
          </a:p>
        </p:txBody>
      </p:sp>
      <p:sp>
        <p:nvSpPr>
          <p:cNvPr id="28680" name="AutoShape 8"/>
          <p:cNvSpPr/>
          <p:nvPr/>
        </p:nvSpPr>
        <p:spPr>
          <a:xfrm>
            <a:off x="6705600" y="914400"/>
            <a:ext cx="381000" cy="4572000"/>
          </a:xfrm>
          <a:prstGeom prst="rightBrace">
            <a:avLst>
              <a:gd name="adj1" fmla="val 93777"/>
              <a:gd name="adj2" fmla="val 50000"/>
            </a:avLst>
          </a:prstGeom>
          <a:noFill/>
          <a:ln w="19050" cap="flat" cmpd="sng">
            <a:solidFill>
              <a:srgbClr val="000000"/>
            </a:solidFill>
            <a:prstDash val="solid"/>
            <a:headEnd type="none" w="med" len="med"/>
            <a:tailEnd type="none" w="med" len="med"/>
          </a:ln>
        </p:spPr>
        <p:txBody>
          <a:bodyPr wrap="none" anchor="ctr"/>
          <a:lstStyle/>
          <a:p>
            <a:endParaRPr lang="zh-CN" altLang="en-US">
              <a:latin typeface="Arial" pitchFamily="34" charset="0"/>
            </a:endParaRPr>
          </a:p>
        </p:txBody>
      </p:sp>
      <p:sp>
        <p:nvSpPr>
          <p:cNvPr id="28681" name="Text Box 9"/>
          <p:cNvSpPr txBox="1"/>
          <p:nvPr/>
        </p:nvSpPr>
        <p:spPr>
          <a:xfrm>
            <a:off x="7391400" y="2209800"/>
            <a:ext cx="660400" cy="2362200"/>
          </a:xfrm>
          <a:prstGeom prst="rect">
            <a:avLst/>
          </a:prstGeom>
          <a:solidFill>
            <a:srgbClr val="92D050"/>
          </a:solidFill>
          <a:ln w="9525">
            <a:noFill/>
          </a:ln>
        </p:spPr>
        <p:txBody>
          <a:bodyPr vert="eaVert">
            <a:spAutoFit/>
          </a:bodyPr>
          <a:lstStyle/>
          <a:p>
            <a:pPr>
              <a:lnSpc>
                <a:spcPct val="110000"/>
              </a:lnSpc>
              <a:spcBef>
                <a:spcPct val="50000"/>
              </a:spcBef>
            </a:pPr>
            <a:r>
              <a:rPr lang="zh-CN" altLang="en-US" sz="3200" b="1">
                <a:latin typeface="黑体" pitchFamily="49" charset="-122"/>
                <a:ea typeface="黑体" pitchFamily="49" charset="-122"/>
              </a:rPr>
              <a:t>整体的风光</a:t>
            </a:r>
          </a:p>
        </p:txBody>
      </p:sp>
      <p:sp>
        <p:nvSpPr>
          <p:cNvPr id="11" name="矩形 10"/>
          <p:cNvSpPr/>
          <p:nvPr/>
        </p:nvSpPr>
        <p:spPr>
          <a:xfrm>
            <a:off x="2438400" y="1295400"/>
            <a:ext cx="903288" cy="523875"/>
          </a:xfrm>
          <a:prstGeom prst="rect">
            <a:avLst/>
          </a:prstGeom>
          <a:solidFill>
            <a:srgbClr val="FFC000"/>
          </a:solidFill>
          <a:ln w="9525">
            <a:noFill/>
          </a:ln>
        </p:spPr>
        <p:txBody>
          <a:bodyPr wrap="none">
            <a:spAutoFit/>
          </a:bodyPr>
          <a:lstStyle/>
          <a:p>
            <a:r>
              <a:rPr lang="zh-CN" altLang="en-US" sz="2800">
                <a:latin typeface="黑体" pitchFamily="49" charset="-122"/>
                <a:ea typeface="黑体" pitchFamily="49" charset="-122"/>
              </a:rPr>
              <a:t>杨柳</a:t>
            </a:r>
          </a:p>
        </p:txBody>
      </p:sp>
      <p:sp>
        <p:nvSpPr>
          <p:cNvPr id="12" name="矩形 11"/>
          <p:cNvSpPr/>
          <p:nvPr/>
        </p:nvSpPr>
        <p:spPr>
          <a:xfrm>
            <a:off x="2438400" y="3048000"/>
            <a:ext cx="903288" cy="523875"/>
          </a:xfrm>
          <a:prstGeom prst="rect">
            <a:avLst/>
          </a:prstGeom>
          <a:solidFill>
            <a:srgbClr val="FFC000"/>
          </a:solidFill>
          <a:ln w="9525">
            <a:noFill/>
          </a:ln>
        </p:spPr>
        <p:txBody>
          <a:bodyPr wrap="none">
            <a:spAutoFit/>
          </a:bodyPr>
          <a:lstStyle/>
          <a:p>
            <a:r>
              <a:rPr lang="zh-CN" altLang="en-US" sz="2800">
                <a:latin typeface="黑体" pitchFamily="49" charset="-122"/>
                <a:ea typeface="黑体" pitchFamily="49" charset="-122"/>
              </a:rPr>
              <a:t>树梢</a:t>
            </a:r>
          </a:p>
        </p:txBody>
      </p:sp>
      <p:sp>
        <p:nvSpPr>
          <p:cNvPr id="13" name="矩形 12"/>
          <p:cNvSpPr/>
          <p:nvPr/>
        </p:nvSpPr>
        <p:spPr>
          <a:xfrm>
            <a:off x="4572000" y="29718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远山</a:t>
            </a:r>
          </a:p>
        </p:txBody>
      </p:sp>
      <p:sp>
        <p:nvSpPr>
          <p:cNvPr id="14" name="矩形 13"/>
          <p:cNvSpPr/>
          <p:nvPr/>
        </p:nvSpPr>
        <p:spPr>
          <a:xfrm>
            <a:off x="2438400" y="3657600"/>
            <a:ext cx="903288" cy="523875"/>
          </a:xfrm>
          <a:prstGeom prst="rect">
            <a:avLst/>
          </a:prstGeom>
          <a:solidFill>
            <a:srgbClr val="FFFF00"/>
          </a:solidFill>
          <a:ln w="9525">
            <a:noFill/>
          </a:ln>
        </p:spPr>
        <p:txBody>
          <a:bodyPr wrap="none">
            <a:spAutoFit/>
          </a:bodyPr>
          <a:lstStyle/>
          <a:p>
            <a:r>
              <a:rPr lang="zh-CN" altLang="en-US" sz="2800">
                <a:solidFill>
                  <a:schemeClr val="bg1">
                    <a:lumMod val="75000"/>
                  </a:schemeClr>
                </a:solidFill>
                <a:latin typeface="黑体" pitchFamily="49" charset="-122"/>
                <a:ea typeface="黑体" pitchFamily="49" charset="-122"/>
              </a:rPr>
              <a:t>树缝</a:t>
            </a:r>
          </a:p>
        </p:txBody>
      </p:sp>
      <p:sp>
        <p:nvSpPr>
          <p:cNvPr id="15" name="矩形 14"/>
          <p:cNvSpPr/>
          <p:nvPr/>
        </p:nvSpPr>
        <p:spPr>
          <a:xfrm>
            <a:off x="4572000" y="36576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灯光</a:t>
            </a:r>
          </a:p>
        </p:txBody>
      </p:sp>
      <p:sp>
        <p:nvSpPr>
          <p:cNvPr id="16" name="矩形 15"/>
          <p:cNvSpPr/>
          <p:nvPr/>
        </p:nvSpPr>
        <p:spPr>
          <a:xfrm>
            <a:off x="2438400" y="4343400"/>
            <a:ext cx="903288" cy="523875"/>
          </a:xfrm>
          <a:prstGeom prst="rect">
            <a:avLst/>
          </a:prstGeom>
          <a:solidFill>
            <a:srgbClr val="FFC000"/>
          </a:solidFill>
          <a:ln w="9525">
            <a:noFill/>
          </a:ln>
        </p:spPr>
        <p:txBody>
          <a:bodyPr wrap="none">
            <a:spAutoFit/>
          </a:bodyPr>
          <a:lstStyle/>
          <a:p>
            <a:r>
              <a:rPr lang="zh-CN" altLang="en-US" sz="2800">
                <a:latin typeface="黑体" pitchFamily="49" charset="-122"/>
                <a:ea typeface="黑体" pitchFamily="49" charset="-122"/>
              </a:rPr>
              <a:t>树上</a:t>
            </a:r>
          </a:p>
        </p:txBody>
      </p:sp>
      <p:sp>
        <p:nvSpPr>
          <p:cNvPr id="17" name="矩形 16"/>
          <p:cNvSpPr/>
          <p:nvPr/>
        </p:nvSpPr>
        <p:spPr>
          <a:xfrm>
            <a:off x="4572000" y="43434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蝉声</a:t>
            </a:r>
          </a:p>
        </p:txBody>
      </p:sp>
      <p:sp>
        <p:nvSpPr>
          <p:cNvPr id="18" name="矩形 17"/>
          <p:cNvSpPr/>
          <p:nvPr/>
        </p:nvSpPr>
        <p:spPr>
          <a:xfrm>
            <a:off x="2438400" y="5029200"/>
            <a:ext cx="903288" cy="523875"/>
          </a:xfrm>
          <a:prstGeom prst="rect">
            <a:avLst/>
          </a:prstGeom>
          <a:solidFill>
            <a:srgbClr val="FFFF00"/>
          </a:solidFill>
          <a:ln w="9525">
            <a:noFill/>
          </a:ln>
        </p:spPr>
        <p:txBody>
          <a:bodyPr wrap="none">
            <a:spAutoFit/>
          </a:bodyPr>
          <a:lstStyle/>
          <a:p>
            <a:r>
              <a:rPr lang="zh-CN" altLang="en-US" sz="2800">
                <a:solidFill>
                  <a:schemeClr val="bg1"/>
                </a:solidFill>
                <a:latin typeface="黑体" pitchFamily="49" charset="-122"/>
                <a:ea typeface="黑体" pitchFamily="49" charset="-122"/>
              </a:rPr>
              <a:t>水里</a:t>
            </a:r>
          </a:p>
        </p:txBody>
      </p:sp>
      <p:sp>
        <p:nvSpPr>
          <p:cNvPr id="19" name="矩形 18"/>
          <p:cNvSpPr/>
          <p:nvPr/>
        </p:nvSpPr>
        <p:spPr>
          <a:xfrm>
            <a:off x="4572000" y="50292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蛙声</a:t>
            </a:r>
          </a:p>
        </p:txBody>
      </p:sp>
      <p:sp>
        <p:nvSpPr>
          <p:cNvPr id="20" name="右箭头 19"/>
          <p:cNvSpPr/>
          <p:nvPr/>
        </p:nvSpPr>
        <p:spPr>
          <a:xfrm>
            <a:off x="3505200" y="12954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右箭头 21"/>
          <p:cNvSpPr/>
          <p:nvPr/>
        </p:nvSpPr>
        <p:spPr>
          <a:xfrm>
            <a:off x="3505200" y="30480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右箭头 22"/>
          <p:cNvSpPr/>
          <p:nvPr/>
        </p:nvSpPr>
        <p:spPr>
          <a:xfrm>
            <a:off x="3505200" y="37338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右箭头 23"/>
          <p:cNvSpPr/>
          <p:nvPr/>
        </p:nvSpPr>
        <p:spPr>
          <a:xfrm>
            <a:off x="3505200" y="44196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右箭头 24"/>
          <p:cNvSpPr/>
          <p:nvPr/>
        </p:nvSpPr>
        <p:spPr>
          <a:xfrm>
            <a:off x="3505200" y="51054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2362200" y="5867400"/>
            <a:ext cx="4343400" cy="584200"/>
          </a:xfrm>
          <a:prstGeom prst="rect">
            <a:avLst/>
          </a:prstGeom>
          <a:solidFill>
            <a:srgbClr val="92D050"/>
          </a:solidFill>
          <a:ln w="9525">
            <a:noFill/>
          </a:ln>
        </p:spPr>
        <p:txBody>
          <a:bodyPr>
            <a:spAutoFit/>
          </a:bodyPr>
          <a:lstStyle/>
          <a:p>
            <a:pPr algn="ctr"/>
            <a:r>
              <a:rPr lang="zh-CN" altLang="en-US" sz="3200" b="1">
                <a:latin typeface="黑体" pitchFamily="49" charset="-122"/>
                <a:ea typeface="黑体" pitchFamily="49" charset="-122"/>
              </a:rPr>
              <a:t>由远及近、由静及动</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500" fill="hold"/>
                                        <p:tgtEl>
                                          <p:spTgt spid="28675"/>
                                        </p:tgtEl>
                                        <p:attrNameLst>
                                          <p:attrName>ppt_w</p:attrName>
                                        </p:attrNameLst>
                                      </p:cBhvr>
                                      <p:tavLst>
                                        <p:tav tm="0">
                                          <p:val>
                                            <p:fltVal val="0"/>
                                          </p:val>
                                        </p:tav>
                                        <p:tav tm="100000">
                                          <p:val>
                                            <p:strVal val="#ppt_w"/>
                                          </p:val>
                                        </p:tav>
                                      </p:tavLst>
                                    </p:anim>
                                    <p:anim calcmode="lin" valueType="num">
                                      <p:cBhvr>
                                        <p:cTn id="8" dur="500" fill="hold"/>
                                        <p:tgtEl>
                                          <p:spTgt spid="28675"/>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4"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ppt_x"/>
                                          </p:val>
                                        </p:tav>
                                        <p:tav tm="100000">
                                          <p:val>
                                            <p:strVal val="#ppt_x"/>
                                          </p:val>
                                        </p:tav>
                                      </p:tavLst>
                                    </p:anim>
                                    <p:anim calcmode="lin" valueType="num">
                                      <p:cBhvr additive="base">
                                        <p:cTn id="1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 presetClass="entr" presetSubtype="16" fill="hold" grpId="13"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ox(in)">
                                      <p:cBhvr>
                                        <p:cTn id="21" dur="500"/>
                                        <p:tgtEl>
                                          <p:spTgt spid="20"/>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9" presetClass="entr" presetSubtype="0" fill="hold" grpId="1" nodeType="clickEffect">
                                  <p:stCondLst>
                                    <p:cond delay="0"/>
                                  </p:stCondLst>
                                  <p:childTnLst>
                                    <p:set>
                                      <p:cBhvr>
                                        <p:cTn id="26" dur="1" fill="hold">
                                          <p:stCondLst>
                                            <p:cond delay="0"/>
                                          </p:stCondLst>
                                        </p:cTn>
                                        <p:tgtEl>
                                          <p:spTgt spid="28679"/>
                                        </p:tgtEl>
                                        <p:attrNameLst>
                                          <p:attrName>style.visibility</p:attrName>
                                        </p:attrNameLst>
                                      </p:cBhvr>
                                      <p:to>
                                        <p:strVal val="visible"/>
                                      </p:to>
                                    </p:set>
                                    <p:animEffect transition="in" filter="dissolve">
                                      <p:cBhvr>
                                        <p:cTn id="27" dur="500"/>
                                        <p:tgtEl>
                                          <p:spTgt spid="28679"/>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6" presetClass="entr" presetSubtype="0" fill="hold" grpId="5"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145">
                                          <p:stCondLst>
                                            <p:cond delay="0"/>
                                          </p:stCondLst>
                                        </p:cTn>
                                        <p:tgtEl>
                                          <p:spTgt spid="12"/>
                                        </p:tgtEl>
                                      </p:cBhvr>
                                    </p:animEffect>
                                    <p:anim calcmode="lin" valueType="num">
                                      <p:cBhvr>
                                        <p:cTn id="34"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39" dur="7">
                                          <p:stCondLst>
                                            <p:cond delay="163"/>
                                          </p:stCondLst>
                                        </p:cTn>
                                        <p:tgtEl>
                                          <p:spTgt spid="12"/>
                                        </p:tgtEl>
                                      </p:cBhvr>
                                      <p:to x="100000" y="60000"/>
                                    </p:animScale>
                                    <p:animScale>
                                      <p:cBhvr>
                                        <p:cTn id="40" dur="42" decel="50000">
                                          <p:stCondLst>
                                            <p:cond delay="169"/>
                                          </p:stCondLst>
                                        </p:cTn>
                                        <p:tgtEl>
                                          <p:spTgt spid="12"/>
                                        </p:tgtEl>
                                      </p:cBhvr>
                                      <p:to x="100000" y="100000"/>
                                    </p:animScale>
                                    <p:animScale>
                                      <p:cBhvr>
                                        <p:cTn id="41" dur="7">
                                          <p:stCondLst>
                                            <p:cond delay="328"/>
                                          </p:stCondLst>
                                        </p:cTn>
                                        <p:tgtEl>
                                          <p:spTgt spid="12"/>
                                        </p:tgtEl>
                                      </p:cBhvr>
                                      <p:to x="100000" y="80000"/>
                                    </p:animScale>
                                    <p:animScale>
                                      <p:cBhvr>
                                        <p:cTn id="42" dur="42" decel="50000">
                                          <p:stCondLst>
                                            <p:cond delay="335"/>
                                          </p:stCondLst>
                                        </p:cTn>
                                        <p:tgtEl>
                                          <p:spTgt spid="12"/>
                                        </p:tgtEl>
                                      </p:cBhvr>
                                      <p:to x="100000" y="100000"/>
                                    </p:animScale>
                                    <p:animScale>
                                      <p:cBhvr>
                                        <p:cTn id="43" dur="7">
                                          <p:stCondLst>
                                            <p:cond delay="411"/>
                                          </p:stCondLst>
                                        </p:cTn>
                                        <p:tgtEl>
                                          <p:spTgt spid="12"/>
                                        </p:tgtEl>
                                      </p:cBhvr>
                                      <p:to x="100000" y="90000"/>
                                    </p:animScale>
                                    <p:animScale>
                                      <p:cBhvr>
                                        <p:cTn id="44" dur="42" decel="50000">
                                          <p:stCondLst>
                                            <p:cond delay="417"/>
                                          </p:stCondLst>
                                        </p:cTn>
                                        <p:tgtEl>
                                          <p:spTgt spid="12"/>
                                        </p:tgtEl>
                                      </p:cBhvr>
                                      <p:to x="100000" y="100000"/>
                                    </p:animScale>
                                    <p:animScale>
                                      <p:cBhvr>
                                        <p:cTn id="45" dur="7">
                                          <p:stCondLst>
                                            <p:cond delay="452"/>
                                          </p:stCondLst>
                                        </p:cTn>
                                        <p:tgtEl>
                                          <p:spTgt spid="12"/>
                                        </p:tgtEl>
                                      </p:cBhvr>
                                      <p:to x="100000" y="95000"/>
                                    </p:animScale>
                                    <p:animScale>
                                      <p:cBhvr>
                                        <p:cTn id="46" dur="42" decel="50000">
                                          <p:stCondLst>
                                            <p:cond delay="459"/>
                                          </p:stCondLst>
                                        </p:cTn>
                                        <p:tgtEl>
                                          <p:spTgt spid="12"/>
                                        </p:tgtEl>
                                      </p:cBhvr>
                                      <p:to x="100000" y="100000"/>
                                    </p:animScale>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4" presetClass="entr" presetSubtype="16" fill="hold" grpId="14"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ox(in)">
                                      <p:cBhvr>
                                        <p:cTn id="52" dur="500"/>
                                        <p:tgtEl>
                                          <p:spTgt spid="22"/>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 presetClass="entr" presetSubtype="4" fill="hold" grpId="6"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26" presetClass="entr" presetSubtype="0" fill="hold" grpId="7"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145">
                                          <p:stCondLst>
                                            <p:cond delay="0"/>
                                          </p:stCondLst>
                                        </p:cTn>
                                        <p:tgtEl>
                                          <p:spTgt spid="14"/>
                                        </p:tgtEl>
                                      </p:cBhvr>
                                    </p:animEffect>
                                    <p:anim calcmode="lin" valueType="num">
                                      <p:cBhvr>
                                        <p:cTn id="66" dur="456"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7" dur="166"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8" dur="166" tmFilter="0, 0; 0.125,0.2665; 0.25,0.4; 0.375,0.465; 0.5,0.5;  0.625,0.535; 0.75,0.6; 0.875,0.7335; 1,1">
                                          <p:stCondLst>
                                            <p:cond delay="166"/>
                                          </p:stCondLst>
                                        </p:cTn>
                                        <p:tgtEl>
                                          <p:spTgt spid="14"/>
                                        </p:tgtEl>
                                        <p:attrNameLst>
                                          <p:attrName>ppt_y</p:attrName>
                                        </p:attrNameLst>
                                      </p:cBhvr>
                                      <p:tavLst>
                                        <p:tav tm="0" fmla="#ppt_y-sin(pi*$)/9">
                                          <p:val>
                                            <p:fltVal val="0"/>
                                          </p:val>
                                        </p:tav>
                                        <p:tav tm="100000">
                                          <p:val>
                                            <p:fltVal val="1"/>
                                          </p:val>
                                        </p:tav>
                                      </p:tavLst>
                                    </p:anim>
                                    <p:anim calcmode="lin" valueType="num">
                                      <p:cBhvr>
                                        <p:cTn id="69" dur="83" tmFilter="0, 0; 0.125,0.2665; 0.25,0.4; 0.375,0.465; 0.5,0.5;  0.625,0.535; 0.75,0.6; 0.875,0.7335; 1,1">
                                          <p:stCondLst>
                                            <p:cond delay="331"/>
                                          </p:stCondLst>
                                        </p:cTn>
                                        <p:tgtEl>
                                          <p:spTgt spid="14"/>
                                        </p:tgtEl>
                                        <p:attrNameLst>
                                          <p:attrName>ppt_y</p:attrName>
                                        </p:attrNameLst>
                                      </p:cBhvr>
                                      <p:tavLst>
                                        <p:tav tm="0" fmla="#ppt_y-sin(pi*$)/27">
                                          <p:val>
                                            <p:fltVal val="0"/>
                                          </p:val>
                                        </p:tav>
                                        <p:tav tm="100000">
                                          <p:val>
                                            <p:fltVal val="1"/>
                                          </p:val>
                                        </p:tav>
                                      </p:tavLst>
                                    </p:anim>
                                    <p:anim calcmode="lin" valueType="num">
                                      <p:cBhvr>
                                        <p:cTn id="70" dur="41" tmFilter="0, 0; 0.125,0.2665; 0.25,0.4; 0.375,0.465; 0.5,0.5;  0.625,0.535; 0.75,0.6; 0.875,0.7335; 1,1">
                                          <p:stCondLst>
                                            <p:cond delay="414"/>
                                          </p:stCondLst>
                                        </p:cTn>
                                        <p:tgtEl>
                                          <p:spTgt spid="14"/>
                                        </p:tgtEl>
                                        <p:attrNameLst>
                                          <p:attrName>ppt_y</p:attrName>
                                        </p:attrNameLst>
                                      </p:cBhvr>
                                      <p:tavLst>
                                        <p:tav tm="0" fmla="#ppt_y-sin(pi*$)/81">
                                          <p:val>
                                            <p:fltVal val="0"/>
                                          </p:val>
                                        </p:tav>
                                        <p:tav tm="100000">
                                          <p:val>
                                            <p:fltVal val="1"/>
                                          </p:val>
                                        </p:tav>
                                      </p:tavLst>
                                    </p:anim>
                                    <p:animScale>
                                      <p:cBhvr>
                                        <p:cTn id="71" dur="7">
                                          <p:stCondLst>
                                            <p:cond delay="163"/>
                                          </p:stCondLst>
                                        </p:cTn>
                                        <p:tgtEl>
                                          <p:spTgt spid="14"/>
                                        </p:tgtEl>
                                      </p:cBhvr>
                                      <p:to x="100000" y="60000"/>
                                    </p:animScale>
                                    <p:animScale>
                                      <p:cBhvr>
                                        <p:cTn id="72" dur="42" decel="50000">
                                          <p:stCondLst>
                                            <p:cond delay="169"/>
                                          </p:stCondLst>
                                        </p:cTn>
                                        <p:tgtEl>
                                          <p:spTgt spid="14"/>
                                        </p:tgtEl>
                                      </p:cBhvr>
                                      <p:to x="100000" y="100000"/>
                                    </p:animScale>
                                    <p:animScale>
                                      <p:cBhvr>
                                        <p:cTn id="73" dur="7">
                                          <p:stCondLst>
                                            <p:cond delay="328"/>
                                          </p:stCondLst>
                                        </p:cTn>
                                        <p:tgtEl>
                                          <p:spTgt spid="14"/>
                                        </p:tgtEl>
                                      </p:cBhvr>
                                      <p:to x="100000" y="80000"/>
                                    </p:animScale>
                                    <p:animScale>
                                      <p:cBhvr>
                                        <p:cTn id="74" dur="42" decel="50000">
                                          <p:stCondLst>
                                            <p:cond delay="335"/>
                                          </p:stCondLst>
                                        </p:cTn>
                                        <p:tgtEl>
                                          <p:spTgt spid="14"/>
                                        </p:tgtEl>
                                      </p:cBhvr>
                                      <p:to x="100000" y="100000"/>
                                    </p:animScale>
                                    <p:animScale>
                                      <p:cBhvr>
                                        <p:cTn id="75" dur="7">
                                          <p:stCondLst>
                                            <p:cond delay="411"/>
                                          </p:stCondLst>
                                        </p:cTn>
                                        <p:tgtEl>
                                          <p:spTgt spid="14"/>
                                        </p:tgtEl>
                                      </p:cBhvr>
                                      <p:to x="100000" y="90000"/>
                                    </p:animScale>
                                    <p:animScale>
                                      <p:cBhvr>
                                        <p:cTn id="76" dur="42" decel="50000">
                                          <p:stCondLst>
                                            <p:cond delay="417"/>
                                          </p:stCondLst>
                                        </p:cTn>
                                        <p:tgtEl>
                                          <p:spTgt spid="14"/>
                                        </p:tgtEl>
                                      </p:cBhvr>
                                      <p:to x="100000" y="100000"/>
                                    </p:animScale>
                                    <p:animScale>
                                      <p:cBhvr>
                                        <p:cTn id="77" dur="7">
                                          <p:stCondLst>
                                            <p:cond delay="452"/>
                                          </p:stCondLst>
                                        </p:cTn>
                                        <p:tgtEl>
                                          <p:spTgt spid="14"/>
                                        </p:tgtEl>
                                      </p:cBhvr>
                                      <p:to x="100000" y="95000"/>
                                    </p:animScale>
                                    <p:animScale>
                                      <p:cBhvr>
                                        <p:cTn id="78" dur="42" decel="50000">
                                          <p:stCondLst>
                                            <p:cond delay="459"/>
                                          </p:stCondLst>
                                        </p:cTn>
                                        <p:tgtEl>
                                          <p:spTgt spid="14"/>
                                        </p:tgtEl>
                                      </p:cBhvr>
                                      <p:to x="100000" y="100000"/>
                                    </p:animScale>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4" presetClass="entr" presetSubtype="16" fill="hold" grpId="15"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box(in)">
                                      <p:cBhvr>
                                        <p:cTn id="84" dur="500"/>
                                        <p:tgtEl>
                                          <p:spTgt spid="23"/>
                                        </p:tgtEl>
                                      </p:cBhvr>
                                    </p:animEffect>
                                  </p:childTnLst>
                                </p:cTn>
                              </p:par>
                            </p:childTnLst>
                          </p:cTn>
                        </p:par>
                      </p:childTnLst>
                    </p:cTn>
                  </p:par>
                  <p:par>
                    <p:cTn id="85" fill="hold" nodeType="clickPar">
                      <p:stCondLst>
                        <p:cond delay="indefinite"/>
                      </p:stCondLst>
                      <p:childTnLst>
                        <p:par>
                          <p:cTn id="86" fill="hold" nodeType="withGroup">
                            <p:stCondLst>
                              <p:cond delay="indefinite"/>
                            </p:stCondLst>
                          </p:cTn>
                        </p:par>
                        <p:par>
                          <p:cTn id="87" fill="hold" nodeType="afterGroup">
                            <p:stCondLst>
                              <p:cond delay="0"/>
                            </p:stCondLst>
                            <p:childTnLst>
                              <p:par>
                                <p:cTn id="88" presetID="2" presetClass="entr" presetSubtype="4" fill="hold" grpId="8" nodeType="click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additive="base">
                                        <p:cTn id="90" dur="500" fill="hold"/>
                                        <p:tgtEl>
                                          <p:spTgt spid="15"/>
                                        </p:tgtEl>
                                        <p:attrNameLst>
                                          <p:attrName>ppt_x</p:attrName>
                                        </p:attrNameLst>
                                      </p:cBhvr>
                                      <p:tavLst>
                                        <p:tav tm="0">
                                          <p:val>
                                            <p:strVal val="#ppt_x"/>
                                          </p:val>
                                        </p:tav>
                                        <p:tav tm="100000">
                                          <p:val>
                                            <p:strVal val="#ppt_x"/>
                                          </p:val>
                                        </p:tav>
                                      </p:tavLst>
                                    </p:anim>
                                    <p:anim calcmode="lin" valueType="num">
                                      <p:cBhvr additive="base">
                                        <p:cTn id="9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6" presetClass="entr" presetSubtype="0" fill="hold" grpId="9" nodeType="click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wipe(down)">
                                      <p:cBhvr>
                                        <p:cTn id="97" dur="145">
                                          <p:stCondLst>
                                            <p:cond delay="0"/>
                                          </p:stCondLst>
                                        </p:cTn>
                                        <p:tgtEl>
                                          <p:spTgt spid="16"/>
                                        </p:tgtEl>
                                      </p:cBhvr>
                                    </p:animEffect>
                                    <p:anim calcmode="lin" valueType="num">
                                      <p:cBhvr>
                                        <p:cTn id="98"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16"/>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16"/>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16"/>
                                        </p:tgtEl>
                                        <p:attrNameLst>
                                          <p:attrName>ppt_y</p:attrName>
                                        </p:attrNameLst>
                                      </p:cBhvr>
                                      <p:tavLst>
                                        <p:tav tm="0" fmla="#ppt_y-sin(pi*$)/81">
                                          <p:val>
                                            <p:fltVal val="0"/>
                                          </p:val>
                                        </p:tav>
                                        <p:tav tm="100000">
                                          <p:val>
                                            <p:fltVal val="1"/>
                                          </p:val>
                                        </p:tav>
                                      </p:tavLst>
                                    </p:anim>
                                    <p:animScale>
                                      <p:cBhvr>
                                        <p:cTn id="103" dur="7">
                                          <p:stCondLst>
                                            <p:cond delay="163"/>
                                          </p:stCondLst>
                                        </p:cTn>
                                        <p:tgtEl>
                                          <p:spTgt spid="16"/>
                                        </p:tgtEl>
                                      </p:cBhvr>
                                      <p:to x="100000" y="60000"/>
                                    </p:animScale>
                                    <p:animScale>
                                      <p:cBhvr>
                                        <p:cTn id="104" dur="42" decel="50000">
                                          <p:stCondLst>
                                            <p:cond delay="169"/>
                                          </p:stCondLst>
                                        </p:cTn>
                                        <p:tgtEl>
                                          <p:spTgt spid="16"/>
                                        </p:tgtEl>
                                      </p:cBhvr>
                                      <p:to x="100000" y="100000"/>
                                    </p:animScale>
                                    <p:animScale>
                                      <p:cBhvr>
                                        <p:cTn id="105" dur="7">
                                          <p:stCondLst>
                                            <p:cond delay="328"/>
                                          </p:stCondLst>
                                        </p:cTn>
                                        <p:tgtEl>
                                          <p:spTgt spid="16"/>
                                        </p:tgtEl>
                                      </p:cBhvr>
                                      <p:to x="100000" y="80000"/>
                                    </p:animScale>
                                    <p:animScale>
                                      <p:cBhvr>
                                        <p:cTn id="106" dur="42" decel="50000">
                                          <p:stCondLst>
                                            <p:cond delay="335"/>
                                          </p:stCondLst>
                                        </p:cTn>
                                        <p:tgtEl>
                                          <p:spTgt spid="16"/>
                                        </p:tgtEl>
                                      </p:cBhvr>
                                      <p:to x="100000" y="100000"/>
                                    </p:animScale>
                                    <p:animScale>
                                      <p:cBhvr>
                                        <p:cTn id="107" dur="7">
                                          <p:stCondLst>
                                            <p:cond delay="411"/>
                                          </p:stCondLst>
                                        </p:cTn>
                                        <p:tgtEl>
                                          <p:spTgt spid="16"/>
                                        </p:tgtEl>
                                      </p:cBhvr>
                                      <p:to x="100000" y="90000"/>
                                    </p:animScale>
                                    <p:animScale>
                                      <p:cBhvr>
                                        <p:cTn id="108" dur="42" decel="50000">
                                          <p:stCondLst>
                                            <p:cond delay="417"/>
                                          </p:stCondLst>
                                        </p:cTn>
                                        <p:tgtEl>
                                          <p:spTgt spid="16"/>
                                        </p:tgtEl>
                                      </p:cBhvr>
                                      <p:to x="100000" y="100000"/>
                                    </p:animScale>
                                    <p:animScale>
                                      <p:cBhvr>
                                        <p:cTn id="109" dur="7">
                                          <p:stCondLst>
                                            <p:cond delay="452"/>
                                          </p:stCondLst>
                                        </p:cTn>
                                        <p:tgtEl>
                                          <p:spTgt spid="16"/>
                                        </p:tgtEl>
                                      </p:cBhvr>
                                      <p:to x="100000" y="95000"/>
                                    </p:animScale>
                                    <p:animScale>
                                      <p:cBhvr>
                                        <p:cTn id="110" dur="42" decel="50000">
                                          <p:stCondLst>
                                            <p:cond delay="459"/>
                                          </p:stCondLst>
                                        </p:cTn>
                                        <p:tgtEl>
                                          <p:spTgt spid="16"/>
                                        </p:tgtEl>
                                      </p:cBhvr>
                                      <p:to x="100000" y="100000"/>
                                    </p:animScale>
                                  </p:childTnLst>
                                </p:cTn>
                              </p:par>
                            </p:childTnLst>
                          </p:cTn>
                        </p:par>
                      </p:childTnLst>
                    </p:cTn>
                  </p:par>
                  <p:par>
                    <p:cTn id="111" fill="hold" nodeType="clickPar">
                      <p:stCondLst>
                        <p:cond delay="indefinite"/>
                      </p:stCondLst>
                      <p:childTnLst>
                        <p:par>
                          <p:cTn id="112" fill="hold" nodeType="withGroup">
                            <p:stCondLst>
                              <p:cond delay="indefinite"/>
                            </p:stCondLst>
                          </p:cTn>
                        </p:par>
                        <p:par>
                          <p:cTn id="113" fill="hold" nodeType="afterGroup">
                            <p:stCondLst>
                              <p:cond delay="0"/>
                            </p:stCondLst>
                            <p:childTnLst>
                              <p:par>
                                <p:cTn id="114" presetID="2" presetClass="entr" presetSubtype="4" fill="hold" grpId="16" nodeType="click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additive="base">
                                        <p:cTn id="116" dur="500" fill="hold"/>
                                        <p:tgtEl>
                                          <p:spTgt spid="24"/>
                                        </p:tgtEl>
                                        <p:attrNameLst>
                                          <p:attrName>ppt_x</p:attrName>
                                        </p:attrNameLst>
                                      </p:cBhvr>
                                      <p:tavLst>
                                        <p:tav tm="0">
                                          <p:val>
                                            <p:strVal val="#ppt_x"/>
                                          </p:val>
                                        </p:tav>
                                        <p:tav tm="100000">
                                          <p:val>
                                            <p:strVal val="#ppt_x"/>
                                          </p:val>
                                        </p:tav>
                                      </p:tavLst>
                                    </p:anim>
                                    <p:anim calcmode="lin" valueType="num">
                                      <p:cBhvr additive="base">
                                        <p:cTn id="11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8" fill="hold" nodeType="clickPar">
                      <p:stCondLst>
                        <p:cond delay="indefinite"/>
                      </p:stCondLst>
                      <p:childTnLst>
                        <p:par>
                          <p:cTn id="119" fill="hold" nodeType="withGroup">
                            <p:stCondLst>
                              <p:cond delay="indefinite"/>
                            </p:stCondLst>
                          </p:cTn>
                        </p:par>
                        <p:par>
                          <p:cTn id="120" fill="hold" nodeType="afterGroup">
                            <p:stCondLst>
                              <p:cond delay="0"/>
                            </p:stCondLst>
                            <p:childTnLst>
                              <p:par>
                                <p:cTn id="121" presetID="2" presetClass="entr" presetSubtype="4" fill="hold" grpId="10" nodeType="clickEffect">
                                  <p:stCondLst>
                                    <p:cond delay="0"/>
                                  </p:stCondLst>
                                  <p:childTnLst>
                                    <p:set>
                                      <p:cBhvr>
                                        <p:cTn id="122" dur="1" fill="hold">
                                          <p:stCondLst>
                                            <p:cond delay="0"/>
                                          </p:stCondLst>
                                        </p:cTn>
                                        <p:tgtEl>
                                          <p:spTgt spid="17"/>
                                        </p:tgtEl>
                                        <p:attrNameLst>
                                          <p:attrName>style.visibility</p:attrName>
                                        </p:attrNameLst>
                                      </p:cBhvr>
                                      <p:to>
                                        <p:strVal val="visible"/>
                                      </p:to>
                                    </p:set>
                                    <p:anim calcmode="lin" valueType="num">
                                      <p:cBhvr additive="base">
                                        <p:cTn id="123" dur="500" fill="hold"/>
                                        <p:tgtEl>
                                          <p:spTgt spid="17"/>
                                        </p:tgtEl>
                                        <p:attrNameLst>
                                          <p:attrName>ppt_x</p:attrName>
                                        </p:attrNameLst>
                                      </p:cBhvr>
                                      <p:tavLst>
                                        <p:tav tm="0">
                                          <p:val>
                                            <p:strVal val="#ppt_x"/>
                                          </p:val>
                                        </p:tav>
                                        <p:tav tm="100000">
                                          <p:val>
                                            <p:strVal val="#ppt_x"/>
                                          </p:val>
                                        </p:tav>
                                      </p:tavLst>
                                    </p:anim>
                                    <p:anim calcmode="lin" valueType="num">
                                      <p:cBhvr additive="base">
                                        <p:cTn id="1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withGroup">
                            <p:stCondLst>
                              <p:cond delay="indefinite"/>
                            </p:stCondLst>
                          </p:cTn>
                        </p:par>
                        <p:par>
                          <p:cTn id="127" fill="hold" nodeType="afterGroup">
                            <p:stCondLst>
                              <p:cond delay="0"/>
                            </p:stCondLst>
                            <p:childTnLst>
                              <p:par>
                                <p:cTn id="128" presetID="26" presetClass="entr" presetSubtype="0" fill="hold" grpId="11" nodeType="clickEffect">
                                  <p:stCondLst>
                                    <p:cond delay="0"/>
                                  </p:stCondLst>
                                  <p:childTnLst>
                                    <p:set>
                                      <p:cBhvr>
                                        <p:cTn id="129" dur="1" fill="hold">
                                          <p:stCondLst>
                                            <p:cond delay="0"/>
                                          </p:stCondLst>
                                        </p:cTn>
                                        <p:tgtEl>
                                          <p:spTgt spid="18"/>
                                        </p:tgtEl>
                                        <p:attrNameLst>
                                          <p:attrName>style.visibility</p:attrName>
                                        </p:attrNameLst>
                                      </p:cBhvr>
                                      <p:to>
                                        <p:strVal val="visible"/>
                                      </p:to>
                                    </p:set>
                                    <p:animEffect transition="in" filter="wipe(down)">
                                      <p:cBhvr>
                                        <p:cTn id="130" dur="145">
                                          <p:stCondLst>
                                            <p:cond delay="0"/>
                                          </p:stCondLst>
                                        </p:cTn>
                                        <p:tgtEl>
                                          <p:spTgt spid="18"/>
                                        </p:tgtEl>
                                      </p:cBhvr>
                                    </p:animEffect>
                                    <p:anim calcmode="lin" valueType="num">
                                      <p:cBhvr>
                                        <p:cTn id="131" dur="456"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2" dur="166"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33" dur="166" tmFilter="0, 0; 0.125,0.2665; 0.25,0.4; 0.375,0.465; 0.5,0.5;  0.625,0.535; 0.75,0.6; 0.875,0.7335; 1,1">
                                          <p:stCondLst>
                                            <p:cond delay="166"/>
                                          </p:stCondLst>
                                        </p:cTn>
                                        <p:tgtEl>
                                          <p:spTgt spid="18"/>
                                        </p:tgtEl>
                                        <p:attrNameLst>
                                          <p:attrName>ppt_y</p:attrName>
                                        </p:attrNameLst>
                                      </p:cBhvr>
                                      <p:tavLst>
                                        <p:tav tm="0" fmla="#ppt_y-sin(pi*$)/9">
                                          <p:val>
                                            <p:fltVal val="0"/>
                                          </p:val>
                                        </p:tav>
                                        <p:tav tm="100000">
                                          <p:val>
                                            <p:fltVal val="1"/>
                                          </p:val>
                                        </p:tav>
                                      </p:tavLst>
                                    </p:anim>
                                    <p:anim calcmode="lin" valueType="num">
                                      <p:cBhvr>
                                        <p:cTn id="134" dur="83" tmFilter="0, 0; 0.125,0.2665; 0.25,0.4; 0.375,0.465; 0.5,0.5;  0.625,0.535; 0.75,0.6; 0.875,0.7335; 1,1">
                                          <p:stCondLst>
                                            <p:cond delay="331"/>
                                          </p:stCondLst>
                                        </p:cTn>
                                        <p:tgtEl>
                                          <p:spTgt spid="18"/>
                                        </p:tgtEl>
                                        <p:attrNameLst>
                                          <p:attrName>ppt_y</p:attrName>
                                        </p:attrNameLst>
                                      </p:cBhvr>
                                      <p:tavLst>
                                        <p:tav tm="0" fmla="#ppt_y-sin(pi*$)/27">
                                          <p:val>
                                            <p:fltVal val="0"/>
                                          </p:val>
                                        </p:tav>
                                        <p:tav tm="100000">
                                          <p:val>
                                            <p:fltVal val="1"/>
                                          </p:val>
                                        </p:tav>
                                      </p:tavLst>
                                    </p:anim>
                                    <p:anim calcmode="lin" valueType="num">
                                      <p:cBhvr>
                                        <p:cTn id="135" dur="41" tmFilter="0, 0; 0.125,0.2665; 0.25,0.4; 0.375,0.465; 0.5,0.5;  0.625,0.535; 0.75,0.6; 0.875,0.7335; 1,1">
                                          <p:stCondLst>
                                            <p:cond delay="414"/>
                                          </p:stCondLst>
                                        </p:cTn>
                                        <p:tgtEl>
                                          <p:spTgt spid="18"/>
                                        </p:tgtEl>
                                        <p:attrNameLst>
                                          <p:attrName>ppt_y</p:attrName>
                                        </p:attrNameLst>
                                      </p:cBhvr>
                                      <p:tavLst>
                                        <p:tav tm="0" fmla="#ppt_y-sin(pi*$)/81">
                                          <p:val>
                                            <p:fltVal val="0"/>
                                          </p:val>
                                        </p:tav>
                                        <p:tav tm="100000">
                                          <p:val>
                                            <p:fltVal val="1"/>
                                          </p:val>
                                        </p:tav>
                                      </p:tavLst>
                                    </p:anim>
                                    <p:animScale>
                                      <p:cBhvr>
                                        <p:cTn id="136" dur="7">
                                          <p:stCondLst>
                                            <p:cond delay="163"/>
                                          </p:stCondLst>
                                        </p:cTn>
                                        <p:tgtEl>
                                          <p:spTgt spid="18"/>
                                        </p:tgtEl>
                                      </p:cBhvr>
                                      <p:to x="100000" y="60000"/>
                                    </p:animScale>
                                    <p:animScale>
                                      <p:cBhvr>
                                        <p:cTn id="137" dur="42" decel="50000">
                                          <p:stCondLst>
                                            <p:cond delay="169"/>
                                          </p:stCondLst>
                                        </p:cTn>
                                        <p:tgtEl>
                                          <p:spTgt spid="18"/>
                                        </p:tgtEl>
                                      </p:cBhvr>
                                      <p:to x="100000" y="100000"/>
                                    </p:animScale>
                                    <p:animScale>
                                      <p:cBhvr>
                                        <p:cTn id="138" dur="7">
                                          <p:stCondLst>
                                            <p:cond delay="328"/>
                                          </p:stCondLst>
                                        </p:cTn>
                                        <p:tgtEl>
                                          <p:spTgt spid="18"/>
                                        </p:tgtEl>
                                      </p:cBhvr>
                                      <p:to x="100000" y="80000"/>
                                    </p:animScale>
                                    <p:animScale>
                                      <p:cBhvr>
                                        <p:cTn id="139" dur="42" decel="50000">
                                          <p:stCondLst>
                                            <p:cond delay="335"/>
                                          </p:stCondLst>
                                        </p:cTn>
                                        <p:tgtEl>
                                          <p:spTgt spid="18"/>
                                        </p:tgtEl>
                                      </p:cBhvr>
                                      <p:to x="100000" y="100000"/>
                                    </p:animScale>
                                    <p:animScale>
                                      <p:cBhvr>
                                        <p:cTn id="140" dur="7">
                                          <p:stCondLst>
                                            <p:cond delay="411"/>
                                          </p:stCondLst>
                                        </p:cTn>
                                        <p:tgtEl>
                                          <p:spTgt spid="18"/>
                                        </p:tgtEl>
                                      </p:cBhvr>
                                      <p:to x="100000" y="90000"/>
                                    </p:animScale>
                                    <p:animScale>
                                      <p:cBhvr>
                                        <p:cTn id="141" dur="42" decel="50000">
                                          <p:stCondLst>
                                            <p:cond delay="417"/>
                                          </p:stCondLst>
                                        </p:cTn>
                                        <p:tgtEl>
                                          <p:spTgt spid="18"/>
                                        </p:tgtEl>
                                      </p:cBhvr>
                                      <p:to x="100000" y="100000"/>
                                    </p:animScale>
                                    <p:animScale>
                                      <p:cBhvr>
                                        <p:cTn id="142" dur="7">
                                          <p:stCondLst>
                                            <p:cond delay="452"/>
                                          </p:stCondLst>
                                        </p:cTn>
                                        <p:tgtEl>
                                          <p:spTgt spid="18"/>
                                        </p:tgtEl>
                                      </p:cBhvr>
                                      <p:to x="100000" y="95000"/>
                                    </p:animScale>
                                    <p:animScale>
                                      <p:cBhvr>
                                        <p:cTn id="143" dur="42" decel="50000">
                                          <p:stCondLst>
                                            <p:cond delay="459"/>
                                          </p:stCondLst>
                                        </p:cTn>
                                        <p:tgtEl>
                                          <p:spTgt spid="18"/>
                                        </p:tgtEl>
                                      </p:cBhvr>
                                      <p:to x="100000" y="100000"/>
                                    </p:animScale>
                                  </p:childTnLst>
                                </p:cTn>
                              </p:par>
                            </p:childTnLst>
                          </p:cTn>
                        </p:par>
                      </p:childTnLst>
                    </p:cTn>
                  </p:par>
                  <p:par>
                    <p:cTn id="144" fill="hold" nodeType="clickPar">
                      <p:stCondLst>
                        <p:cond delay="indefinite"/>
                      </p:stCondLst>
                      <p:childTnLst>
                        <p:par>
                          <p:cTn id="145" fill="hold" nodeType="withGroup">
                            <p:stCondLst>
                              <p:cond delay="indefinite"/>
                            </p:stCondLst>
                          </p:cTn>
                        </p:par>
                        <p:par>
                          <p:cTn id="146" fill="hold" nodeType="afterGroup">
                            <p:stCondLst>
                              <p:cond delay="0"/>
                            </p:stCondLst>
                            <p:childTnLst>
                              <p:par>
                                <p:cTn id="147" presetID="2" presetClass="entr" presetSubtype="4" fill="hold" grpId="17" nodeType="clickEffect">
                                  <p:stCondLst>
                                    <p:cond delay="0"/>
                                  </p:stCondLst>
                                  <p:childTnLst>
                                    <p:set>
                                      <p:cBhvr>
                                        <p:cTn id="148" dur="1" fill="hold">
                                          <p:stCondLst>
                                            <p:cond delay="0"/>
                                          </p:stCondLst>
                                        </p:cTn>
                                        <p:tgtEl>
                                          <p:spTgt spid="25"/>
                                        </p:tgtEl>
                                        <p:attrNameLst>
                                          <p:attrName>style.visibility</p:attrName>
                                        </p:attrNameLst>
                                      </p:cBhvr>
                                      <p:to>
                                        <p:strVal val="visible"/>
                                      </p:to>
                                    </p:set>
                                    <p:anim calcmode="lin" valueType="num">
                                      <p:cBhvr additive="base">
                                        <p:cTn id="149" dur="500" fill="hold"/>
                                        <p:tgtEl>
                                          <p:spTgt spid="25"/>
                                        </p:tgtEl>
                                        <p:attrNameLst>
                                          <p:attrName>ppt_x</p:attrName>
                                        </p:attrNameLst>
                                      </p:cBhvr>
                                      <p:tavLst>
                                        <p:tav tm="0">
                                          <p:val>
                                            <p:strVal val="#ppt_x"/>
                                          </p:val>
                                        </p:tav>
                                        <p:tav tm="100000">
                                          <p:val>
                                            <p:strVal val="#ppt_x"/>
                                          </p:val>
                                        </p:tav>
                                      </p:tavLst>
                                    </p:anim>
                                    <p:anim calcmode="lin" valueType="num">
                                      <p:cBhvr additive="base">
                                        <p:cTn id="1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1" fill="hold" nodeType="clickPar">
                      <p:stCondLst>
                        <p:cond delay="indefinite"/>
                      </p:stCondLst>
                      <p:childTnLst>
                        <p:par>
                          <p:cTn id="152" fill="hold" nodeType="withGroup">
                            <p:stCondLst>
                              <p:cond delay="indefinite"/>
                            </p:stCondLst>
                          </p:cTn>
                        </p:par>
                        <p:par>
                          <p:cTn id="153" fill="hold" nodeType="afterGroup">
                            <p:stCondLst>
                              <p:cond delay="0"/>
                            </p:stCondLst>
                            <p:childTnLst>
                              <p:par>
                                <p:cTn id="154" presetID="2" presetClass="entr" presetSubtype="4" fill="hold" grpId="12" nodeType="clickEffect">
                                  <p:stCondLst>
                                    <p:cond delay="0"/>
                                  </p:stCondLst>
                                  <p:childTnLst>
                                    <p:set>
                                      <p:cBhvr>
                                        <p:cTn id="155" dur="1" fill="hold">
                                          <p:stCondLst>
                                            <p:cond delay="0"/>
                                          </p:stCondLst>
                                        </p:cTn>
                                        <p:tgtEl>
                                          <p:spTgt spid="19"/>
                                        </p:tgtEl>
                                        <p:attrNameLst>
                                          <p:attrName>style.visibility</p:attrName>
                                        </p:attrNameLst>
                                      </p:cBhvr>
                                      <p:to>
                                        <p:strVal val="visible"/>
                                      </p:to>
                                    </p:set>
                                    <p:anim calcmode="lin" valueType="num">
                                      <p:cBhvr additive="base">
                                        <p:cTn id="156" dur="500" fill="hold"/>
                                        <p:tgtEl>
                                          <p:spTgt spid="19"/>
                                        </p:tgtEl>
                                        <p:attrNameLst>
                                          <p:attrName>ppt_x</p:attrName>
                                        </p:attrNameLst>
                                      </p:cBhvr>
                                      <p:tavLst>
                                        <p:tav tm="0">
                                          <p:val>
                                            <p:strVal val="#ppt_x"/>
                                          </p:val>
                                        </p:tav>
                                        <p:tav tm="100000">
                                          <p:val>
                                            <p:strVal val="#ppt_x"/>
                                          </p:val>
                                        </p:tav>
                                      </p:tavLst>
                                    </p:anim>
                                    <p:anim calcmode="lin" valueType="num">
                                      <p:cBhvr additive="base">
                                        <p:cTn id="15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indefinite"/>
                            </p:stCondLst>
                          </p:cTn>
                        </p:par>
                        <p:par>
                          <p:cTn id="160" fill="hold" nodeType="afterGroup">
                            <p:stCondLst>
                              <p:cond delay="0"/>
                            </p:stCondLst>
                            <p:childTnLst>
                              <p:par>
                                <p:cTn id="161" presetID="23" presetClass="entr" presetSubtype="16" fill="hold" grpId="2" nodeType="clickEffect">
                                  <p:stCondLst>
                                    <p:cond delay="0"/>
                                  </p:stCondLst>
                                  <p:childTnLst>
                                    <p:set>
                                      <p:cBhvr>
                                        <p:cTn id="162" dur="1" fill="hold">
                                          <p:stCondLst>
                                            <p:cond delay="0"/>
                                          </p:stCondLst>
                                        </p:cTn>
                                        <p:tgtEl>
                                          <p:spTgt spid="28680"/>
                                        </p:tgtEl>
                                        <p:attrNameLst>
                                          <p:attrName>style.visibility</p:attrName>
                                        </p:attrNameLst>
                                      </p:cBhvr>
                                      <p:to>
                                        <p:strVal val="visible"/>
                                      </p:to>
                                    </p:set>
                                    <p:anim calcmode="lin" valueType="num">
                                      <p:cBhvr>
                                        <p:cTn id="163" dur="500" fill="hold"/>
                                        <p:tgtEl>
                                          <p:spTgt spid="28680"/>
                                        </p:tgtEl>
                                        <p:attrNameLst>
                                          <p:attrName>ppt_w</p:attrName>
                                        </p:attrNameLst>
                                      </p:cBhvr>
                                      <p:tavLst>
                                        <p:tav tm="0">
                                          <p:val>
                                            <p:fltVal val="0"/>
                                          </p:val>
                                        </p:tav>
                                        <p:tav tm="100000">
                                          <p:val>
                                            <p:strVal val="#ppt_w"/>
                                          </p:val>
                                        </p:tav>
                                      </p:tavLst>
                                    </p:anim>
                                    <p:anim calcmode="lin" valueType="num">
                                      <p:cBhvr>
                                        <p:cTn id="164" dur="500" fill="hold"/>
                                        <p:tgtEl>
                                          <p:spTgt spid="28680"/>
                                        </p:tgtEl>
                                        <p:attrNameLst>
                                          <p:attrName>ppt_h</p:attrName>
                                        </p:attrNameLst>
                                      </p:cBhvr>
                                      <p:tavLst>
                                        <p:tav tm="0">
                                          <p:val>
                                            <p:fltVal val="0"/>
                                          </p:val>
                                        </p:tav>
                                        <p:tav tm="100000">
                                          <p:val>
                                            <p:strVal val="#ppt_h"/>
                                          </p:val>
                                        </p:tav>
                                      </p:tavLst>
                                    </p:anim>
                                  </p:childTnLst>
                                </p:cTn>
                              </p:par>
                            </p:childTnLst>
                          </p:cTn>
                        </p:par>
                      </p:childTnLst>
                    </p:cTn>
                  </p:par>
                  <p:par>
                    <p:cTn id="165" fill="hold" nodeType="clickPar">
                      <p:stCondLst>
                        <p:cond delay="indefinite"/>
                      </p:stCondLst>
                      <p:childTnLst>
                        <p:par>
                          <p:cTn id="166" fill="hold" nodeType="withGroup">
                            <p:stCondLst>
                              <p:cond delay="indefinite"/>
                            </p:stCondLst>
                          </p:cTn>
                        </p:par>
                        <p:par>
                          <p:cTn id="167" fill="hold" nodeType="afterGroup">
                            <p:stCondLst>
                              <p:cond delay="0"/>
                            </p:stCondLst>
                            <p:childTnLst>
                              <p:par>
                                <p:cTn id="168" presetID="17" presetClass="entr" presetSubtype="2" fill="hold" grpId="3" nodeType="clickEffect">
                                  <p:stCondLst>
                                    <p:cond delay="0"/>
                                  </p:stCondLst>
                                  <p:childTnLst>
                                    <p:set>
                                      <p:cBhvr>
                                        <p:cTn id="169" dur="1" fill="hold">
                                          <p:stCondLst>
                                            <p:cond delay="0"/>
                                          </p:stCondLst>
                                        </p:cTn>
                                        <p:tgtEl>
                                          <p:spTgt spid="28681"/>
                                        </p:tgtEl>
                                        <p:attrNameLst>
                                          <p:attrName>style.visibility</p:attrName>
                                        </p:attrNameLst>
                                      </p:cBhvr>
                                      <p:to>
                                        <p:strVal val="visible"/>
                                      </p:to>
                                    </p:set>
                                    <p:anim calcmode="lin" valueType="num">
                                      <p:cBhvr>
                                        <p:cTn id="170" dur="500" fill="hold"/>
                                        <p:tgtEl>
                                          <p:spTgt spid="28681"/>
                                        </p:tgtEl>
                                        <p:attrNameLst>
                                          <p:attrName>ppt_x</p:attrName>
                                        </p:attrNameLst>
                                      </p:cBhvr>
                                      <p:tavLst>
                                        <p:tav tm="0">
                                          <p:val>
                                            <p:strVal val="#ppt_x+#ppt_w/2"/>
                                          </p:val>
                                        </p:tav>
                                        <p:tav tm="100000">
                                          <p:val>
                                            <p:strVal val="#ppt_x"/>
                                          </p:val>
                                        </p:tav>
                                      </p:tavLst>
                                    </p:anim>
                                    <p:anim calcmode="lin" valueType="num">
                                      <p:cBhvr>
                                        <p:cTn id="171" dur="500" fill="hold"/>
                                        <p:tgtEl>
                                          <p:spTgt spid="28681"/>
                                        </p:tgtEl>
                                        <p:attrNameLst>
                                          <p:attrName>ppt_y</p:attrName>
                                        </p:attrNameLst>
                                      </p:cBhvr>
                                      <p:tavLst>
                                        <p:tav tm="0">
                                          <p:val>
                                            <p:strVal val="#ppt_y"/>
                                          </p:val>
                                        </p:tav>
                                        <p:tav tm="100000">
                                          <p:val>
                                            <p:strVal val="#ppt_y"/>
                                          </p:val>
                                        </p:tav>
                                      </p:tavLst>
                                    </p:anim>
                                    <p:anim calcmode="lin" valueType="num">
                                      <p:cBhvr>
                                        <p:cTn id="172" dur="500" fill="hold"/>
                                        <p:tgtEl>
                                          <p:spTgt spid="28681"/>
                                        </p:tgtEl>
                                        <p:attrNameLst>
                                          <p:attrName>ppt_w</p:attrName>
                                        </p:attrNameLst>
                                      </p:cBhvr>
                                      <p:tavLst>
                                        <p:tav tm="0">
                                          <p:val>
                                            <p:fltVal val="0"/>
                                          </p:val>
                                        </p:tav>
                                        <p:tav tm="100000">
                                          <p:val>
                                            <p:strVal val="#ppt_w"/>
                                          </p:val>
                                        </p:tav>
                                      </p:tavLst>
                                    </p:anim>
                                    <p:anim calcmode="lin" valueType="num">
                                      <p:cBhvr>
                                        <p:cTn id="173" dur="500" fill="hold"/>
                                        <p:tgtEl>
                                          <p:spTgt spid="28681"/>
                                        </p:tgtEl>
                                        <p:attrNameLst>
                                          <p:attrName>ppt_h</p:attrName>
                                        </p:attrNameLst>
                                      </p:cBhvr>
                                      <p:tavLst>
                                        <p:tav tm="0">
                                          <p:val>
                                            <p:strVal val="#ppt_h"/>
                                          </p:val>
                                        </p:tav>
                                        <p:tav tm="100000">
                                          <p:val>
                                            <p:strVal val="#ppt_h"/>
                                          </p:val>
                                        </p:tav>
                                      </p:tavLst>
                                    </p:anim>
                                  </p:childTnLst>
                                </p:cTn>
                              </p:par>
                            </p:childTnLst>
                          </p:cTn>
                        </p:par>
                      </p:childTnLst>
                    </p:cTn>
                  </p:par>
                  <p:par>
                    <p:cTn id="174" fill="hold" nodeType="clickPar">
                      <p:stCondLst>
                        <p:cond delay="indefinite"/>
                      </p:stCondLst>
                      <p:childTnLst>
                        <p:par>
                          <p:cTn id="175" fill="hold" nodeType="withGroup">
                            <p:stCondLst>
                              <p:cond delay="indefinite"/>
                            </p:stCondLst>
                          </p:cTn>
                        </p:par>
                        <p:par>
                          <p:cTn id="176" fill="hold" nodeType="afterGroup">
                            <p:stCondLst>
                              <p:cond delay="0"/>
                            </p:stCondLst>
                            <p:childTnLst>
                              <p:par>
                                <p:cTn id="177" presetID="26" presetClass="entr" presetSubtype="0" fill="hold" grpId="18" nodeType="clickEffect">
                                  <p:stCondLst>
                                    <p:cond delay="0"/>
                                  </p:stCondLst>
                                  <p:childTnLst>
                                    <p:set>
                                      <p:cBhvr>
                                        <p:cTn id="178" dur="1" fill="hold">
                                          <p:stCondLst>
                                            <p:cond delay="0"/>
                                          </p:stCondLst>
                                        </p:cTn>
                                        <p:tgtEl>
                                          <p:spTgt spid="26"/>
                                        </p:tgtEl>
                                        <p:attrNameLst>
                                          <p:attrName>style.visibility</p:attrName>
                                        </p:attrNameLst>
                                      </p:cBhvr>
                                      <p:to>
                                        <p:strVal val="visible"/>
                                      </p:to>
                                    </p:set>
                                    <p:animEffect transition="in" filter="wipe(down)">
                                      <p:cBhvr>
                                        <p:cTn id="179" dur="580">
                                          <p:stCondLst>
                                            <p:cond delay="0"/>
                                          </p:stCondLst>
                                        </p:cTn>
                                        <p:tgtEl>
                                          <p:spTgt spid="26"/>
                                        </p:tgtEl>
                                      </p:cBhvr>
                                    </p:animEffect>
                                    <p:anim calcmode="lin" valueType="num">
                                      <p:cBhvr>
                                        <p:cTn id="18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8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8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8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8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85" dur="26">
                                          <p:stCondLst>
                                            <p:cond delay="650"/>
                                          </p:stCondLst>
                                        </p:cTn>
                                        <p:tgtEl>
                                          <p:spTgt spid="26"/>
                                        </p:tgtEl>
                                      </p:cBhvr>
                                      <p:to x="100000" y="60000"/>
                                    </p:animScale>
                                    <p:animScale>
                                      <p:cBhvr>
                                        <p:cTn id="186" dur="166" decel="50000">
                                          <p:stCondLst>
                                            <p:cond delay="676"/>
                                          </p:stCondLst>
                                        </p:cTn>
                                        <p:tgtEl>
                                          <p:spTgt spid="26"/>
                                        </p:tgtEl>
                                      </p:cBhvr>
                                      <p:to x="100000" y="100000"/>
                                    </p:animScale>
                                    <p:animScale>
                                      <p:cBhvr>
                                        <p:cTn id="187" dur="26">
                                          <p:stCondLst>
                                            <p:cond delay="1312"/>
                                          </p:stCondLst>
                                        </p:cTn>
                                        <p:tgtEl>
                                          <p:spTgt spid="26"/>
                                        </p:tgtEl>
                                      </p:cBhvr>
                                      <p:to x="100000" y="80000"/>
                                    </p:animScale>
                                    <p:animScale>
                                      <p:cBhvr>
                                        <p:cTn id="188" dur="166" decel="50000">
                                          <p:stCondLst>
                                            <p:cond delay="1338"/>
                                          </p:stCondLst>
                                        </p:cTn>
                                        <p:tgtEl>
                                          <p:spTgt spid="26"/>
                                        </p:tgtEl>
                                      </p:cBhvr>
                                      <p:to x="100000" y="100000"/>
                                    </p:animScale>
                                    <p:animScale>
                                      <p:cBhvr>
                                        <p:cTn id="189" dur="26">
                                          <p:stCondLst>
                                            <p:cond delay="1642"/>
                                          </p:stCondLst>
                                        </p:cTn>
                                        <p:tgtEl>
                                          <p:spTgt spid="26"/>
                                        </p:tgtEl>
                                      </p:cBhvr>
                                      <p:to x="100000" y="90000"/>
                                    </p:animScale>
                                    <p:animScale>
                                      <p:cBhvr>
                                        <p:cTn id="190" dur="166" decel="50000">
                                          <p:stCondLst>
                                            <p:cond delay="1668"/>
                                          </p:stCondLst>
                                        </p:cTn>
                                        <p:tgtEl>
                                          <p:spTgt spid="26"/>
                                        </p:tgtEl>
                                      </p:cBhvr>
                                      <p:to x="100000" y="100000"/>
                                    </p:animScale>
                                    <p:animScale>
                                      <p:cBhvr>
                                        <p:cTn id="191" dur="26">
                                          <p:stCondLst>
                                            <p:cond delay="1808"/>
                                          </p:stCondLst>
                                        </p:cTn>
                                        <p:tgtEl>
                                          <p:spTgt spid="26"/>
                                        </p:tgtEl>
                                      </p:cBhvr>
                                      <p:to x="100000" y="95000"/>
                                    </p:animScale>
                                    <p:animScale>
                                      <p:cBhvr>
                                        <p:cTn id="192" dur="166" decel="50000">
                                          <p:stCondLst>
                                            <p:cond delay="1834"/>
                                          </p:stCondLst>
                                        </p:cTn>
                                        <p:tgtEl>
                                          <p:spTgt spid="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9" grpId="1"/>
      <p:bldP spid="28680" grpId="2"/>
      <p:bldP spid="28681" grpId="3"/>
      <p:bldP spid="11" grpId="4"/>
      <p:bldP spid="12" grpId="5"/>
      <p:bldP spid="13" grpId="6"/>
      <p:bldP spid="14" grpId="7"/>
      <p:bldP spid="15" grpId="8"/>
      <p:bldP spid="16" grpId="9"/>
      <p:bldP spid="17" grpId="10"/>
      <p:bldP spid="18" grpId="11"/>
      <p:bldP spid="19" grpId="12"/>
      <p:bldP spid="20" grpId="13"/>
      <p:bldP spid="22" grpId="14"/>
      <p:bldP spid="23" grpId="15"/>
      <p:bldP spid="24" grpId="16"/>
      <p:bldP spid="25" grpId="17"/>
      <p:bldP spid="26" grpId="18"/>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1445" name="图片 61444" descr="MTE5NTI1LHhpaGV5ZWhl_medium"/>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1444" name="文本框 61443"/>
          <p:cNvSpPr txBox="1"/>
          <p:nvPr/>
        </p:nvSpPr>
        <p:spPr>
          <a:xfrm>
            <a:off x="0" y="3429000"/>
            <a:ext cx="9144000" cy="3046988"/>
          </a:xfrm>
          <a:prstGeom prst="rect">
            <a:avLst/>
          </a:prstGeom>
          <a:noFill/>
          <a:ln w="9525">
            <a:noFill/>
          </a:ln>
        </p:spPr>
        <p:txBody>
          <a:bodyPr wrap="square">
            <a:spAutoFit/>
          </a:bodyPr>
          <a:lstStyle/>
          <a:p>
            <a:pPr>
              <a:spcBef>
                <a:spcPct val="50000"/>
              </a:spcBef>
            </a:pPr>
            <a:r>
              <a:rPr lang="zh-CN" altLang="en-US" sz="3200" b="1">
                <a:latin typeface="楷体" pitchFamily="49" charset="-122"/>
                <a:ea typeface="楷体" pitchFamily="49" charset="-122"/>
              </a:rPr>
              <a:t>    第</a:t>
            </a:r>
            <a:r>
              <a:rPr lang="en-US" altLang="zh-CN" sz="3200" b="1">
                <a:latin typeface="楷体" pitchFamily="49" charset="-122"/>
                <a:ea typeface="楷体" pitchFamily="49" charset="-122"/>
              </a:rPr>
              <a:t>6</a:t>
            </a:r>
            <a:r>
              <a:rPr lang="zh-CN" altLang="en-US" sz="3200" b="1">
                <a:latin typeface="楷体" pitchFamily="49" charset="-122"/>
                <a:ea typeface="楷体" pitchFamily="49" charset="-122"/>
              </a:rPr>
              <a:t>段，视线由荷塘内部扩展到荷塘四周。树多而密，重重围住荷塘，与前面的“幽僻”相照应。接着写近处的树色、树姿、远处的远山、树缝里的灯光、树上的蝉鸣和水里的蛙声，层次分明，富有立体感，再一次展示出清淡朦胧、宁静深远的环境特点。</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8914" name="Group 3"/>
          <p:cNvGrpSpPr/>
          <p:nvPr/>
        </p:nvGrpSpPr>
        <p:grpSpPr>
          <a:xfrm>
            <a:off x="882650" y="304800"/>
            <a:ext cx="7840663" cy="2044700"/>
            <a:chOff x="1008" y="192"/>
            <a:chExt cx="4297" cy="1288"/>
          </a:xfrm>
        </p:grpSpPr>
        <p:sp>
          <p:nvSpPr>
            <p:cNvPr id="38943" name="Rectangle 4"/>
            <p:cNvSpPr/>
            <p:nvPr/>
          </p:nvSpPr>
          <p:spPr>
            <a:xfrm>
              <a:off x="2496" y="192"/>
              <a:ext cx="624" cy="336"/>
            </a:xfrm>
            <a:prstGeom prst="rect">
              <a:avLst/>
            </a:prstGeom>
            <a:noFill/>
            <a:ln w="9525">
              <a:noFill/>
            </a:ln>
          </p:spPr>
          <p:txBody>
            <a:bodyPr anchor="b"/>
            <a:lstStyle/>
            <a:p>
              <a:r>
                <a:rPr lang="zh-CN" altLang="en-US" sz="2800" b="1">
                  <a:latin typeface="黑体" pitchFamily="49" charset="-122"/>
                  <a:ea typeface="黑体" pitchFamily="49" charset="-122"/>
                </a:rPr>
                <a:t>叶：</a:t>
              </a:r>
            </a:p>
          </p:txBody>
        </p:sp>
        <p:sp>
          <p:nvSpPr>
            <p:cNvPr id="38944" name="Rectangle 5"/>
            <p:cNvSpPr/>
            <p:nvPr/>
          </p:nvSpPr>
          <p:spPr>
            <a:xfrm>
              <a:off x="2976" y="192"/>
              <a:ext cx="624" cy="336"/>
            </a:xfrm>
            <a:prstGeom prst="rect">
              <a:avLst/>
            </a:prstGeom>
            <a:noFill/>
            <a:ln w="9525">
              <a:noFill/>
            </a:ln>
          </p:spPr>
          <p:txBody>
            <a:bodyPr anchor="b"/>
            <a:lstStyle/>
            <a:p>
              <a:r>
                <a:rPr lang="zh-CN" altLang="en-US" sz="2800" b="1">
                  <a:latin typeface="黑体" pitchFamily="49" charset="-122"/>
                  <a:ea typeface="黑体" pitchFamily="49" charset="-122"/>
                </a:rPr>
                <a:t>田田</a:t>
              </a:r>
            </a:p>
          </p:txBody>
        </p:sp>
        <p:grpSp>
          <p:nvGrpSpPr>
            <p:cNvPr id="38945" name="Group 6"/>
            <p:cNvGrpSpPr/>
            <p:nvPr/>
          </p:nvGrpSpPr>
          <p:grpSpPr>
            <a:xfrm>
              <a:off x="1008" y="288"/>
              <a:ext cx="4297" cy="1192"/>
              <a:chOff x="1008" y="288"/>
              <a:chExt cx="4297" cy="1192"/>
            </a:xfrm>
          </p:grpSpPr>
          <p:sp>
            <p:nvSpPr>
              <p:cNvPr id="38946" name="AutoShape 7"/>
              <p:cNvSpPr/>
              <p:nvPr/>
            </p:nvSpPr>
            <p:spPr>
              <a:xfrm>
                <a:off x="2352" y="288"/>
                <a:ext cx="144" cy="1008"/>
              </a:xfrm>
              <a:prstGeom prst="leftBrace">
                <a:avLst>
                  <a:gd name="adj1" fmla="val 58333"/>
                  <a:gd name="adj2" fmla="val 48708"/>
                </a:avLst>
              </a:prstGeom>
              <a:noFill/>
              <a:ln w="25400" cap="flat" cmpd="sng">
                <a:solidFill>
                  <a:srgbClr val="C00000"/>
                </a:solidFill>
                <a:prstDash val="solid"/>
                <a:miter/>
                <a:headEnd type="none" w="med" len="med"/>
                <a:tailEnd type="none" w="med" len="med"/>
              </a:ln>
            </p:spPr>
            <p:txBody>
              <a:bodyPr wrap="none" anchor="ctr"/>
              <a:lstStyle/>
              <a:p>
                <a:pPr algn="ctr"/>
                <a:endParaRPr lang="zh-CN" altLang="zh-CN" sz="2800">
                  <a:latin typeface="黑体" pitchFamily="49" charset="-122"/>
                  <a:ea typeface="黑体" pitchFamily="49" charset="-122"/>
                </a:endParaRPr>
              </a:p>
            </p:txBody>
          </p:sp>
          <p:sp>
            <p:nvSpPr>
              <p:cNvPr id="38947" name="Text Box 8"/>
              <p:cNvSpPr txBox="1"/>
              <p:nvPr/>
            </p:nvSpPr>
            <p:spPr>
              <a:xfrm>
                <a:off x="3624" y="336"/>
                <a:ext cx="337" cy="192"/>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上</a:t>
                </a:r>
              </a:p>
            </p:txBody>
          </p:sp>
          <p:sp>
            <p:nvSpPr>
              <p:cNvPr id="38948" name="Text Box 9"/>
              <p:cNvSpPr txBox="1"/>
              <p:nvPr/>
            </p:nvSpPr>
            <p:spPr>
              <a:xfrm>
                <a:off x="3993" y="336"/>
                <a:ext cx="337" cy="240"/>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静</a:t>
                </a:r>
              </a:p>
            </p:txBody>
          </p:sp>
          <p:sp>
            <p:nvSpPr>
              <p:cNvPr id="38949" name="AutoShape 10"/>
              <p:cNvSpPr/>
              <p:nvPr/>
            </p:nvSpPr>
            <p:spPr>
              <a:xfrm>
                <a:off x="4608" y="336"/>
                <a:ext cx="144" cy="960"/>
              </a:xfrm>
              <a:prstGeom prst="rightBrace">
                <a:avLst>
                  <a:gd name="adj1" fmla="val 55555"/>
                  <a:gd name="adj2" fmla="val 47537"/>
                </a:avLst>
              </a:prstGeom>
              <a:noFill/>
              <a:ln w="25400" cap="flat" cmpd="sng">
                <a:solidFill>
                  <a:srgbClr val="C00000"/>
                </a:solidFill>
                <a:prstDash val="solid"/>
                <a:miter/>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38950" name="Rectangle 11"/>
              <p:cNvSpPr/>
              <p:nvPr/>
            </p:nvSpPr>
            <p:spPr>
              <a:xfrm>
                <a:off x="1008" y="576"/>
                <a:ext cx="1392" cy="336"/>
              </a:xfrm>
              <a:prstGeom prst="rect">
                <a:avLst/>
              </a:prstGeom>
              <a:noFill/>
              <a:ln w="9525">
                <a:noFill/>
              </a:ln>
            </p:spPr>
            <p:txBody>
              <a:bodyPr anchor="b"/>
              <a:lstStyle/>
              <a:p>
                <a:r>
                  <a:rPr lang="en-US" altLang="zh-CN" sz="2800" b="1">
                    <a:latin typeface="黑体" pitchFamily="49" charset="-122"/>
                    <a:ea typeface="黑体" pitchFamily="49" charset="-122"/>
                  </a:rPr>
                  <a:t>1</a:t>
                </a:r>
                <a:r>
                  <a:rPr lang="zh-CN" altLang="en-US" sz="2800" b="1" smtClean="0">
                    <a:latin typeface="黑体" pitchFamily="49" charset="-122"/>
                    <a:ea typeface="黑体" pitchFamily="49" charset="-122"/>
                  </a:rPr>
                  <a:t>、月</a:t>
                </a:r>
                <a:r>
                  <a:rPr lang="zh-CN" altLang="en-US" sz="2800" b="1">
                    <a:latin typeface="黑体" pitchFamily="49" charset="-122"/>
                    <a:ea typeface="黑体" pitchFamily="49" charset="-122"/>
                  </a:rPr>
                  <a:t>下荷塘</a:t>
                </a:r>
              </a:p>
            </p:txBody>
          </p:sp>
          <p:sp>
            <p:nvSpPr>
              <p:cNvPr id="38951" name="Rectangle 12"/>
              <p:cNvSpPr/>
              <p:nvPr/>
            </p:nvSpPr>
            <p:spPr>
              <a:xfrm>
                <a:off x="2496" y="480"/>
                <a:ext cx="624" cy="336"/>
              </a:xfrm>
              <a:prstGeom prst="rect">
                <a:avLst/>
              </a:prstGeom>
              <a:noFill/>
              <a:ln w="9525">
                <a:noFill/>
              </a:ln>
            </p:spPr>
            <p:txBody>
              <a:bodyPr anchor="b"/>
              <a:lstStyle/>
              <a:p>
                <a:r>
                  <a:rPr lang="zh-CN" altLang="en-US" sz="2800" b="1">
                    <a:latin typeface="黑体" pitchFamily="49" charset="-122"/>
                    <a:ea typeface="黑体" pitchFamily="49" charset="-122"/>
                  </a:rPr>
                  <a:t>花：</a:t>
                </a:r>
              </a:p>
            </p:txBody>
          </p:sp>
          <p:sp>
            <p:nvSpPr>
              <p:cNvPr id="38952" name="Rectangle 13"/>
              <p:cNvSpPr/>
              <p:nvPr/>
            </p:nvSpPr>
            <p:spPr>
              <a:xfrm>
                <a:off x="2976" y="480"/>
                <a:ext cx="624" cy="336"/>
              </a:xfrm>
              <a:prstGeom prst="rect">
                <a:avLst/>
              </a:prstGeom>
              <a:noFill/>
              <a:ln w="9525">
                <a:noFill/>
              </a:ln>
            </p:spPr>
            <p:txBody>
              <a:bodyPr anchor="b"/>
              <a:lstStyle/>
              <a:p>
                <a:r>
                  <a:rPr lang="zh-CN" altLang="en-US" sz="2800" b="1">
                    <a:latin typeface="黑体" pitchFamily="49" charset="-122"/>
                    <a:ea typeface="黑体" pitchFamily="49" charset="-122"/>
                  </a:rPr>
                  <a:t>多姿</a:t>
                </a:r>
              </a:p>
            </p:txBody>
          </p:sp>
          <p:sp>
            <p:nvSpPr>
              <p:cNvPr id="38953" name="Rectangle 14"/>
              <p:cNvSpPr/>
              <p:nvPr/>
            </p:nvSpPr>
            <p:spPr>
              <a:xfrm>
                <a:off x="2496" y="816"/>
                <a:ext cx="624" cy="288"/>
              </a:xfrm>
              <a:prstGeom prst="rect">
                <a:avLst/>
              </a:prstGeom>
              <a:noFill/>
              <a:ln w="9525">
                <a:noFill/>
              </a:ln>
            </p:spPr>
            <p:txBody>
              <a:bodyPr anchor="b"/>
              <a:lstStyle/>
              <a:p>
                <a:r>
                  <a:rPr lang="zh-CN" altLang="en-US" sz="2800" b="1">
                    <a:latin typeface="黑体" pitchFamily="49" charset="-122"/>
                    <a:ea typeface="黑体" pitchFamily="49" charset="-122"/>
                  </a:rPr>
                  <a:t>香：</a:t>
                </a:r>
              </a:p>
            </p:txBody>
          </p:sp>
          <p:sp>
            <p:nvSpPr>
              <p:cNvPr id="38954" name="Rectangle 15"/>
              <p:cNvSpPr/>
              <p:nvPr/>
            </p:nvSpPr>
            <p:spPr>
              <a:xfrm>
                <a:off x="2976" y="768"/>
                <a:ext cx="624" cy="336"/>
              </a:xfrm>
              <a:prstGeom prst="rect">
                <a:avLst/>
              </a:prstGeom>
              <a:noFill/>
              <a:ln w="9525">
                <a:noFill/>
              </a:ln>
            </p:spPr>
            <p:txBody>
              <a:bodyPr anchor="b"/>
              <a:lstStyle/>
              <a:p>
                <a:r>
                  <a:rPr lang="zh-CN" altLang="en-US" sz="2800" b="1">
                    <a:latin typeface="黑体" pitchFamily="49" charset="-122"/>
                    <a:ea typeface="黑体" pitchFamily="49" charset="-122"/>
                  </a:rPr>
                  <a:t>缕缕</a:t>
                </a:r>
              </a:p>
            </p:txBody>
          </p:sp>
          <p:sp>
            <p:nvSpPr>
              <p:cNvPr id="38955" name="Rectangle 16"/>
              <p:cNvSpPr/>
              <p:nvPr/>
            </p:nvSpPr>
            <p:spPr>
              <a:xfrm>
                <a:off x="2496" y="1056"/>
                <a:ext cx="624" cy="336"/>
              </a:xfrm>
              <a:prstGeom prst="rect">
                <a:avLst/>
              </a:prstGeom>
              <a:noFill/>
              <a:ln w="9525">
                <a:noFill/>
              </a:ln>
            </p:spPr>
            <p:txBody>
              <a:bodyPr anchor="b"/>
              <a:lstStyle/>
              <a:p>
                <a:r>
                  <a:rPr lang="zh-CN" altLang="en-US" sz="2800" b="1">
                    <a:latin typeface="黑体" pitchFamily="49" charset="-122"/>
                    <a:ea typeface="黑体" pitchFamily="49" charset="-122"/>
                  </a:rPr>
                  <a:t>波：</a:t>
                </a:r>
              </a:p>
            </p:txBody>
          </p:sp>
          <p:sp>
            <p:nvSpPr>
              <p:cNvPr id="38956" name="Rectangle 17"/>
              <p:cNvSpPr/>
              <p:nvPr/>
            </p:nvSpPr>
            <p:spPr>
              <a:xfrm>
                <a:off x="2976" y="1056"/>
                <a:ext cx="624" cy="336"/>
              </a:xfrm>
              <a:prstGeom prst="rect">
                <a:avLst/>
              </a:prstGeom>
              <a:noFill/>
              <a:ln w="9525">
                <a:noFill/>
              </a:ln>
            </p:spPr>
            <p:txBody>
              <a:bodyPr anchor="b"/>
              <a:lstStyle/>
              <a:p>
                <a:r>
                  <a:rPr lang="zh-CN" altLang="en-US" sz="2800" b="1">
                    <a:latin typeface="黑体" pitchFamily="49" charset="-122"/>
                    <a:ea typeface="黑体" pitchFamily="49" charset="-122"/>
                  </a:rPr>
                  <a:t>凝碧</a:t>
                </a:r>
              </a:p>
            </p:txBody>
          </p:sp>
          <p:sp>
            <p:nvSpPr>
              <p:cNvPr id="38957" name="Text Box 18"/>
              <p:cNvSpPr txBox="1"/>
              <p:nvPr/>
            </p:nvSpPr>
            <p:spPr>
              <a:xfrm>
                <a:off x="4825" y="336"/>
                <a:ext cx="480" cy="1144"/>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素淡宁静</a:t>
                </a:r>
              </a:p>
            </p:txBody>
          </p:sp>
          <p:sp>
            <p:nvSpPr>
              <p:cNvPr id="38958" name="Text Box 19"/>
              <p:cNvSpPr txBox="1"/>
              <p:nvPr/>
            </p:nvSpPr>
            <p:spPr>
              <a:xfrm>
                <a:off x="3665" y="672"/>
                <a:ext cx="337" cy="432"/>
              </a:xfrm>
              <a:prstGeom prst="rect">
                <a:avLst/>
              </a:prstGeom>
              <a:noFill/>
              <a:ln w="9525">
                <a:noFill/>
              </a:ln>
            </p:spPr>
            <p:txBody>
              <a:bodyPr vert="eaVert">
                <a:spAutoFit/>
              </a:bodyPr>
              <a:lstStyle/>
              <a:p>
                <a:pPr>
                  <a:spcBef>
                    <a:spcPct val="50000"/>
                  </a:spcBef>
                </a:pPr>
                <a:r>
                  <a:rPr lang="en-US" altLang="zh-CN" sz="2800" b="1">
                    <a:latin typeface="黑体" pitchFamily="49" charset="-122"/>
                    <a:ea typeface="黑体" pitchFamily="49" charset="-122"/>
                  </a:rPr>
                  <a:t>→</a:t>
                </a:r>
              </a:p>
            </p:txBody>
          </p:sp>
          <p:sp>
            <p:nvSpPr>
              <p:cNvPr id="38959" name="Text Box 20"/>
              <p:cNvSpPr txBox="1"/>
              <p:nvPr/>
            </p:nvSpPr>
            <p:spPr>
              <a:xfrm>
                <a:off x="3999" y="672"/>
                <a:ext cx="337" cy="432"/>
              </a:xfrm>
              <a:prstGeom prst="rect">
                <a:avLst/>
              </a:prstGeom>
              <a:noFill/>
              <a:ln w="9525">
                <a:noFill/>
              </a:ln>
            </p:spPr>
            <p:txBody>
              <a:bodyPr vert="eaVert">
                <a:spAutoFit/>
              </a:bodyPr>
              <a:lstStyle/>
              <a:p>
                <a:pPr>
                  <a:spcBef>
                    <a:spcPct val="50000"/>
                  </a:spcBef>
                </a:pPr>
                <a:r>
                  <a:rPr lang="en-US" altLang="zh-CN" sz="2800" b="1">
                    <a:latin typeface="黑体" pitchFamily="49" charset="-122"/>
                    <a:ea typeface="黑体" pitchFamily="49" charset="-122"/>
                  </a:rPr>
                  <a:t>→</a:t>
                </a:r>
              </a:p>
            </p:txBody>
          </p:sp>
          <p:sp>
            <p:nvSpPr>
              <p:cNvPr id="38960" name="Text Box 21"/>
              <p:cNvSpPr txBox="1"/>
              <p:nvPr/>
            </p:nvSpPr>
            <p:spPr>
              <a:xfrm>
                <a:off x="3993" y="1104"/>
                <a:ext cx="337" cy="240"/>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动</a:t>
                </a:r>
              </a:p>
            </p:txBody>
          </p:sp>
        </p:grpSp>
      </p:grpSp>
      <p:grpSp>
        <p:nvGrpSpPr>
          <p:cNvPr id="4" name="Group 22"/>
          <p:cNvGrpSpPr/>
          <p:nvPr/>
        </p:nvGrpSpPr>
        <p:grpSpPr>
          <a:xfrm>
            <a:off x="914400" y="2438400"/>
            <a:ext cx="7470775" cy="1892300"/>
            <a:chOff x="1056" y="1680"/>
            <a:chExt cx="4094" cy="1192"/>
          </a:xfrm>
        </p:grpSpPr>
        <p:sp>
          <p:nvSpPr>
            <p:cNvPr id="38929" name="Text Box 23"/>
            <p:cNvSpPr txBox="1"/>
            <p:nvPr/>
          </p:nvSpPr>
          <p:spPr>
            <a:xfrm>
              <a:off x="1056" y="2064"/>
              <a:ext cx="1248" cy="330"/>
            </a:xfrm>
            <a:prstGeom prst="rect">
              <a:avLst/>
            </a:prstGeom>
            <a:noFill/>
            <a:ln w="9525">
              <a:noFill/>
            </a:ln>
          </p:spPr>
          <p:txBody>
            <a:bodyPr>
              <a:spAutoFit/>
            </a:bodyPr>
            <a:lstStyle/>
            <a:p>
              <a:pPr>
                <a:spcBef>
                  <a:spcPct val="50000"/>
                </a:spcBef>
              </a:pPr>
              <a:r>
                <a:rPr lang="en-US" altLang="zh-CN" sz="2800" b="1">
                  <a:latin typeface="黑体" pitchFamily="49" charset="-122"/>
                  <a:ea typeface="黑体" pitchFamily="49" charset="-122"/>
                </a:rPr>
                <a:t>2</a:t>
              </a:r>
              <a:r>
                <a:rPr lang="zh-CN" altLang="en-US" sz="2800" b="1">
                  <a:latin typeface="黑体" pitchFamily="49" charset="-122"/>
                  <a:ea typeface="黑体" pitchFamily="49" charset="-122"/>
                </a:rPr>
                <a:t>、塘上月色</a:t>
              </a:r>
            </a:p>
          </p:txBody>
        </p:sp>
        <p:sp>
          <p:nvSpPr>
            <p:cNvPr id="38930" name="AutoShape 24"/>
            <p:cNvSpPr/>
            <p:nvPr/>
          </p:nvSpPr>
          <p:spPr>
            <a:xfrm>
              <a:off x="2352" y="1776"/>
              <a:ext cx="192" cy="1008"/>
            </a:xfrm>
            <a:prstGeom prst="leftBrace">
              <a:avLst>
                <a:gd name="adj1" fmla="val 43750"/>
                <a:gd name="adj2" fmla="val 50000"/>
              </a:avLst>
            </a:prstGeom>
            <a:noFill/>
            <a:ln w="25400" cap="flat" cmpd="sng">
              <a:solidFill>
                <a:srgbClr val="C00000"/>
              </a:solidFill>
              <a:prstDash val="solid"/>
              <a:miter/>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38931" name="Text Box 25"/>
            <p:cNvSpPr txBox="1"/>
            <p:nvPr/>
          </p:nvSpPr>
          <p:spPr>
            <a:xfrm>
              <a:off x="2496" y="1680"/>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月光：</a:t>
              </a:r>
            </a:p>
          </p:txBody>
        </p:sp>
        <p:sp>
          <p:nvSpPr>
            <p:cNvPr id="38932" name="Text Box 26"/>
            <p:cNvSpPr txBox="1"/>
            <p:nvPr/>
          </p:nvSpPr>
          <p:spPr>
            <a:xfrm>
              <a:off x="3024" y="1680"/>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泻</a:t>
              </a:r>
            </a:p>
          </p:txBody>
        </p:sp>
        <p:sp>
          <p:nvSpPr>
            <p:cNvPr id="38933" name="Text Box 27"/>
            <p:cNvSpPr txBox="1"/>
            <p:nvPr/>
          </p:nvSpPr>
          <p:spPr>
            <a:xfrm>
              <a:off x="3648" y="1680"/>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青雾：</a:t>
              </a:r>
            </a:p>
          </p:txBody>
        </p:sp>
        <p:sp>
          <p:nvSpPr>
            <p:cNvPr id="38934" name="Text Box 28"/>
            <p:cNvSpPr txBox="1"/>
            <p:nvPr/>
          </p:nvSpPr>
          <p:spPr>
            <a:xfrm>
              <a:off x="4224" y="1680"/>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浮</a:t>
              </a:r>
            </a:p>
          </p:txBody>
        </p:sp>
        <p:sp>
          <p:nvSpPr>
            <p:cNvPr id="38935" name="Text Box 29"/>
            <p:cNvSpPr txBox="1"/>
            <p:nvPr/>
          </p:nvSpPr>
          <p:spPr>
            <a:xfrm>
              <a:off x="4176" y="1968"/>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洗</a:t>
              </a:r>
            </a:p>
          </p:txBody>
        </p:sp>
        <p:sp>
          <p:nvSpPr>
            <p:cNvPr id="38936" name="Text Box 30"/>
            <p:cNvSpPr txBox="1"/>
            <p:nvPr/>
          </p:nvSpPr>
          <p:spPr>
            <a:xfrm>
              <a:off x="3648" y="1968"/>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叶花：</a:t>
              </a:r>
            </a:p>
          </p:txBody>
        </p:sp>
        <p:sp>
          <p:nvSpPr>
            <p:cNvPr id="38937" name="Text Box 31"/>
            <p:cNvSpPr txBox="1"/>
            <p:nvPr/>
          </p:nvSpPr>
          <p:spPr>
            <a:xfrm>
              <a:off x="2496" y="2400"/>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月影：</a:t>
              </a:r>
            </a:p>
          </p:txBody>
        </p:sp>
        <p:sp>
          <p:nvSpPr>
            <p:cNvPr id="38938" name="Text Box 32"/>
            <p:cNvSpPr txBox="1"/>
            <p:nvPr/>
          </p:nvSpPr>
          <p:spPr>
            <a:xfrm>
              <a:off x="3072" y="2400"/>
              <a:ext cx="720" cy="330"/>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和谐</a:t>
              </a:r>
            </a:p>
          </p:txBody>
        </p:sp>
        <p:sp>
          <p:nvSpPr>
            <p:cNvPr id="38939" name="AutoShape 33"/>
            <p:cNvSpPr/>
            <p:nvPr/>
          </p:nvSpPr>
          <p:spPr>
            <a:xfrm>
              <a:off x="4656" y="1728"/>
              <a:ext cx="144" cy="1008"/>
            </a:xfrm>
            <a:prstGeom prst="rightBrace">
              <a:avLst>
                <a:gd name="adj1" fmla="val 58333"/>
                <a:gd name="adj2" fmla="val 50000"/>
              </a:avLst>
            </a:prstGeom>
            <a:noFill/>
            <a:ln w="25400" cap="flat" cmpd="sng">
              <a:solidFill>
                <a:srgbClr val="C00000"/>
              </a:solidFill>
              <a:prstDash val="solid"/>
              <a:miter/>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38940" name="Text Box 34"/>
            <p:cNvSpPr txBox="1"/>
            <p:nvPr/>
          </p:nvSpPr>
          <p:spPr>
            <a:xfrm>
              <a:off x="4814" y="1728"/>
              <a:ext cx="336" cy="1144"/>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朦胧和谐</a:t>
              </a:r>
            </a:p>
          </p:txBody>
        </p:sp>
        <p:sp>
          <p:nvSpPr>
            <p:cNvPr id="38941" name="Text Box 35"/>
            <p:cNvSpPr txBox="1"/>
            <p:nvPr/>
          </p:nvSpPr>
          <p:spPr>
            <a:xfrm>
              <a:off x="2352" y="1968"/>
              <a:ext cx="1287" cy="330"/>
            </a:xfrm>
            <a:prstGeom prst="rect">
              <a:avLst/>
            </a:prstGeom>
            <a:noFill/>
            <a:ln w="9525">
              <a:noFill/>
            </a:ln>
          </p:spPr>
          <p:txBody>
            <a:bodyPr wrap="none">
              <a:spAutoFit/>
            </a:bodyPr>
            <a:lstStyle/>
            <a:p>
              <a:r>
                <a:rPr lang="zh-CN" altLang="en-US" sz="2800" b="1">
                  <a:latin typeface="黑体" pitchFamily="49" charset="-122"/>
                  <a:ea typeface="黑体" pitchFamily="49" charset="-122"/>
                </a:rPr>
                <a:t>（</a:t>
              </a:r>
              <a:r>
                <a:rPr lang="zh-CN" altLang="en-US" sz="2800" b="1">
                  <a:solidFill>
                    <a:srgbClr val="C00000"/>
                  </a:solidFill>
                  <a:latin typeface="黑体" pitchFamily="49" charset="-122"/>
                  <a:ea typeface="黑体" pitchFamily="49" charset="-122"/>
                </a:rPr>
                <a:t>正面描写</a:t>
              </a:r>
              <a:r>
                <a:rPr lang="zh-CN" altLang="en-US" sz="2800" b="1">
                  <a:latin typeface="黑体" pitchFamily="49" charset="-122"/>
                  <a:ea typeface="黑体" pitchFamily="49" charset="-122"/>
                </a:rPr>
                <a:t>）</a:t>
              </a:r>
            </a:p>
          </p:txBody>
        </p:sp>
        <p:sp>
          <p:nvSpPr>
            <p:cNvPr id="38942" name="Text Box 36"/>
            <p:cNvSpPr txBox="1"/>
            <p:nvPr/>
          </p:nvSpPr>
          <p:spPr>
            <a:xfrm>
              <a:off x="3408" y="2208"/>
              <a:ext cx="1287" cy="330"/>
            </a:xfrm>
            <a:prstGeom prst="rect">
              <a:avLst/>
            </a:prstGeom>
            <a:noFill/>
            <a:ln w="9525">
              <a:noFill/>
            </a:ln>
          </p:spPr>
          <p:txBody>
            <a:bodyPr wrap="none">
              <a:spAutoFit/>
            </a:bodyPr>
            <a:lstStyle/>
            <a:p>
              <a:r>
                <a:rPr lang="zh-CN" altLang="en-US" sz="2800" b="1">
                  <a:latin typeface="黑体" pitchFamily="49" charset="-122"/>
                  <a:ea typeface="黑体" pitchFamily="49" charset="-122"/>
                </a:rPr>
                <a:t>（</a:t>
              </a:r>
              <a:r>
                <a:rPr lang="zh-CN" altLang="en-US" sz="2800" b="1">
                  <a:solidFill>
                    <a:srgbClr val="C00000"/>
                  </a:solidFill>
                  <a:latin typeface="黑体" pitchFamily="49" charset="-122"/>
                  <a:ea typeface="黑体" pitchFamily="49" charset="-122"/>
                </a:rPr>
                <a:t>侧面烘托</a:t>
              </a:r>
              <a:r>
                <a:rPr lang="zh-CN" altLang="en-US" sz="2800" b="1">
                  <a:latin typeface="黑体" pitchFamily="49" charset="-122"/>
                  <a:ea typeface="黑体" pitchFamily="49" charset="-122"/>
                </a:rPr>
                <a:t>）</a:t>
              </a:r>
            </a:p>
          </p:txBody>
        </p:sp>
      </p:grpSp>
      <p:grpSp>
        <p:nvGrpSpPr>
          <p:cNvPr id="5" name="Group 37"/>
          <p:cNvGrpSpPr/>
          <p:nvPr/>
        </p:nvGrpSpPr>
        <p:grpSpPr>
          <a:xfrm>
            <a:off x="857394" y="4419600"/>
            <a:ext cx="7691294" cy="1968500"/>
            <a:chOff x="983" y="2928"/>
            <a:chExt cx="4215" cy="1240"/>
          </a:xfrm>
        </p:grpSpPr>
        <p:sp>
          <p:nvSpPr>
            <p:cNvPr id="38918" name="Rectangle 38"/>
            <p:cNvSpPr/>
            <p:nvPr/>
          </p:nvSpPr>
          <p:spPr>
            <a:xfrm>
              <a:off x="983" y="3339"/>
              <a:ext cx="1296" cy="336"/>
            </a:xfrm>
            <a:prstGeom prst="rect">
              <a:avLst/>
            </a:prstGeom>
            <a:noFill/>
            <a:ln w="9525">
              <a:noFill/>
            </a:ln>
          </p:spPr>
          <p:txBody>
            <a:bodyPr anchor="b"/>
            <a:lstStyle/>
            <a:p>
              <a:r>
                <a:rPr lang="en-US" altLang="zh-CN" sz="2800" b="1">
                  <a:latin typeface="黑体" pitchFamily="49" charset="-122"/>
                  <a:ea typeface="黑体" pitchFamily="49" charset="-122"/>
                </a:rPr>
                <a:t>3</a:t>
              </a:r>
              <a:r>
                <a:rPr lang="zh-CN" altLang="en-US" sz="2800" b="1">
                  <a:latin typeface="黑体" pitchFamily="49" charset="-122"/>
                  <a:ea typeface="黑体" pitchFamily="49" charset="-122"/>
                </a:rPr>
                <a:t>、四周景色</a:t>
              </a:r>
            </a:p>
          </p:txBody>
        </p:sp>
        <p:sp>
          <p:nvSpPr>
            <p:cNvPr id="38919" name="AutoShape 39"/>
            <p:cNvSpPr/>
            <p:nvPr/>
          </p:nvSpPr>
          <p:spPr>
            <a:xfrm>
              <a:off x="2400" y="3024"/>
              <a:ext cx="144" cy="1008"/>
            </a:xfrm>
            <a:prstGeom prst="leftBrace">
              <a:avLst>
                <a:gd name="adj1" fmla="val 58333"/>
                <a:gd name="adj2" fmla="val 48708"/>
              </a:avLst>
            </a:prstGeom>
            <a:noFill/>
            <a:ln w="25400" cap="flat" cmpd="sng">
              <a:solidFill>
                <a:srgbClr val="C00000"/>
              </a:solidFill>
              <a:prstDash val="solid"/>
              <a:miter/>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38920" name="Rectangle 40"/>
            <p:cNvSpPr/>
            <p:nvPr/>
          </p:nvSpPr>
          <p:spPr>
            <a:xfrm>
              <a:off x="2518" y="2928"/>
              <a:ext cx="1200" cy="336"/>
            </a:xfrm>
            <a:prstGeom prst="rect">
              <a:avLst/>
            </a:prstGeom>
            <a:noFill/>
            <a:ln w="9525">
              <a:noFill/>
            </a:ln>
          </p:spPr>
          <p:txBody>
            <a:bodyPr anchor="b"/>
            <a:lstStyle/>
            <a:p>
              <a:r>
                <a:rPr lang="zh-CN" altLang="en-US" sz="2800" b="1">
                  <a:latin typeface="黑体" pitchFamily="49" charset="-122"/>
                  <a:ea typeface="黑体" pitchFamily="49" charset="-122"/>
                </a:rPr>
                <a:t>树色、树姿</a:t>
              </a:r>
            </a:p>
          </p:txBody>
        </p:sp>
        <p:sp>
          <p:nvSpPr>
            <p:cNvPr id="38921" name="Rectangle 41"/>
            <p:cNvSpPr/>
            <p:nvPr/>
          </p:nvSpPr>
          <p:spPr>
            <a:xfrm>
              <a:off x="2518" y="3216"/>
              <a:ext cx="1104" cy="336"/>
            </a:xfrm>
            <a:prstGeom prst="rect">
              <a:avLst/>
            </a:prstGeom>
            <a:noFill/>
            <a:ln w="9525">
              <a:noFill/>
            </a:ln>
          </p:spPr>
          <p:txBody>
            <a:bodyPr anchor="b"/>
            <a:lstStyle/>
            <a:p>
              <a:r>
                <a:rPr lang="zh-CN" altLang="en-US" sz="2800" b="1">
                  <a:latin typeface="黑体" pitchFamily="49" charset="-122"/>
                  <a:ea typeface="黑体" pitchFamily="49" charset="-122"/>
                </a:rPr>
                <a:t>树梢、远山</a:t>
              </a:r>
            </a:p>
          </p:txBody>
        </p:sp>
        <p:sp>
          <p:nvSpPr>
            <p:cNvPr id="38922" name="Rectangle 42"/>
            <p:cNvSpPr/>
            <p:nvPr/>
          </p:nvSpPr>
          <p:spPr>
            <a:xfrm>
              <a:off x="2518" y="3552"/>
              <a:ext cx="1104" cy="288"/>
            </a:xfrm>
            <a:prstGeom prst="rect">
              <a:avLst/>
            </a:prstGeom>
            <a:noFill/>
            <a:ln w="9525">
              <a:noFill/>
            </a:ln>
          </p:spPr>
          <p:txBody>
            <a:bodyPr anchor="b"/>
            <a:lstStyle/>
            <a:p>
              <a:r>
                <a:rPr lang="zh-CN" altLang="en-US" sz="2800" b="1">
                  <a:latin typeface="黑体" pitchFamily="49" charset="-122"/>
                  <a:ea typeface="黑体" pitchFamily="49" charset="-122"/>
                </a:rPr>
                <a:t>树缝、灯光</a:t>
              </a:r>
            </a:p>
          </p:txBody>
        </p:sp>
        <p:sp>
          <p:nvSpPr>
            <p:cNvPr id="38923" name="Rectangle 43"/>
            <p:cNvSpPr/>
            <p:nvPr/>
          </p:nvSpPr>
          <p:spPr>
            <a:xfrm>
              <a:off x="2544" y="3792"/>
              <a:ext cx="1200" cy="336"/>
            </a:xfrm>
            <a:prstGeom prst="rect">
              <a:avLst/>
            </a:prstGeom>
            <a:noFill/>
            <a:ln w="9525">
              <a:noFill/>
            </a:ln>
          </p:spPr>
          <p:txBody>
            <a:bodyPr anchor="b"/>
            <a:lstStyle/>
            <a:p>
              <a:r>
                <a:rPr lang="zh-CN" altLang="en-US" sz="2800" b="1">
                  <a:latin typeface="黑体" pitchFamily="49" charset="-122"/>
                  <a:ea typeface="黑体" pitchFamily="49" charset="-122"/>
                </a:rPr>
                <a:t>蝉鸣、蛙声</a:t>
              </a:r>
            </a:p>
          </p:txBody>
        </p:sp>
        <p:sp>
          <p:nvSpPr>
            <p:cNvPr id="38924" name="Text Box 44"/>
            <p:cNvSpPr txBox="1"/>
            <p:nvPr/>
          </p:nvSpPr>
          <p:spPr>
            <a:xfrm>
              <a:off x="4089" y="3024"/>
              <a:ext cx="337" cy="288"/>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静</a:t>
              </a:r>
            </a:p>
          </p:txBody>
        </p:sp>
        <p:sp>
          <p:nvSpPr>
            <p:cNvPr id="38925" name="AutoShape 45"/>
            <p:cNvSpPr/>
            <p:nvPr/>
          </p:nvSpPr>
          <p:spPr>
            <a:xfrm>
              <a:off x="4608" y="3120"/>
              <a:ext cx="144" cy="912"/>
            </a:xfrm>
            <a:prstGeom prst="rightBrace">
              <a:avLst>
                <a:gd name="adj1" fmla="val 52777"/>
                <a:gd name="adj2" fmla="val 47537"/>
              </a:avLst>
            </a:prstGeom>
            <a:noFill/>
            <a:ln w="25400" cap="flat" cmpd="sng">
              <a:solidFill>
                <a:srgbClr val="C00000"/>
              </a:solidFill>
              <a:prstDash val="solid"/>
              <a:miter/>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38926" name="Text Box 46"/>
            <p:cNvSpPr txBox="1"/>
            <p:nvPr/>
          </p:nvSpPr>
          <p:spPr>
            <a:xfrm>
              <a:off x="4814" y="3024"/>
              <a:ext cx="384" cy="1144"/>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清幽热闹</a:t>
              </a:r>
            </a:p>
          </p:txBody>
        </p:sp>
        <p:sp>
          <p:nvSpPr>
            <p:cNvPr id="38927" name="Text Box 47"/>
            <p:cNvSpPr txBox="1"/>
            <p:nvPr/>
          </p:nvSpPr>
          <p:spPr>
            <a:xfrm>
              <a:off x="4072" y="3408"/>
              <a:ext cx="337" cy="432"/>
            </a:xfrm>
            <a:prstGeom prst="rect">
              <a:avLst/>
            </a:prstGeom>
            <a:noFill/>
            <a:ln w="9525">
              <a:noFill/>
            </a:ln>
          </p:spPr>
          <p:txBody>
            <a:bodyPr vert="eaVert">
              <a:spAutoFit/>
            </a:bodyPr>
            <a:lstStyle/>
            <a:p>
              <a:pPr>
                <a:spcBef>
                  <a:spcPct val="50000"/>
                </a:spcBef>
              </a:pPr>
              <a:r>
                <a:rPr lang="en-US" altLang="zh-CN" sz="2800" b="1">
                  <a:latin typeface="黑体" pitchFamily="49" charset="-122"/>
                  <a:ea typeface="黑体" pitchFamily="49" charset="-122"/>
                </a:rPr>
                <a:t>→</a:t>
              </a:r>
            </a:p>
          </p:txBody>
        </p:sp>
        <p:sp>
          <p:nvSpPr>
            <p:cNvPr id="38928" name="Text Box 48"/>
            <p:cNvSpPr txBox="1"/>
            <p:nvPr/>
          </p:nvSpPr>
          <p:spPr>
            <a:xfrm>
              <a:off x="4089" y="3840"/>
              <a:ext cx="337" cy="288"/>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动</a:t>
              </a:r>
            </a:p>
          </p:txBody>
        </p:sp>
      </p:grpSp>
      <p:sp>
        <p:nvSpPr>
          <p:cNvPr id="38917" name="矩形 48"/>
          <p:cNvSpPr/>
          <p:nvPr/>
        </p:nvSpPr>
        <p:spPr>
          <a:xfrm>
            <a:off x="5715000" y="1676400"/>
            <a:ext cx="546100" cy="523875"/>
          </a:xfrm>
          <a:prstGeom prst="rect">
            <a:avLst/>
          </a:prstGeom>
          <a:noFill/>
          <a:ln w="9525">
            <a:noFill/>
          </a:ln>
        </p:spPr>
        <p:txBody>
          <a:bodyPr wrap="none">
            <a:spAutoFit/>
          </a:bodyPr>
          <a:lstStyle/>
          <a:p>
            <a:pPr>
              <a:spcBef>
                <a:spcPct val="50000"/>
              </a:spcBef>
            </a:pPr>
            <a:r>
              <a:rPr lang="zh-CN" altLang="en-US" sz="2800" b="1">
                <a:latin typeface="黑体" pitchFamily="49" charset="-122"/>
                <a:ea typeface="黑体" pitchFamily="49" charset="-122"/>
              </a:rPr>
              <a:t>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5058" name="文本框 45057"/>
          <p:cNvSpPr txBox="1"/>
          <p:nvPr/>
        </p:nvSpPr>
        <p:spPr>
          <a:xfrm>
            <a:off x="827088" y="549275"/>
            <a:ext cx="3168650" cy="3506788"/>
          </a:xfrm>
          <a:prstGeom prst="rect">
            <a:avLst/>
          </a:prstGeom>
          <a:noFill/>
          <a:ln w="9525">
            <a:noFill/>
          </a:ln>
        </p:spPr>
        <p:txBody>
          <a:bodyPr>
            <a:spAutoFit/>
          </a:bodyPr>
          <a:lstStyle/>
          <a:p>
            <a:pPr>
              <a:spcBef>
                <a:spcPct val="50000"/>
              </a:spcBef>
            </a:pPr>
            <a:r>
              <a:rPr lang="zh-CN" altLang="en-US" sz="3200" b="1">
                <a:latin typeface="Times New Roman" pitchFamily="18" charset="0"/>
              </a:rPr>
              <a:t>二</a:t>
            </a:r>
            <a:r>
              <a:rPr lang="en-US" altLang="zh-CN" sz="3200" b="1">
                <a:latin typeface="Times New Roman" pitchFamily="18" charset="0"/>
              </a:rPr>
              <a:t>. </a:t>
            </a:r>
            <a:r>
              <a:rPr lang="zh-CN" altLang="en-US" sz="3200" b="1">
                <a:latin typeface="Times New Roman" pitchFamily="18" charset="0"/>
              </a:rPr>
              <a:t>语言美：</a:t>
            </a:r>
          </a:p>
          <a:p>
            <a:pPr>
              <a:spcBef>
                <a:spcPct val="50000"/>
              </a:spcBef>
            </a:pPr>
            <a:r>
              <a:rPr lang="en-US" altLang="zh-CN" sz="3200" b="1">
                <a:latin typeface="Times New Roman" pitchFamily="18" charset="0"/>
              </a:rPr>
              <a:t>1.</a:t>
            </a:r>
            <a:r>
              <a:rPr lang="zh-CN" altLang="en-US" sz="3200" b="1">
                <a:latin typeface="Times New Roman" pitchFamily="18" charset="0"/>
              </a:rPr>
              <a:t>叠词美</a:t>
            </a:r>
          </a:p>
          <a:p>
            <a:pPr>
              <a:spcBef>
                <a:spcPct val="50000"/>
              </a:spcBef>
            </a:pPr>
            <a:r>
              <a:rPr lang="en-US" altLang="zh-CN" sz="3200" b="1">
                <a:latin typeface="Times New Roman" pitchFamily="18" charset="0"/>
              </a:rPr>
              <a:t>2.</a:t>
            </a:r>
            <a:r>
              <a:rPr lang="zh-CN" altLang="en-US" sz="3200" b="1">
                <a:latin typeface="Times New Roman" pitchFamily="18" charset="0"/>
              </a:rPr>
              <a:t>动词美</a:t>
            </a:r>
          </a:p>
          <a:p>
            <a:pPr>
              <a:spcBef>
                <a:spcPct val="50000"/>
              </a:spcBef>
            </a:pPr>
            <a:r>
              <a:rPr lang="en-US" altLang="zh-CN" sz="3200" b="1">
                <a:latin typeface="Times New Roman" pitchFamily="18" charset="0"/>
              </a:rPr>
              <a:t>3.</a:t>
            </a:r>
            <a:r>
              <a:rPr lang="zh-CN" altLang="en-US" sz="3200" b="1">
                <a:latin typeface="Times New Roman" pitchFamily="18" charset="0"/>
              </a:rPr>
              <a:t>比喻美</a:t>
            </a:r>
          </a:p>
          <a:p>
            <a:pPr>
              <a:spcBef>
                <a:spcPct val="50000"/>
              </a:spcBef>
            </a:pPr>
            <a:r>
              <a:rPr lang="en-US" altLang="zh-CN" sz="3200" b="1">
                <a:latin typeface="Times New Roman" pitchFamily="18" charset="0"/>
              </a:rPr>
              <a:t>4.</a:t>
            </a:r>
            <a:r>
              <a:rPr lang="zh-CN" altLang="en-US" sz="3200" b="1">
                <a:latin typeface="Times New Roman" pitchFamily="18" charset="0"/>
              </a:rPr>
              <a:t>拟人美</a:t>
            </a:r>
          </a:p>
        </p:txBody>
      </p:sp>
      <p:pic>
        <p:nvPicPr>
          <p:cNvPr id="45059" name="图片 45058" descr="亭亭玉立"/>
          <p:cNvPicPr>
            <a:picLocks noChangeAspect="1"/>
          </p:cNvPicPr>
          <p:nvPr/>
        </p:nvPicPr>
        <p:blipFill>
          <a:blip r:embed="rId2"/>
          <a:stretch>
            <a:fillRect/>
          </a:stretch>
        </p:blipFill>
        <p:spPr>
          <a:xfrm>
            <a:off x="4124325" y="0"/>
            <a:ext cx="5019675" cy="6858000"/>
          </a:xfrm>
          <a:prstGeom prst="rect">
            <a:avLst/>
          </a:prstGeom>
          <a:noFill/>
          <a:ln w="9525">
            <a:noFill/>
          </a:ln>
        </p:spPr>
      </p:pic>
      <p:pic>
        <p:nvPicPr>
          <p:cNvPr id="45060" name="图片 45059" descr="200854618124"/>
          <p:cNvPicPr>
            <a:picLocks noChangeAspect="1"/>
          </p:cNvPicPr>
          <p:nvPr/>
        </p:nvPicPr>
        <p:blipFill>
          <a:blip r:embed="rId3"/>
          <a:stretch>
            <a:fillRect/>
          </a:stretch>
        </p:blipFill>
        <p:spPr>
          <a:xfrm>
            <a:off x="0" y="4149725"/>
            <a:ext cx="4140200" cy="27082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p:cTn id="7" dur="500" fill="hold"/>
                                        <p:tgtEl>
                                          <p:spTgt spid="45060"/>
                                        </p:tgtEl>
                                        <p:attrNameLst>
                                          <p:attrName>ppt_w</p:attrName>
                                        </p:attrNameLst>
                                      </p:cBhvr>
                                      <p:tavLst>
                                        <p:tav tm="0">
                                          <p:val>
                                            <p:fltVal val="0"/>
                                          </p:val>
                                        </p:tav>
                                        <p:tav tm="100000">
                                          <p:val>
                                            <p:strVal val="#ppt_w"/>
                                          </p:val>
                                        </p:tav>
                                      </p:tavLst>
                                    </p:anim>
                                    <p:anim calcmode="lin" valueType="num">
                                      <p:cBhvr>
                                        <p:cTn id="8" dur="500" fill="hold"/>
                                        <p:tgtEl>
                                          <p:spTgt spid="4506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45059"/>
                                        </p:tgtEl>
                                        <p:attrNameLst>
                                          <p:attrName>style.visibility</p:attrName>
                                        </p:attrNameLst>
                                      </p:cBhvr>
                                      <p:to>
                                        <p:strVal val="visible"/>
                                      </p:to>
                                    </p:set>
                                    <p:animEffect transition="in" filter="box(in)">
                                      <p:cBhvr>
                                        <p:cTn id="14"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6626" name="文本框 26625"/>
          <p:cNvSpPr txBox="1"/>
          <p:nvPr/>
        </p:nvSpPr>
        <p:spPr>
          <a:xfrm>
            <a:off x="1116013" y="1196975"/>
            <a:ext cx="5041900" cy="701675"/>
          </a:xfrm>
          <a:prstGeom prst="rect">
            <a:avLst/>
          </a:prstGeom>
          <a:noFill/>
          <a:ln w="9525">
            <a:noFill/>
          </a:ln>
        </p:spPr>
        <p:txBody>
          <a:bodyPr>
            <a:spAutoFit/>
          </a:bodyPr>
          <a:lstStyle/>
          <a:p>
            <a:pPr eaLnBrk="0" hangingPunct="0">
              <a:spcBef>
                <a:spcPct val="50000"/>
              </a:spcBef>
            </a:pPr>
            <a:r>
              <a:rPr lang="zh-CN" altLang="en-US" sz="4000">
                <a:solidFill>
                  <a:srgbClr val="FF6600"/>
                </a:solidFill>
                <a:latin typeface="Times New Roman" pitchFamily="18" charset="0"/>
                <a:ea typeface="华文琥珀" pitchFamily="2" charset="-122"/>
              </a:rPr>
              <a:t>朱自清</a:t>
            </a:r>
            <a:r>
              <a:rPr lang="zh-CN" altLang="en-US" sz="4000" b="1">
                <a:solidFill>
                  <a:srgbClr val="FF6600"/>
                </a:solidFill>
                <a:latin typeface="MS PGothic" panose="020b0600070205080204" pitchFamily="34" charset="-128"/>
                <a:ea typeface="MS PGothic" panose="020b0600070205080204" pitchFamily="34" charset="-128"/>
              </a:rPr>
              <a:t>（</a:t>
            </a:r>
            <a:r>
              <a:rPr lang="en-US" altLang="zh-CN" sz="4000" b="1">
                <a:solidFill>
                  <a:srgbClr val="FF6600"/>
                </a:solidFill>
                <a:latin typeface="MS PGothic" panose="020b0600070205080204" pitchFamily="34" charset="-128"/>
                <a:ea typeface="MS PGothic" panose="020b0600070205080204" pitchFamily="34" charset="-128"/>
              </a:rPr>
              <a:t>1900——1948</a:t>
            </a:r>
            <a:r>
              <a:rPr lang="zh-CN" altLang="en-US" sz="4000" b="1">
                <a:solidFill>
                  <a:srgbClr val="FF6600"/>
                </a:solidFill>
                <a:latin typeface="MS PGothic" panose="020b0600070205080204" pitchFamily="34" charset="-128"/>
                <a:ea typeface="MS PGothic" panose="020b0600070205080204" pitchFamily="34" charset="-128"/>
              </a:rPr>
              <a:t>）</a:t>
            </a:r>
            <a:endParaRPr lang="zh-CN" altLang="en-US" sz="2400" b="1">
              <a:solidFill>
                <a:srgbClr val="FF6600"/>
              </a:solidFill>
              <a:latin typeface="MS PGothic" panose="020b0600070205080204" pitchFamily="34" charset="-128"/>
              <a:ea typeface="MS PGothic" panose="020b0600070205080204" pitchFamily="34" charset="-128"/>
            </a:endParaRPr>
          </a:p>
        </p:txBody>
      </p:sp>
      <p:sp>
        <p:nvSpPr>
          <p:cNvPr id="26627" name="文本框 26626"/>
          <p:cNvSpPr txBox="1"/>
          <p:nvPr/>
        </p:nvSpPr>
        <p:spPr>
          <a:xfrm>
            <a:off x="323850" y="4365625"/>
            <a:ext cx="4752975" cy="519113"/>
          </a:xfrm>
          <a:prstGeom prst="rect">
            <a:avLst/>
          </a:prstGeom>
          <a:noFill/>
          <a:ln w="9525">
            <a:noFill/>
          </a:ln>
        </p:spPr>
        <p:txBody>
          <a:bodyPr>
            <a:spAutoFit/>
          </a:bodyPr>
          <a:lstStyle/>
          <a:p>
            <a:pPr eaLnBrk="0" hangingPunct="0">
              <a:spcBef>
                <a:spcPct val="50000"/>
              </a:spcBef>
            </a:pPr>
            <a:endParaRPr lang="zh-CN" altLang="en-US" sz="2800">
              <a:latin typeface="Times New Roman" pitchFamily="18" charset="0"/>
            </a:endParaRPr>
          </a:p>
        </p:txBody>
      </p:sp>
      <p:sp>
        <p:nvSpPr>
          <p:cNvPr id="26628" name="文本框 26627"/>
          <p:cNvSpPr txBox="1"/>
          <p:nvPr/>
        </p:nvSpPr>
        <p:spPr>
          <a:xfrm>
            <a:off x="1142976" y="2786058"/>
            <a:ext cx="5472112" cy="2838450"/>
          </a:xfrm>
          <a:prstGeom prst="rect">
            <a:avLst/>
          </a:prstGeom>
          <a:noFill/>
          <a:ln w="9525">
            <a:noFill/>
          </a:ln>
        </p:spPr>
        <p:txBody>
          <a:bodyPr>
            <a:spAutoFit/>
          </a:bodyPr>
          <a:lstStyle/>
          <a:p>
            <a:pPr eaLnBrk="0" hangingPunct="0">
              <a:spcBef>
                <a:spcPct val="50000"/>
              </a:spcBef>
            </a:pPr>
            <a:r>
              <a:rPr lang="zh-CN" altLang="en-US" sz="3600" b="1">
                <a:solidFill>
                  <a:srgbClr val="CC0000"/>
                </a:solidFill>
                <a:latin typeface="Times New Roman" pitchFamily="18" charset="0"/>
                <a:ea typeface="华文隶书" pitchFamily="2" charset="-122"/>
              </a:rPr>
              <a:t>          散文名篇有</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春</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绿</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背影</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威尼斯</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匆匆</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a:t>
            </a:r>
            <a:r>
              <a:rPr lang="en-US" altLang="zh-CN" sz="3600" b="1">
                <a:solidFill>
                  <a:srgbClr val="CC0000"/>
                </a:solidFill>
                <a:latin typeface="华文隶书" pitchFamily="2" charset="-122"/>
                <a:ea typeface="华文隶书" pitchFamily="2" charset="-122"/>
              </a:rPr>
              <a:t>《</a:t>
            </a:r>
            <a:r>
              <a:rPr lang="zh-CN" altLang="en-US" sz="3600" b="1">
                <a:solidFill>
                  <a:srgbClr val="CC0000"/>
                </a:solidFill>
                <a:latin typeface="华文隶书" pitchFamily="2" charset="-122"/>
                <a:ea typeface="华文隶书" pitchFamily="2" charset="-122"/>
              </a:rPr>
              <a:t>荷塘月色</a:t>
            </a:r>
            <a:r>
              <a:rPr lang="en-US" altLang="zh-CN" sz="3600" b="1">
                <a:solidFill>
                  <a:srgbClr val="CC0000"/>
                </a:solidFill>
                <a:latin typeface="华文隶书" pitchFamily="2" charset="-122"/>
                <a:ea typeface="华文隶书" pitchFamily="2" charset="-122"/>
              </a:rPr>
              <a:t>》</a:t>
            </a:r>
            <a:r>
              <a:rPr lang="zh-CN" altLang="en-US" sz="3600" b="1">
                <a:solidFill>
                  <a:srgbClr val="CC0000"/>
                </a:solidFill>
                <a:latin typeface="Times New Roman" pitchFamily="18" charset="0"/>
              </a:rPr>
              <a:t>、</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桨声灯影里的秦淮河</a:t>
            </a:r>
            <a:r>
              <a:rPr lang="en-US" altLang="zh-CN" sz="3600" b="1">
                <a:solidFill>
                  <a:srgbClr val="CC0000"/>
                </a:solidFill>
                <a:latin typeface="Times New Roman" pitchFamily="18" charset="0"/>
              </a:rPr>
              <a:t>》</a:t>
            </a:r>
            <a:r>
              <a:rPr lang="zh-CN" altLang="en-US" sz="3600" b="1">
                <a:solidFill>
                  <a:srgbClr val="CC0000"/>
                </a:solidFill>
                <a:latin typeface="Times New Roman" pitchFamily="18" charset="0"/>
              </a:rPr>
              <a:t>等。</a:t>
            </a:r>
          </a:p>
        </p:txBody>
      </p:sp>
      <p:pic>
        <p:nvPicPr>
          <p:cNvPr id="26629" name="图片 26628" descr="n13"/>
          <p:cNvPicPr>
            <a:picLocks noChangeAspect="1"/>
          </p:cNvPicPr>
          <p:nvPr/>
        </p:nvPicPr>
        <p:blipFill>
          <a:blip r:embed="rId2"/>
          <a:stretch>
            <a:fillRect/>
          </a:stretch>
        </p:blipFill>
        <p:spPr>
          <a:xfrm>
            <a:off x="0" y="1125538"/>
            <a:ext cx="5591175" cy="228600"/>
          </a:xfrm>
          <a:prstGeom prst="rect">
            <a:avLst/>
          </a:prstGeom>
          <a:noFill/>
          <a:ln w="9525">
            <a:noFill/>
          </a:ln>
        </p:spPr>
      </p:pic>
      <p:pic>
        <p:nvPicPr>
          <p:cNvPr id="26630" name="图片 26629" descr="朱自清"/>
          <p:cNvPicPr>
            <a:picLocks noChangeAspect="1"/>
          </p:cNvPicPr>
          <p:nvPr/>
        </p:nvPicPr>
        <p:blipFill>
          <a:blip r:embed="rId3"/>
          <a:stretch>
            <a:fillRect/>
          </a:stretch>
        </p:blipFill>
        <p:spPr>
          <a:xfrm>
            <a:off x="6877050" y="0"/>
            <a:ext cx="2266950" cy="3284538"/>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6082" name="图片 46081" descr="2011628201369974"/>
          <p:cNvPicPr>
            <a:picLocks noChangeAspect="1"/>
          </p:cNvPicPr>
          <p:nvPr/>
        </p:nvPicPr>
        <p:blipFill>
          <a:blip r:embed="rId2">
            <a:lum bright="-17999"/>
          </a:blip>
          <a:stretch>
            <a:fillRect/>
          </a:stretch>
        </p:blipFill>
        <p:spPr>
          <a:xfrm>
            <a:off x="-395287" y="-241300"/>
            <a:ext cx="10085387" cy="7342188"/>
          </a:xfrm>
          <a:prstGeom prst="rect">
            <a:avLst/>
          </a:prstGeom>
          <a:noFill/>
          <a:ln w="9525">
            <a:noFill/>
          </a:ln>
        </p:spPr>
      </p:pic>
      <p:sp>
        <p:nvSpPr>
          <p:cNvPr id="46083" name="文本框 46082"/>
          <p:cNvSpPr txBox="1"/>
          <p:nvPr/>
        </p:nvSpPr>
        <p:spPr>
          <a:xfrm>
            <a:off x="0" y="0"/>
            <a:ext cx="9144000" cy="6958013"/>
          </a:xfrm>
          <a:prstGeom prst="rect">
            <a:avLst/>
          </a:prstGeom>
          <a:noFill/>
          <a:ln w="9525">
            <a:noFill/>
          </a:ln>
        </p:spPr>
        <p:txBody>
          <a:bodyPr>
            <a:spAutoFit/>
          </a:bodyPr>
          <a:lstStyle/>
          <a:p>
            <a:pPr>
              <a:spcBef>
                <a:spcPct val="50000"/>
              </a:spcBef>
            </a:pPr>
            <a:r>
              <a:rPr lang="zh-CN" altLang="en-US" sz="3600" b="1">
                <a:latin typeface="Tahoma" pitchFamily="34" charset="0"/>
              </a:rPr>
              <a:t> </a:t>
            </a:r>
            <a:r>
              <a:rPr lang="en-US" altLang="zh-CN" sz="3600" b="1">
                <a:latin typeface="Tahoma" pitchFamily="34" charset="0"/>
              </a:rPr>
              <a:t>1 . </a:t>
            </a:r>
            <a:r>
              <a:rPr lang="zh-CN" altLang="en-US" sz="3600" b="1">
                <a:latin typeface="Tahoma" pitchFamily="34" charset="0"/>
              </a:rPr>
              <a:t>叠词美</a:t>
            </a:r>
          </a:p>
          <a:p>
            <a:pPr>
              <a:spcBef>
                <a:spcPct val="50000"/>
              </a:spcBef>
            </a:pPr>
            <a:r>
              <a:rPr lang="zh-CN" altLang="en-US" sz="3600" b="1">
                <a:latin typeface="Tahoma" pitchFamily="34" charset="0"/>
              </a:rPr>
              <a:t>    绘声绘形的叠词运用</a:t>
            </a:r>
            <a:r>
              <a:rPr lang="en-US" altLang="zh-CN" sz="3600" b="1">
                <a:latin typeface="Tahoma" pitchFamily="34" charset="0"/>
              </a:rPr>
              <a:t>,</a:t>
            </a:r>
            <a:r>
              <a:rPr lang="zh-CN" altLang="en-US" sz="3600" b="1">
                <a:latin typeface="Tahoma" pitchFamily="34" charset="0"/>
              </a:rPr>
              <a:t>不仅使文章富有音乐的节奏</a:t>
            </a:r>
            <a:r>
              <a:rPr lang="en-US" altLang="zh-CN" sz="3600" b="1">
                <a:latin typeface="Tahoma" pitchFamily="34" charset="0"/>
              </a:rPr>
              <a:t>,</a:t>
            </a:r>
            <a:r>
              <a:rPr lang="zh-CN" altLang="en-US" sz="3600" b="1">
                <a:latin typeface="Tahoma" pitchFamily="34" charset="0"/>
              </a:rPr>
              <a:t>而且使文章写景状物</a:t>
            </a:r>
            <a:r>
              <a:rPr lang="en-US" altLang="zh-CN" sz="3600" b="1">
                <a:latin typeface="Tahoma" pitchFamily="34" charset="0"/>
              </a:rPr>
              <a:t>,</a:t>
            </a:r>
            <a:r>
              <a:rPr lang="zh-CN" altLang="en-US" sz="3600" b="1">
                <a:latin typeface="Tahoma" pitchFamily="34" charset="0"/>
              </a:rPr>
              <a:t>传神入化</a:t>
            </a:r>
            <a:r>
              <a:rPr lang="en-US" altLang="zh-CN" sz="3600" b="1">
                <a:latin typeface="Tahoma" pitchFamily="34" charset="0"/>
              </a:rPr>
              <a:t>,</a:t>
            </a:r>
            <a:r>
              <a:rPr lang="zh-CN" altLang="en-US" sz="3600" b="1">
                <a:latin typeface="Tahoma" pitchFamily="34" charset="0"/>
              </a:rPr>
              <a:t>充满诗意。如“曲曲折折”的荷塘、“田田”的荷叶、“亭亭”的荷花、“缕缕”的清香、“脉脉”的流水、“高高低低”的绿叶、“隐隐约约”的远山</a:t>
            </a:r>
            <a:r>
              <a:rPr lang="en-US" altLang="zh-CN" sz="3600" b="1">
                <a:latin typeface="Arial" pitchFamily="34" charset="0"/>
              </a:rPr>
              <a:t>……</a:t>
            </a:r>
            <a:r>
              <a:rPr lang="zh-CN" altLang="en-US" sz="3600" b="1">
                <a:latin typeface="Tahoma" pitchFamily="34" charset="0"/>
              </a:rPr>
              <a:t>一连串的叠词</a:t>
            </a:r>
            <a:r>
              <a:rPr lang="en-US" altLang="zh-CN" sz="3600" b="1">
                <a:latin typeface="Tahoma" pitchFamily="34" charset="0"/>
              </a:rPr>
              <a:t>,</a:t>
            </a:r>
            <a:r>
              <a:rPr lang="zh-CN" altLang="en-US" sz="3600" b="1">
                <a:latin typeface="Tahoma" pitchFamily="34" charset="0"/>
              </a:rPr>
              <a:t>诉诸人的视觉、听觉、嗅觉</a:t>
            </a:r>
            <a:r>
              <a:rPr lang="en-US" altLang="zh-CN" sz="3600" b="1">
                <a:latin typeface="Tahoma" pitchFamily="34" charset="0"/>
              </a:rPr>
              <a:t>,</a:t>
            </a:r>
            <a:r>
              <a:rPr lang="zh-CN" altLang="en-US" sz="3600" b="1">
                <a:latin typeface="Tahoma" pitchFamily="34" charset="0"/>
              </a:rPr>
              <a:t>使人如见其形</a:t>
            </a:r>
            <a:r>
              <a:rPr lang="en-US" altLang="zh-CN" sz="3600" b="1">
                <a:latin typeface="Tahoma" pitchFamily="34" charset="0"/>
              </a:rPr>
              <a:t>,</a:t>
            </a:r>
            <a:r>
              <a:rPr lang="zh-CN" altLang="en-US" sz="3600" b="1">
                <a:latin typeface="Tahoma" pitchFamily="34" charset="0"/>
              </a:rPr>
              <a:t>如听其声</a:t>
            </a:r>
            <a:r>
              <a:rPr lang="en-US" altLang="zh-CN" sz="3600" b="1">
                <a:latin typeface="Tahoma" pitchFamily="34" charset="0"/>
              </a:rPr>
              <a:t>,</a:t>
            </a:r>
            <a:r>
              <a:rPr lang="zh-CN" altLang="en-US" sz="3600" b="1">
                <a:latin typeface="Tahoma" pitchFamily="34" charset="0"/>
              </a:rPr>
              <a:t>如闻其香</a:t>
            </a:r>
            <a:r>
              <a:rPr lang="en-US" altLang="zh-CN" sz="3600" b="1">
                <a:latin typeface="Tahoma" pitchFamily="34" charset="0"/>
              </a:rPr>
              <a:t>,</a:t>
            </a:r>
            <a:r>
              <a:rPr lang="zh-CN" altLang="en-US" sz="3600" b="1">
                <a:latin typeface="Tahoma" pitchFamily="34" charset="0"/>
              </a:rPr>
              <a:t>非仔细品味不足以体会其妙处。而整句和散句的交错，造成参差错落的美，这些使本文的语言有了一种灵动的美，就像音乐一样，高低起伏，宛转悠扬。</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9506" name="标题 149505"/>
          <p:cNvSpPr>
            <a:spLocks noGrp="1"/>
          </p:cNvSpPr>
          <p:nvPr>
            <p:ph type="title"/>
          </p:nvPr>
        </p:nvSpPr>
        <p:spPr/>
        <p:txBody>
          <a:bodyPr anchor="ctr"/>
          <a:lstStyle/>
          <a:p>
            <a:endParaRPr/>
          </a:p>
        </p:txBody>
      </p:sp>
      <p:pic>
        <p:nvPicPr>
          <p:cNvPr id="149507" name="内容占位符 149506" descr="he7"/>
          <p:cNvPicPr>
            <a:picLocks noGrp="1" noChangeAspect="1"/>
          </p:cNvPicPr>
          <p:nvPr>
            <p:ph idx="1"/>
          </p:nvPr>
        </p:nvPicPr>
        <p:blipFill>
          <a:blip r:embed="rId2"/>
          <a:stretch>
            <a:fillRect/>
          </a:stretch>
        </p:blipFill>
        <p:spPr>
          <a:xfrm>
            <a:off x="0" y="0"/>
            <a:ext cx="9144000" cy="6858000"/>
          </a:xfrm>
        </p:spPr>
      </p:pic>
      <p:sp>
        <p:nvSpPr>
          <p:cNvPr id="149508" name="矩形 149507"/>
          <p:cNvSpPr/>
          <p:nvPr/>
        </p:nvSpPr>
        <p:spPr>
          <a:xfrm>
            <a:off x="250825" y="1989138"/>
            <a:ext cx="8208963" cy="3503612"/>
          </a:xfrm>
          <a:prstGeom prst="rect">
            <a:avLst/>
          </a:prstGeom>
          <a:noFill/>
          <a:ln w="12700">
            <a:noFill/>
          </a:ln>
        </p:spPr>
        <p:txBody>
          <a:bodyPr>
            <a:spAutoFit/>
          </a:bodyPr>
          <a:lstStyle/>
          <a:p>
            <a:pPr>
              <a:spcBef>
                <a:spcPct val="50000"/>
              </a:spcBef>
              <a:buClr>
                <a:schemeClr val="accent2"/>
              </a:buClr>
              <a:buSzPct val="80000"/>
              <a:buFont typeface="Wingdings" pitchFamily="2" charset="2"/>
              <a:buNone/>
            </a:pPr>
            <a:r>
              <a:rPr lang="en-US" altLang="zh-CN" sz="4400" b="1">
                <a:latin typeface="黑体" pitchFamily="49" charset="-122"/>
                <a:ea typeface="黑体" pitchFamily="49" charset="-122"/>
              </a:rPr>
              <a:t>   </a:t>
            </a:r>
            <a:r>
              <a:rPr lang="zh-CN" altLang="en-US" sz="4400" b="1">
                <a:latin typeface="黑体" pitchFamily="49" charset="-122"/>
                <a:ea typeface="黑体" pitchFamily="49" charset="-122"/>
              </a:rPr>
              <a:t>远远近近   高高低低   </a:t>
            </a:r>
          </a:p>
          <a:p>
            <a:pPr>
              <a:spcBef>
                <a:spcPct val="50000"/>
              </a:spcBef>
              <a:buClr>
                <a:schemeClr val="accent2"/>
              </a:buClr>
              <a:buSzPct val="80000"/>
              <a:buFont typeface="Wingdings" pitchFamily="2" charset="2"/>
              <a:buNone/>
            </a:pPr>
            <a:r>
              <a:rPr lang="zh-CN" altLang="en-US" sz="4400" b="1">
                <a:latin typeface="黑体" pitchFamily="49" charset="-122"/>
                <a:ea typeface="黑体" pitchFamily="49" charset="-122"/>
              </a:rPr>
              <a:t>   阴阴   隐隐约约   轻轻</a:t>
            </a:r>
          </a:p>
          <a:p>
            <a:pPr>
              <a:spcBef>
                <a:spcPct val="50000"/>
              </a:spcBef>
              <a:buClr>
                <a:schemeClr val="accent2"/>
              </a:buClr>
              <a:buSzPct val="80000"/>
              <a:buFont typeface="Wingdings" pitchFamily="2" charset="2"/>
              <a:buNone/>
            </a:pPr>
            <a:endParaRPr lang="zh-CN" altLang="en-US" sz="3200" b="1">
              <a:latin typeface="黑体" pitchFamily="49" charset="-122"/>
              <a:ea typeface="黑体" pitchFamily="49" charset="-122"/>
            </a:endParaRPr>
          </a:p>
          <a:p>
            <a:pPr>
              <a:spcBef>
                <a:spcPct val="50000"/>
              </a:spcBef>
              <a:buClr>
                <a:schemeClr val="accent2"/>
              </a:buClr>
              <a:buSzPct val="80000"/>
              <a:buFont typeface="Wingdings" pitchFamily="2" charset="2"/>
              <a:buNone/>
            </a:pPr>
            <a:r>
              <a:rPr lang="zh-CN" altLang="en-US" sz="4400" b="1">
                <a:solidFill>
                  <a:srgbClr val="E61A1A"/>
                </a:solidFill>
                <a:latin typeface="黑体" pitchFamily="49" charset="-122"/>
                <a:ea typeface="黑体" pitchFamily="49" charset="-122"/>
              </a:rPr>
              <a:t>小结：叠词节奏鲜明，音韵和谐</a:t>
            </a:r>
          </a:p>
        </p:txBody>
      </p:sp>
      <p:sp>
        <p:nvSpPr>
          <p:cNvPr id="149509" name="矩形 149508"/>
          <p:cNvSpPr/>
          <p:nvPr/>
        </p:nvSpPr>
        <p:spPr>
          <a:xfrm>
            <a:off x="3352800" y="533400"/>
            <a:ext cx="1905000" cy="823913"/>
          </a:xfrm>
          <a:prstGeom prst="rect">
            <a:avLst/>
          </a:prstGeom>
          <a:noFill/>
          <a:ln w="12700">
            <a:noFill/>
          </a:ln>
        </p:spPr>
        <p:txBody>
          <a:bodyPr>
            <a:spAutoFit/>
          </a:bodyPr>
          <a:lstStyle/>
          <a:p>
            <a:pPr>
              <a:buClr>
                <a:schemeClr val="bg1"/>
              </a:buClr>
            </a:pPr>
            <a:r>
              <a:rPr lang="zh-CN" altLang="en-US">
                <a:effectLst>
                  <a:outerShdw blurRad="38100" dist="38100" dir="2700000">
                    <a:srgbClr val="000000"/>
                  </a:outerShdw>
                </a:effectLst>
                <a:latin typeface="Arial" pitchFamily="34" charset="0"/>
                <a:ea typeface="黑体" pitchFamily="49" charset="-122"/>
              </a:rPr>
              <a:t>叠  词</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9509">
                                            <p:txEl>
                                              <p:pRg st="0" end="0"/>
                                            </p:txEl>
                                          </p:spTgt>
                                        </p:tgtEl>
                                        <p:attrNameLst>
                                          <p:attrName>style.visibility</p:attrName>
                                        </p:attrNameLst>
                                      </p:cBhvr>
                                      <p:to>
                                        <p:strVal val="visible"/>
                                      </p:to>
                                    </p:set>
                                    <p:anim calcmode="lin" valueType="num">
                                      <p:cBhvr additive="base">
                                        <p:cTn id="7" dur="500" fill="hold"/>
                                        <p:tgtEl>
                                          <p:spTgt spid="1495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95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149508">
                                            <p:txEl>
                                              <p:pRg st="0" end="0"/>
                                            </p:txEl>
                                          </p:spTgt>
                                        </p:tgtEl>
                                        <p:attrNameLst>
                                          <p:attrName>style.visibility</p:attrName>
                                        </p:attrNameLst>
                                      </p:cBhvr>
                                      <p:to>
                                        <p:strVal val="visible"/>
                                      </p:to>
                                    </p:set>
                                    <p:animEffect transition="in" filter="checkerboard(across)">
                                      <p:cBhvr>
                                        <p:cTn id="14" dur="500"/>
                                        <p:tgtEl>
                                          <p:spTgt spid="149508">
                                            <p:txEl>
                                              <p:pRg st="0" end="0"/>
                                            </p:txEl>
                                          </p:spTgt>
                                        </p:tgtEl>
                                      </p:cBhvr>
                                    </p:animEffect>
                                  </p:childTnLst>
                                </p:cTn>
                              </p:par>
                              <p:par>
                                <p:cTn id="15" presetID="5" presetClass="entr" presetSubtype="10" fill="hold" nodeType="withEffect">
                                  <p:stCondLst>
                                    <p:cond delay="0"/>
                                  </p:stCondLst>
                                  <p:childTnLst>
                                    <p:set>
                                      <p:cBhvr>
                                        <p:cTn id="16" dur="1" fill="hold">
                                          <p:stCondLst>
                                            <p:cond delay="0"/>
                                          </p:stCondLst>
                                        </p:cTn>
                                        <p:tgtEl>
                                          <p:spTgt spid="149508">
                                            <p:txEl>
                                              <p:pRg st="1" end="1"/>
                                            </p:txEl>
                                          </p:spTgt>
                                        </p:tgtEl>
                                        <p:attrNameLst>
                                          <p:attrName>style.visibility</p:attrName>
                                        </p:attrNameLst>
                                      </p:cBhvr>
                                      <p:to>
                                        <p:strVal val="visible"/>
                                      </p:to>
                                    </p:set>
                                    <p:animEffect transition="in" filter="checkerboard(across)">
                                      <p:cBhvr>
                                        <p:cTn id="17" dur="500"/>
                                        <p:tgtEl>
                                          <p:spTgt spid="149508">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8" presetClass="entr" presetSubtype="16" fill="hold" nodeType="clickEffect">
                                  <p:stCondLst>
                                    <p:cond delay="0"/>
                                  </p:stCondLst>
                                  <p:childTnLst>
                                    <p:set>
                                      <p:cBhvr>
                                        <p:cTn id="22" dur="1" fill="hold">
                                          <p:stCondLst>
                                            <p:cond delay="0"/>
                                          </p:stCondLst>
                                        </p:cTn>
                                        <p:tgtEl>
                                          <p:spTgt spid="149508">
                                            <p:txEl>
                                              <p:pRg st="3" end="3"/>
                                            </p:txEl>
                                          </p:spTgt>
                                        </p:tgtEl>
                                        <p:attrNameLst>
                                          <p:attrName>style.visibility</p:attrName>
                                        </p:attrNameLst>
                                      </p:cBhvr>
                                      <p:to>
                                        <p:strVal val="visible"/>
                                      </p:to>
                                    </p:set>
                                    <p:animEffect transition="in" filter="diamond(in)">
                                      <p:cBhvr>
                                        <p:cTn id="23" dur="2000"/>
                                        <p:tgtEl>
                                          <p:spTgt spid="14950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7106" name="文本框 47105"/>
          <p:cNvSpPr txBox="1"/>
          <p:nvPr/>
        </p:nvSpPr>
        <p:spPr>
          <a:xfrm>
            <a:off x="539750" y="476250"/>
            <a:ext cx="8208963" cy="4760913"/>
          </a:xfrm>
          <a:prstGeom prst="rect">
            <a:avLst/>
          </a:prstGeom>
          <a:noFill/>
          <a:ln w="9525">
            <a:noFill/>
          </a:ln>
        </p:spPr>
        <p:txBody>
          <a:bodyPr>
            <a:spAutoFit/>
          </a:bodyPr>
          <a:lstStyle/>
          <a:p>
            <a:pPr>
              <a:spcBef>
                <a:spcPct val="50000"/>
              </a:spcBef>
            </a:pPr>
            <a:r>
              <a:rPr lang="en-US" altLang="zh-CN" sz="3600" b="1">
                <a:latin typeface="Tahoma" pitchFamily="34" charset="0"/>
              </a:rPr>
              <a:t>2 . </a:t>
            </a:r>
            <a:r>
              <a:rPr lang="zh-CN" altLang="en-US" sz="3600" b="1">
                <a:latin typeface="Tahoma" pitchFamily="34" charset="0"/>
              </a:rPr>
              <a:t>动词美。</a:t>
            </a:r>
          </a:p>
          <a:p>
            <a:pPr>
              <a:spcBef>
                <a:spcPct val="50000"/>
              </a:spcBef>
            </a:pPr>
            <a:r>
              <a:rPr lang="zh-CN" altLang="en-US" sz="3600" b="1">
                <a:latin typeface="Tahoma" pitchFamily="34" charset="0"/>
              </a:rPr>
              <a:t>    动词锤炼得很形象。</a:t>
            </a:r>
          </a:p>
          <a:p>
            <a:pPr>
              <a:spcBef>
                <a:spcPct val="50000"/>
              </a:spcBef>
            </a:pPr>
            <a:r>
              <a:rPr lang="zh-CN" altLang="en-US" sz="3600" b="1">
                <a:latin typeface="Tahoma" pitchFamily="34" charset="0"/>
              </a:rPr>
              <a:t>       “月光</a:t>
            </a:r>
            <a:r>
              <a:rPr lang="en-US" altLang="zh-CN" sz="3600" b="1">
                <a:latin typeface="Arial" pitchFamily="34" charset="0"/>
              </a:rPr>
              <a:t>……</a:t>
            </a:r>
            <a:r>
              <a:rPr lang="zh-CN" altLang="en-US" sz="3600" b="1">
                <a:solidFill>
                  <a:srgbClr val="CC0000"/>
                </a:solidFill>
                <a:latin typeface="Tahoma" pitchFamily="34" charset="0"/>
                <a:hlinkClick r:id="rId2" action="ppaction://hlinksldjump"/>
              </a:rPr>
              <a:t>泻</a:t>
            </a:r>
            <a:r>
              <a:rPr lang="zh-CN" altLang="en-US" sz="3600" b="1">
                <a:latin typeface="Tahoma" pitchFamily="34" charset="0"/>
              </a:rPr>
              <a:t>在这一片叶子和花上。”一个“泻”字点活了月光，又托出了一个在月光照耀下的水气朦胧的境界。</a:t>
            </a:r>
          </a:p>
          <a:p>
            <a:pPr>
              <a:spcBef>
                <a:spcPct val="50000"/>
              </a:spcBef>
            </a:pPr>
            <a:r>
              <a:rPr lang="zh-CN" altLang="en-US" sz="3600" b="1">
                <a:latin typeface="Tahoma" pitchFamily="34" charset="0"/>
              </a:rPr>
              <a:t>       “薄薄的青雾</a:t>
            </a:r>
            <a:r>
              <a:rPr lang="zh-CN" altLang="en-US" sz="3600" b="1">
                <a:latin typeface="Tahoma" pitchFamily="34" charset="0"/>
                <a:hlinkClick r:id="rId3" action="ppaction://hlinksldjump"/>
              </a:rPr>
              <a:t>浮</a:t>
            </a:r>
            <a:r>
              <a:rPr lang="zh-CN" altLang="en-US" sz="3600" b="1">
                <a:latin typeface="Tahoma" pitchFamily="34" charset="0"/>
              </a:rPr>
              <a:t>起在荷塘里”，一个“浮”字又突出了雾的轻飘朦胧。</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36194" name="文本框 136193"/>
          <p:cNvSpPr txBox="1"/>
          <p:nvPr/>
        </p:nvSpPr>
        <p:spPr>
          <a:xfrm>
            <a:off x="746125" y="5324475"/>
            <a:ext cx="984250" cy="519113"/>
          </a:xfrm>
          <a:prstGeom prst="rect">
            <a:avLst/>
          </a:prstGeom>
          <a:noFill/>
          <a:ln w="9525">
            <a:noFill/>
          </a:ln>
        </p:spPr>
        <p:txBody>
          <a:bodyPr wrap="none" anchor="t">
            <a:spAutoFit/>
          </a:bodyPr>
          <a:lstStyle/>
          <a:p>
            <a:pPr>
              <a:buClr>
                <a:schemeClr val="bg1"/>
              </a:buClr>
            </a:pPr>
            <a:r>
              <a:rPr lang="en-US" altLang="zh-CN" sz="2800">
                <a:latin typeface="Times New Roman" pitchFamily="18" charset="0"/>
              </a:rPr>
              <a:t>         </a:t>
            </a:r>
          </a:p>
        </p:txBody>
      </p:sp>
      <p:pic>
        <p:nvPicPr>
          <p:cNvPr id="136195" name="图片 136194"/>
          <p:cNvPicPr/>
          <p:nvPr/>
        </p:nvPicPr>
        <p:blipFill>
          <a:blip r:embed="rId3"/>
          <a:stretch>
            <a:fillRect/>
          </a:stretch>
        </p:blipFill>
        <p:spPr>
          <a:xfrm flipH="1">
            <a:off x="0" y="3429000"/>
            <a:ext cx="1338263" cy="1905000"/>
          </a:xfrm>
          <a:prstGeom prst="rect">
            <a:avLst/>
          </a:prstGeom>
          <a:noFill/>
          <a:ln w="9525">
            <a:noFill/>
          </a:ln>
        </p:spPr>
      </p:pic>
      <p:sp>
        <p:nvSpPr>
          <p:cNvPr id="136196" name="文本框 136195"/>
          <p:cNvSpPr txBox="1"/>
          <p:nvPr/>
        </p:nvSpPr>
        <p:spPr>
          <a:xfrm>
            <a:off x="971550" y="3933825"/>
            <a:ext cx="7848600" cy="2530475"/>
          </a:xfrm>
          <a:prstGeom prst="rect">
            <a:avLst/>
          </a:prstGeom>
          <a:noFill/>
          <a:ln w="9525">
            <a:noFill/>
          </a:ln>
        </p:spPr>
        <p:txBody>
          <a:bodyPr>
            <a:spAutoFit/>
          </a:bodyPr>
          <a:lstStyle/>
          <a:p>
            <a:pPr>
              <a:buClr>
                <a:schemeClr val="bg1"/>
              </a:buClr>
            </a:pPr>
            <a:r>
              <a:rPr lang="en-US" altLang="zh-CN" sz="4000" b="1">
                <a:latin typeface="Times New Roman" pitchFamily="18" charset="0"/>
                <a:ea typeface="隶书" pitchFamily="1" charset="-122"/>
              </a:rPr>
              <a:t>       </a:t>
            </a:r>
            <a:r>
              <a:rPr lang="zh-CN" altLang="en-US" sz="4000" b="1">
                <a:solidFill>
                  <a:srgbClr val="FFFF00"/>
                </a:solidFill>
                <a:latin typeface="Times New Roman" pitchFamily="18" charset="0"/>
                <a:ea typeface="隶书" pitchFamily="1" charset="-122"/>
              </a:rPr>
              <a:t>为什么说“泻”“浮”二字点活了月光和雾气呢？可否用“照”替代“泻”，用“漂”替代“浮”呢？</a:t>
            </a:r>
          </a:p>
        </p:txBody>
      </p:sp>
      <p:sp>
        <p:nvSpPr>
          <p:cNvPr id="136197" name="矩形 136196"/>
          <p:cNvSpPr/>
          <p:nvPr/>
        </p:nvSpPr>
        <p:spPr>
          <a:xfrm>
            <a:off x="609600" y="3124200"/>
            <a:ext cx="114300" cy="228600"/>
          </a:xfrm>
          <a:prstGeom prst="rect">
            <a:avLst/>
          </a:prstGeom>
        </p:spPr>
        <p:txBody>
          <a:bodyPr wrap="none" fromWordArt="1">
            <a:prstTxWarp prst="textPlain">
              <a:avLst>
                <a:gd name="adj" fmla="val 50000"/>
              </a:avLst>
            </a:prstTxWarp>
            <a:normAutofit fontScale="62500" lnSpcReduction="20000"/>
          </a:bodyPr>
          <a:lstStyle/>
          <a:p>
            <a:pPr algn="ctr"/>
            <a:r>
              <a:rPr lang="zh-CN" altLang="en-US" sz="1800">
                <a:ln w="9525" cap="flat" cmpd="sng">
                  <a:pattFill prst="pct50">
                    <a:fgClr>
                      <a:srgbClr val="FFFF99"/>
                    </a:fgClr>
                    <a:bgClr>
                      <a:srgbClr val="FFFFFF"/>
                    </a:bgClr>
                  </a:pattFill>
                  <a:prstDash val="solid"/>
                  <a:headEnd type="none" w="med" len="med"/>
                  <a:tailEnd type="none" w="med" len="med"/>
                </a:ln>
                <a:solidFill>
                  <a:srgbClr val="336699"/>
                </a:solidFill>
                <a:effectLst>
                  <a:outerShdw dist="45791" dir="2021404" algn="ctr" rotWithShape="0">
                    <a:srgbClr val="C0C0C0"/>
                  </a:outerShdw>
                </a:effectLst>
                <a:latin typeface="幼圆" charset="0"/>
                <a:ea typeface="幼圆" charset="0"/>
              </a:rPr>
              <a:t>?</a:t>
            </a:r>
          </a:p>
        </p:txBody>
      </p:sp>
      <p:sp>
        <p:nvSpPr>
          <p:cNvPr id="136198" name="矩形 136197"/>
          <p:cNvSpPr/>
          <p:nvPr/>
        </p:nvSpPr>
        <p:spPr>
          <a:xfrm>
            <a:off x="381000" y="3200400"/>
            <a:ext cx="114300" cy="228600"/>
          </a:xfrm>
          <a:prstGeom prst="rect">
            <a:avLst/>
          </a:prstGeom>
        </p:spPr>
        <p:txBody>
          <a:bodyPr wrap="none" fromWordArt="1">
            <a:prstTxWarp prst="textPlain">
              <a:avLst>
                <a:gd name="adj" fmla="val 69310"/>
              </a:avLst>
            </a:prstTxWarp>
            <a:normAutofit fontScale="62500" lnSpcReduction="20000"/>
          </a:bodyPr>
          <a:lstStyle/>
          <a:p>
            <a:pPr algn="ctr"/>
            <a:r>
              <a:rPr lang="zh-CN" altLang="en-US" sz="1800">
                <a:ln w="9525" cap="flat" cmpd="sng">
                  <a:pattFill prst="pct60">
                    <a:fgClr>
                      <a:srgbClr val="FFFF99"/>
                    </a:fgClr>
                    <a:bgClr>
                      <a:srgbClr val="FFFFFF"/>
                    </a:bgClr>
                  </a:pattFill>
                  <a:prstDash val="solid"/>
                  <a:headEnd type="none" w="med" len="med"/>
                  <a:tailEnd type="none" w="med" len="med"/>
                </a:ln>
                <a:solidFill>
                  <a:srgbClr val="336699"/>
                </a:solidFill>
                <a:effectLst>
                  <a:outerShdw dist="45791" dir="2021404" algn="ctr" rotWithShape="0">
                    <a:srgbClr val="C0C0C0"/>
                  </a:outerShdw>
                </a:effectLst>
                <a:latin typeface="幼圆" charset="0"/>
                <a:ea typeface="幼圆" charset="0"/>
              </a:rPr>
              <a:t>?</a:t>
            </a:r>
          </a:p>
        </p:txBody>
      </p:sp>
      <p:sp>
        <p:nvSpPr>
          <p:cNvPr id="136199" name="矩形 136198"/>
          <p:cNvSpPr/>
          <p:nvPr/>
        </p:nvSpPr>
        <p:spPr>
          <a:xfrm>
            <a:off x="838200" y="3200400"/>
            <a:ext cx="114300" cy="228600"/>
          </a:xfrm>
          <a:prstGeom prst="rect">
            <a:avLst/>
          </a:prstGeom>
        </p:spPr>
        <p:txBody>
          <a:bodyPr wrap="none" fromWordArt="1">
            <a:prstTxWarp prst="textPlain">
              <a:avLst>
                <a:gd name="adj" fmla="val 30690"/>
              </a:avLst>
            </a:prstTxWarp>
            <a:normAutofit fontScale="62500" lnSpcReduction="20000"/>
          </a:bodyPr>
          <a:lstStyle/>
          <a:p>
            <a:pPr algn="ctr"/>
            <a:r>
              <a:rPr lang="zh-CN" altLang="en-US" sz="1800">
                <a:ln w="9525" cap="flat" cmpd="sng">
                  <a:pattFill prst="pct60">
                    <a:fgClr>
                      <a:srgbClr val="FFFF99"/>
                    </a:fgClr>
                    <a:bgClr>
                      <a:srgbClr val="FFFFFF"/>
                    </a:bgClr>
                  </a:pattFill>
                  <a:prstDash val="solid"/>
                  <a:headEnd type="none" w="med" len="med"/>
                  <a:tailEnd type="none" w="med" len="med"/>
                </a:ln>
                <a:solidFill>
                  <a:srgbClr val="336699"/>
                </a:solidFill>
                <a:effectLst>
                  <a:outerShdw dist="45791" dir="2021404" algn="ctr" rotWithShape="0">
                    <a:srgbClr val="C0C0C0"/>
                  </a:outerShdw>
                </a:effectLst>
                <a:latin typeface="幼圆" charset="0"/>
                <a:ea typeface="幼圆" charset="0"/>
              </a:rPr>
              <a:t>?</a:t>
            </a:r>
          </a:p>
        </p:txBody>
      </p:sp>
      <p:sp>
        <p:nvSpPr>
          <p:cNvPr id="136200" name="文本框 136199"/>
          <p:cNvSpPr txBox="1"/>
          <p:nvPr/>
        </p:nvSpPr>
        <p:spPr>
          <a:xfrm>
            <a:off x="1295400" y="457200"/>
            <a:ext cx="7346950" cy="3749675"/>
          </a:xfrm>
          <a:prstGeom prst="rect">
            <a:avLst/>
          </a:prstGeom>
          <a:noFill/>
          <a:ln w="9525">
            <a:noFill/>
          </a:ln>
        </p:spPr>
        <p:txBody>
          <a:bodyPr>
            <a:spAutoFit/>
          </a:bodyPr>
          <a:lstStyle/>
          <a:p>
            <a:pPr>
              <a:buClr>
                <a:schemeClr val="bg1"/>
              </a:buClr>
            </a:pPr>
            <a:r>
              <a:rPr lang="zh-CN" altLang="en-US" sz="4000" b="1">
                <a:solidFill>
                  <a:srgbClr val="E61A1A"/>
                </a:solidFill>
                <a:latin typeface="黑体" pitchFamily="49" charset="-122"/>
                <a:ea typeface="黑体" pitchFamily="49" charset="-122"/>
              </a:rPr>
              <a:t>月光如流水一般，静静地</a:t>
            </a:r>
            <a:r>
              <a:rPr lang="zh-CN" altLang="en-US" sz="4000" b="1" i="1" u="sng">
                <a:solidFill>
                  <a:srgbClr val="E61A1A"/>
                </a:solidFill>
                <a:latin typeface="楷体_GB2312" pitchFamily="1" charset="-122"/>
                <a:ea typeface="楷体_GB2312" pitchFamily="1" charset="-122"/>
              </a:rPr>
              <a:t>泻</a:t>
            </a:r>
            <a:r>
              <a:rPr lang="zh-CN" altLang="en-US" sz="4000" b="1">
                <a:solidFill>
                  <a:srgbClr val="E61A1A"/>
                </a:solidFill>
                <a:latin typeface="黑体" pitchFamily="49" charset="-122"/>
                <a:ea typeface="黑体" pitchFamily="49" charset="-122"/>
              </a:rPr>
              <a:t>在这</a:t>
            </a:r>
          </a:p>
          <a:p>
            <a:pPr>
              <a:buClr>
                <a:schemeClr val="bg1"/>
              </a:buClr>
            </a:pPr>
            <a:r>
              <a:rPr lang="zh-CN" altLang="en-US" sz="4000" b="1">
                <a:solidFill>
                  <a:srgbClr val="E61A1A"/>
                </a:solidFill>
                <a:latin typeface="黑体" pitchFamily="49" charset="-122"/>
                <a:ea typeface="黑体" pitchFamily="49" charset="-122"/>
              </a:rPr>
              <a:t>一片叶子和花上。薄薄的青雾</a:t>
            </a:r>
            <a:r>
              <a:rPr lang="zh-CN" altLang="en-US" sz="4000" b="1" i="1" u="sng">
                <a:solidFill>
                  <a:srgbClr val="E61A1A"/>
                </a:solidFill>
                <a:latin typeface="黑体" pitchFamily="49" charset="-122"/>
                <a:ea typeface="黑体" pitchFamily="49" charset="-122"/>
              </a:rPr>
              <a:t>浮</a:t>
            </a:r>
            <a:r>
              <a:rPr lang="zh-CN" altLang="en-US" sz="4000" b="1">
                <a:solidFill>
                  <a:srgbClr val="E61A1A"/>
                </a:solidFill>
                <a:latin typeface="黑体" pitchFamily="49" charset="-122"/>
                <a:ea typeface="黑体" pitchFamily="49" charset="-122"/>
              </a:rPr>
              <a:t>起在荷塘里。叶子和花仿佛在牛</a:t>
            </a:r>
          </a:p>
          <a:p>
            <a:pPr>
              <a:buClr>
                <a:schemeClr val="bg1"/>
              </a:buClr>
            </a:pPr>
            <a:r>
              <a:rPr lang="zh-CN" altLang="en-US" sz="4000" b="1">
                <a:solidFill>
                  <a:srgbClr val="E61A1A"/>
                </a:solidFill>
                <a:latin typeface="黑体" pitchFamily="49" charset="-122"/>
                <a:ea typeface="黑体" pitchFamily="49" charset="-122"/>
              </a:rPr>
              <a:t>乳中洗过一样，又像笼着青纱的梦。</a:t>
            </a:r>
          </a:p>
          <a:p>
            <a:pPr>
              <a:buClr>
                <a:schemeClr val="bg1"/>
              </a:buClr>
            </a:pPr>
            <a:endParaRPr lang="zh-CN" altLang="en-US" sz="4000" b="1">
              <a:solidFill>
                <a:srgbClr val="E61A1A"/>
              </a:solidFill>
              <a:latin typeface="黑体" pitchFamily="49" charset="-122"/>
              <a:ea typeface="黑体" pitchFamily="49"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1" fill="hold" grpId="2" nodeType="clickEffect">
                                  <p:stCondLst>
                                    <p:cond delay="0"/>
                                  </p:stCondLst>
                                  <p:childTnLst>
                                    <p:set>
                                      <p:cBhvr>
                                        <p:cTn id="6" dur="1" fill="hold">
                                          <p:stCondLst>
                                            <p:cond delay="0"/>
                                          </p:stCondLst>
                                        </p:cTn>
                                        <p:tgtEl>
                                          <p:spTgt spid="136200"/>
                                        </p:tgtEl>
                                        <p:attrNameLst>
                                          <p:attrName>style.visibility</p:attrName>
                                        </p:attrNameLst>
                                      </p:cBhvr>
                                      <p:to>
                                        <p:strVal val="visible"/>
                                      </p:to>
                                    </p:set>
                                    <p:animEffect transition="in" filter="slide(fromTop)">
                                      <p:cBhvr>
                                        <p:cTn id="7" dur="500"/>
                                        <p:tgtEl>
                                          <p:spTgt spid="1362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6194"/>
                                        </p:tgtEl>
                                        <p:attrNameLst>
                                          <p:attrName>style.visibility</p:attrName>
                                        </p:attrNameLst>
                                      </p:cBhvr>
                                      <p:to>
                                        <p:strVal val="visible"/>
                                      </p:to>
                                    </p:set>
                                    <p:anim calcmode="lin" valueType="num">
                                      <p:cBhvr additive="base">
                                        <p:cTn id="13" dur="500" fill="hold"/>
                                        <p:tgtEl>
                                          <p:spTgt spid="136194"/>
                                        </p:tgtEl>
                                        <p:attrNameLst>
                                          <p:attrName>ppt_x</p:attrName>
                                        </p:attrNameLst>
                                      </p:cBhvr>
                                      <p:tavLst>
                                        <p:tav tm="0">
                                          <p:val>
                                            <p:strVal val="1+#ppt_w/2"/>
                                          </p:val>
                                        </p:tav>
                                        <p:tav tm="100000">
                                          <p:val>
                                            <p:strVal val="#ppt_x"/>
                                          </p:val>
                                        </p:tav>
                                      </p:tavLst>
                                    </p:anim>
                                    <p:anim calcmode="lin" valueType="num">
                                      <p:cBhvr additive="base">
                                        <p:cTn id="14" dur="500" fill="hold"/>
                                        <p:tgtEl>
                                          <p:spTgt spid="136194"/>
                                        </p:tgtEl>
                                        <p:attrNameLst>
                                          <p:attrName>ppt_y</p:attrName>
                                        </p:attrNameLst>
                                      </p:cBhvr>
                                      <p:tavLst>
                                        <p:tav tm="0">
                                          <p:val>
                                            <p:strVal val="#ppt_y"/>
                                          </p:val>
                                        </p:tav>
                                        <p:tav tm="100000">
                                          <p:val>
                                            <p:strVal val="#ppt_y"/>
                                          </p:val>
                                        </p:tav>
                                      </p:tavLst>
                                    </p:anim>
                                  </p:childTnLst>
                                </p:cTn>
                              </p:par>
                            </p:childTnLst>
                          </p:cTn>
                        </p:par>
                        <p:par>
                          <p:cTn id="15" fill="hold" nodeType="withGroup">
                            <p:stCondLst>
                              <p:cond delay="500"/>
                            </p:stCondLst>
                            <p:childTnLst>
                              <p:par>
                                <p:cTn id="16" presetID="12" presetClass="entr" presetSubtype="8" fill="hold" nodeType="afterEffect">
                                  <p:childTnLst>
                                    <p:set>
                                      <p:cBhvr>
                                        <p:cTn id="17" dur="1" fill="hold">
                                          <p:stCondLst>
                                            <p:cond delay="0"/>
                                          </p:stCondLst>
                                        </p:cTn>
                                        <p:tgtEl>
                                          <p:spTgt spid="136195"/>
                                        </p:tgtEl>
                                        <p:attrNameLst>
                                          <p:attrName>style.visibility</p:attrName>
                                        </p:attrNameLst>
                                      </p:cBhvr>
                                      <p:to>
                                        <p:strVal val="visible"/>
                                      </p:to>
                                    </p:set>
                                    <p:animEffect transition="in" filter="slide(fromLeft)">
                                      <p:cBhvr>
                                        <p:cTn id="18" dur="500"/>
                                        <p:tgtEl>
                                          <p:spTgt spid="136195"/>
                                        </p:tgtEl>
                                      </p:cBhvr>
                                    </p:animEffect>
                                  </p:childTnLst>
                                </p:cTn>
                              </p:par>
                            </p:childTnLst>
                          </p:cTn>
                        </p:par>
                        <p:par>
                          <p:cTn id="19" fill="hold" nodeType="withGroup">
                            <p:stCondLst>
                              <p:cond delay="1000"/>
                            </p:stCondLst>
                            <p:childTnLst>
                              <p:par>
                                <p:cTn id="20" presetID="2" presetClass="entr" presetSubtype="2" fill="hold" grpId="1" nodeType="afterEffect">
                                  <p:childTnLst>
                                    <p:set>
                                      <p:cBhvr>
                                        <p:cTn id="21" dur="1" fill="hold">
                                          <p:stCondLst>
                                            <p:cond delay="0"/>
                                          </p:stCondLst>
                                        </p:cTn>
                                        <p:tgtEl>
                                          <p:spTgt spid="136196"/>
                                        </p:tgtEl>
                                        <p:attrNameLst>
                                          <p:attrName>style.visibility</p:attrName>
                                        </p:attrNameLst>
                                      </p:cBhvr>
                                      <p:to>
                                        <p:strVal val="visible"/>
                                      </p:to>
                                    </p:set>
                                    <p:anim calcmode="lin" valueType="num">
                                      <p:cBhvr additive="base">
                                        <p:cTn id="22" dur="500" fill="hold"/>
                                        <p:tgtEl>
                                          <p:spTgt spid="136196"/>
                                        </p:tgtEl>
                                        <p:attrNameLst>
                                          <p:attrName>ppt_x</p:attrName>
                                        </p:attrNameLst>
                                      </p:cBhvr>
                                      <p:tavLst>
                                        <p:tav tm="0">
                                          <p:val>
                                            <p:strVal val="1+#ppt_w/2"/>
                                          </p:val>
                                        </p:tav>
                                        <p:tav tm="100000">
                                          <p:val>
                                            <p:strVal val="#ppt_x"/>
                                          </p:val>
                                        </p:tav>
                                      </p:tavLst>
                                    </p:anim>
                                    <p:anim calcmode="lin" valueType="num">
                                      <p:cBhvr additive="base">
                                        <p:cTn id="23" dur="500" fill="hold"/>
                                        <p:tgtEl>
                                          <p:spTgt spid="136196"/>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500"/>
                            </p:stCondLst>
                            <p:childTnLst>
                              <p:par>
                                <p:cTn id="25" presetID="3" presetClass="entr" presetSubtype="5" fill="hold" nodeType="afterEffect">
                                  <p:childTnLst>
                                    <p:set>
                                      <p:cBhvr>
                                        <p:cTn id="26" dur="1" fill="hold">
                                          <p:stCondLst>
                                            <p:cond delay="0"/>
                                          </p:stCondLst>
                                        </p:cTn>
                                        <p:tgtEl>
                                          <p:spTgt spid="136197"/>
                                        </p:tgtEl>
                                        <p:attrNameLst>
                                          <p:attrName>style.visibility</p:attrName>
                                        </p:attrNameLst>
                                      </p:cBhvr>
                                      <p:to>
                                        <p:strVal val="visible"/>
                                      </p:to>
                                    </p:set>
                                    <p:animEffect transition="in" filter="blinds(vertical)">
                                      <p:cBhvr>
                                        <p:cTn id="27" dur="500"/>
                                        <p:tgtEl>
                                          <p:spTgt spid="136197"/>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par>
                          <p:cTn id="28" fill="hold" nodeType="withGroup">
                            <p:stCondLst>
                              <p:cond delay="2000"/>
                            </p:stCondLst>
                            <p:childTnLst>
                              <p:par>
                                <p:cTn id="29" presetID="3" presetClass="entr" presetSubtype="5" fill="hold" nodeType="afterEffect">
                                  <p:childTnLst>
                                    <p:set>
                                      <p:cBhvr>
                                        <p:cTn id="30" dur="1" fill="hold">
                                          <p:stCondLst>
                                            <p:cond delay="0"/>
                                          </p:stCondLst>
                                        </p:cTn>
                                        <p:tgtEl>
                                          <p:spTgt spid="136198"/>
                                        </p:tgtEl>
                                        <p:attrNameLst>
                                          <p:attrName>style.visibility</p:attrName>
                                        </p:attrNameLst>
                                      </p:cBhvr>
                                      <p:to>
                                        <p:strVal val="visible"/>
                                      </p:to>
                                    </p:set>
                                    <p:animEffect transition="in" filter="blinds(vertical)">
                                      <p:cBhvr>
                                        <p:cTn id="31" dur="500"/>
                                        <p:tgtEl>
                                          <p:spTgt spid="136198"/>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par>
                          <p:cTn id="32" fill="hold" nodeType="withGroup">
                            <p:stCondLst>
                              <p:cond delay="2500"/>
                            </p:stCondLst>
                            <p:childTnLst>
                              <p:par>
                                <p:cTn id="33" presetID="3" presetClass="entr" presetSubtype="5" fill="hold" nodeType="afterEffect">
                                  <p:childTnLst>
                                    <p:set>
                                      <p:cBhvr>
                                        <p:cTn id="34" dur="1" fill="hold">
                                          <p:stCondLst>
                                            <p:cond delay="0"/>
                                          </p:stCondLst>
                                        </p:cTn>
                                        <p:tgtEl>
                                          <p:spTgt spid="136199"/>
                                        </p:tgtEl>
                                        <p:attrNameLst>
                                          <p:attrName>style.visibility</p:attrName>
                                        </p:attrNameLst>
                                      </p:cBhvr>
                                      <p:to>
                                        <p:strVal val="visible"/>
                                      </p:to>
                                    </p:set>
                                    <p:animEffect transition="in" filter="blinds(vertical)">
                                      <p:cBhvr>
                                        <p:cTn id="35" dur="500"/>
                                        <p:tgtEl>
                                          <p:spTgt spid="136199"/>
                                        </p:tgtEl>
                                      </p:cBhvr>
                                    </p:animEffect>
                                  </p:childTnLst>
                                  <p:subTnLst>
                                    <p:audio>
                                      <p:cMediaNode>
                                        <p:cTn display="0" masterRel="sameClick">
                                          <p:stCondLst>
                                            <p:cond evt="begin" delay="0">
                                              <p:tn val="3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P spid="136196" grpId="1"/>
      <p:bldP spid="136200" grpId="2"/>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37218" name="组合 137217"/>
          <p:cNvGrpSpPr/>
          <p:nvPr/>
        </p:nvGrpSpPr>
        <p:grpSpPr>
          <a:xfrm>
            <a:off x="2667000" y="1295400"/>
            <a:ext cx="3657600" cy="1447800"/>
            <a:chOff x="1680" y="816"/>
            <a:chExt cx="2304" cy="912"/>
          </a:xfrm>
        </p:grpSpPr>
        <p:sp>
          <p:nvSpPr>
            <p:cNvPr id="137219" name="直接连接符 137218"/>
            <p:cNvSpPr/>
            <p:nvPr/>
          </p:nvSpPr>
          <p:spPr>
            <a:xfrm flipH="1">
              <a:off x="1680" y="816"/>
              <a:ext cx="672" cy="624"/>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20" name="直接连接符 137219"/>
            <p:cNvSpPr/>
            <p:nvPr/>
          </p:nvSpPr>
          <p:spPr>
            <a:xfrm flipH="1">
              <a:off x="2256" y="912"/>
              <a:ext cx="288" cy="624"/>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21" name="直接连接符 137220"/>
            <p:cNvSpPr/>
            <p:nvPr/>
          </p:nvSpPr>
          <p:spPr>
            <a:xfrm flipH="1">
              <a:off x="2880" y="1056"/>
              <a:ext cx="0" cy="672"/>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22" name="直接连接符 137221"/>
            <p:cNvSpPr/>
            <p:nvPr/>
          </p:nvSpPr>
          <p:spPr>
            <a:xfrm>
              <a:off x="3120" y="960"/>
              <a:ext cx="288" cy="576"/>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23" name="直接连接符 137222"/>
            <p:cNvSpPr/>
            <p:nvPr/>
          </p:nvSpPr>
          <p:spPr>
            <a:xfrm>
              <a:off x="3360" y="912"/>
              <a:ext cx="624" cy="576"/>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grpSp>
      <p:sp>
        <p:nvSpPr>
          <p:cNvPr id="137224" name="椭圆 137223"/>
          <p:cNvSpPr/>
          <p:nvPr/>
        </p:nvSpPr>
        <p:spPr>
          <a:xfrm>
            <a:off x="4267200" y="533400"/>
            <a:ext cx="609600" cy="609600"/>
          </a:xfrm>
          <a:prstGeom prst="ellipse">
            <a:avLst/>
          </a:prstGeom>
          <a:gradFill rotWithShape="0">
            <a:gsLst>
              <a:gs pos="0">
                <a:srgbClr val="FFFFCC"/>
              </a:gs>
              <a:gs pos="100000">
                <a:srgbClr val="FFFFFF"/>
              </a:gs>
            </a:gsLst>
            <a:path path="rect">
              <a:fillToRect l="100000" b="100000"/>
            </a:path>
          </a:gradFill>
          <a:ln w="9525" cap="flat" cmpd="sng">
            <a:solidFill>
              <a:schemeClr val="tx1"/>
            </a:solidFill>
            <a:prstDash val="solid"/>
            <a:headEnd type="none" w="med" len="med"/>
            <a:tailEnd type="none" w="med" len="med"/>
          </a:ln>
        </p:spPr>
        <p:txBody>
          <a:bodyPr/>
          <a:lstStyle/>
          <a:p>
            <a:endParaRPr lang="zh-CN" altLang="en-US"/>
          </a:p>
        </p:txBody>
      </p:sp>
      <p:grpSp>
        <p:nvGrpSpPr>
          <p:cNvPr id="137225" name="组合 137224"/>
          <p:cNvGrpSpPr/>
          <p:nvPr/>
        </p:nvGrpSpPr>
        <p:grpSpPr>
          <a:xfrm>
            <a:off x="3886200" y="304800"/>
            <a:ext cx="1295400" cy="1143000"/>
            <a:chOff x="2448" y="192"/>
            <a:chExt cx="816" cy="720"/>
          </a:xfrm>
        </p:grpSpPr>
        <p:sp>
          <p:nvSpPr>
            <p:cNvPr id="137226" name="直接连接符 137225"/>
            <p:cNvSpPr/>
            <p:nvPr/>
          </p:nvSpPr>
          <p:spPr>
            <a:xfrm>
              <a:off x="3120" y="672"/>
              <a:ext cx="144"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27" name="直接连接符 137226"/>
            <p:cNvSpPr/>
            <p:nvPr/>
          </p:nvSpPr>
          <p:spPr>
            <a:xfrm>
              <a:off x="3120" y="528"/>
              <a:ext cx="144" cy="0"/>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28" name="直接连接符 137227"/>
            <p:cNvSpPr/>
            <p:nvPr/>
          </p:nvSpPr>
          <p:spPr>
            <a:xfrm flipV="1">
              <a:off x="3072" y="240"/>
              <a:ext cx="96"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29" name="直接连接符 137228"/>
            <p:cNvSpPr/>
            <p:nvPr/>
          </p:nvSpPr>
          <p:spPr>
            <a:xfrm flipH="1" flipV="1">
              <a:off x="2880" y="192"/>
              <a:ext cx="0" cy="144"/>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30" name="直接连接符 137229"/>
            <p:cNvSpPr/>
            <p:nvPr/>
          </p:nvSpPr>
          <p:spPr>
            <a:xfrm flipH="1" flipV="1">
              <a:off x="2592" y="240"/>
              <a:ext cx="96"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31" name="直接连接符 137230"/>
            <p:cNvSpPr/>
            <p:nvPr/>
          </p:nvSpPr>
          <p:spPr>
            <a:xfrm flipH="1">
              <a:off x="2448" y="528"/>
              <a:ext cx="144" cy="0"/>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32" name="直接连接符 137231"/>
            <p:cNvSpPr/>
            <p:nvPr/>
          </p:nvSpPr>
          <p:spPr>
            <a:xfrm flipH="1">
              <a:off x="2496" y="672"/>
              <a:ext cx="144"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33" name="直接连接符 137232"/>
            <p:cNvSpPr/>
            <p:nvPr/>
          </p:nvSpPr>
          <p:spPr>
            <a:xfrm flipH="1">
              <a:off x="2880" y="768"/>
              <a:ext cx="0" cy="144"/>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grpSp>
      <p:sp>
        <p:nvSpPr>
          <p:cNvPr id="137234" name="矩形 137233"/>
          <p:cNvSpPr/>
          <p:nvPr/>
        </p:nvSpPr>
        <p:spPr>
          <a:xfrm>
            <a:off x="7467600" y="3352800"/>
            <a:ext cx="1219200" cy="990600"/>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chemeClr val="bg2"/>
                  </a:solidFill>
                  <a:prstDash val="solid"/>
                  <a:headEnd type="none" w="med" len="med"/>
                  <a:tailEnd type="none" w="med" len="med"/>
                </a:ln>
                <a:solidFill>
                  <a:schemeClr val="tx1"/>
                </a:solidFill>
                <a:effectLst>
                  <a:outerShdw dist="45791" dir="2021404" algn="ctr" rotWithShape="0">
                    <a:srgbClr val="C0C0C0"/>
                  </a:outerShdw>
                </a:effectLst>
                <a:latin typeface="宋体" pitchFamily="2" charset="-122"/>
                <a:ea typeface="宋体" pitchFamily="2" charset="-122"/>
              </a:rPr>
              <a:t>泻</a:t>
            </a:r>
          </a:p>
        </p:txBody>
      </p:sp>
      <p:grpSp>
        <p:nvGrpSpPr>
          <p:cNvPr id="137235" name="组合 137234"/>
          <p:cNvGrpSpPr/>
          <p:nvPr/>
        </p:nvGrpSpPr>
        <p:grpSpPr>
          <a:xfrm>
            <a:off x="304800" y="2286000"/>
            <a:ext cx="8458200" cy="2133600"/>
            <a:chOff x="192" y="1440"/>
            <a:chExt cx="5328" cy="1344"/>
          </a:xfrm>
        </p:grpSpPr>
        <p:sp>
          <p:nvSpPr>
            <p:cNvPr id="137236" name="直接连接符 137235"/>
            <p:cNvSpPr/>
            <p:nvPr/>
          </p:nvSpPr>
          <p:spPr>
            <a:xfrm flipH="1">
              <a:off x="192" y="1440"/>
              <a:ext cx="1488" cy="1344"/>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37" name="直接连接符 137236"/>
            <p:cNvSpPr/>
            <p:nvPr/>
          </p:nvSpPr>
          <p:spPr>
            <a:xfrm flipH="1">
              <a:off x="1632" y="1536"/>
              <a:ext cx="624" cy="1248"/>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38" name="直接连接符 137237"/>
            <p:cNvSpPr/>
            <p:nvPr/>
          </p:nvSpPr>
          <p:spPr>
            <a:xfrm flipH="1">
              <a:off x="2880" y="1728"/>
              <a:ext cx="0" cy="960"/>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39" name="直接连接符 137238"/>
            <p:cNvSpPr/>
            <p:nvPr/>
          </p:nvSpPr>
          <p:spPr>
            <a:xfrm>
              <a:off x="3408" y="1536"/>
              <a:ext cx="624" cy="1248"/>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sp>
          <p:nvSpPr>
            <p:cNvPr id="137240" name="直接连接符 137239"/>
            <p:cNvSpPr/>
            <p:nvPr/>
          </p:nvSpPr>
          <p:spPr>
            <a:xfrm>
              <a:off x="3936" y="1440"/>
              <a:ext cx="1584" cy="1344"/>
            </a:xfrm>
            <a:prstGeom prst="line">
              <a:avLst/>
            </a:prstGeom>
            <a:ln w="9525" cap="flat" cmpd="sng">
              <a:pattFill prst="pct30">
                <a:fgClr>
                  <a:srgbClr val="FFFFCC"/>
                </a:fgClr>
                <a:bgClr>
                  <a:srgbClr val="FFFFFF"/>
                </a:bgClr>
              </a:pattFill>
              <a:prstDash val="solid"/>
              <a:headEnd type="none" w="med" len="med"/>
              <a:tailEnd type="none" w="med" len="med"/>
            </a:ln>
          </p:spPr>
          <p:txBody>
            <a:bodyPr/>
            <a:lstStyle/>
            <a:p/>
          </p:txBody>
        </p:sp>
      </p:grpSp>
      <p:grpSp>
        <p:nvGrpSpPr>
          <p:cNvPr id="137241" name="组合 137240"/>
          <p:cNvGrpSpPr/>
          <p:nvPr/>
        </p:nvGrpSpPr>
        <p:grpSpPr>
          <a:xfrm>
            <a:off x="3886200" y="304800"/>
            <a:ext cx="1295400" cy="1143000"/>
            <a:chOff x="2448" y="192"/>
            <a:chExt cx="816" cy="720"/>
          </a:xfrm>
        </p:grpSpPr>
        <p:sp>
          <p:nvSpPr>
            <p:cNvPr id="137242" name="直接连接符 137241"/>
            <p:cNvSpPr/>
            <p:nvPr/>
          </p:nvSpPr>
          <p:spPr>
            <a:xfrm>
              <a:off x="3120" y="672"/>
              <a:ext cx="144"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3" name="直接连接符 137242"/>
            <p:cNvSpPr/>
            <p:nvPr/>
          </p:nvSpPr>
          <p:spPr>
            <a:xfrm>
              <a:off x="3120" y="528"/>
              <a:ext cx="144" cy="0"/>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4" name="直接连接符 137243"/>
            <p:cNvSpPr/>
            <p:nvPr/>
          </p:nvSpPr>
          <p:spPr>
            <a:xfrm flipV="1">
              <a:off x="3072" y="240"/>
              <a:ext cx="96"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5" name="直接连接符 137244"/>
            <p:cNvSpPr/>
            <p:nvPr/>
          </p:nvSpPr>
          <p:spPr>
            <a:xfrm flipH="1" flipV="1">
              <a:off x="2880" y="192"/>
              <a:ext cx="0" cy="144"/>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6" name="直接连接符 137245"/>
            <p:cNvSpPr/>
            <p:nvPr/>
          </p:nvSpPr>
          <p:spPr>
            <a:xfrm flipH="1" flipV="1">
              <a:off x="2592" y="240"/>
              <a:ext cx="96"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7" name="直接连接符 137246"/>
            <p:cNvSpPr/>
            <p:nvPr/>
          </p:nvSpPr>
          <p:spPr>
            <a:xfrm flipH="1">
              <a:off x="2448" y="528"/>
              <a:ext cx="144" cy="0"/>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8" name="直接连接符 137247"/>
            <p:cNvSpPr/>
            <p:nvPr/>
          </p:nvSpPr>
          <p:spPr>
            <a:xfrm flipH="1">
              <a:off x="2496" y="672"/>
              <a:ext cx="144" cy="96"/>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sp>
          <p:nvSpPr>
            <p:cNvPr id="137249" name="直接连接符 137248"/>
            <p:cNvSpPr/>
            <p:nvPr/>
          </p:nvSpPr>
          <p:spPr>
            <a:xfrm flipH="1">
              <a:off x="2880" y="768"/>
              <a:ext cx="0" cy="144"/>
            </a:xfrm>
            <a:prstGeom prst="line">
              <a:avLst/>
            </a:prstGeom>
            <a:ln w="9525" cap="flat" cmpd="sng">
              <a:pattFill prst="pct60">
                <a:fgClr>
                  <a:srgbClr val="FFFFCC"/>
                </a:fgClr>
                <a:bgClr>
                  <a:srgbClr val="FFFFFF"/>
                </a:bgClr>
              </a:pattFill>
              <a:prstDash val="solid"/>
              <a:headEnd type="none" w="med" len="med"/>
              <a:tailEnd type="none" w="med" len="med"/>
            </a:ln>
          </p:spPr>
          <p:txBody>
            <a:bodyPr/>
            <a:lstStyle/>
            <a:p/>
          </p:txBody>
        </p:sp>
      </p:grpSp>
      <p:pic>
        <p:nvPicPr>
          <p:cNvPr id="137250" name="图片 137249"/>
          <p:cNvPicPr/>
          <p:nvPr/>
        </p:nvPicPr>
        <p:blipFill>
          <a:blip r:embed="rId3"/>
          <a:stretch>
            <a:fillRect/>
          </a:stretch>
        </p:blipFill>
        <p:spPr>
          <a:xfrm>
            <a:off x="0" y="4572000"/>
            <a:ext cx="9144000" cy="2286000"/>
          </a:xfrm>
          <a:prstGeom prst="rect">
            <a:avLst/>
          </a:prstGeom>
          <a:noFill/>
          <a:ln w="9525">
            <a:noFill/>
          </a:ln>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1" fill="hold" nodeType="clickEffect">
                                  <p:stCondLst>
                                    <p:cond delay="0"/>
                                  </p:stCondLst>
                                  <p:childTnLst>
                                    <p:set>
                                      <p:cBhvr>
                                        <p:cTn id="6" dur="1" fill="hold">
                                          <p:stCondLst>
                                            <p:cond delay="0"/>
                                          </p:stCondLst>
                                        </p:cTn>
                                        <p:tgtEl>
                                          <p:spTgt spid="137224"/>
                                        </p:tgtEl>
                                        <p:attrNameLst>
                                          <p:attrName>style.visibility</p:attrName>
                                        </p:attrNameLst>
                                      </p:cBhvr>
                                      <p:to>
                                        <p:strVal val="visible"/>
                                      </p:to>
                                    </p:set>
                                    <p:animEffect transition="in" filter="slide(fromTop)">
                                      <p:cBhvr>
                                        <p:cTn id="7" dur="500"/>
                                        <p:tgtEl>
                                          <p:spTgt spid="137224"/>
                                        </p:tgtEl>
                                      </p:cBhvr>
                                    </p:animEffect>
                                  </p:childTnLst>
                                </p:cTn>
                              </p:par>
                            </p:childTnLst>
                          </p:cTn>
                        </p:par>
                        <p:par>
                          <p:cTn id="8" fill="hold" nodeType="withGroup">
                            <p:stCondLst>
                              <p:cond delay="500"/>
                            </p:stCondLst>
                            <p:childTnLst>
                              <p:par>
                                <p:cTn id="9" presetID="11" presetClass="entr" presetSubtype="0" fill="hold" nodeType="afterEffect">
                                  <p:childTnLst>
                                    <p:set>
                                      <p:cBhvr>
                                        <p:cTn id="10" dur="500">
                                          <p:stCondLst>
                                            <p:cond delay="0"/>
                                          </p:stCondLst>
                                        </p:cTn>
                                        <p:tgtEl>
                                          <p:spTgt spid="137225"/>
                                        </p:tgtEl>
                                        <p:attrNameLst>
                                          <p:attrName>style.visibility</p:attrName>
                                        </p:attrNameLst>
                                      </p:cBhvr>
                                      <p:to>
                                        <p:strVal val="visible"/>
                                      </p:to>
                                    </p:set>
                                  </p:childTnLst>
                                </p:cTn>
                              </p:par>
                            </p:childTnLst>
                          </p:cTn>
                        </p:par>
                        <p:par>
                          <p:cTn id="11" fill="hold" nodeType="withGroup">
                            <p:stCondLst>
                              <p:cond delay="1000"/>
                            </p:stCondLst>
                            <p:childTnLst>
                              <p:par>
                                <p:cTn id="12" presetID="14" presetClass="entr" presetSubtype="10" fill="hold" nodeType="afterEffect">
                                  <p:childTnLst>
                                    <p:set>
                                      <p:cBhvr>
                                        <p:cTn id="13" dur="1" fill="hold">
                                          <p:stCondLst>
                                            <p:cond delay="0"/>
                                          </p:stCondLst>
                                        </p:cTn>
                                        <p:tgtEl>
                                          <p:spTgt spid="137241"/>
                                        </p:tgtEl>
                                        <p:attrNameLst>
                                          <p:attrName>style.visibility</p:attrName>
                                        </p:attrNameLst>
                                      </p:cBhvr>
                                      <p:to>
                                        <p:strVal val="visible"/>
                                      </p:to>
                                    </p:set>
                                    <p:animEffect transition="in" filter="randombar(horizontal)">
                                      <p:cBhvr>
                                        <p:cTn id="14" dur="500"/>
                                        <p:tgtEl>
                                          <p:spTgt spid="137241"/>
                                        </p:tgtEl>
                                      </p:cBhvr>
                                    </p:animEffect>
                                  </p:childTnLst>
                                </p:cTn>
                              </p:par>
                            </p:childTnLst>
                          </p:cTn>
                        </p:par>
                        <p:par>
                          <p:cTn id="15" fill="hold" nodeType="withGroup">
                            <p:stCondLst>
                              <p:cond delay="1500"/>
                            </p:stCondLst>
                            <p:childTnLst>
                              <p:par>
                                <p:cTn id="16" presetID="14" presetClass="entr" presetSubtype="10" fill="hold" nodeType="afterEffect">
                                  <p:childTnLst>
                                    <p:set>
                                      <p:cBhvr>
                                        <p:cTn id="17" dur="1" fill="hold">
                                          <p:stCondLst>
                                            <p:cond delay="0"/>
                                          </p:stCondLst>
                                        </p:cTn>
                                        <p:tgtEl>
                                          <p:spTgt spid="137218"/>
                                        </p:tgtEl>
                                        <p:attrNameLst>
                                          <p:attrName>style.visibility</p:attrName>
                                        </p:attrNameLst>
                                      </p:cBhvr>
                                      <p:to>
                                        <p:strVal val="visible"/>
                                      </p:to>
                                    </p:set>
                                    <p:animEffect transition="in" filter="randombar(horizontal)">
                                      <p:cBhvr>
                                        <p:cTn id="18" dur="500"/>
                                        <p:tgtEl>
                                          <p:spTgt spid="137218"/>
                                        </p:tgtEl>
                                      </p:cBhvr>
                                    </p:animEffect>
                                  </p:childTnLst>
                                </p:cTn>
                              </p:par>
                            </p:childTnLst>
                          </p:cTn>
                        </p:par>
                        <p:par>
                          <p:cTn id="19" fill="hold" nodeType="withGroup">
                            <p:stCondLst>
                              <p:cond delay="2000"/>
                            </p:stCondLst>
                            <p:childTnLst>
                              <p:par>
                                <p:cTn id="20" presetID="14" presetClass="entr" presetSubtype="10" fill="hold" nodeType="afterEffect">
                                  <p:childTnLst>
                                    <p:set>
                                      <p:cBhvr>
                                        <p:cTn id="21" dur="1" fill="hold">
                                          <p:stCondLst>
                                            <p:cond delay="0"/>
                                          </p:stCondLst>
                                        </p:cTn>
                                        <p:tgtEl>
                                          <p:spTgt spid="137235"/>
                                        </p:tgtEl>
                                        <p:attrNameLst>
                                          <p:attrName>style.visibility</p:attrName>
                                        </p:attrNameLst>
                                      </p:cBhvr>
                                      <p:to>
                                        <p:strVal val="visible"/>
                                      </p:to>
                                    </p:set>
                                    <p:animEffect transition="in" filter="randombar(horizontal)">
                                      <p:cBhvr>
                                        <p:cTn id="22" dur="500"/>
                                        <p:tgtEl>
                                          <p:spTgt spid="137235"/>
                                        </p:tgtEl>
                                      </p:cBhvr>
                                    </p:animEffect>
                                  </p:childTnLst>
                                </p:cTn>
                              </p:par>
                            </p:childTnLst>
                          </p:cTn>
                        </p:par>
                        <p:par>
                          <p:cTn id="23" fill="hold" nodeType="withGroup">
                            <p:stCondLst>
                              <p:cond delay="2500"/>
                            </p:stCondLst>
                            <p:childTnLst>
                              <p:par>
                                <p:cTn id="24" presetID="19" presetClass="entr" presetSubtype="10" fill="hold" nodeType="afterEffect">
                                  <p:childTnLst>
                                    <p:set>
                                      <p:cBhvr>
                                        <p:cTn id="25" dur="1" fill="hold">
                                          <p:stCondLst>
                                            <p:cond delay="0"/>
                                          </p:stCondLst>
                                        </p:cTn>
                                        <p:tgtEl>
                                          <p:spTgt spid="137234"/>
                                        </p:tgtEl>
                                        <p:attrNameLst>
                                          <p:attrName>style.visibility</p:attrName>
                                        </p:attrNameLst>
                                      </p:cBhvr>
                                      <p:to>
                                        <p:strVal val="visible"/>
                                      </p:to>
                                    </p:set>
                                    <p:anim calcmode="lin" valueType="num">
                                      <p:cBhvr>
                                        <p:cTn id="26" dur="5000" fill="hold"/>
                                        <p:tgtEl>
                                          <p:spTgt spid="137234"/>
                                        </p:tgtEl>
                                        <p:attrNameLst>
                                          <p:attrName>ppt_w</p:attrName>
                                        </p:attrNameLst>
                                      </p:cBhvr>
                                      <p:tavLst>
                                        <p:tav tm="0" fmla="#ppt_w*sin(2.5*pi*$)">
                                          <p:val>
                                            <p:fltVal val="0"/>
                                          </p:val>
                                        </p:tav>
                                        <p:tav tm="100000">
                                          <p:val>
                                            <p:fltVal val="1"/>
                                          </p:val>
                                        </p:tav>
                                      </p:tavLst>
                                    </p:anim>
                                    <p:anim calcmode="lin" valueType="num">
                                      <p:cBhvr>
                                        <p:cTn id="27" dur="5000" fill="hold"/>
                                        <p:tgtEl>
                                          <p:spTgt spid="13723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4"/>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78178" name="图片 178177"/>
          <p:cNvPicPr/>
          <p:nvPr/>
        </p:nvPicPr>
        <p:blipFill>
          <a:blip r:embed="rId2"/>
          <a:stretch>
            <a:fillRect/>
          </a:stretch>
        </p:blipFill>
        <p:spPr>
          <a:xfrm>
            <a:off x="0" y="0"/>
            <a:ext cx="9144000" cy="6858000"/>
          </a:xfrm>
          <a:prstGeom prst="rect">
            <a:avLst/>
          </a:prstGeom>
          <a:noFill/>
          <a:ln w="9525">
            <a:noFill/>
          </a:ln>
        </p:spPr>
      </p:pic>
      <p:sp>
        <p:nvSpPr>
          <p:cNvPr id="178179" name="矩形 178178"/>
          <p:cNvSpPr/>
          <p:nvPr/>
        </p:nvSpPr>
        <p:spPr>
          <a:xfrm>
            <a:off x="533400" y="533400"/>
            <a:ext cx="2971800" cy="1752600"/>
          </a:xfrm>
          <a:prstGeom prst="rect">
            <a:avLst/>
          </a:prstGeom>
        </p:spPr>
        <p:txBody>
          <a:bodyPr wrap="none" fromWordArt="1">
            <a:prstTxWarp prst="textDoubleWave1">
              <a:avLst>
                <a:gd name="adj1" fmla="val 6500"/>
                <a:gd name="adj2" fmla="val 0"/>
              </a:avLst>
            </a:prstTxWarp>
            <a:normAutofit/>
          </a:bodyPr>
          <a:lstStyle/>
          <a:p>
            <a:pPr algn="ctr"/>
            <a:r>
              <a:rPr lang="zh-CN" altLang="en-US" sz="3600" spc="-360">
                <a:ln w="12700" cap="flat" cmpd="sng">
                  <a:solidFill>
                    <a:srgbClr val="FFFFFF"/>
                  </a:solidFill>
                  <a:prstDash val="solid"/>
                  <a:headEnd type="none" w="med" len="med"/>
                  <a:tailEnd type="none" w="med" len="med"/>
                </a:ln>
                <a:solidFill>
                  <a:schemeClr val="hlink"/>
                </a:solidFill>
                <a:effectLst>
                  <a:outerShdw dist="125724" dir="18900000" algn="ctr" rotWithShape="0">
                    <a:srgbClr val="000099"/>
                  </a:outerShdw>
                </a:effectLst>
                <a:latin typeface="宋体" pitchFamily="2" charset="-122"/>
                <a:ea typeface="宋体" pitchFamily="2" charset="-122"/>
              </a:rPr>
              <a:t>流水</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5" presetClass="entr" presetSubtype="0" fill="hold" nodeType="afterEffect">
                                  <p:stCondLst>
                                    <p:cond delay="0"/>
                                  </p:stCondLst>
                                  <p:childTnLst>
                                    <p:set>
                                      <p:cBhvr>
                                        <p:cTn id="7" dur="1" fill="hold">
                                          <p:stCondLst>
                                            <p:cond delay="0"/>
                                          </p:stCondLst>
                                        </p:cTn>
                                        <p:tgtEl>
                                          <p:spTgt spid="178179"/>
                                        </p:tgtEl>
                                        <p:attrNameLst>
                                          <p:attrName>style.visibility</p:attrName>
                                        </p:attrNameLst>
                                      </p:cBhvr>
                                      <p:to>
                                        <p:strVal val="visible"/>
                                      </p:to>
                                    </p:set>
                                    <p:anim calcmode="lin" valueType="num">
                                      <p:cBhvr>
                                        <p:cTn id="8" dur="1000" fill="hold"/>
                                        <p:tgtEl>
                                          <p:spTgt spid="178179"/>
                                        </p:tgtEl>
                                        <p:attrNameLst>
                                          <p:attrName>ppt_w</p:attrName>
                                        </p:attrNameLst>
                                      </p:cBhvr>
                                      <p:tavLst>
                                        <p:tav tm="0">
                                          <p:val>
                                            <p:fltVal val="0"/>
                                          </p:val>
                                        </p:tav>
                                        <p:tav tm="100000">
                                          <p:val>
                                            <p:strVal val="#ppt_w"/>
                                          </p:val>
                                        </p:tav>
                                      </p:tavLst>
                                    </p:anim>
                                    <p:anim calcmode="lin" valueType="num">
                                      <p:cBhvr>
                                        <p:cTn id="9" dur="1000" fill="hold"/>
                                        <p:tgtEl>
                                          <p:spTgt spid="178179"/>
                                        </p:tgtEl>
                                        <p:attrNameLst>
                                          <p:attrName>ppt_h</p:attrName>
                                        </p:attrNameLst>
                                      </p:cBhvr>
                                      <p:tavLst>
                                        <p:tav tm="0">
                                          <p:val>
                                            <p:fltVal val="0"/>
                                          </p:val>
                                        </p:tav>
                                        <p:tav tm="100000">
                                          <p:val>
                                            <p:strVal val="#ppt_h"/>
                                          </p:val>
                                        </p:tav>
                                      </p:tavLst>
                                    </p:anim>
                                    <p:anim calcmode="lin" valueType="num">
                                      <p:cBhvr>
                                        <p:cTn id="10" dur="1000" fill="hold"/>
                                        <p:tgtEl>
                                          <p:spTgt spid="178179"/>
                                        </p:tgtEl>
                                        <p:attrNameLst>
                                          <p:attrName>ppt_x</p:attrName>
                                        </p:attrNameLst>
                                      </p:cBhvr>
                                      <p:tavLst>
                                        <p:tav tm="0" fmla="#ppt_x+(cos(-2*pi*(1-$))*-#ppt_x-sin(-2*pi*(1-$))*(1-#ppt_y))*(1-$)">
                                          <p:val>
                                            <p:fltVal val="0"/>
                                          </p:val>
                                        </p:tav>
                                        <p:tav tm="100000">
                                          <p:val>
                                            <p:fltVal val="1"/>
                                          </p:val>
                                        </p:tav>
                                      </p:tavLst>
                                    </p:anim>
                                    <p:anim calcmode="lin" valueType="num">
                                      <p:cBhvr>
                                        <p:cTn id="11" dur="1000" fill="hold"/>
                                        <p:tgtEl>
                                          <p:spTgt spid="17817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9202" name="标题 179201"/>
          <p:cNvSpPr>
            <a:spLocks noGrp="1" noRot="1"/>
          </p:cNvSpPr>
          <p:nvPr>
            <p:ph type="title"/>
          </p:nvPr>
        </p:nvSpPr>
        <p:spPr/>
        <p:txBody>
          <a:bodyPr anchor="ctr"/>
          <a:lstStyle/>
          <a:p>
            <a:endParaRPr/>
          </a:p>
        </p:txBody>
      </p:sp>
      <p:pic>
        <p:nvPicPr>
          <p:cNvPr id="179204" name="文本占位符 179203"/>
          <p:cNvPicPr>
            <a:picLocks noGrp="1" noRot="1" noChangeAspect="1"/>
          </p:cNvPicPr>
          <p:nvPr>
            <p:ph type="body" idx="1"/>
          </p:nvPr>
        </p:nvPicPr>
        <p:blipFill>
          <a:blip r:embed="rId2"/>
          <a:stretch>
            <a:fillRect/>
          </a:stretch>
        </p:blipFill>
        <p:spPr>
          <a:xfrm>
            <a:off x="0" y="0"/>
            <a:ext cx="9144000" cy="7086600"/>
          </a:xfrm>
        </p:spPr>
      </p:pic>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38242" name="文本框 138241"/>
          <p:cNvSpPr txBox="1"/>
          <p:nvPr/>
        </p:nvSpPr>
        <p:spPr>
          <a:xfrm>
            <a:off x="1295400" y="1752600"/>
            <a:ext cx="7042150" cy="2061210"/>
          </a:xfrm>
          <a:prstGeom prst="rect">
            <a:avLst/>
          </a:prstGeom>
          <a:noFill/>
          <a:ln w="9525">
            <a:noFill/>
          </a:ln>
        </p:spPr>
        <p:txBody>
          <a:bodyPr>
            <a:spAutoFit/>
          </a:bodyPr>
          <a:lstStyle/>
          <a:p>
            <a:pPr>
              <a:spcBef>
                <a:spcPct val="20000"/>
              </a:spcBef>
              <a:buClr>
                <a:schemeClr val="bg1"/>
              </a:buClr>
            </a:pPr>
            <a:r>
              <a:rPr lang="en-US" altLang="zh-CN">
                <a:solidFill>
                  <a:srgbClr val="FFFF00"/>
                </a:solidFill>
                <a:latin typeface="黑体" pitchFamily="49" charset="-122"/>
                <a:ea typeface="黑体" pitchFamily="49" charset="-122"/>
              </a:rPr>
              <a:t>   “</a:t>
            </a:r>
            <a:r>
              <a:rPr lang="zh-CN" altLang="en-US" sz="3200">
                <a:solidFill>
                  <a:srgbClr val="FFFF00"/>
                </a:solidFill>
                <a:latin typeface="黑体" pitchFamily="49" charset="-122"/>
                <a:ea typeface="黑体" pitchFamily="49" charset="-122"/>
              </a:rPr>
              <a:t>泻”的范围广，与“流水”相照应，而且有动态美，显得生动活泼。“照”的范围窄，不能与“流水” 相照应，有点呆板，显得不灵泛。</a:t>
            </a:r>
          </a:p>
        </p:txBody>
      </p:sp>
      <p:sp>
        <p:nvSpPr>
          <p:cNvPr id="138243" name="文本框 138242"/>
          <p:cNvSpPr txBox="1"/>
          <p:nvPr/>
        </p:nvSpPr>
        <p:spPr>
          <a:xfrm>
            <a:off x="898525" y="365125"/>
            <a:ext cx="2216150" cy="1311275"/>
          </a:xfrm>
          <a:prstGeom prst="rect">
            <a:avLst/>
          </a:prstGeom>
          <a:noFill/>
          <a:ln w="9525">
            <a:noFill/>
          </a:ln>
        </p:spPr>
        <p:txBody>
          <a:bodyPr wrap="none" anchor="t">
            <a:spAutoFit/>
          </a:bodyPr>
          <a:lstStyle/>
          <a:p>
            <a:pPr>
              <a:buClr>
                <a:schemeClr val="bg1"/>
              </a:buClr>
            </a:pPr>
            <a:r>
              <a:rPr lang="zh-CN" altLang="en-US" sz="8000">
                <a:solidFill>
                  <a:srgbClr val="FF0000"/>
                </a:solidFill>
                <a:effectLst>
                  <a:outerShdw blurRad="38100" dist="38100" dir="2700000">
                    <a:srgbClr val="000000"/>
                  </a:outerShdw>
                </a:effectLst>
                <a:latin typeface="Times New Roman" pitchFamily="18" charset="0"/>
                <a:ea typeface="隶书" pitchFamily="1" charset="-122"/>
              </a:rPr>
              <a:t>结论</a:t>
            </a:r>
            <a:endParaRPr lang="zh-CN" altLang="en-US" sz="8000">
              <a:latin typeface="Times New Roman" pitchFamily="18" charset="0"/>
              <a:ea typeface="隶书" pitchFamily="1" charset="-122"/>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3" presetClass="entr" presetSubtype="5" fill="hold" grpId="0" nodeType="afterEffect">
                                  <p:stCondLst>
                                    <p:cond delay="0"/>
                                  </p:stCondLst>
                                  <p:childTnLst>
                                    <p:set>
                                      <p:cBhvr>
                                        <p:cTn id="7" dur="1" fill="hold">
                                          <p:stCondLst>
                                            <p:cond delay="0"/>
                                          </p:stCondLst>
                                        </p:cTn>
                                        <p:tgtEl>
                                          <p:spTgt spid="138242"/>
                                        </p:tgtEl>
                                        <p:attrNameLst>
                                          <p:attrName>style.visibility</p:attrName>
                                        </p:attrNameLst>
                                      </p:cBhvr>
                                      <p:to>
                                        <p:strVal val="visible"/>
                                      </p:to>
                                    </p:set>
                                    <p:animEffect transition="in" filter="blinds(vertical)">
                                      <p:cBhvr>
                                        <p:cTn id="8" dur="500"/>
                                        <p:tgtEl>
                                          <p:spTgt spid="138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6434" name="椭圆 146433"/>
          <p:cNvSpPr/>
          <p:nvPr/>
        </p:nvSpPr>
        <p:spPr>
          <a:xfrm>
            <a:off x="4191000" y="685800"/>
            <a:ext cx="762000" cy="685800"/>
          </a:xfrm>
          <a:prstGeom prst="ellipse">
            <a:avLst/>
          </a:prstGeom>
          <a:solidFill>
            <a:srgbClr val="FFCC00"/>
          </a:solidFill>
          <a:ln w="9525" cap="flat" cmpd="sng">
            <a:solidFill>
              <a:srgbClr val="FFCC00"/>
            </a:solidFill>
            <a:prstDash val="solid"/>
            <a:headEnd type="none" w="med" len="med"/>
            <a:tailEnd type="none" w="med" len="med"/>
          </a:ln>
        </p:spPr>
        <p:txBody>
          <a:bodyPr/>
          <a:lstStyle/>
          <a:p>
            <a:endParaRPr lang="zh-CN" altLang="en-US"/>
          </a:p>
        </p:txBody>
      </p:sp>
      <p:pic>
        <p:nvPicPr>
          <p:cNvPr id="146435" name="图片 146434"/>
          <p:cNvPicPr/>
          <p:nvPr/>
        </p:nvPicPr>
        <p:blipFill>
          <a:blip r:embed="rId2"/>
          <a:stretch>
            <a:fillRect/>
          </a:stretch>
        </p:blipFill>
        <p:spPr>
          <a:xfrm>
            <a:off x="0" y="4572000"/>
            <a:ext cx="9144000" cy="2286000"/>
          </a:xfrm>
          <a:prstGeom prst="rect">
            <a:avLst/>
          </a:prstGeom>
          <a:noFill/>
          <a:ln w="9525">
            <a:noFill/>
          </a:ln>
        </p:spPr>
      </p:pic>
      <p:grpSp>
        <p:nvGrpSpPr>
          <p:cNvPr id="146436" name="组合 146435"/>
          <p:cNvGrpSpPr/>
          <p:nvPr/>
        </p:nvGrpSpPr>
        <p:grpSpPr>
          <a:xfrm>
            <a:off x="685800" y="4648200"/>
            <a:ext cx="4114800" cy="2209800"/>
            <a:chOff x="432" y="3120"/>
            <a:chExt cx="3312" cy="1008"/>
          </a:xfrm>
        </p:grpSpPr>
        <p:sp>
          <p:nvSpPr>
            <p:cNvPr id="146437" name="椭圆 146436"/>
            <p:cNvSpPr/>
            <p:nvPr/>
          </p:nvSpPr>
          <p:spPr>
            <a:xfrm>
              <a:off x="432" y="4080"/>
              <a:ext cx="912"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sp>
          <p:nvSpPr>
            <p:cNvPr id="146438" name="椭圆 146437"/>
            <p:cNvSpPr/>
            <p:nvPr/>
          </p:nvSpPr>
          <p:spPr>
            <a:xfrm>
              <a:off x="2688" y="3120"/>
              <a:ext cx="1056"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grpSp>
      <p:grpSp>
        <p:nvGrpSpPr>
          <p:cNvPr id="146439" name="组合 146438"/>
          <p:cNvGrpSpPr/>
          <p:nvPr/>
        </p:nvGrpSpPr>
        <p:grpSpPr>
          <a:xfrm>
            <a:off x="3048000" y="5029200"/>
            <a:ext cx="3733800" cy="914400"/>
            <a:chOff x="1920" y="3408"/>
            <a:chExt cx="2352" cy="336"/>
          </a:xfrm>
        </p:grpSpPr>
        <p:sp>
          <p:nvSpPr>
            <p:cNvPr id="146440" name="椭圆 146439"/>
            <p:cNvSpPr/>
            <p:nvPr/>
          </p:nvSpPr>
          <p:spPr>
            <a:xfrm>
              <a:off x="3360" y="3696"/>
              <a:ext cx="912"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sp>
          <p:nvSpPr>
            <p:cNvPr id="146441" name="椭圆 146440"/>
            <p:cNvSpPr/>
            <p:nvPr/>
          </p:nvSpPr>
          <p:spPr>
            <a:xfrm>
              <a:off x="1920" y="3408"/>
              <a:ext cx="672"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grpSp>
      <p:sp>
        <p:nvSpPr>
          <p:cNvPr id="146442" name="矩形 146441"/>
          <p:cNvSpPr/>
          <p:nvPr/>
        </p:nvSpPr>
        <p:spPr>
          <a:xfrm>
            <a:off x="7086600" y="3429000"/>
            <a:ext cx="2057400" cy="1295400"/>
          </a:xfrm>
          <a:prstGeom prst="rect">
            <a:avLst/>
          </a:prstGeom>
        </p:spPr>
        <p:txBody>
          <a:bodyPr wrap="none" fromWordArt="1">
            <a:prstTxWarp prst="textPlain">
              <a:avLst>
                <a:gd name="adj" fmla="val 50000"/>
              </a:avLst>
            </a:prstTxWarp>
            <a:normAutofit/>
          </a:bodyPr>
          <a:lstStyle/>
          <a:p>
            <a:pPr algn="ctr"/>
            <a:r>
              <a:rPr lang="zh-CN" altLang="en-US" sz="3600">
                <a:ln w="9525" cap="flat" cmpd="sng">
                  <a:solidFill>
                    <a:srgbClr val="000000"/>
                  </a:solidFill>
                  <a:prstDash val="solid"/>
                  <a:headEnd type="none" w="med" len="med"/>
                  <a:tailEnd type="none" w="med" len="med"/>
                </a:ln>
                <a:solidFill>
                  <a:srgbClr val="FFFFFF"/>
                </a:solidFill>
                <a:latin typeface="宋体" pitchFamily="2" charset="-122"/>
                <a:ea typeface="宋体" pitchFamily="2" charset="-122"/>
              </a:rPr>
              <a:t>浮</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1" fill="hold" nodeType="clickEffect">
                                  <p:stCondLst>
                                    <p:cond delay="0"/>
                                  </p:stCondLst>
                                  <p:childTnLst>
                                    <p:set>
                                      <p:cBhvr>
                                        <p:cTn id="6" dur="1" fill="hold">
                                          <p:stCondLst>
                                            <p:cond delay="0"/>
                                          </p:stCondLst>
                                        </p:cTn>
                                        <p:tgtEl>
                                          <p:spTgt spid="146434"/>
                                        </p:tgtEl>
                                        <p:attrNameLst>
                                          <p:attrName>style.visibility</p:attrName>
                                        </p:attrNameLst>
                                      </p:cBhvr>
                                      <p:to>
                                        <p:strVal val="visible"/>
                                      </p:to>
                                    </p:set>
                                    <p:animEffect transition="in" filter="slide(fromTop)">
                                      <p:cBhvr>
                                        <p:cTn id="7" dur="500"/>
                                        <p:tgtEl>
                                          <p:spTgt spid="146434"/>
                                        </p:tgtEl>
                                      </p:cBhvr>
                                    </p:animEffect>
                                  </p:childTnLst>
                                </p:cTn>
                              </p:par>
                            </p:childTnLst>
                          </p:cTn>
                        </p:par>
                        <p:par>
                          <p:cTn id="8" fill="hold" nodeType="withGroup">
                            <p:stCondLst>
                              <p:cond delay="500"/>
                            </p:stCondLst>
                            <p:childTnLst>
                              <p:par>
                                <p:cTn id="9" presetID="7" presetClass="entr" presetSubtype="4" fill="hold" nodeType="afterEffect">
                                  <p:childTnLst>
                                    <p:set>
                                      <p:cBhvr>
                                        <p:cTn id="10" dur="1" fill="hold">
                                          <p:stCondLst>
                                            <p:cond delay="0"/>
                                          </p:stCondLst>
                                        </p:cTn>
                                        <p:tgtEl>
                                          <p:spTgt spid="146439"/>
                                        </p:tgtEl>
                                        <p:attrNameLst>
                                          <p:attrName>style.visibility</p:attrName>
                                        </p:attrNameLst>
                                      </p:cBhvr>
                                      <p:to>
                                        <p:strVal val="visible"/>
                                      </p:to>
                                    </p:set>
                                    <p:anim calcmode="lin" valueType="num">
                                      <p:cBhvr additive="base">
                                        <p:cTn id="11" dur="5000" fill="hold"/>
                                        <p:tgtEl>
                                          <p:spTgt spid="146439"/>
                                        </p:tgtEl>
                                        <p:attrNameLst>
                                          <p:attrName>ppt_x</p:attrName>
                                        </p:attrNameLst>
                                      </p:cBhvr>
                                      <p:tavLst>
                                        <p:tav tm="0">
                                          <p:val>
                                            <p:strVal val="#ppt_x"/>
                                          </p:val>
                                        </p:tav>
                                        <p:tav tm="100000">
                                          <p:val>
                                            <p:strVal val="#ppt_x"/>
                                          </p:val>
                                        </p:tav>
                                      </p:tavLst>
                                    </p:anim>
                                    <p:anim calcmode="lin" valueType="num">
                                      <p:cBhvr additive="base">
                                        <p:cTn id="12" dur="5000" fill="hold"/>
                                        <p:tgtEl>
                                          <p:spTgt spid="146439"/>
                                        </p:tgtEl>
                                        <p:attrNameLst>
                                          <p:attrName>ppt_y</p:attrName>
                                        </p:attrNameLst>
                                      </p:cBhvr>
                                      <p:tavLst>
                                        <p:tav tm="0">
                                          <p:val>
                                            <p:strVal val="1+#ppt_h/2"/>
                                          </p:val>
                                        </p:tav>
                                        <p:tav tm="100000">
                                          <p:val>
                                            <p:strVal val="#ppt_y"/>
                                          </p:val>
                                        </p:tav>
                                      </p:tavLst>
                                    </p:anim>
                                  </p:childTnLst>
                                </p:cTn>
                              </p:par>
                            </p:childTnLst>
                          </p:cTn>
                        </p:par>
                        <p:par>
                          <p:cTn id="13" fill="hold" nodeType="withGroup">
                            <p:stCondLst>
                              <p:cond delay="5500"/>
                            </p:stCondLst>
                            <p:childTnLst>
                              <p:par>
                                <p:cTn id="14" presetID="7" presetClass="entr" presetSubtype="4" fill="hold" nodeType="afterEffect">
                                  <p:childTnLst>
                                    <p:set>
                                      <p:cBhvr>
                                        <p:cTn id="15" dur="1" fill="hold">
                                          <p:stCondLst>
                                            <p:cond delay="0"/>
                                          </p:stCondLst>
                                        </p:cTn>
                                        <p:tgtEl>
                                          <p:spTgt spid="146436"/>
                                        </p:tgtEl>
                                        <p:attrNameLst>
                                          <p:attrName>style.visibility</p:attrName>
                                        </p:attrNameLst>
                                      </p:cBhvr>
                                      <p:to>
                                        <p:strVal val="visible"/>
                                      </p:to>
                                    </p:set>
                                    <p:anim calcmode="lin" valueType="num">
                                      <p:cBhvr additive="base">
                                        <p:cTn id="16" dur="5000" fill="hold"/>
                                        <p:tgtEl>
                                          <p:spTgt spid="146436"/>
                                        </p:tgtEl>
                                        <p:attrNameLst>
                                          <p:attrName>ppt_x</p:attrName>
                                        </p:attrNameLst>
                                      </p:cBhvr>
                                      <p:tavLst>
                                        <p:tav tm="0">
                                          <p:val>
                                            <p:strVal val="#ppt_x"/>
                                          </p:val>
                                        </p:tav>
                                        <p:tav tm="100000">
                                          <p:val>
                                            <p:strVal val="#ppt_x"/>
                                          </p:val>
                                        </p:tav>
                                      </p:tavLst>
                                    </p:anim>
                                    <p:anim calcmode="lin" valueType="num">
                                      <p:cBhvr additive="base">
                                        <p:cTn id="17" dur="5000" fill="hold"/>
                                        <p:tgtEl>
                                          <p:spTgt spid="146436"/>
                                        </p:tgtEl>
                                        <p:attrNameLst>
                                          <p:attrName>ppt_y</p:attrName>
                                        </p:attrNameLst>
                                      </p:cBhvr>
                                      <p:tavLst>
                                        <p:tav tm="0">
                                          <p:val>
                                            <p:strVal val="1+#ppt_h/2"/>
                                          </p:val>
                                        </p:tav>
                                        <p:tav tm="100000">
                                          <p:val>
                                            <p:strVal val="#ppt_y"/>
                                          </p:val>
                                        </p:tav>
                                      </p:tavLst>
                                    </p:anim>
                                  </p:childTnLst>
                                </p:cTn>
                              </p:par>
                            </p:childTnLst>
                          </p:cTn>
                        </p:par>
                        <p:par>
                          <p:cTn id="18" fill="hold" nodeType="withGroup">
                            <p:stCondLst>
                              <p:cond delay="10500"/>
                            </p:stCondLst>
                            <p:childTnLst>
                              <p:par>
                                <p:cTn id="19" presetID="2" presetClass="entr" presetSubtype="6" fill="hold" nodeType="afterEffect">
                                  <p:childTnLst>
                                    <p:set>
                                      <p:cBhvr>
                                        <p:cTn id="20" dur="1" fill="hold">
                                          <p:stCondLst>
                                            <p:cond delay="0"/>
                                          </p:stCondLst>
                                        </p:cTn>
                                        <p:tgtEl>
                                          <p:spTgt spid="146442"/>
                                        </p:tgtEl>
                                        <p:attrNameLst>
                                          <p:attrName>style.visibility</p:attrName>
                                        </p:attrNameLst>
                                      </p:cBhvr>
                                      <p:to>
                                        <p:strVal val="visible"/>
                                      </p:to>
                                    </p:set>
                                    <p:anim calcmode="lin" valueType="num">
                                      <p:cBhvr additive="base">
                                        <p:cTn id="21" dur="500" fill="hold"/>
                                        <p:tgtEl>
                                          <p:spTgt spid="146442"/>
                                        </p:tgtEl>
                                        <p:attrNameLst>
                                          <p:attrName>ppt_x</p:attrName>
                                        </p:attrNameLst>
                                      </p:cBhvr>
                                      <p:tavLst>
                                        <p:tav tm="0">
                                          <p:val>
                                            <p:strVal val="1+#ppt_w/2"/>
                                          </p:val>
                                        </p:tav>
                                        <p:tav tm="100000">
                                          <p:val>
                                            <p:strVal val="#ppt_x"/>
                                          </p:val>
                                        </p:tav>
                                      </p:tavLst>
                                    </p:anim>
                                    <p:anim calcmode="lin" valueType="num">
                                      <p:cBhvr additive="base">
                                        <p:cTn id="22" dur="500" fill="hold"/>
                                        <p:tgtEl>
                                          <p:spTgt spid="1464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7458" name="椭圆 147457"/>
          <p:cNvSpPr/>
          <p:nvPr/>
        </p:nvSpPr>
        <p:spPr>
          <a:xfrm>
            <a:off x="4191000" y="685800"/>
            <a:ext cx="762000" cy="685800"/>
          </a:xfrm>
          <a:prstGeom prst="ellipse">
            <a:avLst/>
          </a:prstGeom>
          <a:solidFill>
            <a:srgbClr val="FFCC00"/>
          </a:solidFill>
          <a:ln w="9525" cap="flat" cmpd="sng">
            <a:solidFill>
              <a:srgbClr val="FFCC00"/>
            </a:solidFill>
            <a:prstDash val="solid"/>
            <a:headEnd type="none" w="med" len="med"/>
            <a:tailEnd type="none" w="med" len="med"/>
          </a:ln>
        </p:spPr>
        <p:txBody>
          <a:bodyPr/>
          <a:lstStyle/>
          <a:p>
            <a:endParaRPr lang="zh-CN" altLang="en-US"/>
          </a:p>
        </p:txBody>
      </p:sp>
      <p:graphicFrame>
        <p:nvGraphicFramePr>
          <p:cNvPr id="147459" name="对象 147458"/>
          <p:cNvGraphicFramePr>
            <a:graphicFrameLocks noChangeAspect="1"/>
          </p:cNvGraphicFramePr>
          <p:nvPr/>
        </p:nvGraphicFramePr>
        <p:xfrm>
          <a:off x="0" y="4572000"/>
          <a:ext cx="9144000" cy="2286000"/>
        </p:xfrm>
        <a:graphic>
          <a:graphicData uri="http://schemas.openxmlformats.org/presentationml/2006/ole">
            <mc:AlternateContent xmlns:mc="http://schemas.openxmlformats.org/markup-compatibility/2006">
              <mc:Choice xmlns:v="urn:schemas-microsoft-com:vml" Requires="v">
                <p:oleObj spid="_x0000_s1038" r:id="rId2" progId="PBrush">
                  <p:embed/>
                </p:oleObj>
              </mc:Choice>
              <mc:Fallback>
                <p:oleObj r:id="rId2" progId="PBrush">
                  <p:embed/>
                  <p:pic>
                    <p:nvPicPr>
                      <p:cNvPr id="0" name="OLE substitute image"/>
                      <p:cNvPicPr/>
                      <p:nvPr/>
                    </p:nvPicPr>
                    <p:blipFill>
                      <a:blip r:embed="rId3"/>
                      <a:stretch>
                        <a:fillRect/>
                      </a:stretch>
                    </p:blipFill>
                    <p:spPr>
                      <a:xfrm>
                        <a:off x="0" y="4572000"/>
                        <a:ext cx="9144000" cy="2286000"/>
                      </a:xfrm>
                      <a:prstGeom prst="rect">
                        <a:avLst/>
                      </a:prstGeom>
                      <a:noFill/>
                    </p:spPr>
                  </p:pic>
                </p:oleObj>
              </mc:Fallback>
            </mc:AlternateContent>
          </a:graphicData>
        </a:graphic>
      </p:graphicFrame>
      <p:grpSp>
        <p:nvGrpSpPr>
          <p:cNvPr id="147460" name="组合 147459"/>
          <p:cNvGrpSpPr/>
          <p:nvPr/>
        </p:nvGrpSpPr>
        <p:grpSpPr>
          <a:xfrm>
            <a:off x="685800" y="4572000"/>
            <a:ext cx="5257800" cy="1981200"/>
            <a:chOff x="432" y="3120"/>
            <a:chExt cx="3312" cy="1008"/>
          </a:xfrm>
        </p:grpSpPr>
        <p:sp>
          <p:nvSpPr>
            <p:cNvPr id="147461" name="椭圆 147460"/>
            <p:cNvSpPr/>
            <p:nvPr/>
          </p:nvSpPr>
          <p:spPr>
            <a:xfrm>
              <a:off x="432" y="4080"/>
              <a:ext cx="912"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sp>
          <p:nvSpPr>
            <p:cNvPr id="147462" name="椭圆 147461"/>
            <p:cNvSpPr/>
            <p:nvPr/>
          </p:nvSpPr>
          <p:spPr>
            <a:xfrm>
              <a:off x="2688" y="3120"/>
              <a:ext cx="1056"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grpSp>
      <p:grpSp>
        <p:nvGrpSpPr>
          <p:cNvPr id="147463" name="组合 147462"/>
          <p:cNvGrpSpPr/>
          <p:nvPr/>
        </p:nvGrpSpPr>
        <p:grpSpPr>
          <a:xfrm>
            <a:off x="3048000" y="5410200"/>
            <a:ext cx="3733800" cy="533400"/>
            <a:chOff x="1920" y="3408"/>
            <a:chExt cx="2352" cy="336"/>
          </a:xfrm>
        </p:grpSpPr>
        <p:sp>
          <p:nvSpPr>
            <p:cNvPr id="147464" name="椭圆 147463"/>
            <p:cNvSpPr/>
            <p:nvPr/>
          </p:nvSpPr>
          <p:spPr>
            <a:xfrm>
              <a:off x="3360" y="3696"/>
              <a:ext cx="912"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sp>
          <p:nvSpPr>
            <p:cNvPr id="147465" name="椭圆 147464"/>
            <p:cNvSpPr/>
            <p:nvPr/>
          </p:nvSpPr>
          <p:spPr>
            <a:xfrm>
              <a:off x="1920" y="3408"/>
              <a:ext cx="672" cy="48"/>
            </a:xfrm>
            <a:prstGeom prst="ellipse">
              <a:avLst/>
            </a:prstGeom>
            <a:solidFill>
              <a:srgbClr val="33CCCC"/>
            </a:solidFill>
            <a:ln w="9525" cap="flat" cmpd="sng">
              <a:solidFill>
                <a:schemeClr val="tx1"/>
              </a:solidFill>
              <a:prstDash val="solid"/>
              <a:headEnd type="none" w="med" len="med"/>
              <a:tailEnd type="none" w="med" len="med"/>
            </a:ln>
          </p:spPr>
          <p:txBody>
            <a:bodyPr/>
            <a:lstStyle/>
            <a:p>
              <a:endParaRPr lang="zh-CN" altLang="en-US"/>
            </a:p>
          </p:txBody>
        </p:sp>
      </p:grpSp>
      <p:sp>
        <p:nvSpPr>
          <p:cNvPr id="147466" name="矩形 147465"/>
          <p:cNvSpPr/>
          <p:nvPr/>
        </p:nvSpPr>
        <p:spPr>
          <a:xfrm>
            <a:off x="7239000" y="3581400"/>
            <a:ext cx="1905000" cy="1066800"/>
          </a:xfrm>
          <a:prstGeom prst="rect">
            <a:avLst/>
          </a:prstGeom>
        </p:spPr>
        <p:txBody>
          <a:bodyPr wrap="none" fromWordArt="1">
            <a:prstTxWarp prst="textFadeUp">
              <a:avLst>
                <a:gd name="adj" fmla="val 9991"/>
              </a:avLst>
            </a:prstTxWarp>
            <a:normAutofit/>
          </a:bodyPr>
          <a:lstStyle/>
          <a:p>
            <a:pPr algn="ctr"/>
            <a:r>
              <a:rPr lang="zh-CN" altLang="en-US" sz="3600">
                <a:ln w="12700" cap="flat" cmpd="sng">
                  <a:solidFill>
                    <a:srgbClr val="B2B2B2"/>
                  </a:solidFill>
                  <a:prstDash val="solid"/>
                  <a:headEnd type="none" w="med" len="med"/>
                  <a:tailEnd type="none" w="med" len="med"/>
                </a:ln>
                <a:solidFill>
                  <a:srgbClr val="FFFFFF"/>
                </a:solidFill>
                <a:effectLst>
                  <a:outerShdw dist="35921" dir="2699999" sy="50000" rotWithShape="0">
                    <a:srgbClr val="875B0D"/>
                  </a:outerShdw>
                </a:effectLst>
                <a:latin typeface="宋体" pitchFamily="2" charset="-122"/>
                <a:ea typeface="宋体" pitchFamily="2" charset="-122"/>
              </a:rPr>
              <a:t>漂</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1" fill="hold" nodeType="clickEffect">
                                  <p:stCondLst>
                                    <p:cond delay="0"/>
                                  </p:stCondLst>
                                  <p:childTnLst>
                                    <p:set>
                                      <p:cBhvr>
                                        <p:cTn id="6" dur="1" fill="hold">
                                          <p:stCondLst>
                                            <p:cond delay="0"/>
                                          </p:stCondLst>
                                        </p:cTn>
                                        <p:tgtEl>
                                          <p:spTgt spid="147458"/>
                                        </p:tgtEl>
                                        <p:attrNameLst>
                                          <p:attrName>style.visibility</p:attrName>
                                        </p:attrNameLst>
                                      </p:cBhvr>
                                      <p:to>
                                        <p:strVal val="visible"/>
                                      </p:to>
                                    </p:set>
                                    <p:animEffect transition="in" filter="slide(fromTop)">
                                      <p:cBhvr>
                                        <p:cTn id="7" dur="500"/>
                                        <p:tgtEl>
                                          <p:spTgt spid="147458"/>
                                        </p:tgtEl>
                                      </p:cBhvr>
                                    </p:animEffect>
                                  </p:childTnLst>
                                </p:cTn>
                              </p:par>
                            </p:childTnLst>
                          </p:cTn>
                        </p:par>
                        <p:par>
                          <p:cTn id="8" fill="hold" nodeType="withGroup">
                            <p:stCondLst>
                              <p:cond delay="500"/>
                            </p:stCondLst>
                            <p:childTnLst>
                              <p:par>
                                <p:cTn id="9" presetID="7" presetClass="entr" presetSubtype="2" fill="hold" nodeType="afterEffect">
                                  <p:childTnLst>
                                    <p:set>
                                      <p:cBhvr>
                                        <p:cTn id="10" dur="1" fill="hold">
                                          <p:stCondLst>
                                            <p:cond delay="0"/>
                                          </p:stCondLst>
                                        </p:cTn>
                                        <p:tgtEl>
                                          <p:spTgt spid="147463"/>
                                        </p:tgtEl>
                                        <p:attrNameLst>
                                          <p:attrName>style.visibility</p:attrName>
                                        </p:attrNameLst>
                                      </p:cBhvr>
                                      <p:to>
                                        <p:strVal val="visible"/>
                                      </p:to>
                                    </p:set>
                                    <p:anim calcmode="lin" valueType="num">
                                      <p:cBhvr additive="base">
                                        <p:cTn id="11" dur="5000" fill="hold"/>
                                        <p:tgtEl>
                                          <p:spTgt spid="147463"/>
                                        </p:tgtEl>
                                        <p:attrNameLst>
                                          <p:attrName>ppt_x</p:attrName>
                                        </p:attrNameLst>
                                      </p:cBhvr>
                                      <p:tavLst>
                                        <p:tav tm="0">
                                          <p:val>
                                            <p:strVal val="1+#ppt_w/2"/>
                                          </p:val>
                                        </p:tav>
                                        <p:tav tm="100000">
                                          <p:val>
                                            <p:strVal val="#ppt_x"/>
                                          </p:val>
                                        </p:tav>
                                      </p:tavLst>
                                    </p:anim>
                                    <p:anim calcmode="lin" valueType="num">
                                      <p:cBhvr additive="base">
                                        <p:cTn id="12" dur="5000" fill="hold"/>
                                        <p:tgtEl>
                                          <p:spTgt spid="147463"/>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9"/>
                                            </p:cond>
                                          </p:stCondLst>
                                        </p:cTn>
                                        <p:tgtEl>
                                          <p:spTgt spid="147463"/>
                                        </p:tgtEl>
                                        <p:attrNameLst>
                                          <p:attrName>style.visibility</p:attrName>
                                        </p:attrNameLst>
                                      </p:cBhvr>
                                      <p:to>
                                        <p:strVal val="hidden"/>
                                      </p:to>
                                    </p:set>
                                  </p:subTnLst>
                                </p:cTn>
                              </p:par>
                            </p:childTnLst>
                          </p:cTn>
                        </p:par>
                        <p:par>
                          <p:cTn id="13" fill="hold" nodeType="withGroup">
                            <p:stCondLst>
                              <p:cond delay="5500"/>
                            </p:stCondLst>
                            <p:childTnLst>
                              <p:par>
                                <p:cTn id="14" presetID="7" presetClass="entr" presetSubtype="2" fill="hold" nodeType="afterEffect">
                                  <p:childTnLst>
                                    <p:set>
                                      <p:cBhvr>
                                        <p:cTn id="15" dur="1" fill="hold">
                                          <p:stCondLst>
                                            <p:cond delay="0"/>
                                          </p:stCondLst>
                                        </p:cTn>
                                        <p:tgtEl>
                                          <p:spTgt spid="147460"/>
                                        </p:tgtEl>
                                        <p:attrNameLst>
                                          <p:attrName>style.visibility</p:attrName>
                                        </p:attrNameLst>
                                      </p:cBhvr>
                                      <p:to>
                                        <p:strVal val="visible"/>
                                      </p:to>
                                    </p:set>
                                    <p:anim calcmode="lin" valueType="num">
                                      <p:cBhvr additive="base">
                                        <p:cTn id="16" dur="5000" fill="hold"/>
                                        <p:tgtEl>
                                          <p:spTgt spid="147460"/>
                                        </p:tgtEl>
                                        <p:attrNameLst>
                                          <p:attrName>ppt_x</p:attrName>
                                        </p:attrNameLst>
                                      </p:cBhvr>
                                      <p:tavLst>
                                        <p:tav tm="0">
                                          <p:val>
                                            <p:strVal val="1+#ppt_w/2"/>
                                          </p:val>
                                        </p:tav>
                                        <p:tav tm="100000">
                                          <p:val>
                                            <p:strVal val="#ppt_x"/>
                                          </p:val>
                                        </p:tav>
                                      </p:tavLst>
                                    </p:anim>
                                    <p:anim calcmode="lin" valueType="num">
                                      <p:cBhvr additive="base">
                                        <p:cTn id="17" dur="5000" fill="hold"/>
                                        <p:tgtEl>
                                          <p:spTgt spid="147460"/>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14"/>
                                            </p:cond>
                                          </p:stCondLst>
                                        </p:cTn>
                                        <p:tgtEl>
                                          <p:spTgt spid="147460"/>
                                        </p:tgtEl>
                                        <p:attrNameLst>
                                          <p:attrName>style.visibility</p:attrName>
                                        </p:attrNameLst>
                                      </p:cBhvr>
                                      <p:to>
                                        <p:strVal val="hidden"/>
                                      </p:to>
                                    </p:set>
                                  </p:subTnLst>
                                </p:cTn>
                              </p:par>
                            </p:childTnLst>
                          </p:cTn>
                        </p:par>
                        <p:par>
                          <p:cTn id="18" fill="hold" nodeType="withGroup">
                            <p:stCondLst>
                              <p:cond delay="10500"/>
                            </p:stCondLst>
                            <p:childTnLst>
                              <p:par>
                                <p:cTn id="19" presetID="2" presetClass="entr" presetSubtype="3" fill="hold" nodeType="afterEffect">
                                  <p:childTnLst>
                                    <p:set>
                                      <p:cBhvr>
                                        <p:cTn id="20" dur="1" fill="hold">
                                          <p:stCondLst>
                                            <p:cond delay="0"/>
                                          </p:stCondLst>
                                        </p:cTn>
                                        <p:tgtEl>
                                          <p:spTgt spid="147466"/>
                                        </p:tgtEl>
                                        <p:attrNameLst>
                                          <p:attrName>style.visibility</p:attrName>
                                        </p:attrNameLst>
                                      </p:cBhvr>
                                      <p:to>
                                        <p:strVal val="visible"/>
                                      </p:to>
                                    </p:set>
                                    <p:anim calcmode="lin" valueType="num">
                                      <p:cBhvr additive="base">
                                        <p:cTn id="21" dur="500" fill="hold"/>
                                        <p:tgtEl>
                                          <p:spTgt spid="147466"/>
                                        </p:tgtEl>
                                        <p:attrNameLst>
                                          <p:attrName>ppt_x</p:attrName>
                                        </p:attrNameLst>
                                      </p:cBhvr>
                                      <p:tavLst>
                                        <p:tav tm="0">
                                          <p:val>
                                            <p:strVal val="1+#ppt_w/2"/>
                                          </p:val>
                                        </p:tav>
                                        <p:tav tm="100000">
                                          <p:val>
                                            <p:strVal val="#ppt_x"/>
                                          </p:val>
                                        </p:tav>
                                      </p:tavLst>
                                    </p:anim>
                                    <p:anim calcmode="lin" valueType="num">
                                      <p:cBhvr additive="base">
                                        <p:cTn id="22" dur="500" fill="hold"/>
                                        <p:tgtEl>
                                          <p:spTgt spid="1474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6626" name="文本框 26625"/>
          <p:cNvSpPr txBox="1"/>
          <p:nvPr/>
        </p:nvSpPr>
        <p:spPr>
          <a:xfrm>
            <a:off x="1142976" y="1071546"/>
            <a:ext cx="5643602" cy="923330"/>
          </a:xfrm>
          <a:prstGeom prst="rect">
            <a:avLst/>
          </a:prstGeom>
          <a:noFill/>
          <a:ln w="9525">
            <a:noFill/>
          </a:ln>
        </p:spPr>
        <p:txBody>
          <a:bodyPr wrap="square">
            <a:spAutoFit/>
          </a:bodyPr>
          <a:lstStyle/>
          <a:p>
            <a:pPr eaLnBrk="0" hangingPunct="0">
              <a:spcBef>
                <a:spcPct val="50000"/>
              </a:spcBef>
            </a:pPr>
            <a:r>
              <a:rPr lang="zh-CN" altLang="en-US" sz="5400" b="1" smtClean="0">
                <a:solidFill>
                  <a:srgbClr val="CC0000"/>
                </a:solidFill>
                <a:latin typeface="Times New Roman" pitchFamily="18" charset="0"/>
                <a:ea typeface="华文隶书" pitchFamily="2" charset="-122"/>
              </a:rPr>
              <a:t>段意概括</a:t>
            </a:r>
            <a:r>
              <a:rPr lang="zh-CN" altLang="en-US" sz="2800" b="1" smtClean="0">
                <a:solidFill>
                  <a:srgbClr val="CC0000"/>
                </a:solidFill>
                <a:latin typeface="Times New Roman" pitchFamily="18" charset="0"/>
                <a:ea typeface="华文隶书" pitchFamily="2" charset="-122"/>
              </a:rPr>
              <a:t>（主要写什么）</a:t>
            </a:r>
            <a:endParaRPr lang="zh-CN" altLang="en-US" sz="2800" b="1">
              <a:solidFill>
                <a:srgbClr val="CC0000"/>
              </a:solidFill>
              <a:latin typeface="Times New Roman" pitchFamily="18" charset="0"/>
            </a:endParaRPr>
          </a:p>
        </p:txBody>
      </p:sp>
      <p:sp>
        <p:nvSpPr>
          <p:cNvPr id="26627" name="文本框 26626"/>
          <p:cNvSpPr txBox="1"/>
          <p:nvPr/>
        </p:nvSpPr>
        <p:spPr>
          <a:xfrm>
            <a:off x="323850" y="4365625"/>
            <a:ext cx="4752975" cy="519113"/>
          </a:xfrm>
          <a:prstGeom prst="rect">
            <a:avLst/>
          </a:prstGeom>
          <a:noFill/>
          <a:ln w="9525">
            <a:noFill/>
          </a:ln>
        </p:spPr>
        <p:txBody>
          <a:bodyPr>
            <a:spAutoFit/>
          </a:bodyPr>
          <a:lstStyle/>
          <a:p>
            <a:pPr eaLnBrk="0" hangingPunct="0">
              <a:spcBef>
                <a:spcPct val="50000"/>
              </a:spcBef>
            </a:pPr>
            <a:endParaRPr lang="zh-CN" altLang="en-US" sz="2800">
              <a:latin typeface="Times New Roman" pitchFamily="18" charset="0"/>
            </a:endParaRPr>
          </a:p>
        </p:txBody>
      </p:sp>
      <p:pic>
        <p:nvPicPr>
          <p:cNvPr id="26629" name="图片 26628" descr="n13"/>
          <p:cNvPicPr>
            <a:picLocks noChangeAspect="1"/>
          </p:cNvPicPr>
          <p:nvPr/>
        </p:nvPicPr>
        <p:blipFill>
          <a:blip r:embed="rId2"/>
          <a:stretch>
            <a:fillRect/>
          </a:stretch>
        </p:blipFill>
        <p:spPr>
          <a:xfrm>
            <a:off x="0" y="857232"/>
            <a:ext cx="5591175" cy="228600"/>
          </a:xfrm>
          <a:prstGeom prst="rect">
            <a:avLst/>
          </a:prstGeom>
          <a:noFill/>
          <a:ln w="9525">
            <a:noFill/>
          </a:ln>
        </p:spPr>
      </p:pic>
      <p:sp>
        <p:nvSpPr>
          <p:cNvPr id="7" name="椭圆 6"/>
          <p:cNvSpPr/>
          <p:nvPr/>
        </p:nvSpPr>
        <p:spPr>
          <a:xfrm>
            <a:off x="1785918" y="2428868"/>
            <a:ext cx="2214578" cy="1071570"/>
          </a:xfrm>
          <a:prstGeom prst="ellipse">
            <a:avLst/>
          </a:prstGeom>
          <a:solidFill>
            <a:schemeClr val="bg1"/>
          </a:solidFill>
          <a:ln w="28575">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rPr>
              <a:t>  主  语</a:t>
            </a:r>
            <a:r>
              <a:rPr lang="zh-CN" altLang="en-US" b="1" smtClean="0">
                <a:solidFill>
                  <a:srgbClr val="FF0000"/>
                </a:solidFill>
              </a:rPr>
              <a:t>（对象）</a:t>
            </a:r>
            <a:endParaRPr lang="zh-CN" altLang="en-US" b="1">
              <a:solidFill>
                <a:srgbClr val="FF0000"/>
              </a:solidFill>
            </a:endParaRPr>
          </a:p>
        </p:txBody>
      </p:sp>
      <p:sp>
        <p:nvSpPr>
          <p:cNvPr id="8" name="椭圆 7"/>
          <p:cNvSpPr/>
          <p:nvPr/>
        </p:nvSpPr>
        <p:spPr>
          <a:xfrm>
            <a:off x="1785918" y="4071942"/>
            <a:ext cx="2428892" cy="1071570"/>
          </a:xfrm>
          <a:prstGeom prst="ellipse">
            <a:avLst/>
          </a:prstGeom>
          <a:solidFill>
            <a:schemeClr val="bg1"/>
          </a:solidFill>
          <a:ln w="28575">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rgbClr val="0099FF"/>
                </a:solidFill>
              </a:rPr>
              <a:t>  </a:t>
            </a:r>
            <a:r>
              <a:rPr lang="zh-CN" altLang="en-US" sz="3200" b="1" smtClean="0">
                <a:solidFill>
                  <a:srgbClr val="FF0000"/>
                </a:solidFill>
              </a:rPr>
              <a:t>中心词句</a:t>
            </a:r>
            <a:r>
              <a:rPr lang="zh-CN" altLang="en-US" sz="1600" b="1" smtClean="0">
                <a:solidFill>
                  <a:srgbClr val="FF0000"/>
                </a:solidFill>
              </a:rPr>
              <a:t>（上下文）</a:t>
            </a:r>
          </a:p>
        </p:txBody>
      </p:sp>
      <p:sp>
        <p:nvSpPr>
          <p:cNvPr id="9" name="椭圆 8"/>
          <p:cNvSpPr/>
          <p:nvPr/>
        </p:nvSpPr>
        <p:spPr>
          <a:xfrm>
            <a:off x="1785918" y="5643578"/>
            <a:ext cx="2357454" cy="1071570"/>
          </a:xfrm>
          <a:prstGeom prst="ellipse">
            <a:avLst/>
          </a:prstGeom>
          <a:solidFill>
            <a:schemeClr val="bg1"/>
          </a:solidFill>
          <a:ln w="28575">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rgbClr val="0099FF"/>
                </a:solidFill>
              </a:rPr>
              <a:t>  </a:t>
            </a:r>
            <a:r>
              <a:rPr lang="zh-CN" altLang="en-US" sz="2000" b="1" smtClean="0">
                <a:solidFill>
                  <a:srgbClr val="FF0000"/>
                </a:solidFill>
              </a:rPr>
              <a:t>议论抒情性、评价性词句</a:t>
            </a:r>
          </a:p>
        </p:txBody>
      </p:sp>
      <p:sp>
        <p:nvSpPr>
          <p:cNvPr id="10" name="椭圆 9"/>
          <p:cNvSpPr/>
          <p:nvPr/>
        </p:nvSpPr>
        <p:spPr>
          <a:xfrm>
            <a:off x="6143636" y="2500306"/>
            <a:ext cx="2000264" cy="1071570"/>
          </a:xfrm>
          <a:prstGeom prst="ellipse">
            <a:avLst/>
          </a:prstGeom>
          <a:solidFill>
            <a:schemeClr val="bg1"/>
          </a:solidFill>
          <a:ln w="28575">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rPr>
              <a:t>  核心话题</a:t>
            </a:r>
            <a:r>
              <a:rPr lang="zh-CN" altLang="en-US" b="1" smtClean="0">
                <a:solidFill>
                  <a:srgbClr val="FF0000"/>
                </a:solidFill>
              </a:rPr>
              <a:t>（关联词）</a:t>
            </a:r>
          </a:p>
        </p:txBody>
      </p:sp>
      <p:sp>
        <p:nvSpPr>
          <p:cNvPr id="11" name="椭圆 10"/>
          <p:cNvSpPr/>
          <p:nvPr/>
        </p:nvSpPr>
        <p:spPr>
          <a:xfrm>
            <a:off x="6286512" y="5572140"/>
            <a:ext cx="2214578" cy="1071570"/>
          </a:xfrm>
          <a:prstGeom prst="ellipse">
            <a:avLst/>
          </a:prstGeom>
          <a:solidFill>
            <a:schemeClr val="bg1"/>
          </a:solidFill>
          <a:ln w="28575">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rPr>
              <a:t>  规范  表达</a:t>
            </a:r>
            <a:r>
              <a:rPr lang="zh-CN" altLang="en-US" b="1" smtClean="0">
                <a:solidFill>
                  <a:srgbClr val="FF0000"/>
                </a:solidFill>
              </a:rPr>
              <a:t>（表达方式）</a:t>
            </a:r>
            <a:endParaRPr lang="zh-CN" altLang="en-US" b="1">
              <a:solidFill>
                <a:srgbClr val="FF0000"/>
              </a:solidFill>
            </a:endParaRPr>
          </a:p>
        </p:txBody>
      </p:sp>
      <p:sp>
        <p:nvSpPr>
          <p:cNvPr id="12" name="右箭头 11"/>
          <p:cNvSpPr/>
          <p:nvPr/>
        </p:nvSpPr>
        <p:spPr>
          <a:xfrm>
            <a:off x="4500562" y="2714620"/>
            <a:ext cx="1071570" cy="35719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右箭头 12"/>
          <p:cNvSpPr/>
          <p:nvPr/>
        </p:nvSpPr>
        <p:spPr>
          <a:xfrm rot="9046027">
            <a:off x="4565486" y="3908552"/>
            <a:ext cx="1471949" cy="35719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 name="右箭头 13"/>
          <p:cNvSpPr/>
          <p:nvPr/>
        </p:nvSpPr>
        <p:spPr>
          <a:xfrm rot="5400000">
            <a:off x="2786050" y="5214950"/>
            <a:ext cx="357190" cy="35719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5" name="右箭头 14"/>
          <p:cNvSpPr/>
          <p:nvPr/>
        </p:nvSpPr>
        <p:spPr>
          <a:xfrm>
            <a:off x="4643438" y="6000768"/>
            <a:ext cx="1071570" cy="35719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5"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3"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6"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1"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amond(in)">
                                      <p:cBhvr>
                                        <p:cTn id="31" dur="2000"/>
                                        <p:tgtEl>
                                          <p:spTgt spid="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7"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8" presetClass="entr" presetSubtype="16" fill="hold" grpId="2"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amond(in)">
                                      <p:cBhvr>
                                        <p:cTn id="43" dur="2000"/>
                                        <p:tgtEl>
                                          <p:spTgt spid="9"/>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8" presetClass="entr" presetSubtype="16" fill="hold" grpId="8"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amond(in)">
                                      <p:cBhvr>
                                        <p:cTn id="49" dur="2000"/>
                                        <p:tgtEl>
                                          <p:spTgt spid="15"/>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8" presetClass="entr" presetSubtype="16" fill="hold" grpId="4"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diamond(in)">
                                      <p:cBhvr>
                                        <p:cTn id="5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P spid="10" grpId="3"/>
      <p:bldP spid="11" grpId="4"/>
      <p:bldP spid="12" grpId="5"/>
      <p:bldP spid="13" grpId="6"/>
      <p:bldP spid="14" grpId="7"/>
      <p:bldP spid="15" grpId="8"/>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5410" name="文本框 145409"/>
          <p:cNvSpPr txBox="1"/>
          <p:nvPr/>
        </p:nvSpPr>
        <p:spPr>
          <a:xfrm>
            <a:off x="0" y="1844675"/>
            <a:ext cx="9144000" cy="6245225"/>
          </a:xfrm>
          <a:prstGeom prst="rect">
            <a:avLst/>
          </a:prstGeom>
          <a:noFill/>
          <a:ln w="9525">
            <a:noFill/>
          </a:ln>
        </p:spPr>
        <p:txBody>
          <a:bodyPr>
            <a:spAutoFit/>
          </a:bodyPr>
          <a:lstStyle/>
          <a:p>
            <a:pPr>
              <a:buClr>
                <a:schemeClr val="bg1"/>
              </a:buClr>
            </a:pPr>
            <a:r>
              <a:rPr lang="en-US" altLang="zh-CN" sz="4400" b="1">
                <a:solidFill>
                  <a:srgbClr val="FFFFFF"/>
                </a:solidFill>
                <a:latin typeface="Times New Roman" pitchFamily="18" charset="0"/>
                <a:ea typeface="黑体" pitchFamily="49" charset="-122"/>
              </a:rPr>
              <a:t>    “</a:t>
            </a:r>
            <a:r>
              <a:rPr lang="zh-CN" altLang="en-US" sz="4400" b="1">
                <a:solidFill>
                  <a:schemeClr val="folHlink"/>
                </a:solidFill>
                <a:latin typeface="Times New Roman" pitchFamily="18" charset="0"/>
                <a:ea typeface="黑体" pitchFamily="49" charset="-122"/>
              </a:rPr>
              <a:t>浮</a:t>
            </a:r>
            <a:r>
              <a:rPr lang="zh-CN" altLang="en-US" sz="4400" b="1">
                <a:solidFill>
                  <a:srgbClr val="FFFFFF"/>
                </a:solidFill>
                <a:latin typeface="Times New Roman" pitchFamily="18" charset="0"/>
                <a:ea typeface="黑体" pitchFamily="49" charset="-122"/>
              </a:rPr>
              <a:t>”写出了深夜水气由下而上，慢慢扩散的情状，以动静写静景，同时与下文“又像笼着轻纱的梦”</a:t>
            </a:r>
          </a:p>
          <a:p>
            <a:pPr>
              <a:buClr>
                <a:schemeClr val="bg1"/>
              </a:buClr>
            </a:pPr>
            <a:r>
              <a:rPr lang="zh-CN" altLang="en-US" sz="4400" b="1">
                <a:solidFill>
                  <a:srgbClr val="FFFFFF"/>
                </a:solidFill>
                <a:latin typeface="Times New Roman" pitchFamily="18" charset="0"/>
                <a:ea typeface="黑体" pitchFamily="49" charset="-122"/>
              </a:rPr>
              <a:t>呼应。“</a:t>
            </a:r>
            <a:r>
              <a:rPr lang="zh-CN" altLang="en-US" sz="4400" b="1">
                <a:solidFill>
                  <a:schemeClr val="folHlink"/>
                </a:solidFill>
                <a:latin typeface="Times New Roman" pitchFamily="18" charset="0"/>
                <a:ea typeface="黑体" pitchFamily="49" charset="-122"/>
              </a:rPr>
              <a:t>漂</a:t>
            </a:r>
            <a:r>
              <a:rPr lang="zh-CN" altLang="en-US" sz="4400" b="1">
                <a:solidFill>
                  <a:srgbClr val="FFFFFF"/>
                </a:solidFill>
                <a:latin typeface="Times New Roman" pitchFamily="18" charset="0"/>
                <a:ea typeface="黑体" pitchFamily="49" charset="-122"/>
              </a:rPr>
              <a:t>”速度较快，且不能与笼对照。</a:t>
            </a:r>
          </a:p>
          <a:p>
            <a:pPr>
              <a:buClr>
                <a:schemeClr val="bg1"/>
              </a:buClr>
            </a:pPr>
            <a:r>
              <a:rPr lang="zh-CN" altLang="en-US" sz="4400" b="1">
                <a:solidFill>
                  <a:srgbClr val="E61A1A"/>
                </a:solidFill>
                <a:latin typeface="Times New Roman" pitchFamily="18" charset="0"/>
                <a:ea typeface="黑体" pitchFamily="49" charset="-122"/>
              </a:rPr>
              <a:t>动词的作用：</a:t>
            </a:r>
            <a:r>
              <a:rPr lang="zh-CN" altLang="en-US" b="1">
                <a:solidFill>
                  <a:srgbClr val="FF0000"/>
                </a:solidFill>
                <a:latin typeface="Arial" pitchFamily="34" charset="0"/>
              </a:rPr>
              <a:t>生动传神，营造出一种独特的意境。</a:t>
            </a:r>
          </a:p>
          <a:p>
            <a:pPr>
              <a:buClr>
                <a:schemeClr val="bg1"/>
              </a:buClr>
            </a:pPr>
            <a:endParaRPr lang="zh-CN" altLang="en-US" sz="4400" b="1">
              <a:solidFill>
                <a:srgbClr val="FFFFFF"/>
              </a:solidFill>
              <a:latin typeface="Times New Roman" pitchFamily="18" charset="0"/>
              <a:ea typeface="黑体" pitchFamily="49" charset="-122"/>
            </a:endParaRPr>
          </a:p>
          <a:p>
            <a:pPr>
              <a:buClr>
                <a:schemeClr val="bg1"/>
              </a:buClr>
            </a:pPr>
            <a:endParaRPr lang="zh-CN" altLang="en-US" sz="4400" b="1">
              <a:solidFill>
                <a:srgbClr val="FFFFFF"/>
              </a:solidFill>
              <a:latin typeface="Times New Roman" pitchFamily="18" charset="0"/>
              <a:ea typeface="黑体" pitchFamily="49" charset="-122"/>
            </a:endParaRPr>
          </a:p>
        </p:txBody>
      </p:sp>
      <p:sp>
        <p:nvSpPr>
          <p:cNvPr id="145411" name="矩形 145410"/>
          <p:cNvSpPr/>
          <p:nvPr/>
        </p:nvSpPr>
        <p:spPr>
          <a:xfrm>
            <a:off x="838200" y="685800"/>
            <a:ext cx="2819400" cy="914400"/>
          </a:xfrm>
          <a:prstGeom prst="rect">
            <a:avLst/>
          </a:prstGeom>
        </p:spPr>
        <p:txBody>
          <a:bodyPr wrap="none" fromWordArt="1">
            <a:prstTxWarp prst="textPlain">
              <a:avLst>
                <a:gd name="adj" fmla="val 50000"/>
              </a:avLst>
            </a:prstTxWarp>
            <a:normAutofit/>
          </a:bodyPr>
          <a:lstStyle/>
          <a:p>
            <a:pPr algn="ctr"/>
            <a:r>
              <a:rPr lang="zh-CN" altLang="en-US" sz="3600">
                <a:gradFill rotWithShape="0">
                  <a:gsLst>
                    <a:gs pos="0">
                      <a:srgbClr val="FFFF00"/>
                    </a:gs>
                    <a:gs pos="100000">
                      <a:srgbClr val="FF9933"/>
                    </a:gs>
                  </a:gsLst>
                  <a:path path="rect">
                    <a:fillToRect l="50000" t="50000" r="50000" b="50000"/>
                  </a:path>
                </a:gradFill>
                <a:effectLst>
                  <a:outerShdw dist="35921" dir="2699999" algn="ctr" rotWithShape="0">
                    <a:srgbClr val="C0C0C0"/>
                  </a:outerShdw>
                </a:effectLst>
                <a:latin typeface="宋体" pitchFamily="2" charset="-122"/>
                <a:ea typeface="宋体" pitchFamily="2" charset="-122"/>
              </a:rPr>
              <a:t>结论</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grpId="0" nodeType="afterEffect">
                                  <p:stCondLst>
                                    <p:cond delay="0"/>
                                  </p:stCondLst>
                                  <p:childTnLst>
                                    <p:set>
                                      <p:cBhvr>
                                        <p:cTn id="7" dur="1" fill="hold">
                                          <p:stCondLst>
                                            <p:cond delay="0"/>
                                          </p:stCondLst>
                                        </p:cTn>
                                        <p:tgtEl>
                                          <p:spTgt spid="145410">
                                            <p:txEl>
                                              <p:pRg st="0" end="0"/>
                                            </p:txEl>
                                          </p:spTgt>
                                        </p:tgtEl>
                                        <p:attrNameLst>
                                          <p:attrName>style.visibility</p:attrName>
                                        </p:attrNameLst>
                                      </p:cBhvr>
                                      <p:to>
                                        <p:strVal val="visible"/>
                                      </p:to>
                                    </p:set>
                                    <p:animEffect transition="in" filter="randombar(vertical)">
                                      <p:cBhvr>
                                        <p:cTn id="8" dur="500"/>
                                        <p:tgtEl>
                                          <p:spTgt spid="145410">
                                            <p:txEl>
                                              <p:pRg st="0" end="0"/>
                                            </p:txEl>
                                          </p:spTgt>
                                        </p:tgtEl>
                                      </p:cBhvr>
                                    </p:animEffect>
                                  </p:childTnLst>
                                </p:cTn>
                              </p:par>
                              <p:par>
                                <p:cTn id="9" presetID="14" presetClass="entr" presetSubtype="5" fill="hold" grpId="0" nodeType="withEffect">
                                  <p:stCondLst>
                                    <p:cond delay="0"/>
                                  </p:stCondLst>
                                  <p:childTnLst>
                                    <p:set>
                                      <p:cBhvr>
                                        <p:cTn id="10" dur="1" fill="hold">
                                          <p:stCondLst>
                                            <p:cond delay="0"/>
                                          </p:stCondLst>
                                        </p:cTn>
                                        <p:tgtEl>
                                          <p:spTgt spid="145410">
                                            <p:txEl>
                                              <p:pRg st="1" end="1"/>
                                            </p:txEl>
                                          </p:spTgt>
                                        </p:tgtEl>
                                        <p:attrNameLst>
                                          <p:attrName>style.visibility</p:attrName>
                                        </p:attrNameLst>
                                      </p:cBhvr>
                                      <p:to>
                                        <p:strVal val="visible"/>
                                      </p:to>
                                    </p:set>
                                    <p:animEffect transition="in" filter="randombar(vertical)">
                                      <p:cBhvr>
                                        <p:cTn id="11" dur="500"/>
                                        <p:tgtEl>
                                          <p:spTgt spid="145410">
                                            <p:txEl>
                                              <p:pRg st="1" end="1"/>
                                            </p:txEl>
                                          </p:spTgt>
                                        </p:tgtEl>
                                      </p:cBhvr>
                                    </p:animEffect>
                                  </p:childTnLst>
                                </p:cTn>
                              </p:par>
                            </p:childTnLst>
                          </p:cTn>
                        </p:par>
                      </p:childTnLst>
                    </p:cTn>
                  </p:par>
                  <p:par>
                    <p:cTn id="12" fill="hold" nodeType="clickPar">
                      <p:stCondLst>
                        <p:cond delay="indefinite"/>
                        <p:cond evt="onBegin" delay="0">
                          <p:tn val="11"/>
                        </p:cond>
                      </p:stCondLst>
                      <p:childTnLst>
                        <p:par>
                          <p:cTn id="13" fill="hold" nodeType="withGroup">
                            <p:stCondLst>
                              <p:cond delay="indefinite"/>
                            </p:stCondLst>
                          </p:cTn>
                        </p:par>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5410">
                                            <p:txEl>
                                              <p:pRg st="2" end="2"/>
                                            </p:txEl>
                                          </p:spTgt>
                                        </p:tgtEl>
                                        <p:attrNameLst>
                                          <p:attrName>style.visibility</p:attrName>
                                        </p:attrNameLst>
                                      </p:cBhvr>
                                      <p:to>
                                        <p:strVal val="visible"/>
                                      </p:to>
                                    </p:set>
                                    <p:animEffect transition="in" filter="blinds(horizontal)">
                                      <p:cBhvr>
                                        <p:cTn id="17" dur="500"/>
                                        <p:tgtEl>
                                          <p:spTgt spid="1454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uiExpand="1" build="allAtOnce"/>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8130" name="图片 48129" descr="a580cda8-a5a0-4e4a-bd2b-c11fa0293c54"/>
          <p:cNvPicPr>
            <a:picLocks noChangeAspect="1"/>
          </p:cNvPicPr>
          <p:nvPr/>
        </p:nvPicPr>
        <p:blipFill>
          <a:blip r:embed="rId2"/>
          <a:stretch>
            <a:fillRect/>
          </a:stretch>
        </p:blipFill>
        <p:spPr>
          <a:xfrm>
            <a:off x="-1474787" y="0"/>
            <a:ext cx="12023725" cy="6865938"/>
          </a:xfrm>
          <a:prstGeom prst="rect">
            <a:avLst/>
          </a:prstGeom>
          <a:noFill/>
          <a:ln w="9525">
            <a:noFill/>
          </a:ln>
        </p:spPr>
      </p:pic>
      <p:sp>
        <p:nvSpPr>
          <p:cNvPr id="48131" name="文本框 48130">
            <a:hlinkClick r:id="rId3" action="ppaction://hlinksldjump"/>
          </p:cNvPr>
          <p:cNvSpPr txBox="1"/>
          <p:nvPr/>
        </p:nvSpPr>
        <p:spPr>
          <a:xfrm>
            <a:off x="1258888" y="5949950"/>
            <a:ext cx="7200900" cy="579438"/>
          </a:xfrm>
          <a:prstGeom prst="rect">
            <a:avLst/>
          </a:prstGeom>
          <a:noFill/>
          <a:ln w="9525">
            <a:noFill/>
          </a:ln>
        </p:spPr>
        <p:txBody>
          <a:bodyPr>
            <a:spAutoFit/>
          </a:bodyPr>
          <a:lstStyle/>
          <a:p>
            <a:pPr>
              <a:spcBef>
                <a:spcPct val="50000"/>
              </a:spcBef>
            </a:pPr>
            <a:r>
              <a:rPr lang="zh-CN" altLang="en-US" sz="3200">
                <a:solidFill>
                  <a:srgbClr val="CCFFFF"/>
                </a:solidFill>
                <a:latin typeface="Tahoma" pitchFamily="34" charset="0"/>
                <a:ea typeface="楷体" pitchFamily="49" charset="-122"/>
              </a:rPr>
              <a:t>化静为动，使人看到了月光的流动感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p:cTn id="7" dur="2000" fill="hold"/>
                                        <p:tgtEl>
                                          <p:spTgt spid="48131"/>
                                        </p:tgtEl>
                                        <p:attrNameLst>
                                          <p:attrName>ppt_w</p:attrName>
                                        </p:attrNameLst>
                                      </p:cBhvr>
                                      <p:tavLst>
                                        <p:tav tm="0">
                                          <p:val>
                                            <p:fltVal val="0"/>
                                          </p:val>
                                        </p:tav>
                                        <p:tav tm="100000">
                                          <p:val>
                                            <p:strVal val="#ppt_w"/>
                                          </p:val>
                                        </p:tav>
                                      </p:tavLst>
                                    </p:anim>
                                    <p:anim calcmode="lin" valueType="num">
                                      <p:cBhvr>
                                        <p:cTn id="8" dur="2000" fill="hold"/>
                                        <p:tgtEl>
                                          <p:spTgt spid="481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9154" name="图片 49153" descr="userid147230time20110620002417"/>
          <p:cNvPicPr>
            <a:picLocks noChangeAspect="1"/>
          </p:cNvPicPr>
          <p:nvPr/>
        </p:nvPicPr>
        <p:blipFill>
          <a:blip r:embed="rId2"/>
          <a:stretch>
            <a:fillRect/>
          </a:stretch>
        </p:blipFill>
        <p:spPr>
          <a:xfrm>
            <a:off x="0" y="0"/>
            <a:ext cx="10333038" cy="6892925"/>
          </a:xfrm>
          <a:prstGeom prst="rect">
            <a:avLst/>
          </a:prstGeom>
          <a:noFill/>
          <a:ln w="9525">
            <a:noFill/>
          </a:ln>
        </p:spPr>
      </p:pic>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0178" name="文本框 50177"/>
          <p:cNvSpPr txBox="1"/>
          <p:nvPr/>
        </p:nvSpPr>
        <p:spPr>
          <a:xfrm>
            <a:off x="179388" y="188913"/>
            <a:ext cx="8748712" cy="1189037"/>
          </a:xfrm>
          <a:prstGeom prst="rect">
            <a:avLst/>
          </a:prstGeom>
          <a:noFill/>
          <a:ln w="9525">
            <a:noFill/>
          </a:ln>
        </p:spPr>
        <p:txBody>
          <a:bodyPr>
            <a:spAutoFit/>
          </a:bodyPr>
          <a:lstStyle/>
          <a:p>
            <a:pPr>
              <a:spcBef>
                <a:spcPct val="50000"/>
              </a:spcBef>
            </a:pPr>
            <a:r>
              <a:rPr lang="en-US" altLang="zh-CN" sz="3600" b="1">
                <a:latin typeface="Tahoma" pitchFamily="34" charset="0"/>
              </a:rPr>
              <a:t>3 . </a:t>
            </a:r>
            <a:r>
              <a:rPr lang="zh-CN" altLang="en-US" sz="3600" b="1">
                <a:latin typeface="Tahoma" pitchFamily="34" charset="0"/>
              </a:rPr>
              <a:t>比喻美</a:t>
            </a:r>
            <a:r>
              <a:rPr lang="zh-CN" altLang="en-US" sz="2800" b="1">
                <a:latin typeface="Tahoma" pitchFamily="34" charset="0"/>
              </a:rPr>
              <a:t>。全文的比喻很多，且各有贴切而鲜明的个性。</a:t>
            </a:r>
          </a:p>
          <a:p>
            <a:pPr>
              <a:spcBef>
                <a:spcPct val="50000"/>
              </a:spcBef>
            </a:pPr>
            <a:endParaRPr lang="zh-CN" altLang="en-US" sz="2400" b="1">
              <a:latin typeface="Tahoma" pitchFamily="34" charset="0"/>
            </a:endParaRPr>
          </a:p>
        </p:txBody>
      </p:sp>
      <p:sp>
        <p:nvSpPr>
          <p:cNvPr id="50179" name="文本框 50178"/>
          <p:cNvSpPr txBox="1"/>
          <p:nvPr/>
        </p:nvSpPr>
        <p:spPr>
          <a:xfrm>
            <a:off x="0" y="908050"/>
            <a:ext cx="9144000" cy="5934075"/>
          </a:xfrm>
          <a:prstGeom prst="rect">
            <a:avLst/>
          </a:prstGeom>
          <a:noFill/>
          <a:ln w="9525">
            <a:noFill/>
          </a:ln>
        </p:spPr>
        <p:txBody>
          <a:bodyPr>
            <a:spAutoFit/>
          </a:bodyPr>
          <a:lstStyle/>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1</a:t>
            </a:r>
            <a:r>
              <a:rPr lang="zh-CN" altLang="en-US" sz="2400" b="1">
                <a:solidFill>
                  <a:srgbClr val="000099"/>
                </a:solidFill>
                <a:latin typeface="Tahoma" pitchFamily="34" charset="0"/>
              </a:rPr>
              <a:t>）叶子出水很高，像亭亭的舞女的裙。</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2</a:t>
            </a:r>
            <a:r>
              <a:rPr lang="zh-CN" altLang="en-US" sz="2400" b="1">
                <a:solidFill>
                  <a:srgbClr val="000099"/>
                </a:solidFill>
                <a:latin typeface="Tahoma" pitchFamily="34" charset="0"/>
              </a:rPr>
              <a:t>）白花</a:t>
            </a:r>
            <a:r>
              <a:rPr lang="en-US" altLang="zh-CN" sz="2400" b="1">
                <a:solidFill>
                  <a:srgbClr val="000099"/>
                </a:solidFill>
                <a:latin typeface="Arial" pitchFamily="34" charset="0"/>
              </a:rPr>
              <a:t>……</a:t>
            </a:r>
            <a:r>
              <a:rPr lang="zh-CN" altLang="en-US" sz="2400" b="1">
                <a:solidFill>
                  <a:srgbClr val="000099"/>
                </a:solidFill>
                <a:latin typeface="Tahoma" pitchFamily="34" charset="0"/>
              </a:rPr>
              <a:t>正如一粒粒的明珠，又如碧天里的星星，又如刚出浴的美人。</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3</a:t>
            </a:r>
            <a:r>
              <a:rPr lang="zh-CN" altLang="en-US" sz="2400" b="1">
                <a:solidFill>
                  <a:srgbClr val="000099"/>
                </a:solidFill>
                <a:latin typeface="Tahoma" pitchFamily="34" charset="0"/>
              </a:rPr>
              <a:t>）微风过处，送来缕缕清香，仿佛远处高楼上渺茫的歌声似的。</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4</a:t>
            </a:r>
            <a:r>
              <a:rPr lang="zh-CN" altLang="en-US" sz="2400" b="1">
                <a:solidFill>
                  <a:srgbClr val="000099"/>
                </a:solidFill>
                <a:latin typeface="Tahoma" pitchFamily="34" charset="0"/>
              </a:rPr>
              <a:t>）这时候叶子与花也有一丝的颤动，像闪电般，霎时传过荷塘那边去了。</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5</a:t>
            </a:r>
            <a:r>
              <a:rPr lang="zh-CN" altLang="en-US" sz="2400" b="1">
                <a:solidFill>
                  <a:srgbClr val="000099"/>
                </a:solidFill>
                <a:latin typeface="Tahoma" pitchFamily="34" charset="0"/>
              </a:rPr>
              <a:t>）月光如流水一般，静静地泻在这一片叶子和花上。</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6</a:t>
            </a:r>
            <a:r>
              <a:rPr lang="zh-CN" altLang="en-US" sz="2400" b="1">
                <a:solidFill>
                  <a:srgbClr val="000099"/>
                </a:solidFill>
                <a:latin typeface="Tahoma" pitchFamily="34" charset="0"/>
              </a:rPr>
              <a:t>）叶子和花仿佛在牛乳中洗过一样；又像笼着轻纱的梦。</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7</a:t>
            </a:r>
            <a:r>
              <a:rPr lang="zh-CN" altLang="en-US" sz="2400" b="1">
                <a:solidFill>
                  <a:srgbClr val="000099"/>
                </a:solidFill>
                <a:latin typeface="Tahoma" pitchFamily="34" charset="0"/>
              </a:rPr>
              <a:t>）塘中的月色</a:t>
            </a:r>
            <a:r>
              <a:rPr lang="en-US" altLang="zh-CN" sz="2400" b="1">
                <a:solidFill>
                  <a:srgbClr val="000099"/>
                </a:solidFill>
                <a:latin typeface="Arial" pitchFamily="34" charset="0"/>
              </a:rPr>
              <a:t>……</a:t>
            </a:r>
            <a:r>
              <a:rPr lang="zh-CN" altLang="en-US" sz="2400" b="1">
                <a:solidFill>
                  <a:srgbClr val="000099"/>
                </a:solidFill>
                <a:latin typeface="Tahoma" pitchFamily="34" charset="0"/>
              </a:rPr>
              <a:t>如梵婀玲上奏着的名曲。</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8</a:t>
            </a:r>
            <a:r>
              <a:rPr lang="zh-CN" altLang="en-US" sz="2400" b="1">
                <a:solidFill>
                  <a:srgbClr val="000099"/>
                </a:solidFill>
                <a:latin typeface="Tahoma" pitchFamily="34" charset="0"/>
              </a:rPr>
              <a:t>）树色一例是阴阴的，乍看像一团烟雾；但杨柳的丰姿，便在烟雾里也辨得出。</a:t>
            </a:r>
          </a:p>
          <a:p>
            <a:pPr>
              <a:spcBef>
                <a:spcPct val="50000"/>
              </a:spcBef>
            </a:pPr>
            <a:r>
              <a:rPr lang="zh-CN" altLang="en-US" sz="2400" b="1">
                <a:solidFill>
                  <a:srgbClr val="000099"/>
                </a:solidFill>
                <a:latin typeface="Tahoma" pitchFamily="34" charset="0"/>
              </a:rPr>
              <a:t>（</a:t>
            </a:r>
            <a:r>
              <a:rPr lang="en-US" altLang="zh-CN" sz="2400" b="1">
                <a:solidFill>
                  <a:srgbClr val="000099"/>
                </a:solidFill>
                <a:latin typeface="Tahoma" pitchFamily="34" charset="0"/>
              </a:rPr>
              <a:t>9</a:t>
            </a:r>
            <a:r>
              <a:rPr lang="zh-CN" altLang="en-US" sz="2400" b="1">
                <a:solidFill>
                  <a:srgbClr val="000099"/>
                </a:solidFill>
                <a:latin typeface="Tahoma" pitchFamily="34" charset="0"/>
              </a:rPr>
              <a:t>）树缝里也漏着一两点路灯光，没精打采的，是渴睡人的眼。</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1202" name="内容占位符 51201"/>
          <p:cNvGraphicFramePr>
            <a:graphicFrameLocks noGrp="1"/>
          </p:cNvGraphicFramePr>
          <p:nvPr>
            <p:ph idx="1"/>
          </p:nvPr>
        </p:nvGraphicFramePr>
        <p:xfrm>
          <a:off x="0" y="0"/>
          <a:ext cx="9144000" cy="6737350"/>
        </p:xfrm>
        <a:graphic>
          <a:graphicData uri="http://schemas.openxmlformats.org/drawingml/2006/table">
            <a:tbl>
              <a:tblPr/>
              <a:tblGrid>
                <a:gridCol w="1258888"/>
                <a:gridCol w="1422400"/>
                <a:gridCol w="4411662"/>
                <a:gridCol w="2051050"/>
              </a:tblGrid>
              <a:tr h="57943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sz="3200" b="1">
                          <a:solidFill>
                            <a:srgbClr val="FFFF66"/>
                          </a:solidFill>
                          <a:ea typeface="仿宋_GB2312" panose="02010609030101010101" pitchFamily="1" charset="-122"/>
                        </a:rPr>
                        <a:t>本体</a:t>
                      </a:r>
                      <a:endParaRPr lang="zh-CN" altLang="en-US" sz="3200" b="1">
                        <a:solidFill>
                          <a:srgbClr val="FFFF66"/>
                        </a:solidFill>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sz="3200" b="1">
                          <a:solidFill>
                            <a:srgbClr val="FFFF66"/>
                          </a:solidFill>
                          <a:ea typeface="仿宋_GB2312" panose="02010609030101010101" pitchFamily="1" charset="-122"/>
                        </a:rPr>
                        <a:t>喻体</a:t>
                      </a:r>
                      <a:endParaRPr lang="zh-CN" altLang="en-US" sz="3200" b="1">
                        <a:solidFill>
                          <a:srgbClr val="FFFF66"/>
                        </a:solidFill>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sz="3200" b="1">
                          <a:solidFill>
                            <a:srgbClr val="FFFF66"/>
                          </a:solidFill>
                          <a:ea typeface="仿宋_GB2312" panose="02010609030101010101" pitchFamily="1" charset="-122"/>
                        </a:rPr>
                        <a:t>完整的句子</a:t>
                      </a:r>
                      <a:endParaRPr lang="zh-CN" altLang="en-US" sz="3200" b="1">
                        <a:solidFill>
                          <a:srgbClr val="FFFF66"/>
                        </a:solidFill>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sz="3200" b="1">
                          <a:solidFill>
                            <a:srgbClr val="FFFF66"/>
                          </a:solidFill>
                          <a:ea typeface="仿宋_GB2312" panose="02010609030101010101" pitchFamily="1" charset="-122"/>
                        </a:rPr>
                        <a:t>相似点</a:t>
                      </a:r>
                      <a:endParaRPr lang="zh-CN" altLang="en-US" sz="3200" b="1">
                        <a:solidFill>
                          <a:srgbClr val="FFFF66"/>
                        </a:solidFill>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06462">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b="1">
                          <a:ea typeface="仿宋_GB2312" panose="02010609030101010101" pitchFamily="1" charset="-122"/>
                        </a:rPr>
                        <a:t>叶子</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r>
                        <a:rPr lang="zh-CN" altLang="en-US" b="1">
                          <a:ea typeface="仿宋_GB2312" panose="02010609030101010101" pitchFamily="1" charset="-122"/>
                        </a:rPr>
                        <a:t>     像亭亭的舞女的裙。</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6210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b="1">
                          <a:ea typeface="仿宋_GB2312" panose="02010609030101010101" pitchFamily="1" charset="-122"/>
                        </a:rPr>
                        <a:t>白花</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r>
                        <a:rPr lang="zh-CN" altLang="en-US" b="1">
                          <a:ea typeface="仿宋_GB2312" panose="02010609030101010101" pitchFamily="1" charset="-122"/>
                        </a:rPr>
                        <a:t>        正如一粒粒的明珠，又如碧天里的星星。 </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b="1">
                          <a:ea typeface="仿宋_GB2312" panose="02010609030101010101" pitchFamily="1" charset="-122"/>
                        </a:rPr>
                        <a:t>月光</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r>
                        <a:rPr lang="zh-CN" altLang="en-US" b="1">
                          <a:ea typeface="仿宋_GB2312" panose="02010609030101010101" pitchFamily="1" charset="-122"/>
                        </a:rPr>
                        <a:t>         月光如流水一般，静静地泻在这一片叶子和花上。</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615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b="1">
                          <a:ea typeface="仿宋_GB2312" panose="02010609030101010101" pitchFamily="1" charset="-122"/>
                        </a:rPr>
                        <a:t>树色</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r>
                        <a:rPr lang="zh-CN" altLang="en-US" b="1">
                          <a:ea typeface="仿宋_GB2312" panose="02010609030101010101" pitchFamily="1" charset="-122"/>
                        </a:rPr>
                        <a:t>          树色一例是阴阴的，乍看像一团烟雾。 </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r>
                        <a:rPr lang="zh-CN" altLang="en-US" b="1">
                          <a:ea typeface="仿宋_GB2312" panose="02010609030101010101" pitchFamily="1" charset="-122"/>
                        </a:rPr>
                        <a:t>路灯光</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lgn="ctr">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r>
                        <a:rPr lang="zh-CN" altLang="en-US" b="1">
                          <a:ea typeface="仿宋_GB2312" panose="02010609030101010101" pitchFamily="1" charset="-122"/>
                        </a:rPr>
                        <a:t>         树缝里也漏着一两点路灯光，没精打采的，是渴睡人的眼。</a:t>
                      </a: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itchFamily="2" charset="2"/>
                        <a:buChar char="n"/>
                        <a:defRPr sz="2800" u="none" kern="1200" baseline="0">
                          <a:solidFill>
                            <a:schemeClr val="tx1"/>
                          </a:solidFill>
                          <a:effectLst>
                            <a:outerShdw blurRad="38100" dist="38100" dir="2700000">
                              <a:srgbClr val="000000"/>
                            </a:outerShdw>
                          </a:effectLst>
                          <a:latin typeface="Tahoma"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Font typeface="Wingdings" pitchFamily="2" charset="2"/>
                        <a:buChar char="–"/>
                        <a:defRPr sz="2400" b="0" i="0" u="none" kern="1200" baseline="0">
                          <a:solidFill>
                            <a:schemeClr val="tx1"/>
                          </a:solidFill>
                          <a:effectLst>
                            <a:outerShdw blurRad="38100" dist="38100" dir="2700000">
                              <a:srgbClr val="000000"/>
                            </a:outerShdw>
                          </a:effectLst>
                          <a:latin typeface="Tahoma"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2000" b="0" i="0" u="none" kern="1200" baseline="0">
                          <a:solidFill>
                            <a:schemeClr val="tx1"/>
                          </a:solidFill>
                          <a:effectLst>
                            <a:outerShdw blurRad="38100" dist="38100" dir="2700000">
                              <a:srgbClr val="000000"/>
                            </a:outerShdw>
                          </a:effectLst>
                          <a:latin typeface="Tahoma"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pitchFamily="2" charset="2"/>
                        <a:buChar char="§"/>
                        <a:defRPr sz="1800" b="0" i="0" u="none" kern="1200" baseline="0">
                          <a:solidFill>
                            <a:schemeClr val="tx1"/>
                          </a:solidFill>
                          <a:effectLst>
                            <a:outerShdw blurRad="38100" dist="38100" dir="2700000">
                              <a:srgbClr val="000000"/>
                            </a:outerShdw>
                          </a:effectLst>
                          <a:latin typeface="Tahoma" pitchFamily="34" charset="0"/>
                          <a:ea typeface="宋体" pitchFamily="2" charset="-122"/>
                        </a:defRPr>
                      </a:lvl5pPr>
                    </a:lstStyle>
                    <a:p>
                      <a:pPr marL="0" lvl="0" indent="0">
                        <a:spcBef>
                          <a:spcPct val="0"/>
                        </a:spcBef>
                        <a:buClrTx/>
                        <a:buSzTx/>
                        <a:buNone/>
                      </a:pPr>
                      <a:endParaRPr lang="zh-CN" altLang="en-US" b="1">
                        <a:latin typeface="Arial" pitchFamily="34" charset="0"/>
                        <a:ea typeface="仿宋_GB2312" panose="02010609030101010101" pitchFamily="1"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2226" name="文本占位符 52225"/>
          <p:cNvSpPr>
            <a:spLocks noGrp="1"/>
          </p:cNvSpPr>
          <p:nvPr>
            <p:ph type="body" idx="1"/>
          </p:nvPr>
        </p:nvSpPr>
        <p:spPr>
          <a:xfrm>
            <a:off x="755650" y="1412875"/>
            <a:ext cx="7696200" cy="3657600"/>
          </a:xfrm>
        </p:spPr>
        <p:txBody>
          <a:bodyPr/>
          <a:lstStyle/>
          <a:p>
            <a:pPr>
              <a:spcBef>
                <a:spcPct val="0"/>
              </a:spcBef>
              <a:buClrTx/>
              <a:buNone/>
            </a:pPr>
            <a:r>
              <a:rPr lang="zh-CN" altLang="en-US" sz="4000" b="1">
                <a:solidFill>
                  <a:srgbClr val="CC0000"/>
                </a:solidFill>
              </a:rPr>
              <a:t>１</a:t>
            </a:r>
            <a:r>
              <a:rPr lang="en-US" altLang="zh-CN" sz="4000" b="1">
                <a:solidFill>
                  <a:srgbClr val="CC0000"/>
                </a:solidFill>
              </a:rPr>
              <a:t>.</a:t>
            </a:r>
            <a:r>
              <a:rPr lang="zh-CN" altLang="en-US" sz="4000" b="1">
                <a:solidFill>
                  <a:srgbClr val="CC0000"/>
                </a:solidFill>
              </a:rPr>
              <a:t>博喻：用两个或两个以上的喻体从不同角度反复描绘说明同一个本体的比喻句。</a:t>
            </a:r>
          </a:p>
          <a:p>
            <a:pPr>
              <a:spcBef>
                <a:spcPct val="0"/>
              </a:spcBef>
              <a:buClrTx/>
              <a:buNone/>
            </a:pPr>
            <a:r>
              <a:rPr lang="zh-CN" altLang="en-US" sz="4000" b="1">
                <a:solidFill>
                  <a:srgbClr val="CC0000"/>
                </a:solidFill>
              </a:rPr>
              <a:t>２</a:t>
            </a:r>
            <a:r>
              <a:rPr lang="en-US" altLang="zh-CN" sz="4000" b="1">
                <a:solidFill>
                  <a:srgbClr val="CC0000"/>
                </a:solidFill>
              </a:rPr>
              <a:t>.</a:t>
            </a:r>
            <a:r>
              <a:rPr lang="zh-CN" altLang="en-US" sz="4000" b="1">
                <a:solidFill>
                  <a:srgbClr val="CC0000"/>
                </a:solidFill>
              </a:rPr>
              <a:t>用博喻写出了月光下的荷花的各种姿态，形象生动。</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3250" name="图片 53249" descr="002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53251" name="标题 53250"/>
          <p:cNvSpPr>
            <a:spLocks noGrp="1"/>
          </p:cNvSpPr>
          <p:nvPr>
            <p:ph type="title"/>
          </p:nvPr>
        </p:nvSpPr>
        <p:spPr>
          <a:xfrm>
            <a:off x="685800" y="0"/>
            <a:ext cx="7772400" cy="762000"/>
          </a:xfrm>
        </p:spPr>
        <p:txBody>
          <a:bodyPr anchor="b"/>
          <a:lstStyle/>
          <a:p>
            <a:pPr defTabSz="0">
              <a:tabLst>
                <a:tab pos="2000250"/>
              </a:tabLst>
            </a:pPr>
            <a:r>
              <a:rPr lang="zh-CN" altLang="en-US" b="1">
                <a:solidFill>
                  <a:srgbClr val="FF0000"/>
                </a:solidFill>
                <a:ea typeface="隶书" pitchFamily="1" charset="-122"/>
              </a:rPr>
              <a:t>通感</a:t>
            </a:r>
          </a:p>
        </p:txBody>
      </p:sp>
      <p:sp>
        <p:nvSpPr>
          <p:cNvPr id="53252" name="文本占位符 53251"/>
          <p:cNvSpPr>
            <a:spLocks noGrp="1"/>
          </p:cNvSpPr>
          <p:nvPr>
            <p:ph type="body" idx="1"/>
          </p:nvPr>
        </p:nvSpPr>
        <p:spPr>
          <a:xfrm>
            <a:off x="-179387" y="762000"/>
            <a:ext cx="9323387" cy="6096000"/>
          </a:xfrm>
        </p:spPr>
        <p:txBody>
          <a:bodyPr/>
          <a:lstStyle/>
          <a:p>
            <a:pPr>
              <a:lnSpc>
                <a:spcPct val="90000"/>
              </a:lnSpc>
              <a:buNone/>
            </a:pPr>
            <a:r>
              <a:rPr lang="zh-CN" altLang="en-US" b="1">
                <a:solidFill>
                  <a:srgbClr val="040B12"/>
                </a:solidFill>
                <a:latin typeface="黑体" pitchFamily="49" charset="-122"/>
                <a:ea typeface="黑体" pitchFamily="49" charset="-122"/>
              </a:rPr>
              <a:t>      </a:t>
            </a:r>
            <a:r>
              <a:rPr lang="zh-CN" altLang="en-US" b="1">
                <a:solidFill>
                  <a:srgbClr val="FF0000"/>
                </a:solidFill>
                <a:latin typeface="黑体" pitchFamily="49" charset="-122"/>
                <a:ea typeface="黑体" pitchFamily="49" charset="-122"/>
              </a:rPr>
              <a:t>通感</a:t>
            </a:r>
            <a:r>
              <a:rPr lang="zh-CN" altLang="en-US" b="1">
                <a:solidFill>
                  <a:srgbClr val="040B12"/>
                </a:solidFill>
                <a:latin typeface="黑体" pitchFamily="49" charset="-122"/>
                <a:ea typeface="黑体" pitchFamily="49" charset="-122"/>
              </a:rPr>
              <a:t>是一种特殊的比喻。它是把人们的各种感觉（视觉、听觉、嗅觉、味觉、触觉）通过比喻或形容词沟通起来的修辞方式。通感也称之为</a:t>
            </a:r>
            <a:r>
              <a:rPr lang="zh-CN" altLang="en-US" b="1">
                <a:solidFill>
                  <a:srgbClr val="FF0000"/>
                </a:solidFill>
                <a:latin typeface="黑体" pitchFamily="49" charset="-122"/>
                <a:ea typeface="黑体" pitchFamily="49" charset="-122"/>
              </a:rPr>
              <a:t>移觉</a:t>
            </a:r>
            <a:r>
              <a:rPr lang="zh-CN" altLang="en-US" b="1">
                <a:solidFill>
                  <a:srgbClr val="040B12"/>
                </a:solidFill>
                <a:latin typeface="黑体" pitchFamily="49" charset="-122"/>
                <a:ea typeface="黑体" pitchFamily="49" charset="-122"/>
              </a:rPr>
              <a:t>。</a:t>
            </a:r>
          </a:p>
          <a:p>
            <a:pPr>
              <a:lnSpc>
                <a:spcPct val="90000"/>
              </a:lnSpc>
              <a:buNone/>
            </a:pPr>
            <a:r>
              <a:rPr lang="zh-CN" altLang="en-US" b="1">
                <a:solidFill>
                  <a:srgbClr val="040B12"/>
                </a:solidFill>
                <a:latin typeface="黑体" pitchFamily="49" charset="-122"/>
                <a:ea typeface="黑体" pitchFamily="49" charset="-122"/>
              </a:rPr>
              <a:t> 举例：（</a:t>
            </a:r>
            <a:r>
              <a:rPr lang="en-US" altLang="zh-CN" b="1">
                <a:solidFill>
                  <a:srgbClr val="040B12"/>
                </a:solidFill>
                <a:latin typeface="黑体" pitchFamily="49" charset="-122"/>
                <a:ea typeface="黑体" pitchFamily="49" charset="-122"/>
              </a:rPr>
              <a:t>1</a:t>
            </a:r>
            <a:r>
              <a:rPr lang="zh-CN" altLang="en-US" b="1">
                <a:solidFill>
                  <a:srgbClr val="040B12"/>
                </a:solidFill>
                <a:latin typeface="黑体" pitchFamily="49" charset="-122"/>
                <a:ea typeface="黑体" pitchFamily="49" charset="-122"/>
              </a:rPr>
              <a:t>）她笑得很甜。（</a:t>
            </a:r>
            <a:r>
              <a:rPr lang="zh-CN" altLang="en-US" b="1">
                <a:solidFill>
                  <a:srgbClr val="FF0000"/>
                </a:solidFill>
                <a:latin typeface="黑体" pitchFamily="49" charset="-122"/>
                <a:ea typeface="黑体" pitchFamily="49" charset="-122"/>
              </a:rPr>
              <a:t>视觉</a:t>
            </a:r>
            <a:r>
              <a:rPr lang="zh-CN" altLang="en-US" b="1">
                <a:solidFill>
                  <a:srgbClr val="040B12"/>
                </a:solidFill>
                <a:latin typeface="黑体" pitchFamily="49" charset="-122"/>
                <a:ea typeface="黑体" pitchFamily="49" charset="-122"/>
              </a:rPr>
              <a:t>转为</a:t>
            </a:r>
            <a:r>
              <a:rPr lang="zh-CN" altLang="en-US" b="1">
                <a:solidFill>
                  <a:srgbClr val="FF0000"/>
                </a:solidFill>
                <a:latin typeface="黑体" pitchFamily="49" charset="-122"/>
                <a:ea typeface="黑体" pitchFamily="49" charset="-122"/>
              </a:rPr>
              <a:t>味觉</a:t>
            </a:r>
            <a:r>
              <a:rPr lang="zh-CN" altLang="en-US" b="1">
                <a:solidFill>
                  <a:srgbClr val="040B12"/>
                </a:solidFill>
                <a:latin typeface="黑体" pitchFamily="49" charset="-122"/>
                <a:ea typeface="黑体" pitchFamily="49" charset="-122"/>
              </a:rPr>
              <a:t>）</a:t>
            </a:r>
          </a:p>
          <a:p>
            <a:pPr>
              <a:lnSpc>
                <a:spcPct val="90000"/>
              </a:lnSpc>
              <a:buNone/>
            </a:pPr>
            <a:r>
              <a:rPr lang="zh-CN" altLang="en-US" b="1">
                <a:solidFill>
                  <a:srgbClr val="040B12"/>
                </a:solidFill>
                <a:latin typeface="黑体" pitchFamily="49" charset="-122"/>
                <a:ea typeface="黑体" pitchFamily="49" charset="-122"/>
              </a:rPr>
              <a:t>       （</a:t>
            </a:r>
            <a:r>
              <a:rPr lang="en-US" altLang="zh-CN" b="1">
                <a:solidFill>
                  <a:srgbClr val="040B12"/>
                </a:solidFill>
                <a:latin typeface="黑体" pitchFamily="49" charset="-122"/>
                <a:ea typeface="黑体" pitchFamily="49" charset="-122"/>
              </a:rPr>
              <a:t>2</a:t>
            </a:r>
            <a:r>
              <a:rPr lang="zh-CN" altLang="en-US" b="1">
                <a:solidFill>
                  <a:srgbClr val="040B12"/>
                </a:solidFill>
                <a:latin typeface="黑体" pitchFamily="49" charset="-122"/>
                <a:ea typeface="黑体" pitchFamily="49" charset="-122"/>
              </a:rPr>
              <a:t>）</a:t>
            </a:r>
            <a:r>
              <a:rPr lang="zh-CN" altLang="en-US" b="1">
                <a:solidFill>
                  <a:srgbClr val="040B12"/>
                </a:solidFill>
                <a:ea typeface="黑体" pitchFamily="49" charset="-122"/>
              </a:rPr>
              <a:t>自在飞花轻似梦，无边丝雨细如愁。</a:t>
            </a:r>
            <a:r>
              <a:rPr lang="zh-CN" altLang="en-US"/>
              <a:t> </a:t>
            </a:r>
            <a:r>
              <a:rPr lang="zh-CN" altLang="en-US" b="1">
                <a:solidFill>
                  <a:srgbClr val="040B12"/>
                </a:solidFill>
                <a:latin typeface="黑体" pitchFamily="49" charset="-122"/>
                <a:ea typeface="黑体" pitchFamily="49" charset="-122"/>
              </a:rPr>
              <a:t>（</a:t>
            </a:r>
            <a:r>
              <a:rPr lang="zh-CN" altLang="en-US" b="1">
                <a:solidFill>
                  <a:srgbClr val="FF0000"/>
                </a:solidFill>
                <a:latin typeface="黑体" pitchFamily="49" charset="-122"/>
                <a:ea typeface="黑体" pitchFamily="49" charset="-122"/>
              </a:rPr>
              <a:t>视觉</a:t>
            </a:r>
            <a:r>
              <a:rPr lang="zh-CN" altLang="en-US" b="1">
                <a:solidFill>
                  <a:srgbClr val="040B12"/>
                </a:solidFill>
                <a:latin typeface="黑体" pitchFamily="49" charset="-122"/>
                <a:ea typeface="黑体" pitchFamily="49" charset="-122"/>
              </a:rPr>
              <a:t>转为</a:t>
            </a:r>
            <a:r>
              <a:rPr lang="zh-CN" altLang="en-US" b="1">
                <a:solidFill>
                  <a:srgbClr val="FF0000"/>
                </a:solidFill>
                <a:latin typeface="黑体" pitchFamily="49" charset="-122"/>
                <a:ea typeface="黑体" pitchFamily="49" charset="-122"/>
              </a:rPr>
              <a:t>感觉</a:t>
            </a:r>
            <a:r>
              <a:rPr lang="zh-CN" altLang="en-US" b="1">
                <a:solidFill>
                  <a:srgbClr val="040B12"/>
                </a:solidFill>
                <a:latin typeface="黑体" pitchFamily="49" charset="-122"/>
                <a:ea typeface="黑体" pitchFamily="49" charset="-122"/>
              </a:rPr>
              <a:t>）</a:t>
            </a:r>
          </a:p>
          <a:p>
            <a:pPr>
              <a:lnSpc>
                <a:spcPct val="90000"/>
              </a:lnSpc>
              <a:buNone/>
            </a:pPr>
            <a:r>
              <a:rPr lang="zh-CN" altLang="en-US" b="1">
                <a:solidFill>
                  <a:srgbClr val="040B12"/>
                </a:solidFill>
                <a:latin typeface="黑体" pitchFamily="49" charset="-122"/>
                <a:ea typeface="黑体" pitchFamily="49" charset="-122"/>
              </a:rPr>
              <a:t>       （</a:t>
            </a:r>
            <a:r>
              <a:rPr lang="en-US" altLang="zh-CN" b="1">
                <a:solidFill>
                  <a:srgbClr val="040B12"/>
                </a:solidFill>
                <a:latin typeface="黑体" pitchFamily="49" charset="-122"/>
                <a:ea typeface="黑体" pitchFamily="49" charset="-122"/>
              </a:rPr>
              <a:t>3</a:t>
            </a:r>
            <a:r>
              <a:rPr lang="zh-CN" altLang="en-US" b="1">
                <a:solidFill>
                  <a:srgbClr val="040B12"/>
                </a:solidFill>
                <a:latin typeface="黑体" pitchFamily="49" charset="-122"/>
                <a:ea typeface="黑体" pitchFamily="49" charset="-122"/>
              </a:rPr>
              <a:t>）微风过处，送来缕缕清香，仿佛远处高楼上渺茫的歌声似的。（</a:t>
            </a:r>
            <a:r>
              <a:rPr lang="zh-CN" altLang="en-US" b="1">
                <a:solidFill>
                  <a:srgbClr val="FF0000"/>
                </a:solidFill>
                <a:latin typeface="黑体" pitchFamily="49" charset="-122"/>
                <a:ea typeface="黑体" pitchFamily="49" charset="-122"/>
              </a:rPr>
              <a:t>嗅觉</a:t>
            </a:r>
            <a:r>
              <a:rPr lang="zh-CN" altLang="en-US" b="1">
                <a:solidFill>
                  <a:srgbClr val="040B12"/>
                </a:solidFill>
                <a:latin typeface="黑体" pitchFamily="49" charset="-122"/>
                <a:ea typeface="黑体" pitchFamily="49" charset="-122"/>
              </a:rPr>
              <a:t>转为</a:t>
            </a:r>
            <a:r>
              <a:rPr lang="zh-CN" altLang="en-US" b="1">
                <a:solidFill>
                  <a:srgbClr val="FF0000"/>
                </a:solidFill>
                <a:latin typeface="黑体" pitchFamily="49" charset="-122"/>
                <a:ea typeface="黑体" pitchFamily="49" charset="-122"/>
              </a:rPr>
              <a:t>听觉</a:t>
            </a:r>
            <a:r>
              <a:rPr lang="zh-CN" altLang="en-US" b="1">
                <a:solidFill>
                  <a:srgbClr val="040B12"/>
                </a:solidFill>
                <a:latin typeface="黑体" pitchFamily="49" charset="-122"/>
                <a:ea typeface="黑体" pitchFamily="49" charset="-122"/>
              </a:rPr>
              <a:t>）</a:t>
            </a:r>
          </a:p>
          <a:p>
            <a:pPr>
              <a:lnSpc>
                <a:spcPct val="90000"/>
              </a:lnSpc>
              <a:buNone/>
            </a:pPr>
            <a:r>
              <a:rPr lang="zh-CN" altLang="en-US" b="1">
                <a:solidFill>
                  <a:srgbClr val="040B12"/>
                </a:solidFill>
                <a:latin typeface="黑体" pitchFamily="49" charset="-122"/>
                <a:ea typeface="黑体" pitchFamily="49" charset="-122"/>
              </a:rPr>
              <a:t>       （</a:t>
            </a:r>
            <a:r>
              <a:rPr lang="en-US" altLang="zh-CN" b="1">
                <a:solidFill>
                  <a:srgbClr val="040B12"/>
                </a:solidFill>
                <a:latin typeface="黑体" pitchFamily="49" charset="-122"/>
                <a:ea typeface="黑体" pitchFamily="49" charset="-122"/>
              </a:rPr>
              <a:t>4</a:t>
            </a:r>
            <a:r>
              <a:rPr lang="zh-CN" altLang="en-US" b="1">
                <a:solidFill>
                  <a:srgbClr val="040B12"/>
                </a:solidFill>
                <a:latin typeface="黑体" pitchFamily="49" charset="-122"/>
                <a:ea typeface="黑体" pitchFamily="49" charset="-122"/>
              </a:rPr>
              <a:t>）塘中的月色并不均匀；但光和影有    着和谐的旋律，如梵婀玲上奏着的名曲。</a:t>
            </a:r>
          </a:p>
          <a:p>
            <a:pPr>
              <a:lnSpc>
                <a:spcPct val="90000"/>
              </a:lnSpc>
              <a:buNone/>
            </a:pPr>
            <a:r>
              <a:rPr lang="zh-CN" altLang="en-US" b="1">
                <a:solidFill>
                  <a:srgbClr val="040B12"/>
                </a:solidFill>
                <a:latin typeface="黑体" pitchFamily="49" charset="-122"/>
                <a:ea typeface="黑体" pitchFamily="49" charset="-122"/>
              </a:rPr>
              <a:t>（</a:t>
            </a:r>
            <a:r>
              <a:rPr lang="zh-CN" altLang="en-US" b="1">
                <a:solidFill>
                  <a:srgbClr val="FF0000"/>
                </a:solidFill>
                <a:latin typeface="黑体" pitchFamily="49" charset="-122"/>
                <a:ea typeface="黑体" pitchFamily="49" charset="-122"/>
              </a:rPr>
              <a:t>视觉</a:t>
            </a:r>
            <a:r>
              <a:rPr lang="zh-CN" altLang="en-US" b="1">
                <a:solidFill>
                  <a:srgbClr val="040B12"/>
                </a:solidFill>
                <a:latin typeface="黑体" pitchFamily="49" charset="-122"/>
                <a:ea typeface="黑体" pitchFamily="49" charset="-122"/>
              </a:rPr>
              <a:t>转为</a:t>
            </a:r>
            <a:r>
              <a:rPr lang="zh-CN" altLang="en-US" b="1">
                <a:solidFill>
                  <a:srgbClr val="FF0000"/>
                </a:solidFill>
                <a:latin typeface="黑体" pitchFamily="49" charset="-122"/>
                <a:ea typeface="黑体" pitchFamily="49" charset="-122"/>
              </a:rPr>
              <a:t>听觉</a:t>
            </a:r>
            <a:r>
              <a:rPr lang="zh-CN" altLang="en-US" b="1">
                <a:solidFill>
                  <a:srgbClr val="040B12"/>
                </a:solidFill>
                <a:latin typeface="黑体" pitchFamily="49" charset="-122"/>
                <a:ea typeface="黑体" pitchFamily="49" charset="-122"/>
              </a:rPr>
              <a:t>）</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0530" name="文本框 150529"/>
          <p:cNvSpPr txBox="1"/>
          <p:nvPr/>
        </p:nvSpPr>
        <p:spPr>
          <a:xfrm>
            <a:off x="0" y="188913"/>
            <a:ext cx="9220200" cy="641350"/>
          </a:xfrm>
          <a:prstGeom prst="rect">
            <a:avLst/>
          </a:prstGeom>
          <a:noFill/>
          <a:ln w="9525">
            <a:noFill/>
          </a:ln>
        </p:spPr>
        <p:txBody>
          <a:bodyPr>
            <a:spAutoFit/>
          </a:bodyPr>
          <a:lstStyle/>
          <a:p>
            <a:endParaRPr sz="3600">
              <a:solidFill>
                <a:schemeClr val="folHlink"/>
              </a:solidFill>
              <a:latin typeface="Arial" pitchFamily="34" charset="0"/>
              <a:ea typeface="华文楷体" pitchFamily="2" charset="-122"/>
            </a:endParaRPr>
          </a:p>
        </p:txBody>
      </p:sp>
      <p:sp>
        <p:nvSpPr>
          <p:cNvPr id="150531" name="文本框 150530"/>
          <p:cNvSpPr txBox="1"/>
          <p:nvPr/>
        </p:nvSpPr>
        <p:spPr>
          <a:xfrm>
            <a:off x="0" y="692150"/>
            <a:ext cx="9144000" cy="1190625"/>
          </a:xfrm>
          <a:prstGeom prst="rect">
            <a:avLst/>
          </a:prstGeom>
          <a:noFill/>
          <a:ln w="9525">
            <a:noFill/>
          </a:ln>
        </p:spPr>
        <p:txBody>
          <a:bodyPr>
            <a:spAutoFit/>
          </a:bodyPr>
          <a:lstStyle/>
          <a:p>
            <a:r>
              <a:rPr lang="zh-CN" altLang="en-US" sz="3600" b="1">
                <a:latin typeface="Arial" pitchFamily="34" charset="0"/>
                <a:ea typeface="华文楷体" pitchFamily="2" charset="-122"/>
              </a:rPr>
              <a:t>叠词的作用：</a:t>
            </a:r>
            <a:r>
              <a:rPr lang="zh-CN" altLang="en-US" sz="3600" b="1">
                <a:solidFill>
                  <a:srgbClr val="FF3300"/>
                </a:solidFill>
                <a:latin typeface="Arial" pitchFamily="34" charset="0"/>
                <a:ea typeface="华文楷体" pitchFamily="2" charset="-122"/>
              </a:rPr>
              <a:t>传神的描摹出眼前之景，同时有一种音乐美。</a:t>
            </a:r>
          </a:p>
        </p:txBody>
      </p:sp>
      <p:sp>
        <p:nvSpPr>
          <p:cNvPr id="150532" name="文本框 150531"/>
          <p:cNvSpPr txBox="1"/>
          <p:nvPr/>
        </p:nvSpPr>
        <p:spPr>
          <a:xfrm>
            <a:off x="0" y="2060575"/>
            <a:ext cx="8893175" cy="1190625"/>
          </a:xfrm>
          <a:prstGeom prst="rect">
            <a:avLst/>
          </a:prstGeom>
          <a:noFill/>
          <a:ln w="9525">
            <a:noFill/>
          </a:ln>
        </p:spPr>
        <p:txBody>
          <a:bodyPr>
            <a:spAutoFit/>
          </a:bodyPr>
          <a:lstStyle/>
          <a:p>
            <a:r>
              <a:rPr lang="zh-CN" altLang="en-US" sz="3600" b="1">
                <a:latin typeface="Arial" pitchFamily="34" charset="0"/>
                <a:ea typeface="华文楷体" pitchFamily="2" charset="-122"/>
              </a:rPr>
              <a:t>比喻句的作用：</a:t>
            </a:r>
            <a:r>
              <a:rPr lang="zh-CN" altLang="en-US" sz="3600" b="1">
                <a:solidFill>
                  <a:srgbClr val="FF0000"/>
                </a:solidFill>
                <a:latin typeface="Arial" pitchFamily="34" charset="0"/>
                <a:ea typeface="华文楷体" pitchFamily="2" charset="-122"/>
              </a:rPr>
              <a:t>对事物的特征进行描绘或渲染，使事物生动，形象。</a:t>
            </a:r>
          </a:p>
        </p:txBody>
      </p:sp>
      <p:sp>
        <p:nvSpPr>
          <p:cNvPr id="150533" name="文本框 150532"/>
          <p:cNvSpPr txBox="1"/>
          <p:nvPr/>
        </p:nvSpPr>
        <p:spPr>
          <a:xfrm>
            <a:off x="0" y="4365625"/>
            <a:ext cx="8964613" cy="641350"/>
          </a:xfrm>
          <a:prstGeom prst="rect">
            <a:avLst/>
          </a:prstGeom>
          <a:noFill/>
          <a:ln w="9525">
            <a:noFill/>
          </a:ln>
        </p:spPr>
        <p:txBody>
          <a:bodyPr>
            <a:spAutoFit/>
          </a:bodyPr>
          <a:lstStyle/>
          <a:p>
            <a:r>
              <a:rPr lang="zh-CN" altLang="en-US" sz="3600" b="1">
                <a:latin typeface="Arial" pitchFamily="34" charset="0"/>
                <a:ea typeface="华文楷体" pitchFamily="2" charset="-122"/>
              </a:rPr>
              <a:t>拟人句的作用：</a:t>
            </a:r>
            <a:r>
              <a:rPr lang="zh-CN" altLang="en-US" sz="3600" b="1">
                <a:solidFill>
                  <a:srgbClr val="FF0000"/>
                </a:solidFill>
                <a:latin typeface="Arial" pitchFamily="34" charset="0"/>
                <a:ea typeface="华文楷体" pitchFamily="2" charset="-122"/>
              </a:rPr>
              <a:t>增加语言的生动性和形象性。</a:t>
            </a:r>
          </a:p>
        </p:txBody>
      </p:sp>
      <p:sp>
        <p:nvSpPr>
          <p:cNvPr id="150534" name="文本框 150533"/>
          <p:cNvSpPr txBox="1"/>
          <p:nvPr/>
        </p:nvSpPr>
        <p:spPr>
          <a:xfrm>
            <a:off x="0" y="3213100"/>
            <a:ext cx="8785225" cy="1190625"/>
          </a:xfrm>
          <a:prstGeom prst="rect">
            <a:avLst/>
          </a:prstGeom>
          <a:noFill/>
          <a:ln w="9525">
            <a:noFill/>
          </a:ln>
        </p:spPr>
        <p:txBody>
          <a:bodyPr>
            <a:spAutoFit/>
          </a:bodyPr>
          <a:lstStyle/>
          <a:p>
            <a:r>
              <a:rPr lang="zh-CN" altLang="en-US" sz="3600" b="1">
                <a:latin typeface="Arial" pitchFamily="34" charset="0"/>
                <a:ea typeface="华文楷体" pitchFamily="2" charset="-122"/>
              </a:rPr>
              <a:t>通感的作用：</a:t>
            </a:r>
            <a:r>
              <a:rPr lang="zh-CN" altLang="en-US" sz="3600" b="1">
                <a:solidFill>
                  <a:srgbClr val="FF0000"/>
                </a:solidFill>
                <a:latin typeface="Arial" pitchFamily="34" charset="0"/>
                <a:ea typeface="华文楷体" pitchFamily="2" charset="-122"/>
              </a:rPr>
              <a:t>启迪人们的联想，达到感同身受的效果。</a:t>
            </a:r>
          </a:p>
        </p:txBody>
      </p:sp>
      <p:sp>
        <p:nvSpPr>
          <p:cNvPr id="150535" name="文本框 150534"/>
          <p:cNvSpPr txBox="1"/>
          <p:nvPr/>
        </p:nvSpPr>
        <p:spPr>
          <a:xfrm>
            <a:off x="0" y="4876800"/>
            <a:ext cx="9036050" cy="1739900"/>
          </a:xfrm>
          <a:prstGeom prst="rect">
            <a:avLst/>
          </a:prstGeom>
          <a:noFill/>
          <a:ln w="9525">
            <a:noFill/>
          </a:ln>
        </p:spPr>
        <p:txBody>
          <a:bodyPr>
            <a:spAutoFit/>
          </a:bodyPr>
          <a:lstStyle/>
          <a:p>
            <a:endParaRPr lang="en-US" altLang="zh-CN" sz="3600" b="1">
              <a:latin typeface="Arial" pitchFamily="34" charset="0"/>
              <a:ea typeface="华文楷体" pitchFamily="2" charset="-122"/>
            </a:endParaRPr>
          </a:p>
          <a:p>
            <a:r>
              <a:rPr lang="zh-CN" altLang="en-US" sz="3600" b="1">
                <a:latin typeface="Arial" pitchFamily="34" charset="0"/>
                <a:ea typeface="华文楷体" pitchFamily="2" charset="-122"/>
              </a:rPr>
              <a:t>动词的作用：</a:t>
            </a:r>
            <a:r>
              <a:rPr lang="zh-CN" altLang="en-US" sz="3600" b="1">
                <a:solidFill>
                  <a:srgbClr val="FF0000"/>
                </a:solidFill>
                <a:latin typeface="Arial" pitchFamily="34" charset="0"/>
                <a:ea typeface="华文楷体" pitchFamily="2" charset="-122"/>
              </a:rPr>
              <a:t>生动传神，营造出一种独特的意境。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additive="base">
                                        <p:cTn id="7" dur="5000" fill="hold"/>
                                        <p:tgtEl>
                                          <p:spTgt spid="150530"/>
                                        </p:tgtEl>
                                        <p:attrNameLst>
                                          <p:attrName>ppt_x</p:attrName>
                                        </p:attrNameLst>
                                      </p:cBhvr>
                                      <p:tavLst>
                                        <p:tav tm="0">
                                          <p:val>
                                            <p:strVal val="#ppt_x"/>
                                          </p:val>
                                        </p:tav>
                                        <p:tav tm="100000">
                                          <p:val>
                                            <p:strVal val="#ppt_x"/>
                                          </p:val>
                                        </p:tav>
                                      </p:tavLst>
                                    </p:anim>
                                    <p:anim calcmode="lin" valueType="num">
                                      <p:cBhvr additive="base">
                                        <p:cTn id="8" dur="5000" fill="hold"/>
                                        <p:tgtEl>
                                          <p:spTgt spid="1505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150531">
                                            <p:txEl>
                                              <p:pRg st="0" end="0"/>
                                            </p:txEl>
                                          </p:spTgt>
                                        </p:tgtEl>
                                        <p:attrNameLst>
                                          <p:attrName>style.visibility</p:attrName>
                                        </p:attrNameLst>
                                      </p:cBhvr>
                                      <p:to>
                                        <p:strVal val="visible"/>
                                      </p:to>
                                    </p:set>
                                    <p:anim calcmode="lin" valueType="num">
                                      <p:cBhvr additive="base">
                                        <p:cTn id="14" dur="500" fill="hold"/>
                                        <p:tgtEl>
                                          <p:spTgt spid="150531">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50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grpId="2" nodeType="clickEffect">
                                  <p:stCondLst>
                                    <p:cond delay="0"/>
                                  </p:stCondLst>
                                  <p:childTnLst>
                                    <p:set>
                                      <p:cBhvr>
                                        <p:cTn id="20" dur="1" fill="hold">
                                          <p:stCondLst>
                                            <p:cond delay="0"/>
                                          </p:stCondLst>
                                        </p:cTn>
                                        <p:tgtEl>
                                          <p:spTgt spid="150532"/>
                                        </p:tgtEl>
                                        <p:attrNameLst>
                                          <p:attrName>style.visibility</p:attrName>
                                        </p:attrNameLst>
                                      </p:cBhvr>
                                      <p:to>
                                        <p:strVal val="visible"/>
                                      </p:to>
                                    </p:set>
                                    <p:animEffect transition="in" filter="blinds(horizontal)">
                                      <p:cBhvr>
                                        <p:cTn id="21" dur="500"/>
                                        <p:tgtEl>
                                          <p:spTgt spid="150532"/>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4" presetClass="entr" presetSubtype="16" fill="hold" grpId="4" nodeType="clickEffect">
                                  <p:stCondLst>
                                    <p:cond delay="0"/>
                                  </p:stCondLst>
                                  <p:childTnLst>
                                    <p:set>
                                      <p:cBhvr>
                                        <p:cTn id="26" dur="1" fill="hold">
                                          <p:stCondLst>
                                            <p:cond delay="0"/>
                                          </p:stCondLst>
                                        </p:cTn>
                                        <p:tgtEl>
                                          <p:spTgt spid="150534"/>
                                        </p:tgtEl>
                                        <p:attrNameLst>
                                          <p:attrName>style.visibility</p:attrName>
                                        </p:attrNameLst>
                                      </p:cBhvr>
                                      <p:to>
                                        <p:strVal val="visible"/>
                                      </p:to>
                                    </p:set>
                                    <p:animEffect transition="in" filter="box(in)">
                                      <p:cBhvr>
                                        <p:cTn id="27" dur="500"/>
                                        <p:tgtEl>
                                          <p:spTgt spid="150534"/>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3" nodeType="clickEffect">
                                  <p:stCondLst>
                                    <p:cond delay="0"/>
                                  </p:stCondLst>
                                  <p:childTnLst>
                                    <p:set>
                                      <p:cBhvr>
                                        <p:cTn id="32" dur="1" fill="hold">
                                          <p:stCondLst>
                                            <p:cond delay="0"/>
                                          </p:stCondLst>
                                        </p:cTn>
                                        <p:tgtEl>
                                          <p:spTgt spid="150533"/>
                                        </p:tgtEl>
                                        <p:attrNameLst>
                                          <p:attrName>style.visibility</p:attrName>
                                        </p:attrNameLst>
                                      </p:cBhvr>
                                      <p:to>
                                        <p:strVal val="visible"/>
                                      </p:to>
                                    </p:set>
                                    <p:animEffect transition="in" filter="blinds(horizontal)">
                                      <p:cBhvr>
                                        <p:cTn id="33" dur="500"/>
                                        <p:tgtEl>
                                          <p:spTgt spid="150533"/>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8" presetClass="entr" presetSubtype="16" fill="hold" grpId="5" nodeType="clickEffect">
                                  <p:stCondLst>
                                    <p:cond delay="0"/>
                                  </p:stCondLst>
                                  <p:childTnLst>
                                    <p:set>
                                      <p:cBhvr>
                                        <p:cTn id="38" dur="1" fill="hold">
                                          <p:stCondLst>
                                            <p:cond delay="0"/>
                                          </p:stCondLst>
                                        </p:cTn>
                                        <p:tgtEl>
                                          <p:spTgt spid="150535"/>
                                        </p:tgtEl>
                                        <p:attrNameLst>
                                          <p:attrName>style.visibility</p:attrName>
                                        </p:attrNameLst>
                                      </p:cBhvr>
                                      <p:to>
                                        <p:strVal val="visible"/>
                                      </p:to>
                                    </p:set>
                                    <p:animEffect transition="in" filter="diamond(in)">
                                      <p:cBhvr>
                                        <p:cTn id="39" dur="2000"/>
                                        <p:tgtEl>
                                          <p:spTgt spid="150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p:bldP spid="150531" grpId="1" build="allAtOnce"/>
      <p:bldP spid="150532" grpId="2"/>
      <p:bldP spid="150533" grpId="3"/>
      <p:bldP spid="150534" grpId="4"/>
      <p:bldP spid="150535" grpId="5"/>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4274" name="图片 54273" descr="9166591_80526"/>
          <p:cNvPicPr>
            <a:picLocks noChangeAspect="1"/>
          </p:cNvPicPr>
          <p:nvPr/>
        </p:nvPicPr>
        <p:blipFill>
          <a:blip r:embed="rId2"/>
          <a:stretch>
            <a:fillRect/>
          </a:stretch>
        </p:blipFill>
        <p:spPr>
          <a:xfrm>
            <a:off x="-395287" y="30163"/>
            <a:ext cx="9539287" cy="6821487"/>
          </a:xfrm>
          <a:prstGeom prst="rect">
            <a:avLst/>
          </a:prstGeom>
          <a:noFill/>
          <a:ln w="9525">
            <a:noFill/>
          </a:ln>
        </p:spPr>
      </p:pic>
      <p:graphicFrame>
        <p:nvGraphicFramePr>
          <p:cNvPr id="54275" name="对象 54274"/>
          <p:cNvGraphicFramePr>
            <a:graphicFrameLocks noChangeAspect="1"/>
          </p:cNvGraphicFramePr>
          <p:nvPr/>
        </p:nvGraphicFramePr>
        <p:xfrm>
          <a:off x="4932363" y="765175"/>
          <a:ext cx="1449387" cy="5657850"/>
        </p:xfrm>
        <a:graphic>
          <a:graphicData uri="http://schemas.openxmlformats.org/presentationml/2006/ole">
            <mc:AlternateContent xmlns:mc="http://schemas.openxmlformats.org/markup-compatibility/2006">
              <mc:Choice xmlns:v="urn:schemas-microsoft-com:vml" Requires="v">
                <p:oleObj spid="_x0000_s1039" r:id="rId3" progId="PBrush">
                  <p:embed/>
                </p:oleObj>
              </mc:Choice>
              <mc:Fallback>
                <p:oleObj r:id="rId3" progId="PBrush">
                  <p:embed/>
                  <p:pic>
                    <p:nvPicPr>
                      <p:cNvPr id="0" name="OLE substitute image"/>
                      <p:cNvPicPr/>
                      <p:nvPr/>
                    </p:nvPicPr>
                    <p:blipFill>
                      <a:blip r:embed="rId4"/>
                      <a:stretch>
                        <a:fillRect/>
                      </a:stretch>
                    </p:blipFill>
                    <p:spPr>
                      <a:xfrm>
                        <a:off x="4932363" y="765175"/>
                        <a:ext cx="1449387" cy="5657850"/>
                      </a:xfrm>
                      <a:prstGeom prst="rect">
                        <a:avLst/>
                      </a:prstGeom>
                      <a:noFill/>
                    </p:spPr>
                  </p:pic>
                </p:oleObj>
              </mc:Fallback>
            </mc:AlternateContent>
          </a:graphicData>
        </a:graphic>
      </p:graphicFrame>
      <p:sp>
        <p:nvSpPr>
          <p:cNvPr id="54276" name="文本框 54275"/>
          <p:cNvSpPr txBox="1"/>
          <p:nvPr/>
        </p:nvSpPr>
        <p:spPr>
          <a:xfrm>
            <a:off x="1116013" y="836613"/>
            <a:ext cx="3240087" cy="641350"/>
          </a:xfrm>
          <a:prstGeom prst="rect">
            <a:avLst/>
          </a:prstGeom>
          <a:noFill/>
          <a:ln w="9525">
            <a:noFill/>
          </a:ln>
        </p:spPr>
        <p:txBody>
          <a:bodyPr>
            <a:spAutoFit/>
          </a:bodyPr>
          <a:lstStyle/>
          <a:p>
            <a:pPr>
              <a:spcBef>
                <a:spcPct val="50000"/>
              </a:spcBef>
            </a:pPr>
            <a:r>
              <a:rPr lang="zh-CN" altLang="en-US" sz="3600" b="1">
                <a:solidFill>
                  <a:schemeClr val="hlink"/>
                </a:solidFill>
                <a:latin typeface="宋体" pitchFamily="2" charset="-122"/>
              </a:rPr>
              <a:t>三</a:t>
            </a:r>
            <a:r>
              <a:rPr lang="en-US" altLang="zh-CN" sz="3600" b="1">
                <a:solidFill>
                  <a:schemeClr val="hlink"/>
                </a:solidFill>
                <a:latin typeface="宋体" pitchFamily="2" charset="-122"/>
              </a:rPr>
              <a:t>.</a:t>
            </a:r>
            <a:r>
              <a:rPr lang="zh-CN" altLang="en-US" sz="3600" b="1">
                <a:solidFill>
                  <a:schemeClr val="hlink"/>
                </a:solidFill>
                <a:latin typeface="宋体" pitchFamily="2" charset="-122"/>
              </a:rPr>
              <a:t>情调美</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3" presetClass="entr" presetSubtype="272" fill="hold" nodeType="afterEffect">
                                  <p:stCondLst>
                                    <p:cond delay="0"/>
                                  </p:stCondLst>
                                  <p:childTnLst>
                                    <p:set>
                                      <p:cBhvr>
                                        <p:cTn id="7" dur="1" fill="hold">
                                          <p:stCondLst>
                                            <p:cond delay="0"/>
                                          </p:stCondLst>
                                        </p:cTn>
                                        <p:tgtEl>
                                          <p:spTgt spid="54275"/>
                                        </p:tgtEl>
                                        <p:attrNameLst>
                                          <p:attrName>style.visibility</p:attrName>
                                        </p:attrNameLst>
                                      </p:cBhvr>
                                      <p:to>
                                        <p:strVal val="visible"/>
                                      </p:to>
                                    </p:set>
                                    <p:anim calcmode="lin" valueType="num">
                                      <p:cBhvr>
                                        <p:cTn id="8" dur="500" fill="hold"/>
                                        <p:tgtEl>
                                          <p:spTgt spid="54275"/>
                                        </p:tgtEl>
                                        <p:attrNameLst>
                                          <p:attrName>ppt_w</p:attrName>
                                        </p:attrNameLst>
                                      </p:cBhvr>
                                      <p:tavLst>
                                        <p:tav tm="0">
                                          <p:val>
                                            <p:strVal val="2/3*#ppt_w"/>
                                          </p:val>
                                        </p:tav>
                                        <p:tav tm="100000">
                                          <p:val>
                                            <p:strVal val="#ppt_w"/>
                                          </p:val>
                                        </p:tav>
                                      </p:tavLst>
                                    </p:anim>
                                    <p:anim calcmode="lin" valueType="num">
                                      <p:cBhvr>
                                        <p:cTn id="9" dur="500" fill="hold"/>
                                        <p:tgtEl>
                                          <p:spTgt spid="54275"/>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5298" name="Rectangle 3"/>
          <p:cNvSpPr>
            <a:spLocks noGrp="1"/>
          </p:cNvSpPr>
          <p:nvPr>
            <p:ph type="body"/>
          </p:nvPr>
        </p:nvSpPr>
        <p:spPr>
          <a:xfrm>
            <a:off x="179388" y="1773238"/>
            <a:ext cx="2447925" cy="447675"/>
          </a:xfrm>
        </p:spPr>
        <p:txBody>
          <a:bodyPr vert="horz" wrap="square" anchor="t"/>
          <a:lstStyle/>
          <a:p>
            <a:pPr>
              <a:buNone/>
            </a:pPr>
            <a:r>
              <a:rPr lang="zh-CN" altLang="en-US" sz="2800" b="1">
                <a:latin typeface="黑体" pitchFamily="49" charset="-122"/>
                <a:ea typeface="黑体" pitchFamily="49" charset="-122"/>
              </a:rPr>
              <a:t>月光下的荷塘</a:t>
            </a:r>
          </a:p>
        </p:txBody>
      </p:sp>
      <p:sp>
        <p:nvSpPr>
          <p:cNvPr id="55299" name="Rectangle 4"/>
          <p:cNvSpPr/>
          <p:nvPr/>
        </p:nvSpPr>
        <p:spPr>
          <a:xfrm>
            <a:off x="179388" y="5013325"/>
            <a:ext cx="2447925" cy="457200"/>
          </a:xfrm>
          <a:prstGeom prst="rect">
            <a:avLst/>
          </a:prstGeom>
          <a:noFill/>
          <a:ln w="9525">
            <a:noFill/>
          </a:ln>
        </p:spPr>
        <p:txBody>
          <a:bodyPr/>
          <a:lstStyle/>
          <a:p>
            <a:pPr marL="342900" indent="-342900">
              <a:spcBef>
                <a:spcPct val="20000"/>
              </a:spcBef>
              <a:buClr>
                <a:schemeClr val="tx2"/>
              </a:buClr>
              <a:buSzPct val="75000"/>
              <a:buFont typeface="Wingdings" pitchFamily="2" charset="2"/>
              <a:buNone/>
            </a:pPr>
            <a:r>
              <a:rPr lang="zh-CN" altLang="en-US" sz="2800" b="1">
                <a:effectLst>
                  <a:outerShdw blurRad="38100" dist="38100" dir="2700000">
                    <a:srgbClr val="000000"/>
                  </a:outerShdw>
                </a:effectLst>
                <a:latin typeface="黑体" pitchFamily="49" charset="-122"/>
                <a:ea typeface="黑体" pitchFamily="49" charset="-122"/>
              </a:rPr>
              <a:t>荷塘上的月色</a:t>
            </a:r>
          </a:p>
        </p:txBody>
      </p:sp>
      <p:sp>
        <p:nvSpPr>
          <p:cNvPr id="55300" name="Text Box 5"/>
          <p:cNvSpPr txBox="1"/>
          <p:nvPr/>
        </p:nvSpPr>
        <p:spPr>
          <a:xfrm>
            <a:off x="2987675" y="188913"/>
            <a:ext cx="1204913" cy="519112"/>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荷塘</a:t>
            </a:r>
          </a:p>
        </p:txBody>
      </p:sp>
      <p:sp>
        <p:nvSpPr>
          <p:cNvPr id="55301" name="Text Box 6"/>
          <p:cNvSpPr txBox="1"/>
          <p:nvPr/>
        </p:nvSpPr>
        <p:spPr>
          <a:xfrm>
            <a:off x="2987675" y="836613"/>
            <a:ext cx="1204913" cy="519112"/>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荷叶</a:t>
            </a:r>
          </a:p>
        </p:txBody>
      </p:sp>
      <p:sp>
        <p:nvSpPr>
          <p:cNvPr id="55302" name="Text Box 7"/>
          <p:cNvSpPr txBox="1"/>
          <p:nvPr/>
        </p:nvSpPr>
        <p:spPr>
          <a:xfrm>
            <a:off x="2987675" y="1557338"/>
            <a:ext cx="1204913" cy="519112"/>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荷花</a:t>
            </a:r>
          </a:p>
        </p:txBody>
      </p:sp>
      <p:sp>
        <p:nvSpPr>
          <p:cNvPr id="55303" name="Text Box 8"/>
          <p:cNvSpPr txBox="1"/>
          <p:nvPr/>
        </p:nvSpPr>
        <p:spPr>
          <a:xfrm>
            <a:off x="2987675" y="2276475"/>
            <a:ext cx="1204913" cy="519113"/>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荷香</a:t>
            </a:r>
          </a:p>
        </p:txBody>
      </p:sp>
      <p:sp>
        <p:nvSpPr>
          <p:cNvPr id="55304" name="Text Box 9"/>
          <p:cNvSpPr txBox="1"/>
          <p:nvPr/>
        </p:nvSpPr>
        <p:spPr>
          <a:xfrm>
            <a:off x="2987675" y="2924175"/>
            <a:ext cx="1204913" cy="519113"/>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荷波</a:t>
            </a:r>
          </a:p>
        </p:txBody>
      </p:sp>
      <p:sp>
        <p:nvSpPr>
          <p:cNvPr id="55305" name="Text Box 10"/>
          <p:cNvSpPr txBox="1"/>
          <p:nvPr/>
        </p:nvSpPr>
        <p:spPr>
          <a:xfrm>
            <a:off x="2987675" y="3573463"/>
            <a:ext cx="1204913" cy="519112"/>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流水</a:t>
            </a:r>
          </a:p>
        </p:txBody>
      </p:sp>
      <p:sp>
        <p:nvSpPr>
          <p:cNvPr id="55306" name="AutoShape 11"/>
          <p:cNvSpPr/>
          <p:nvPr/>
        </p:nvSpPr>
        <p:spPr>
          <a:xfrm>
            <a:off x="2555875" y="404813"/>
            <a:ext cx="215900" cy="3529012"/>
          </a:xfrm>
          <a:prstGeom prst="leftBrace">
            <a:avLst>
              <a:gd name="adj1" fmla="val 136213"/>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55307" name="Text Box 12"/>
          <p:cNvSpPr txBox="1"/>
          <p:nvPr/>
        </p:nvSpPr>
        <p:spPr>
          <a:xfrm>
            <a:off x="2916238" y="4365625"/>
            <a:ext cx="1204912" cy="519113"/>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月光</a:t>
            </a:r>
          </a:p>
        </p:txBody>
      </p:sp>
      <p:sp>
        <p:nvSpPr>
          <p:cNvPr id="55308" name="Text Box 13"/>
          <p:cNvSpPr txBox="1"/>
          <p:nvPr/>
        </p:nvSpPr>
        <p:spPr>
          <a:xfrm>
            <a:off x="2916238" y="5084763"/>
            <a:ext cx="1204912" cy="519112"/>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月影</a:t>
            </a:r>
          </a:p>
        </p:txBody>
      </p:sp>
      <p:sp>
        <p:nvSpPr>
          <p:cNvPr id="55309" name="Text Box 14"/>
          <p:cNvSpPr txBox="1"/>
          <p:nvPr/>
        </p:nvSpPr>
        <p:spPr>
          <a:xfrm>
            <a:off x="2843213" y="5805488"/>
            <a:ext cx="1643062" cy="519112"/>
          </a:xfrm>
          <a:prstGeom prst="rect">
            <a:avLst/>
          </a:prstGeom>
          <a:noFill/>
          <a:ln w="9525">
            <a:noFill/>
          </a:ln>
        </p:spPr>
        <p:txBody>
          <a:bodyPr>
            <a:spAutoFit/>
          </a:bodyPr>
          <a:lstStyle/>
          <a:p>
            <a:pPr>
              <a:spcBef>
                <a:spcPct val="50000"/>
              </a:spcBef>
            </a:pPr>
            <a:r>
              <a:rPr lang="zh-CN" altLang="en-US" sz="2800">
                <a:solidFill>
                  <a:srgbClr val="FFFF66"/>
                </a:solidFill>
                <a:effectLst>
                  <a:outerShdw blurRad="38100" dist="38100" dir="2700000">
                    <a:srgbClr val="000000"/>
                  </a:outerShdw>
                </a:effectLst>
                <a:latin typeface="黑体" pitchFamily="49" charset="-122"/>
                <a:ea typeface="黑体" pitchFamily="49" charset="-122"/>
              </a:rPr>
              <a:t>光与影</a:t>
            </a:r>
          </a:p>
        </p:txBody>
      </p:sp>
      <p:sp>
        <p:nvSpPr>
          <p:cNvPr id="55310" name="AutoShape 15"/>
          <p:cNvSpPr/>
          <p:nvPr/>
        </p:nvSpPr>
        <p:spPr>
          <a:xfrm>
            <a:off x="2555875" y="4508500"/>
            <a:ext cx="215900" cy="1800225"/>
          </a:xfrm>
          <a:prstGeom prst="leftBrace">
            <a:avLst>
              <a:gd name="adj1" fmla="val 69485"/>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55311" name="Text Box 16"/>
          <p:cNvSpPr txBox="1"/>
          <p:nvPr/>
        </p:nvSpPr>
        <p:spPr>
          <a:xfrm>
            <a:off x="4067175" y="188913"/>
            <a:ext cx="2081213" cy="519112"/>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曲曲折折</a:t>
            </a:r>
          </a:p>
        </p:txBody>
      </p:sp>
      <p:sp>
        <p:nvSpPr>
          <p:cNvPr id="55312" name="Text Box 17"/>
          <p:cNvSpPr txBox="1"/>
          <p:nvPr/>
        </p:nvSpPr>
        <p:spPr>
          <a:xfrm>
            <a:off x="4067175" y="836613"/>
            <a:ext cx="4270375" cy="519112"/>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田田  亭亭的舞女的裙</a:t>
            </a:r>
          </a:p>
        </p:txBody>
      </p:sp>
      <p:sp>
        <p:nvSpPr>
          <p:cNvPr id="55313" name="Text Box 18"/>
          <p:cNvSpPr txBox="1"/>
          <p:nvPr/>
        </p:nvSpPr>
        <p:spPr>
          <a:xfrm>
            <a:off x="3995738" y="1557338"/>
            <a:ext cx="5400675" cy="519112"/>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袅娜  羞涩  星星  明珠  美人</a:t>
            </a:r>
          </a:p>
        </p:txBody>
      </p:sp>
      <p:sp>
        <p:nvSpPr>
          <p:cNvPr id="55314" name="Text Box 19"/>
          <p:cNvSpPr txBox="1"/>
          <p:nvPr/>
        </p:nvSpPr>
        <p:spPr>
          <a:xfrm>
            <a:off x="3995738" y="2276475"/>
            <a:ext cx="4929187" cy="519113"/>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远处高楼上渺茫的歌声</a:t>
            </a:r>
          </a:p>
        </p:txBody>
      </p:sp>
      <p:sp>
        <p:nvSpPr>
          <p:cNvPr id="55315" name="Text Box 20"/>
          <p:cNvSpPr txBox="1"/>
          <p:nvPr/>
        </p:nvSpPr>
        <p:spPr>
          <a:xfrm>
            <a:off x="4067175" y="2924175"/>
            <a:ext cx="2519363" cy="519113"/>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闪电  凝碧</a:t>
            </a:r>
          </a:p>
        </p:txBody>
      </p:sp>
      <p:sp>
        <p:nvSpPr>
          <p:cNvPr id="55316" name="Text Box 21"/>
          <p:cNvSpPr txBox="1"/>
          <p:nvPr/>
        </p:nvSpPr>
        <p:spPr>
          <a:xfrm>
            <a:off x="4140200" y="3573463"/>
            <a:ext cx="2519363" cy="519112"/>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脉脉</a:t>
            </a:r>
          </a:p>
        </p:txBody>
      </p:sp>
      <p:sp>
        <p:nvSpPr>
          <p:cNvPr id="55317" name="Text Box 22"/>
          <p:cNvSpPr txBox="1"/>
          <p:nvPr/>
        </p:nvSpPr>
        <p:spPr>
          <a:xfrm>
            <a:off x="4067175" y="4365625"/>
            <a:ext cx="3529013" cy="519113"/>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泻  浮  洗  笼</a:t>
            </a:r>
          </a:p>
        </p:txBody>
      </p:sp>
      <p:sp>
        <p:nvSpPr>
          <p:cNvPr id="55318" name="Text Box 23"/>
          <p:cNvSpPr txBox="1"/>
          <p:nvPr/>
        </p:nvSpPr>
        <p:spPr>
          <a:xfrm>
            <a:off x="4140200" y="5084763"/>
            <a:ext cx="2519363" cy="519112"/>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画</a:t>
            </a:r>
          </a:p>
        </p:txBody>
      </p:sp>
      <p:sp>
        <p:nvSpPr>
          <p:cNvPr id="55319" name="Text Box 24"/>
          <p:cNvSpPr txBox="1"/>
          <p:nvPr/>
        </p:nvSpPr>
        <p:spPr>
          <a:xfrm>
            <a:off x="4067175" y="5805488"/>
            <a:ext cx="4162425" cy="519112"/>
          </a:xfrm>
          <a:prstGeom prst="rect">
            <a:avLst/>
          </a:prstGeom>
          <a:noFill/>
          <a:ln w="9525">
            <a:noFill/>
          </a:ln>
        </p:spPr>
        <p:txBody>
          <a:bodyPr>
            <a:spAutoFit/>
          </a:bodyPr>
          <a:lstStyle/>
          <a:p>
            <a:pPr>
              <a:spcBef>
                <a:spcPct val="50000"/>
              </a:spcBef>
            </a:pPr>
            <a:r>
              <a:rPr lang="zh-CN" altLang="en-US" sz="2800">
                <a:latin typeface="黑体" pitchFamily="49" charset="-122"/>
                <a:ea typeface="黑体" pitchFamily="49" charset="-122"/>
              </a:rPr>
              <a:t>梵阿玲上奏着的名曲</a:t>
            </a:r>
          </a:p>
        </p:txBody>
      </p:sp>
      <p:sp>
        <p:nvSpPr>
          <p:cNvPr id="55320" name="Text Box 25"/>
          <p:cNvSpPr txBox="1"/>
          <p:nvPr/>
        </p:nvSpPr>
        <p:spPr>
          <a:xfrm>
            <a:off x="0" y="2276475"/>
            <a:ext cx="2519363" cy="519113"/>
          </a:xfrm>
          <a:prstGeom prst="rect">
            <a:avLst/>
          </a:prstGeom>
          <a:noFill/>
          <a:ln w="9525">
            <a:noFill/>
          </a:ln>
        </p:spPr>
        <p:txBody>
          <a:bodyPr>
            <a:spAutoFit/>
          </a:bodyPr>
          <a:lstStyle/>
          <a:p>
            <a:pPr>
              <a:spcBef>
                <a:spcPct val="50000"/>
              </a:spcBef>
            </a:pPr>
            <a:r>
              <a:rPr lang="zh-CN" altLang="en-US" sz="2800" b="1">
                <a:latin typeface="楷体" pitchFamily="49" charset="-122"/>
                <a:ea typeface="楷体" pitchFamily="49" charset="-122"/>
              </a:rPr>
              <a:t>（素淡 宁静）</a:t>
            </a:r>
          </a:p>
        </p:txBody>
      </p:sp>
      <p:sp>
        <p:nvSpPr>
          <p:cNvPr id="55321" name="Text Box 26"/>
          <p:cNvSpPr txBox="1"/>
          <p:nvPr/>
        </p:nvSpPr>
        <p:spPr>
          <a:xfrm>
            <a:off x="0" y="5445125"/>
            <a:ext cx="2519363" cy="519113"/>
          </a:xfrm>
          <a:prstGeom prst="rect">
            <a:avLst/>
          </a:prstGeom>
          <a:noFill/>
          <a:ln w="9525">
            <a:noFill/>
          </a:ln>
        </p:spPr>
        <p:txBody>
          <a:bodyPr>
            <a:spAutoFit/>
          </a:bodyPr>
          <a:lstStyle/>
          <a:p>
            <a:pPr>
              <a:spcBef>
                <a:spcPct val="50000"/>
              </a:spcBef>
            </a:pPr>
            <a:r>
              <a:rPr lang="zh-CN" altLang="en-US" sz="2800" b="1">
                <a:latin typeface="楷体" pitchFamily="49" charset="-122"/>
                <a:ea typeface="楷体" pitchFamily="49" charset="-122"/>
              </a:rPr>
              <a:t>（朦胧 柔和）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additive="base">
                                        <p:cTn id="7" dur="500" fill="hold"/>
                                        <p:tgtEl>
                                          <p:spTgt spid="552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52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8" nodeType="clickEffect">
                                  <p:stCondLst>
                                    <p:cond delay="0"/>
                                  </p:stCondLst>
                                  <p:childTnLst>
                                    <p:set>
                                      <p:cBhvr>
                                        <p:cTn id="13" dur="1" fill="hold">
                                          <p:stCondLst>
                                            <p:cond delay="0"/>
                                          </p:stCondLst>
                                        </p:cTn>
                                        <p:tgtEl>
                                          <p:spTgt spid="55306"/>
                                        </p:tgtEl>
                                        <p:attrNameLst>
                                          <p:attrName>style.visibility</p:attrName>
                                        </p:attrNameLst>
                                      </p:cBhvr>
                                      <p:to>
                                        <p:strVal val="visible"/>
                                      </p:to>
                                    </p:set>
                                    <p:animEffect transition="in" filter="blinds(horizontal)">
                                      <p:cBhvr>
                                        <p:cTn id="14" dur="500"/>
                                        <p:tgtEl>
                                          <p:spTgt spid="55306"/>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3" presetClass="entr" presetSubtype="10" fill="hold" grpId="2" nodeType="clickEffect">
                                  <p:stCondLst>
                                    <p:cond delay="0"/>
                                  </p:stCondLst>
                                  <p:childTnLst>
                                    <p:set>
                                      <p:cBhvr>
                                        <p:cTn id="19" dur="1" fill="hold">
                                          <p:stCondLst>
                                            <p:cond delay="0"/>
                                          </p:stCondLst>
                                        </p:cTn>
                                        <p:tgtEl>
                                          <p:spTgt spid="55300"/>
                                        </p:tgtEl>
                                        <p:attrNameLst>
                                          <p:attrName>style.visibility</p:attrName>
                                        </p:attrNameLst>
                                      </p:cBhvr>
                                      <p:to>
                                        <p:strVal val="visible"/>
                                      </p:to>
                                    </p:set>
                                    <p:animEffect transition="in" filter="blinds(horizontal)">
                                      <p:cBhvr>
                                        <p:cTn id="20" dur="500"/>
                                        <p:tgtEl>
                                          <p:spTgt spid="55300"/>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grpId="3" nodeType="clickEffect">
                                  <p:stCondLst>
                                    <p:cond delay="0"/>
                                  </p:stCondLst>
                                  <p:childTnLst>
                                    <p:set>
                                      <p:cBhvr>
                                        <p:cTn id="25" dur="1" fill="hold">
                                          <p:stCondLst>
                                            <p:cond delay="0"/>
                                          </p:stCondLst>
                                        </p:cTn>
                                        <p:tgtEl>
                                          <p:spTgt spid="55301"/>
                                        </p:tgtEl>
                                        <p:attrNameLst>
                                          <p:attrName>style.visibility</p:attrName>
                                        </p:attrNameLst>
                                      </p:cBhvr>
                                      <p:to>
                                        <p:strVal val="visible"/>
                                      </p:to>
                                    </p:set>
                                    <p:animEffect transition="in" filter="blinds(horizontal)">
                                      <p:cBhvr>
                                        <p:cTn id="26" dur="500"/>
                                        <p:tgtEl>
                                          <p:spTgt spid="55301"/>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3" presetClass="entr" presetSubtype="10" fill="hold" grpId="4" nodeType="clickEffect">
                                  <p:stCondLst>
                                    <p:cond delay="0"/>
                                  </p:stCondLst>
                                  <p:childTnLst>
                                    <p:set>
                                      <p:cBhvr>
                                        <p:cTn id="31" dur="1" fill="hold">
                                          <p:stCondLst>
                                            <p:cond delay="0"/>
                                          </p:stCondLst>
                                        </p:cTn>
                                        <p:tgtEl>
                                          <p:spTgt spid="55302"/>
                                        </p:tgtEl>
                                        <p:attrNameLst>
                                          <p:attrName>style.visibility</p:attrName>
                                        </p:attrNameLst>
                                      </p:cBhvr>
                                      <p:to>
                                        <p:strVal val="visible"/>
                                      </p:to>
                                    </p:set>
                                    <p:animEffect transition="in" filter="blinds(horizontal)">
                                      <p:cBhvr>
                                        <p:cTn id="32" dur="500"/>
                                        <p:tgtEl>
                                          <p:spTgt spid="55302"/>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3" presetClass="entr" presetSubtype="10" fill="hold" grpId="5" nodeType="clickEffect">
                                  <p:stCondLst>
                                    <p:cond delay="0"/>
                                  </p:stCondLst>
                                  <p:childTnLst>
                                    <p:set>
                                      <p:cBhvr>
                                        <p:cTn id="37" dur="1" fill="hold">
                                          <p:stCondLst>
                                            <p:cond delay="0"/>
                                          </p:stCondLst>
                                        </p:cTn>
                                        <p:tgtEl>
                                          <p:spTgt spid="55303"/>
                                        </p:tgtEl>
                                        <p:attrNameLst>
                                          <p:attrName>style.visibility</p:attrName>
                                        </p:attrNameLst>
                                      </p:cBhvr>
                                      <p:to>
                                        <p:strVal val="visible"/>
                                      </p:to>
                                    </p:set>
                                    <p:animEffect transition="in" filter="blinds(horizontal)">
                                      <p:cBhvr>
                                        <p:cTn id="38" dur="500"/>
                                        <p:tgtEl>
                                          <p:spTgt spid="55303"/>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3" presetClass="entr" presetSubtype="10" fill="hold" grpId="6" nodeType="clickEffect">
                                  <p:stCondLst>
                                    <p:cond delay="0"/>
                                  </p:stCondLst>
                                  <p:childTnLst>
                                    <p:set>
                                      <p:cBhvr>
                                        <p:cTn id="43" dur="1" fill="hold">
                                          <p:stCondLst>
                                            <p:cond delay="0"/>
                                          </p:stCondLst>
                                        </p:cTn>
                                        <p:tgtEl>
                                          <p:spTgt spid="55304"/>
                                        </p:tgtEl>
                                        <p:attrNameLst>
                                          <p:attrName>style.visibility</p:attrName>
                                        </p:attrNameLst>
                                      </p:cBhvr>
                                      <p:to>
                                        <p:strVal val="visible"/>
                                      </p:to>
                                    </p:set>
                                    <p:animEffect transition="in" filter="blinds(horizontal)">
                                      <p:cBhvr>
                                        <p:cTn id="44" dur="500"/>
                                        <p:tgtEl>
                                          <p:spTgt spid="55304"/>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3" presetClass="entr" presetSubtype="10" fill="hold" grpId="7" nodeType="clickEffect">
                                  <p:stCondLst>
                                    <p:cond delay="0"/>
                                  </p:stCondLst>
                                  <p:childTnLst>
                                    <p:set>
                                      <p:cBhvr>
                                        <p:cTn id="49" dur="1" fill="hold">
                                          <p:stCondLst>
                                            <p:cond delay="0"/>
                                          </p:stCondLst>
                                        </p:cTn>
                                        <p:tgtEl>
                                          <p:spTgt spid="55305"/>
                                        </p:tgtEl>
                                        <p:attrNameLst>
                                          <p:attrName>style.visibility</p:attrName>
                                        </p:attrNameLst>
                                      </p:cBhvr>
                                      <p:to>
                                        <p:strVal val="visible"/>
                                      </p:to>
                                    </p:set>
                                    <p:animEffect transition="in" filter="blinds(horizontal)">
                                      <p:cBhvr>
                                        <p:cTn id="50" dur="500"/>
                                        <p:tgtEl>
                                          <p:spTgt spid="55305"/>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3" presetClass="entr" presetSubtype="10" fill="hold" grpId="13" nodeType="clickEffect">
                                  <p:stCondLst>
                                    <p:cond delay="0"/>
                                  </p:stCondLst>
                                  <p:childTnLst>
                                    <p:set>
                                      <p:cBhvr>
                                        <p:cTn id="55" dur="1" fill="hold">
                                          <p:stCondLst>
                                            <p:cond delay="0"/>
                                          </p:stCondLst>
                                        </p:cTn>
                                        <p:tgtEl>
                                          <p:spTgt spid="55311"/>
                                        </p:tgtEl>
                                        <p:attrNameLst>
                                          <p:attrName>style.visibility</p:attrName>
                                        </p:attrNameLst>
                                      </p:cBhvr>
                                      <p:to>
                                        <p:strVal val="visible"/>
                                      </p:to>
                                    </p:set>
                                    <p:animEffect transition="in" filter="blinds(horizontal)">
                                      <p:cBhvr>
                                        <p:cTn id="56" dur="500"/>
                                        <p:tgtEl>
                                          <p:spTgt spid="55311"/>
                                        </p:tgtEl>
                                      </p:cBhvr>
                                    </p:animEffec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3" presetClass="entr" presetSubtype="10" fill="hold" grpId="14" nodeType="clickEffect">
                                  <p:stCondLst>
                                    <p:cond delay="0"/>
                                  </p:stCondLst>
                                  <p:childTnLst>
                                    <p:set>
                                      <p:cBhvr>
                                        <p:cTn id="61" dur="1" fill="hold">
                                          <p:stCondLst>
                                            <p:cond delay="0"/>
                                          </p:stCondLst>
                                        </p:cTn>
                                        <p:tgtEl>
                                          <p:spTgt spid="55312"/>
                                        </p:tgtEl>
                                        <p:attrNameLst>
                                          <p:attrName>style.visibility</p:attrName>
                                        </p:attrNameLst>
                                      </p:cBhvr>
                                      <p:to>
                                        <p:strVal val="visible"/>
                                      </p:to>
                                    </p:set>
                                    <p:animEffect transition="in" filter="blinds(horizontal)">
                                      <p:cBhvr>
                                        <p:cTn id="62" dur="500"/>
                                        <p:tgtEl>
                                          <p:spTgt spid="55312"/>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3" presetClass="entr" presetSubtype="10" fill="hold" grpId="15" nodeType="clickEffect">
                                  <p:stCondLst>
                                    <p:cond delay="0"/>
                                  </p:stCondLst>
                                  <p:childTnLst>
                                    <p:set>
                                      <p:cBhvr>
                                        <p:cTn id="67" dur="1" fill="hold">
                                          <p:stCondLst>
                                            <p:cond delay="0"/>
                                          </p:stCondLst>
                                        </p:cTn>
                                        <p:tgtEl>
                                          <p:spTgt spid="55313"/>
                                        </p:tgtEl>
                                        <p:attrNameLst>
                                          <p:attrName>style.visibility</p:attrName>
                                        </p:attrNameLst>
                                      </p:cBhvr>
                                      <p:to>
                                        <p:strVal val="visible"/>
                                      </p:to>
                                    </p:set>
                                    <p:animEffect transition="in" filter="blinds(horizontal)">
                                      <p:cBhvr>
                                        <p:cTn id="68" dur="500"/>
                                        <p:tgtEl>
                                          <p:spTgt spid="55313"/>
                                        </p:tgtEl>
                                      </p:cBhvr>
                                    </p:animEffect>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3" presetClass="entr" presetSubtype="10" fill="hold" grpId="16" nodeType="clickEffect">
                                  <p:stCondLst>
                                    <p:cond delay="0"/>
                                  </p:stCondLst>
                                  <p:childTnLst>
                                    <p:set>
                                      <p:cBhvr>
                                        <p:cTn id="73" dur="1" fill="hold">
                                          <p:stCondLst>
                                            <p:cond delay="0"/>
                                          </p:stCondLst>
                                        </p:cTn>
                                        <p:tgtEl>
                                          <p:spTgt spid="55314"/>
                                        </p:tgtEl>
                                        <p:attrNameLst>
                                          <p:attrName>style.visibility</p:attrName>
                                        </p:attrNameLst>
                                      </p:cBhvr>
                                      <p:to>
                                        <p:strVal val="visible"/>
                                      </p:to>
                                    </p:set>
                                    <p:animEffect transition="in" filter="blinds(horizontal)">
                                      <p:cBhvr>
                                        <p:cTn id="74" dur="500"/>
                                        <p:tgtEl>
                                          <p:spTgt spid="55314"/>
                                        </p:tgtEl>
                                      </p:cBhvr>
                                    </p:animEffect>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3" presetClass="entr" presetSubtype="10" fill="hold" grpId="17" nodeType="clickEffect">
                                  <p:stCondLst>
                                    <p:cond delay="0"/>
                                  </p:stCondLst>
                                  <p:childTnLst>
                                    <p:set>
                                      <p:cBhvr>
                                        <p:cTn id="79" dur="1" fill="hold">
                                          <p:stCondLst>
                                            <p:cond delay="0"/>
                                          </p:stCondLst>
                                        </p:cTn>
                                        <p:tgtEl>
                                          <p:spTgt spid="55315"/>
                                        </p:tgtEl>
                                        <p:attrNameLst>
                                          <p:attrName>style.visibility</p:attrName>
                                        </p:attrNameLst>
                                      </p:cBhvr>
                                      <p:to>
                                        <p:strVal val="visible"/>
                                      </p:to>
                                    </p:set>
                                    <p:animEffect transition="in" filter="blinds(horizontal)">
                                      <p:cBhvr>
                                        <p:cTn id="80" dur="500"/>
                                        <p:tgtEl>
                                          <p:spTgt spid="55315"/>
                                        </p:tgtEl>
                                      </p:cBhvr>
                                    </p:animEffect>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3" presetClass="entr" presetSubtype="10" fill="hold" grpId="18" nodeType="clickEffect">
                                  <p:stCondLst>
                                    <p:cond delay="0"/>
                                  </p:stCondLst>
                                  <p:childTnLst>
                                    <p:set>
                                      <p:cBhvr>
                                        <p:cTn id="85" dur="1" fill="hold">
                                          <p:stCondLst>
                                            <p:cond delay="0"/>
                                          </p:stCondLst>
                                        </p:cTn>
                                        <p:tgtEl>
                                          <p:spTgt spid="55316"/>
                                        </p:tgtEl>
                                        <p:attrNameLst>
                                          <p:attrName>style.visibility</p:attrName>
                                        </p:attrNameLst>
                                      </p:cBhvr>
                                      <p:to>
                                        <p:strVal val="visible"/>
                                      </p:to>
                                    </p:set>
                                    <p:animEffect transition="in" filter="blinds(horizontal)">
                                      <p:cBhvr>
                                        <p:cTn id="86" dur="500"/>
                                        <p:tgtEl>
                                          <p:spTgt spid="55316"/>
                                        </p:tgtEl>
                                      </p:cBhvr>
                                    </p:animEffect>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3" presetClass="entr" presetSubtype="10" fill="hold" grpId="22" nodeType="clickEffect">
                                  <p:stCondLst>
                                    <p:cond delay="0"/>
                                  </p:stCondLst>
                                  <p:childTnLst>
                                    <p:set>
                                      <p:cBhvr>
                                        <p:cTn id="91" dur="1" fill="hold">
                                          <p:stCondLst>
                                            <p:cond delay="0"/>
                                          </p:stCondLst>
                                        </p:cTn>
                                        <p:tgtEl>
                                          <p:spTgt spid="55320"/>
                                        </p:tgtEl>
                                        <p:attrNameLst>
                                          <p:attrName>style.visibility</p:attrName>
                                        </p:attrNameLst>
                                      </p:cBhvr>
                                      <p:to>
                                        <p:strVal val="visible"/>
                                      </p:to>
                                    </p:set>
                                    <p:animEffect transition="in" filter="blinds(horizontal)">
                                      <p:cBhvr>
                                        <p:cTn id="92" dur="500"/>
                                        <p:tgtEl>
                                          <p:spTgt spid="55320"/>
                                        </p:tgtEl>
                                      </p:cBhvr>
                                    </p:animEffect>
                                  </p:child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2" presetClass="entr" presetSubtype="8" fill="hold" grpId="1" nodeType="clickEffect">
                                  <p:stCondLst>
                                    <p:cond delay="0"/>
                                  </p:stCondLst>
                                  <p:childTnLst>
                                    <p:set>
                                      <p:cBhvr>
                                        <p:cTn id="97" dur="1" fill="hold">
                                          <p:stCondLst>
                                            <p:cond delay="0"/>
                                          </p:stCondLst>
                                        </p:cTn>
                                        <p:tgtEl>
                                          <p:spTgt spid="55299"/>
                                        </p:tgtEl>
                                        <p:attrNameLst>
                                          <p:attrName>style.visibility</p:attrName>
                                        </p:attrNameLst>
                                      </p:cBhvr>
                                      <p:to>
                                        <p:strVal val="visible"/>
                                      </p:to>
                                    </p:set>
                                    <p:anim calcmode="lin" valueType="num">
                                      <p:cBhvr additive="base">
                                        <p:cTn id="98" dur="500" fill="hold"/>
                                        <p:tgtEl>
                                          <p:spTgt spid="55299"/>
                                        </p:tgtEl>
                                        <p:attrNameLst>
                                          <p:attrName>ppt_x</p:attrName>
                                        </p:attrNameLst>
                                      </p:cBhvr>
                                      <p:tavLst>
                                        <p:tav tm="0">
                                          <p:val>
                                            <p:strVal val="0-#ppt_w/2"/>
                                          </p:val>
                                        </p:tav>
                                        <p:tav tm="100000">
                                          <p:val>
                                            <p:strVal val="#ppt_x"/>
                                          </p:val>
                                        </p:tav>
                                      </p:tavLst>
                                    </p:anim>
                                    <p:anim calcmode="lin" valueType="num">
                                      <p:cBhvr additive="base">
                                        <p:cTn id="99"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100" fill="hold" nodeType="clickPar">
                      <p:stCondLst>
                        <p:cond delay="indefinite"/>
                      </p:stCondLst>
                      <p:childTnLst>
                        <p:par>
                          <p:cTn id="101" fill="hold" nodeType="withGroup">
                            <p:stCondLst>
                              <p:cond delay="indefinite"/>
                            </p:stCondLst>
                          </p:cTn>
                        </p:par>
                        <p:par>
                          <p:cTn id="102" fill="hold" nodeType="afterGroup">
                            <p:stCondLst>
                              <p:cond delay="0"/>
                            </p:stCondLst>
                            <p:childTnLst>
                              <p:par>
                                <p:cTn id="103" presetID="3" presetClass="entr" presetSubtype="10" fill="hold" grpId="12" nodeType="clickEffect">
                                  <p:stCondLst>
                                    <p:cond delay="0"/>
                                  </p:stCondLst>
                                  <p:childTnLst>
                                    <p:set>
                                      <p:cBhvr>
                                        <p:cTn id="104" dur="1" fill="hold">
                                          <p:stCondLst>
                                            <p:cond delay="0"/>
                                          </p:stCondLst>
                                        </p:cTn>
                                        <p:tgtEl>
                                          <p:spTgt spid="55310"/>
                                        </p:tgtEl>
                                        <p:attrNameLst>
                                          <p:attrName>style.visibility</p:attrName>
                                        </p:attrNameLst>
                                      </p:cBhvr>
                                      <p:to>
                                        <p:strVal val="visible"/>
                                      </p:to>
                                    </p:set>
                                    <p:animEffect transition="in" filter="blinds(horizontal)">
                                      <p:cBhvr>
                                        <p:cTn id="105" dur="500"/>
                                        <p:tgtEl>
                                          <p:spTgt spid="55310"/>
                                        </p:tgtEl>
                                      </p:cBhvr>
                                    </p:animEffect>
                                  </p:childTnLst>
                                </p:cTn>
                              </p:par>
                            </p:childTnLst>
                          </p:cTn>
                        </p:par>
                      </p:childTnLst>
                    </p:cTn>
                  </p:par>
                  <p:par>
                    <p:cTn id="106" fill="hold" nodeType="clickPar">
                      <p:stCondLst>
                        <p:cond delay="indefinite"/>
                      </p:stCondLst>
                      <p:childTnLst>
                        <p:par>
                          <p:cTn id="107" fill="hold" nodeType="withGroup">
                            <p:stCondLst>
                              <p:cond delay="indefinite"/>
                            </p:stCondLst>
                          </p:cTn>
                        </p:par>
                        <p:par>
                          <p:cTn id="108" fill="hold" nodeType="afterGroup">
                            <p:stCondLst>
                              <p:cond delay="0"/>
                            </p:stCondLst>
                            <p:childTnLst>
                              <p:par>
                                <p:cTn id="109" presetID="3" presetClass="entr" presetSubtype="10" fill="hold" grpId="9" nodeType="clickEffect">
                                  <p:stCondLst>
                                    <p:cond delay="0"/>
                                  </p:stCondLst>
                                  <p:childTnLst>
                                    <p:set>
                                      <p:cBhvr>
                                        <p:cTn id="110" dur="1" fill="hold">
                                          <p:stCondLst>
                                            <p:cond delay="0"/>
                                          </p:stCondLst>
                                        </p:cTn>
                                        <p:tgtEl>
                                          <p:spTgt spid="55307"/>
                                        </p:tgtEl>
                                        <p:attrNameLst>
                                          <p:attrName>style.visibility</p:attrName>
                                        </p:attrNameLst>
                                      </p:cBhvr>
                                      <p:to>
                                        <p:strVal val="visible"/>
                                      </p:to>
                                    </p:set>
                                    <p:animEffect transition="in" filter="blinds(horizontal)">
                                      <p:cBhvr>
                                        <p:cTn id="111" dur="500"/>
                                        <p:tgtEl>
                                          <p:spTgt spid="55307"/>
                                        </p:tgtEl>
                                      </p:cBhvr>
                                    </p:animEffect>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3" presetClass="entr" presetSubtype="10" fill="hold" grpId="10" nodeType="clickEffect">
                                  <p:stCondLst>
                                    <p:cond delay="0"/>
                                  </p:stCondLst>
                                  <p:childTnLst>
                                    <p:set>
                                      <p:cBhvr>
                                        <p:cTn id="116" dur="1" fill="hold">
                                          <p:stCondLst>
                                            <p:cond delay="0"/>
                                          </p:stCondLst>
                                        </p:cTn>
                                        <p:tgtEl>
                                          <p:spTgt spid="55308"/>
                                        </p:tgtEl>
                                        <p:attrNameLst>
                                          <p:attrName>style.visibility</p:attrName>
                                        </p:attrNameLst>
                                      </p:cBhvr>
                                      <p:to>
                                        <p:strVal val="visible"/>
                                      </p:to>
                                    </p:set>
                                    <p:animEffect transition="in" filter="blinds(horizontal)">
                                      <p:cBhvr>
                                        <p:cTn id="117" dur="500"/>
                                        <p:tgtEl>
                                          <p:spTgt spid="55308"/>
                                        </p:tgtEl>
                                      </p:cBhvr>
                                    </p:animEffect>
                                  </p:childTnLst>
                                </p:cTn>
                              </p:par>
                            </p:childTnLst>
                          </p:cTn>
                        </p:par>
                      </p:childTnLst>
                    </p:cTn>
                  </p:par>
                  <p:par>
                    <p:cTn id="118" fill="hold" nodeType="clickPar">
                      <p:stCondLst>
                        <p:cond delay="indefinite"/>
                      </p:stCondLst>
                      <p:childTnLst>
                        <p:par>
                          <p:cTn id="119" fill="hold" nodeType="withGroup">
                            <p:stCondLst>
                              <p:cond delay="indefinite"/>
                            </p:stCondLst>
                          </p:cTn>
                        </p:par>
                        <p:par>
                          <p:cTn id="120" fill="hold" nodeType="afterGroup">
                            <p:stCondLst>
                              <p:cond delay="0"/>
                            </p:stCondLst>
                            <p:childTnLst>
                              <p:par>
                                <p:cTn id="121" presetID="3" presetClass="entr" presetSubtype="10" fill="hold" grpId="11" nodeType="clickEffect">
                                  <p:stCondLst>
                                    <p:cond delay="0"/>
                                  </p:stCondLst>
                                  <p:childTnLst>
                                    <p:set>
                                      <p:cBhvr>
                                        <p:cTn id="122" dur="1" fill="hold">
                                          <p:stCondLst>
                                            <p:cond delay="0"/>
                                          </p:stCondLst>
                                        </p:cTn>
                                        <p:tgtEl>
                                          <p:spTgt spid="55309"/>
                                        </p:tgtEl>
                                        <p:attrNameLst>
                                          <p:attrName>style.visibility</p:attrName>
                                        </p:attrNameLst>
                                      </p:cBhvr>
                                      <p:to>
                                        <p:strVal val="visible"/>
                                      </p:to>
                                    </p:set>
                                    <p:animEffect transition="in" filter="blinds(horizontal)">
                                      <p:cBhvr>
                                        <p:cTn id="123" dur="500"/>
                                        <p:tgtEl>
                                          <p:spTgt spid="55309"/>
                                        </p:tgtEl>
                                      </p:cBhvr>
                                    </p:animEffect>
                                  </p:childTnLst>
                                </p:cTn>
                              </p:par>
                            </p:childTnLst>
                          </p:cTn>
                        </p:par>
                      </p:childTnLst>
                    </p:cTn>
                  </p:par>
                  <p:par>
                    <p:cTn id="124" fill="hold" nodeType="clickPar">
                      <p:stCondLst>
                        <p:cond delay="indefinite"/>
                      </p:stCondLst>
                      <p:childTnLst>
                        <p:par>
                          <p:cTn id="125" fill="hold" nodeType="withGroup">
                            <p:stCondLst>
                              <p:cond delay="indefinite"/>
                            </p:stCondLst>
                          </p:cTn>
                        </p:par>
                        <p:par>
                          <p:cTn id="126" fill="hold" nodeType="afterGroup">
                            <p:stCondLst>
                              <p:cond delay="0"/>
                            </p:stCondLst>
                            <p:childTnLst>
                              <p:par>
                                <p:cTn id="127" presetID="3" presetClass="entr" presetSubtype="10" fill="hold" grpId="19" nodeType="clickEffect">
                                  <p:stCondLst>
                                    <p:cond delay="0"/>
                                  </p:stCondLst>
                                  <p:childTnLst>
                                    <p:set>
                                      <p:cBhvr>
                                        <p:cTn id="128" dur="1" fill="hold">
                                          <p:stCondLst>
                                            <p:cond delay="0"/>
                                          </p:stCondLst>
                                        </p:cTn>
                                        <p:tgtEl>
                                          <p:spTgt spid="55317"/>
                                        </p:tgtEl>
                                        <p:attrNameLst>
                                          <p:attrName>style.visibility</p:attrName>
                                        </p:attrNameLst>
                                      </p:cBhvr>
                                      <p:to>
                                        <p:strVal val="visible"/>
                                      </p:to>
                                    </p:set>
                                    <p:animEffect transition="in" filter="blinds(horizontal)">
                                      <p:cBhvr>
                                        <p:cTn id="129" dur="500"/>
                                        <p:tgtEl>
                                          <p:spTgt spid="55317"/>
                                        </p:tgtEl>
                                      </p:cBhvr>
                                    </p:animEffect>
                                  </p:childTnLst>
                                </p:cTn>
                              </p:par>
                            </p:childTnLst>
                          </p:cTn>
                        </p:par>
                      </p:childTnLst>
                    </p:cTn>
                  </p:par>
                  <p:par>
                    <p:cTn id="130" fill="hold" nodeType="clickPar">
                      <p:stCondLst>
                        <p:cond delay="indefinite"/>
                      </p:stCondLst>
                      <p:childTnLst>
                        <p:par>
                          <p:cTn id="131" fill="hold" nodeType="withGroup">
                            <p:stCondLst>
                              <p:cond delay="indefinite"/>
                            </p:stCondLst>
                          </p:cTn>
                        </p:par>
                        <p:par>
                          <p:cTn id="132" fill="hold" nodeType="afterGroup">
                            <p:stCondLst>
                              <p:cond delay="0"/>
                            </p:stCondLst>
                            <p:childTnLst>
                              <p:par>
                                <p:cTn id="133" presetID="3" presetClass="entr" presetSubtype="10" fill="hold" grpId="20" nodeType="clickEffect">
                                  <p:stCondLst>
                                    <p:cond delay="0"/>
                                  </p:stCondLst>
                                  <p:childTnLst>
                                    <p:set>
                                      <p:cBhvr>
                                        <p:cTn id="134" dur="1" fill="hold">
                                          <p:stCondLst>
                                            <p:cond delay="0"/>
                                          </p:stCondLst>
                                        </p:cTn>
                                        <p:tgtEl>
                                          <p:spTgt spid="55318"/>
                                        </p:tgtEl>
                                        <p:attrNameLst>
                                          <p:attrName>style.visibility</p:attrName>
                                        </p:attrNameLst>
                                      </p:cBhvr>
                                      <p:to>
                                        <p:strVal val="visible"/>
                                      </p:to>
                                    </p:set>
                                    <p:animEffect transition="in" filter="blinds(horizontal)">
                                      <p:cBhvr>
                                        <p:cTn id="135" dur="500"/>
                                        <p:tgtEl>
                                          <p:spTgt spid="55318"/>
                                        </p:tgtEl>
                                      </p:cBhvr>
                                    </p:animEffect>
                                  </p:childTnLst>
                                </p:cTn>
                              </p:par>
                            </p:childTnLst>
                          </p:cTn>
                        </p:par>
                      </p:childTnLst>
                    </p:cTn>
                  </p:par>
                  <p:par>
                    <p:cTn id="136" fill="hold" nodeType="clickPar">
                      <p:stCondLst>
                        <p:cond delay="indefinite"/>
                      </p:stCondLst>
                      <p:childTnLst>
                        <p:par>
                          <p:cTn id="137" fill="hold" nodeType="withGroup">
                            <p:stCondLst>
                              <p:cond delay="indefinite"/>
                            </p:stCondLst>
                          </p:cTn>
                        </p:par>
                        <p:par>
                          <p:cTn id="138" fill="hold" nodeType="afterGroup">
                            <p:stCondLst>
                              <p:cond delay="0"/>
                            </p:stCondLst>
                            <p:childTnLst>
                              <p:par>
                                <p:cTn id="139" presetID="3" presetClass="entr" presetSubtype="10" fill="hold" grpId="21" nodeType="clickEffect">
                                  <p:stCondLst>
                                    <p:cond delay="0"/>
                                  </p:stCondLst>
                                  <p:childTnLst>
                                    <p:set>
                                      <p:cBhvr>
                                        <p:cTn id="140" dur="1" fill="hold">
                                          <p:stCondLst>
                                            <p:cond delay="0"/>
                                          </p:stCondLst>
                                        </p:cTn>
                                        <p:tgtEl>
                                          <p:spTgt spid="55319"/>
                                        </p:tgtEl>
                                        <p:attrNameLst>
                                          <p:attrName>style.visibility</p:attrName>
                                        </p:attrNameLst>
                                      </p:cBhvr>
                                      <p:to>
                                        <p:strVal val="visible"/>
                                      </p:to>
                                    </p:set>
                                    <p:animEffect transition="in" filter="blinds(horizontal)">
                                      <p:cBhvr>
                                        <p:cTn id="141" dur="500"/>
                                        <p:tgtEl>
                                          <p:spTgt spid="55319"/>
                                        </p:tgtEl>
                                      </p:cBhvr>
                                    </p:animEffect>
                                  </p:childTnLst>
                                </p:cTn>
                              </p:par>
                            </p:childTnLst>
                          </p:cTn>
                        </p:par>
                      </p:childTnLst>
                    </p:cTn>
                  </p:par>
                  <p:par>
                    <p:cTn id="142" fill="hold" nodeType="clickPar">
                      <p:stCondLst>
                        <p:cond delay="indefinite"/>
                      </p:stCondLst>
                      <p:childTnLst>
                        <p:par>
                          <p:cTn id="143" fill="hold" nodeType="withGroup">
                            <p:stCondLst>
                              <p:cond delay="indefinite"/>
                            </p:stCondLst>
                          </p:cTn>
                        </p:par>
                        <p:par>
                          <p:cTn id="144" fill="hold" nodeType="afterGroup">
                            <p:stCondLst>
                              <p:cond delay="0"/>
                            </p:stCondLst>
                            <p:childTnLst>
                              <p:par>
                                <p:cTn id="145" presetID="3" presetClass="entr" presetSubtype="10" fill="hold" grpId="23" nodeType="clickEffect">
                                  <p:stCondLst>
                                    <p:cond delay="0"/>
                                  </p:stCondLst>
                                  <p:childTnLst>
                                    <p:set>
                                      <p:cBhvr>
                                        <p:cTn id="146" dur="1" fill="hold">
                                          <p:stCondLst>
                                            <p:cond delay="0"/>
                                          </p:stCondLst>
                                        </p:cTn>
                                        <p:tgtEl>
                                          <p:spTgt spid="55321"/>
                                        </p:tgtEl>
                                        <p:attrNameLst>
                                          <p:attrName>style.visibility</p:attrName>
                                        </p:attrNameLst>
                                      </p:cBhvr>
                                      <p:to>
                                        <p:strVal val="visible"/>
                                      </p:to>
                                    </p:set>
                                    <p:animEffect transition="in" filter="blinds(horizontal)">
                                      <p:cBhvr>
                                        <p:cTn id="147" dur="500"/>
                                        <p:tgtEl>
                                          <p:spTgt spid="55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p:bldP spid="55299" grpId="1"/>
      <p:bldP spid="55300" grpId="2"/>
      <p:bldP spid="55301" grpId="3"/>
      <p:bldP spid="55302" grpId="4"/>
      <p:bldP spid="55303" grpId="5"/>
      <p:bldP spid="55304" grpId="6"/>
      <p:bldP spid="55305" grpId="7"/>
      <p:bldP spid="55306" grpId="8"/>
      <p:bldP spid="55307" grpId="9"/>
      <p:bldP spid="55308" grpId="10"/>
      <p:bldP spid="55309" grpId="11"/>
      <p:bldP spid="55310" grpId="12"/>
      <p:bldP spid="55311" grpId="13"/>
      <p:bldP spid="55312" grpId="14"/>
      <p:bldP spid="55313" grpId="15"/>
      <p:bldP spid="55314" grpId="16"/>
      <p:bldP spid="55315" grpId="17"/>
      <p:bldP spid="55316" grpId="18"/>
      <p:bldP spid="55317" grpId="19"/>
      <p:bldP spid="55318" grpId="20"/>
      <p:bldP spid="55319" grpId="21"/>
      <p:bldP spid="55320" grpId="22"/>
      <p:bldP spid="55321" grpId="23"/>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7650" name="图片 27649" descr="u=16436001,149001549&amp;fm=23&amp;gp=0"/>
          <p:cNvPicPr>
            <a:picLocks noChangeAspect="1"/>
          </p:cNvPicPr>
          <p:nvPr/>
        </p:nvPicPr>
        <p:blipFill>
          <a:blip r:embed="rId2"/>
          <a:stretch>
            <a:fillRect/>
          </a:stretch>
        </p:blipFill>
        <p:spPr>
          <a:xfrm>
            <a:off x="0" y="-34925"/>
            <a:ext cx="9396413" cy="7045325"/>
          </a:xfrm>
          <a:prstGeom prst="rect">
            <a:avLst/>
          </a:prstGeom>
          <a:noFill/>
          <a:ln w="9525">
            <a:noFill/>
          </a:ln>
        </p:spPr>
      </p:pic>
      <p:sp>
        <p:nvSpPr>
          <p:cNvPr id="27651" name="动作按钮: 影片 27650">
            <a:hlinkClick r:id="rId3" action="ppaction://hlinkfile"/>
          </p:cNvPr>
          <p:cNvSpPr/>
          <p:nvPr/>
        </p:nvSpPr>
        <p:spPr>
          <a:xfrm>
            <a:off x="7812088" y="6237288"/>
            <a:ext cx="792162" cy="333375"/>
          </a:xfrm>
          <a:prstGeom prst="actionButtonMovie">
            <a:avLst/>
          </a:prstGeom>
          <a:solidFill>
            <a:schemeClr val="accent1"/>
          </a:solidFill>
          <a:ln w="9525">
            <a:noFill/>
          </a:ln>
        </p:spPr>
        <p:txBody>
          <a:bodyPr/>
          <a:lstStyle/>
          <a:p>
            <a:endParaRPr lang="zh-CN" altLang="en-US"/>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6322" name="Text Box 2"/>
          <p:cNvSpPr txBox="1"/>
          <p:nvPr/>
        </p:nvSpPr>
        <p:spPr>
          <a:xfrm>
            <a:off x="930275" y="2209800"/>
            <a:ext cx="720725" cy="2209800"/>
          </a:xfrm>
          <a:prstGeom prst="rect">
            <a:avLst/>
          </a:prstGeom>
          <a:solidFill>
            <a:srgbClr val="92D050"/>
          </a:solidFill>
          <a:ln w="9525">
            <a:noFill/>
          </a:ln>
        </p:spPr>
        <p:txBody>
          <a:bodyPr vert="eaVert">
            <a:spAutoFit/>
          </a:bodyPr>
          <a:lstStyle/>
          <a:p>
            <a:pPr>
              <a:lnSpc>
                <a:spcPct val="110000"/>
              </a:lnSpc>
              <a:spcBef>
                <a:spcPct val="50000"/>
              </a:spcBef>
            </a:pPr>
            <a:r>
              <a:rPr lang="zh-CN" altLang="en-US" sz="3200" b="1">
                <a:solidFill>
                  <a:srgbClr val="000099"/>
                </a:solidFill>
                <a:latin typeface="黑体" pitchFamily="49" charset="-122"/>
                <a:ea typeface="黑体" pitchFamily="49" charset="-122"/>
              </a:rPr>
              <a:t>荷塘的四面</a:t>
            </a:r>
          </a:p>
        </p:txBody>
      </p:sp>
      <p:sp>
        <p:nvSpPr>
          <p:cNvPr id="56323" name="AutoShape 3"/>
          <p:cNvSpPr/>
          <p:nvPr/>
        </p:nvSpPr>
        <p:spPr>
          <a:xfrm>
            <a:off x="1905000" y="914400"/>
            <a:ext cx="304800" cy="4495800"/>
          </a:xfrm>
          <a:prstGeom prst="leftBrace">
            <a:avLst>
              <a:gd name="adj1" fmla="val 116634"/>
              <a:gd name="adj2" fmla="val 50000"/>
            </a:avLst>
          </a:prstGeom>
          <a:noFill/>
          <a:ln w="19050" cap="flat" cmpd="sng">
            <a:solidFill>
              <a:srgbClr val="000000"/>
            </a:solidFill>
            <a:prstDash val="solid"/>
            <a:headEnd type="none" w="med" len="med"/>
            <a:tailEnd type="none" w="med" len="med"/>
          </a:ln>
        </p:spPr>
        <p:txBody>
          <a:bodyPr wrap="none" anchor="ctr"/>
          <a:lstStyle/>
          <a:p>
            <a:pPr algn="ctr"/>
            <a:endParaRPr lang="zh-CN" altLang="en-US" sz="2000">
              <a:latin typeface="Arial" pitchFamily="34" charset="0"/>
            </a:endParaRPr>
          </a:p>
        </p:txBody>
      </p:sp>
      <p:sp>
        <p:nvSpPr>
          <p:cNvPr id="56324" name="Text Box 7"/>
          <p:cNvSpPr txBox="1"/>
          <p:nvPr/>
        </p:nvSpPr>
        <p:spPr>
          <a:xfrm>
            <a:off x="4495800" y="609600"/>
            <a:ext cx="2438400" cy="2160588"/>
          </a:xfrm>
          <a:prstGeom prst="rect">
            <a:avLst/>
          </a:prstGeom>
          <a:noFill/>
          <a:ln w="9525">
            <a:noFill/>
          </a:ln>
        </p:spPr>
        <p:txBody>
          <a:bodyPr>
            <a:spAutoFit/>
          </a:bodyPr>
          <a:lstStyle/>
          <a:p>
            <a:pPr>
              <a:lnSpc>
                <a:spcPct val="120000"/>
              </a:lnSpc>
              <a:spcBef>
                <a:spcPct val="50000"/>
              </a:spcBef>
            </a:pPr>
            <a:r>
              <a:rPr lang="zh-CN" altLang="en-US" sz="2800">
                <a:latin typeface="黑体" pitchFamily="49" charset="-122"/>
                <a:ea typeface="黑体" pitchFamily="49" charset="-122"/>
              </a:rPr>
              <a:t>远远近近   高高低低   阴阴的     乍看像烟雾般</a:t>
            </a:r>
          </a:p>
        </p:txBody>
      </p:sp>
      <p:sp>
        <p:nvSpPr>
          <p:cNvPr id="56325" name="AutoShape 8"/>
          <p:cNvSpPr/>
          <p:nvPr/>
        </p:nvSpPr>
        <p:spPr>
          <a:xfrm>
            <a:off x="6705600" y="914400"/>
            <a:ext cx="381000" cy="4572000"/>
          </a:xfrm>
          <a:prstGeom prst="rightBrace">
            <a:avLst>
              <a:gd name="adj1" fmla="val 93777"/>
              <a:gd name="adj2" fmla="val 50000"/>
            </a:avLst>
          </a:prstGeom>
          <a:noFill/>
          <a:ln w="19050" cap="flat" cmpd="sng">
            <a:solidFill>
              <a:srgbClr val="000000"/>
            </a:solidFill>
            <a:prstDash val="solid"/>
            <a:headEnd type="none" w="med" len="med"/>
            <a:tailEnd type="none" w="med" len="med"/>
          </a:ln>
        </p:spPr>
        <p:txBody>
          <a:bodyPr wrap="none" anchor="ctr"/>
          <a:lstStyle/>
          <a:p>
            <a:endParaRPr lang="zh-CN" altLang="en-US">
              <a:latin typeface="Arial" pitchFamily="34" charset="0"/>
            </a:endParaRPr>
          </a:p>
        </p:txBody>
      </p:sp>
      <p:sp>
        <p:nvSpPr>
          <p:cNvPr id="56326" name="Text Box 9"/>
          <p:cNvSpPr txBox="1"/>
          <p:nvPr/>
        </p:nvSpPr>
        <p:spPr>
          <a:xfrm>
            <a:off x="7391400" y="2209800"/>
            <a:ext cx="660400" cy="2362200"/>
          </a:xfrm>
          <a:prstGeom prst="rect">
            <a:avLst/>
          </a:prstGeom>
          <a:solidFill>
            <a:srgbClr val="92D050"/>
          </a:solidFill>
          <a:ln w="9525">
            <a:noFill/>
          </a:ln>
        </p:spPr>
        <p:txBody>
          <a:bodyPr vert="eaVert">
            <a:spAutoFit/>
          </a:bodyPr>
          <a:lstStyle/>
          <a:p>
            <a:pPr>
              <a:lnSpc>
                <a:spcPct val="110000"/>
              </a:lnSpc>
              <a:spcBef>
                <a:spcPct val="50000"/>
              </a:spcBef>
            </a:pPr>
            <a:r>
              <a:rPr lang="zh-CN" altLang="en-US" sz="3200" b="1">
                <a:latin typeface="黑体" pitchFamily="49" charset="-122"/>
                <a:ea typeface="黑体" pitchFamily="49" charset="-122"/>
              </a:rPr>
              <a:t>整体的风光</a:t>
            </a:r>
          </a:p>
        </p:txBody>
      </p:sp>
      <p:sp>
        <p:nvSpPr>
          <p:cNvPr id="56327" name="矩形 10"/>
          <p:cNvSpPr/>
          <p:nvPr/>
        </p:nvSpPr>
        <p:spPr>
          <a:xfrm>
            <a:off x="2339975" y="1268413"/>
            <a:ext cx="898525" cy="519112"/>
          </a:xfrm>
          <a:prstGeom prst="rect">
            <a:avLst/>
          </a:prstGeom>
          <a:solidFill>
            <a:srgbClr val="FFC000"/>
          </a:solidFill>
          <a:ln w="9525">
            <a:noFill/>
          </a:ln>
        </p:spPr>
        <p:txBody>
          <a:bodyPr wrap="none">
            <a:spAutoFit/>
          </a:bodyPr>
          <a:lstStyle/>
          <a:p>
            <a:r>
              <a:rPr lang="zh-CN" altLang="en-US" sz="2800" b="1">
                <a:solidFill>
                  <a:srgbClr val="000099"/>
                </a:solidFill>
                <a:latin typeface="黑体" pitchFamily="49" charset="-122"/>
                <a:ea typeface="黑体" pitchFamily="49" charset="-122"/>
              </a:rPr>
              <a:t>杨柳</a:t>
            </a:r>
          </a:p>
        </p:txBody>
      </p:sp>
      <p:sp>
        <p:nvSpPr>
          <p:cNvPr id="56328" name="矩形 11"/>
          <p:cNvSpPr/>
          <p:nvPr/>
        </p:nvSpPr>
        <p:spPr>
          <a:xfrm>
            <a:off x="2438400" y="3048000"/>
            <a:ext cx="898525" cy="519113"/>
          </a:xfrm>
          <a:prstGeom prst="rect">
            <a:avLst/>
          </a:prstGeom>
          <a:solidFill>
            <a:srgbClr val="FFC000"/>
          </a:solidFill>
          <a:ln w="9525">
            <a:noFill/>
          </a:ln>
        </p:spPr>
        <p:txBody>
          <a:bodyPr wrap="none">
            <a:spAutoFit/>
          </a:bodyPr>
          <a:lstStyle/>
          <a:p>
            <a:r>
              <a:rPr lang="zh-CN" altLang="en-US" sz="2800" b="1">
                <a:solidFill>
                  <a:srgbClr val="000099"/>
                </a:solidFill>
                <a:latin typeface="黑体" pitchFamily="49" charset="-122"/>
                <a:ea typeface="黑体" pitchFamily="49" charset="-122"/>
              </a:rPr>
              <a:t>树梢</a:t>
            </a:r>
          </a:p>
        </p:txBody>
      </p:sp>
      <p:sp>
        <p:nvSpPr>
          <p:cNvPr id="56329" name="矩形 12"/>
          <p:cNvSpPr/>
          <p:nvPr/>
        </p:nvSpPr>
        <p:spPr>
          <a:xfrm>
            <a:off x="4572000" y="29718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远山</a:t>
            </a:r>
          </a:p>
        </p:txBody>
      </p:sp>
      <p:sp>
        <p:nvSpPr>
          <p:cNvPr id="56330" name="矩形 13"/>
          <p:cNvSpPr/>
          <p:nvPr/>
        </p:nvSpPr>
        <p:spPr>
          <a:xfrm>
            <a:off x="2438400" y="3657600"/>
            <a:ext cx="898525" cy="519113"/>
          </a:xfrm>
          <a:prstGeom prst="rect">
            <a:avLst/>
          </a:prstGeom>
          <a:solidFill>
            <a:srgbClr val="FFFF00"/>
          </a:solidFill>
          <a:ln w="9525">
            <a:noFill/>
          </a:ln>
        </p:spPr>
        <p:txBody>
          <a:bodyPr wrap="none">
            <a:spAutoFit/>
          </a:bodyPr>
          <a:lstStyle/>
          <a:p>
            <a:r>
              <a:rPr lang="zh-CN" altLang="en-US" sz="2800" b="1">
                <a:solidFill>
                  <a:srgbClr val="000099"/>
                </a:solidFill>
                <a:latin typeface="黑体" pitchFamily="49" charset="-122"/>
                <a:ea typeface="黑体" pitchFamily="49" charset="-122"/>
              </a:rPr>
              <a:t>树缝</a:t>
            </a:r>
          </a:p>
        </p:txBody>
      </p:sp>
      <p:sp>
        <p:nvSpPr>
          <p:cNvPr id="56331" name="矩形 14"/>
          <p:cNvSpPr/>
          <p:nvPr/>
        </p:nvSpPr>
        <p:spPr>
          <a:xfrm>
            <a:off x="4572000" y="36576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灯光</a:t>
            </a:r>
          </a:p>
        </p:txBody>
      </p:sp>
      <p:sp>
        <p:nvSpPr>
          <p:cNvPr id="56332" name="矩形 15"/>
          <p:cNvSpPr/>
          <p:nvPr/>
        </p:nvSpPr>
        <p:spPr>
          <a:xfrm>
            <a:off x="2438400" y="4343400"/>
            <a:ext cx="898525" cy="519113"/>
          </a:xfrm>
          <a:prstGeom prst="rect">
            <a:avLst/>
          </a:prstGeom>
          <a:solidFill>
            <a:srgbClr val="FFC000"/>
          </a:solidFill>
          <a:ln w="9525">
            <a:noFill/>
          </a:ln>
        </p:spPr>
        <p:txBody>
          <a:bodyPr wrap="none">
            <a:spAutoFit/>
          </a:bodyPr>
          <a:lstStyle/>
          <a:p>
            <a:r>
              <a:rPr lang="zh-CN" altLang="en-US" sz="2800" b="1">
                <a:solidFill>
                  <a:srgbClr val="000099"/>
                </a:solidFill>
                <a:latin typeface="黑体" pitchFamily="49" charset="-122"/>
                <a:ea typeface="黑体" pitchFamily="49" charset="-122"/>
              </a:rPr>
              <a:t>树上</a:t>
            </a:r>
          </a:p>
        </p:txBody>
      </p:sp>
      <p:sp>
        <p:nvSpPr>
          <p:cNvPr id="56333" name="矩形 16"/>
          <p:cNvSpPr/>
          <p:nvPr/>
        </p:nvSpPr>
        <p:spPr>
          <a:xfrm>
            <a:off x="4572000" y="43434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蝉声</a:t>
            </a:r>
          </a:p>
        </p:txBody>
      </p:sp>
      <p:sp>
        <p:nvSpPr>
          <p:cNvPr id="56334" name="矩形 17"/>
          <p:cNvSpPr/>
          <p:nvPr/>
        </p:nvSpPr>
        <p:spPr>
          <a:xfrm>
            <a:off x="2438400" y="5029200"/>
            <a:ext cx="898525" cy="519113"/>
          </a:xfrm>
          <a:prstGeom prst="rect">
            <a:avLst/>
          </a:prstGeom>
          <a:solidFill>
            <a:srgbClr val="FFFF00"/>
          </a:solidFill>
          <a:ln w="9525">
            <a:noFill/>
          </a:ln>
        </p:spPr>
        <p:txBody>
          <a:bodyPr wrap="none">
            <a:spAutoFit/>
          </a:bodyPr>
          <a:lstStyle/>
          <a:p>
            <a:r>
              <a:rPr lang="zh-CN" altLang="en-US" sz="2800" b="1">
                <a:solidFill>
                  <a:srgbClr val="000099"/>
                </a:solidFill>
                <a:latin typeface="黑体" pitchFamily="49" charset="-122"/>
                <a:ea typeface="黑体" pitchFamily="49" charset="-122"/>
              </a:rPr>
              <a:t>水里</a:t>
            </a:r>
          </a:p>
        </p:txBody>
      </p:sp>
      <p:sp>
        <p:nvSpPr>
          <p:cNvPr id="56335" name="矩形 18"/>
          <p:cNvSpPr/>
          <p:nvPr/>
        </p:nvSpPr>
        <p:spPr>
          <a:xfrm>
            <a:off x="4572000" y="5029200"/>
            <a:ext cx="903288" cy="523875"/>
          </a:xfrm>
          <a:prstGeom prst="rect">
            <a:avLst/>
          </a:prstGeom>
          <a:noFill/>
          <a:ln w="9525">
            <a:noFill/>
          </a:ln>
        </p:spPr>
        <p:txBody>
          <a:bodyPr wrap="none">
            <a:spAutoFit/>
          </a:bodyPr>
          <a:lstStyle/>
          <a:p>
            <a:r>
              <a:rPr lang="zh-CN" altLang="en-US" sz="2800">
                <a:latin typeface="黑体" pitchFamily="49" charset="-122"/>
                <a:ea typeface="黑体" pitchFamily="49" charset="-122"/>
              </a:rPr>
              <a:t>蛙声</a:t>
            </a:r>
          </a:p>
        </p:txBody>
      </p:sp>
      <p:sp>
        <p:nvSpPr>
          <p:cNvPr id="56336" name="右箭头 19"/>
          <p:cNvSpPr/>
          <p:nvPr/>
        </p:nvSpPr>
        <p:spPr>
          <a:xfrm>
            <a:off x="3505200" y="1295400"/>
            <a:ext cx="977900" cy="484188"/>
          </a:xfrm>
          <a:prstGeom prst="rightArrow">
            <a:avLst>
              <a:gd name="adj1" fmla="val 50000"/>
              <a:gd name="adj2" fmla="val 49996"/>
            </a:avLst>
          </a:prstGeom>
          <a:solidFill>
            <a:schemeClr val="accent1"/>
          </a:solidFill>
          <a:ln w="25400" cap="flat" cmpd="sng">
            <a:solidFill>
              <a:srgbClr val="89A4A7"/>
            </a:solidFill>
            <a:prstDash val="solid"/>
            <a:miter/>
            <a:headEnd type="none" w="med" len="med"/>
            <a:tailEnd type="none" w="med" len="med"/>
          </a:ln>
        </p:spPr>
        <p:txBody>
          <a:bodyPr anchor="ctr"/>
          <a:lstStyle/>
          <a:p>
            <a:pPr algn="ctr"/>
            <a:endParaRPr lang="zh-CN" altLang="en-US">
              <a:solidFill>
                <a:srgbClr val="FFFFFF"/>
              </a:solidFill>
              <a:latin typeface="Arial" pitchFamily="34" charset="0"/>
            </a:endParaRPr>
          </a:p>
        </p:txBody>
      </p:sp>
      <p:sp>
        <p:nvSpPr>
          <p:cNvPr id="56337" name="右箭头 21"/>
          <p:cNvSpPr/>
          <p:nvPr/>
        </p:nvSpPr>
        <p:spPr>
          <a:xfrm>
            <a:off x="3505200" y="3048000"/>
            <a:ext cx="977900" cy="484188"/>
          </a:xfrm>
          <a:prstGeom prst="rightArrow">
            <a:avLst>
              <a:gd name="adj1" fmla="val 50000"/>
              <a:gd name="adj2" fmla="val 49996"/>
            </a:avLst>
          </a:prstGeom>
          <a:solidFill>
            <a:schemeClr val="accent1"/>
          </a:solidFill>
          <a:ln w="25400" cap="flat" cmpd="sng">
            <a:solidFill>
              <a:srgbClr val="89A4A7"/>
            </a:solidFill>
            <a:prstDash val="solid"/>
            <a:miter/>
            <a:headEnd type="none" w="med" len="med"/>
            <a:tailEnd type="none" w="med" len="med"/>
          </a:ln>
        </p:spPr>
        <p:txBody>
          <a:bodyPr anchor="ctr"/>
          <a:lstStyle/>
          <a:p>
            <a:pPr algn="ctr"/>
            <a:endParaRPr lang="zh-CN" altLang="en-US">
              <a:solidFill>
                <a:srgbClr val="FFFFFF"/>
              </a:solidFill>
              <a:latin typeface="Arial" pitchFamily="34" charset="0"/>
            </a:endParaRPr>
          </a:p>
        </p:txBody>
      </p:sp>
      <p:sp>
        <p:nvSpPr>
          <p:cNvPr id="56338" name="右箭头 22"/>
          <p:cNvSpPr/>
          <p:nvPr/>
        </p:nvSpPr>
        <p:spPr>
          <a:xfrm>
            <a:off x="3505200" y="3733800"/>
            <a:ext cx="977900" cy="484188"/>
          </a:xfrm>
          <a:prstGeom prst="rightArrow">
            <a:avLst>
              <a:gd name="adj1" fmla="val 50000"/>
              <a:gd name="adj2" fmla="val 49996"/>
            </a:avLst>
          </a:prstGeom>
          <a:solidFill>
            <a:schemeClr val="accent1"/>
          </a:solidFill>
          <a:ln w="25400" cap="flat" cmpd="sng">
            <a:solidFill>
              <a:srgbClr val="89A4A7"/>
            </a:solidFill>
            <a:prstDash val="solid"/>
            <a:miter/>
            <a:headEnd type="none" w="med" len="med"/>
            <a:tailEnd type="none" w="med" len="med"/>
          </a:ln>
        </p:spPr>
        <p:txBody>
          <a:bodyPr anchor="ctr"/>
          <a:lstStyle/>
          <a:p>
            <a:pPr algn="ctr"/>
            <a:endParaRPr lang="zh-CN" altLang="en-US">
              <a:solidFill>
                <a:srgbClr val="FFFFFF"/>
              </a:solidFill>
              <a:latin typeface="Arial" pitchFamily="34" charset="0"/>
            </a:endParaRPr>
          </a:p>
        </p:txBody>
      </p:sp>
      <p:sp>
        <p:nvSpPr>
          <p:cNvPr id="56339" name="右箭头 23"/>
          <p:cNvSpPr/>
          <p:nvPr/>
        </p:nvSpPr>
        <p:spPr>
          <a:xfrm>
            <a:off x="3505200" y="4419600"/>
            <a:ext cx="977900" cy="484188"/>
          </a:xfrm>
          <a:prstGeom prst="rightArrow">
            <a:avLst>
              <a:gd name="adj1" fmla="val 50000"/>
              <a:gd name="adj2" fmla="val 49996"/>
            </a:avLst>
          </a:prstGeom>
          <a:solidFill>
            <a:schemeClr val="accent1"/>
          </a:solidFill>
          <a:ln w="25400" cap="flat" cmpd="sng">
            <a:solidFill>
              <a:srgbClr val="89A4A7"/>
            </a:solidFill>
            <a:prstDash val="solid"/>
            <a:miter/>
            <a:headEnd type="none" w="med" len="med"/>
            <a:tailEnd type="none" w="med" len="med"/>
          </a:ln>
        </p:spPr>
        <p:txBody>
          <a:bodyPr anchor="ctr"/>
          <a:lstStyle/>
          <a:p>
            <a:pPr algn="ctr"/>
            <a:endParaRPr lang="zh-CN" altLang="en-US">
              <a:solidFill>
                <a:srgbClr val="FFFFFF"/>
              </a:solidFill>
              <a:latin typeface="Arial" pitchFamily="34" charset="0"/>
            </a:endParaRPr>
          </a:p>
        </p:txBody>
      </p:sp>
      <p:sp>
        <p:nvSpPr>
          <p:cNvPr id="56340" name="右箭头 24"/>
          <p:cNvSpPr/>
          <p:nvPr/>
        </p:nvSpPr>
        <p:spPr>
          <a:xfrm>
            <a:off x="3505200" y="5105400"/>
            <a:ext cx="977900" cy="484188"/>
          </a:xfrm>
          <a:prstGeom prst="rightArrow">
            <a:avLst>
              <a:gd name="adj1" fmla="val 50000"/>
              <a:gd name="adj2" fmla="val 49996"/>
            </a:avLst>
          </a:prstGeom>
          <a:solidFill>
            <a:schemeClr val="accent1"/>
          </a:solidFill>
          <a:ln w="25400" cap="flat" cmpd="sng">
            <a:solidFill>
              <a:srgbClr val="89A4A7"/>
            </a:solidFill>
            <a:prstDash val="solid"/>
            <a:miter/>
            <a:headEnd type="none" w="med" len="med"/>
            <a:tailEnd type="none" w="med" len="med"/>
          </a:ln>
        </p:spPr>
        <p:txBody>
          <a:bodyPr anchor="ctr"/>
          <a:lstStyle/>
          <a:p>
            <a:pPr algn="ctr"/>
            <a:endParaRPr lang="zh-CN" altLang="en-US">
              <a:solidFill>
                <a:srgbClr val="FFFFFF"/>
              </a:solidFill>
              <a:latin typeface="Arial" pitchFamily="34" charset="0"/>
            </a:endParaRPr>
          </a:p>
        </p:txBody>
      </p:sp>
      <p:sp>
        <p:nvSpPr>
          <p:cNvPr id="56341" name="矩形 25"/>
          <p:cNvSpPr/>
          <p:nvPr/>
        </p:nvSpPr>
        <p:spPr>
          <a:xfrm>
            <a:off x="2362200" y="5867400"/>
            <a:ext cx="4343400" cy="579438"/>
          </a:xfrm>
          <a:prstGeom prst="rect">
            <a:avLst/>
          </a:prstGeom>
          <a:solidFill>
            <a:srgbClr val="92D050"/>
          </a:solidFill>
          <a:ln w="9525">
            <a:noFill/>
          </a:ln>
        </p:spPr>
        <p:txBody>
          <a:bodyPr>
            <a:spAutoFit/>
          </a:bodyPr>
          <a:lstStyle/>
          <a:p>
            <a:pPr algn="ctr"/>
            <a:r>
              <a:rPr lang="zh-CN" altLang="en-US" sz="3200" b="1">
                <a:solidFill>
                  <a:srgbClr val="000099"/>
                </a:solidFill>
                <a:latin typeface="黑体" pitchFamily="49" charset="-122"/>
                <a:ea typeface="黑体" pitchFamily="49" charset="-122"/>
              </a:rPr>
              <a:t>由远及近、由静及动</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p:cTn id="7" dur="500" fill="hold"/>
                                        <p:tgtEl>
                                          <p:spTgt spid="56323"/>
                                        </p:tgtEl>
                                        <p:attrNameLst>
                                          <p:attrName>ppt_w</p:attrName>
                                        </p:attrNameLst>
                                      </p:cBhvr>
                                      <p:tavLst>
                                        <p:tav tm="0">
                                          <p:val>
                                            <p:fltVal val="0"/>
                                          </p:val>
                                        </p:tav>
                                        <p:tav tm="100000">
                                          <p:val>
                                            <p:strVal val="#ppt_w"/>
                                          </p:val>
                                        </p:tav>
                                      </p:tavLst>
                                    </p:anim>
                                    <p:anim calcmode="lin" valueType="num">
                                      <p:cBhvr>
                                        <p:cTn id="8" dur="500" fill="hold"/>
                                        <p:tgtEl>
                                          <p:spTgt spid="56323"/>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4" nodeType="clickEffect">
                                  <p:stCondLst>
                                    <p:cond delay="0"/>
                                  </p:stCondLst>
                                  <p:childTnLst>
                                    <p:set>
                                      <p:cBhvr>
                                        <p:cTn id="13" dur="1" fill="hold">
                                          <p:stCondLst>
                                            <p:cond delay="0"/>
                                          </p:stCondLst>
                                        </p:cTn>
                                        <p:tgtEl>
                                          <p:spTgt spid="56327"/>
                                        </p:tgtEl>
                                        <p:attrNameLst>
                                          <p:attrName>style.visibility</p:attrName>
                                        </p:attrNameLst>
                                      </p:cBhvr>
                                      <p:to>
                                        <p:strVal val="visible"/>
                                      </p:to>
                                    </p:set>
                                    <p:anim calcmode="lin" valueType="num">
                                      <p:cBhvr additive="base">
                                        <p:cTn id="14" dur="500" fill="hold"/>
                                        <p:tgtEl>
                                          <p:spTgt spid="56327"/>
                                        </p:tgtEl>
                                        <p:attrNameLst>
                                          <p:attrName>ppt_x</p:attrName>
                                        </p:attrNameLst>
                                      </p:cBhvr>
                                      <p:tavLst>
                                        <p:tav tm="0">
                                          <p:val>
                                            <p:strVal val="#ppt_x"/>
                                          </p:val>
                                        </p:tav>
                                        <p:tav tm="100000">
                                          <p:val>
                                            <p:strVal val="#ppt_x"/>
                                          </p:val>
                                        </p:tav>
                                      </p:tavLst>
                                    </p:anim>
                                    <p:anim calcmode="lin" valueType="num">
                                      <p:cBhvr additive="base">
                                        <p:cTn id="15" dur="500" fill="hold"/>
                                        <p:tgtEl>
                                          <p:spTgt spid="5632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 presetClass="entr" presetSubtype="16" fill="hold" grpId="13" nodeType="clickEffect">
                                  <p:stCondLst>
                                    <p:cond delay="0"/>
                                  </p:stCondLst>
                                  <p:childTnLst>
                                    <p:set>
                                      <p:cBhvr>
                                        <p:cTn id="20" dur="1" fill="hold">
                                          <p:stCondLst>
                                            <p:cond delay="0"/>
                                          </p:stCondLst>
                                        </p:cTn>
                                        <p:tgtEl>
                                          <p:spTgt spid="56336"/>
                                        </p:tgtEl>
                                        <p:attrNameLst>
                                          <p:attrName>style.visibility</p:attrName>
                                        </p:attrNameLst>
                                      </p:cBhvr>
                                      <p:to>
                                        <p:strVal val="visible"/>
                                      </p:to>
                                    </p:set>
                                    <p:animEffect transition="in" filter="box(in)">
                                      <p:cBhvr>
                                        <p:cTn id="21" dur="500"/>
                                        <p:tgtEl>
                                          <p:spTgt spid="56336"/>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9" presetClass="entr" presetSubtype="0" fill="hold" grpId="1" nodeType="clickEffect">
                                  <p:stCondLst>
                                    <p:cond delay="0"/>
                                  </p:stCondLst>
                                  <p:childTnLst>
                                    <p:set>
                                      <p:cBhvr>
                                        <p:cTn id="26" dur="1" fill="hold">
                                          <p:stCondLst>
                                            <p:cond delay="0"/>
                                          </p:stCondLst>
                                        </p:cTn>
                                        <p:tgtEl>
                                          <p:spTgt spid="56324"/>
                                        </p:tgtEl>
                                        <p:attrNameLst>
                                          <p:attrName>style.visibility</p:attrName>
                                        </p:attrNameLst>
                                      </p:cBhvr>
                                      <p:to>
                                        <p:strVal val="visible"/>
                                      </p:to>
                                    </p:set>
                                    <p:animEffect transition="in" filter="dissolve">
                                      <p:cBhvr>
                                        <p:cTn id="27" dur="500"/>
                                        <p:tgtEl>
                                          <p:spTgt spid="56324"/>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6" presetClass="entr" presetSubtype="0" fill="hold" grpId="5" nodeType="clickEffect">
                                  <p:stCondLst>
                                    <p:cond delay="0"/>
                                  </p:stCondLst>
                                  <p:childTnLst>
                                    <p:set>
                                      <p:cBhvr>
                                        <p:cTn id="32" dur="1" fill="hold">
                                          <p:stCondLst>
                                            <p:cond delay="0"/>
                                          </p:stCondLst>
                                        </p:cTn>
                                        <p:tgtEl>
                                          <p:spTgt spid="56328"/>
                                        </p:tgtEl>
                                        <p:attrNameLst>
                                          <p:attrName>style.visibility</p:attrName>
                                        </p:attrNameLst>
                                      </p:cBhvr>
                                      <p:to>
                                        <p:strVal val="visible"/>
                                      </p:to>
                                    </p:set>
                                    <p:animEffect transition="in" filter="wipe(down)">
                                      <p:cBhvr>
                                        <p:cTn id="33" dur="145">
                                          <p:stCondLst>
                                            <p:cond delay="0"/>
                                          </p:stCondLst>
                                        </p:cTn>
                                        <p:tgtEl>
                                          <p:spTgt spid="56328"/>
                                        </p:tgtEl>
                                      </p:cBhvr>
                                    </p:animEffect>
                                    <p:anim calcmode="lin" valueType="num">
                                      <p:cBhvr>
                                        <p:cTn id="34" dur="456" tmFilter="0,0; 0.14,0.36; 0.43,0.73; 0.71,0.91; 1.0,1.0">
                                          <p:stCondLst>
                                            <p:cond delay="0"/>
                                          </p:stCondLst>
                                        </p:cTn>
                                        <p:tgtEl>
                                          <p:spTgt spid="56328"/>
                                        </p:tgtEl>
                                        <p:attrNameLst>
                                          <p:attrName>ppt_x</p:attrName>
                                        </p:attrNameLst>
                                      </p:cBhvr>
                                      <p:tavLst>
                                        <p:tav tm="0">
                                          <p:val>
                                            <p:strVal val="#ppt_x-0.25"/>
                                          </p:val>
                                        </p:tav>
                                        <p:tav tm="100000">
                                          <p:val>
                                            <p:strVal val="#ppt_x"/>
                                          </p:val>
                                        </p:tav>
                                      </p:tavLst>
                                    </p:anim>
                                    <p:anim calcmode="lin" valueType="num">
                                      <p:cBhvr>
                                        <p:cTn id="35" dur="166" tmFilter="0.0,0.0; 0.25,0.07; 0.50,0.2; 0.75,0.467; 1.0,1.0">
                                          <p:stCondLst>
                                            <p:cond delay="0"/>
                                          </p:stCondLst>
                                        </p:cTn>
                                        <p:tgtEl>
                                          <p:spTgt spid="56328"/>
                                        </p:tgtEl>
                                        <p:attrNameLst>
                                          <p:attrName>ppt_y</p:attrName>
                                        </p:attrNameLst>
                                      </p:cBhvr>
                                      <p:tavLst>
                                        <p:tav tm="0" fmla="#ppt_y-sin(pi*$)/3">
                                          <p:val>
                                            <p:fltVal val="0.5"/>
                                          </p:val>
                                        </p:tav>
                                        <p:tav tm="100000">
                                          <p:val>
                                            <p:fltVal val="1"/>
                                          </p:val>
                                        </p:tav>
                                      </p:tavLst>
                                    </p:anim>
                                    <p:anim calcmode="lin" valueType="num">
                                      <p:cBhvr>
                                        <p:cTn id="36" dur="166" tmFilter="0, 0; 0.125,0.2665; 0.25,0.4; 0.375,0.465; 0.5,0.5;  0.625,0.535; 0.75,0.6; 0.875,0.7335; 1,1">
                                          <p:stCondLst>
                                            <p:cond delay="166"/>
                                          </p:stCondLst>
                                        </p:cTn>
                                        <p:tgtEl>
                                          <p:spTgt spid="56328"/>
                                        </p:tgtEl>
                                        <p:attrNameLst>
                                          <p:attrName>ppt_y</p:attrName>
                                        </p:attrNameLst>
                                      </p:cBhvr>
                                      <p:tavLst>
                                        <p:tav tm="0" fmla="#ppt_y-sin(pi*$)/9">
                                          <p:val>
                                            <p:fltVal val="0"/>
                                          </p:val>
                                        </p:tav>
                                        <p:tav tm="100000">
                                          <p:val>
                                            <p:fltVal val="1"/>
                                          </p:val>
                                        </p:tav>
                                      </p:tavLst>
                                    </p:anim>
                                    <p:anim calcmode="lin" valueType="num">
                                      <p:cBhvr>
                                        <p:cTn id="37" dur="83" tmFilter="0, 0; 0.125,0.2665; 0.25,0.4; 0.375,0.465; 0.5,0.5;  0.625,0.535; 0.75,0.6; 0.875,0.7335; 1,1">
                                          <p:stCondLst>
                                            <p:cond delay="331"/>
                                          </p:stCondLst>
                                        </p:cTn>
                                        <p:tgtEl>
                                          <p:spTgt spid="56328"/>
                                        </p:tgtEl>
                                        <p:attrNameLst>
                                          <p:attrName>ppt_y</p:attrName>
                                        </p:attrNameLst>
                                      </p:cBhvr>
                                      <p:tavLst>
                                        <p:tav tm="0" fmla="#ppt_y-sin(pi*$)/27">
                                          <p:val>
                                            <p:fltVal val="0"/>
                                          </p:val>
                                        </p:tav>
                                        <p:tav tm="100000">
                                          <p:val>
                                            <p:fltVal val="1"/>
                                          </p:val>
                                        </p:tav>
                                      </p:tavLst>
                                    </p:anim>
                                    <p:anim calcmode="lin" valueType="num">
                                      <p:cBhvr>
                                        <p:cTn id="38" dur="41" tmFilter="0, 0; 0.125,0.2665; 0.25,0.4; 0.375,0.465; 0.5,0.5;  0.625,0.535; 0.75,0.6; 0.875,0.7335; 1,1">
                                          <p:stCondLst>
                                            <p:cond delay="414"/>
                                          </p:stCondLst>
                                        </p:cTn>
                                        <p:tgtEl>
                                          <p:spTgt spid="56328"/>
                                        </p:tgtEl>
                                        <p:attrNameLst>
                                          <p:attrName>ppt_y</p:attrName>
                                        </p:attrNameLst>
                                      </p:cBhvr>
                                      <p:tavLst>
                                        <p:tav tm="0" fmla="#ppt_y-sin(pi*$)/81">
                                          <p:val>
                                            <p:fltVal val="0"/>
                                          </p:val>
                                        </p:tav>
                                        <p:tav tm="100000">
                                          <p:val>
                                            <p:fltVal val="1"/>
                                          </p:val>
                                        </p:tav>
                                      </p:tavLst>
                                    </p:anim>
                                    <p:animScale>
                                      <p:cBhvr>
                                        <p:cTn id="39" dur="7">
                                          <p:stCondLst>
                                            <p:cond delay="163"/>
                                          </p:stCondLst>
                                        </p:cTn>
                                        <p:tgtEl>
                                          <p:spTgt spid="56328"/>
                                        </p:tgtEl>
                                      </p:cBhvr>
                                      <p:to x="100000" y="60000"/>
                                    </p:animScale>
                                    <p:animScale>
                                      <p:cBhvr>
                                        <p:cTn id="40" dur="42" decel="50000">
                                          <p:stCondLst>
                                            <p:cond delay="169"/>
                                          </p:stCondLst>
                                        </p:cTn>
                                        <p:tgtEl>
                                          <p:spTgt spid="56328"/>
                                        </p:tgtEl>
                                      </p:cBhvr>
                                      <p:to x="100000" y="100000"/>
                                    </p:animScale>
                                    <p:animScale>
                                      <p:cBhvr>
                                        <p:cTn id="41" dur="7">
                                          <p:stCondLst>
                                            <p:cond delay="328"/>
                                          </p:stCondLst>
                                        </p:cTn>
                                        <p:tgtEl>
                                          <p:spTgt spid="56328"/>
                                        </p:tgtEl>
                                      </p:cBhvr>
                                      <p:to x="100000" y="80000"/>
                                    </p:animScale>
                                    <p:animScale>
                                      <p:cBhvr>
                                        <p:cTn id="42" dur="42" decel="50000">
                                          <p:stCondLst>
                                            <p:cond delay="335"/>
                                          </p:stCondLst>
                                        </p:cTn>
                                        <p:tgtEl>
                                          <p:spTgt spid="56328"/>
                                        </p:tgtEl>
                                      </p:cBhvr>
                                      <p:to x="100000" y="100000"/>
                                    </p:animScale>
                                    <p:animScale>
                                      <p:cBhvr>
                                        <p:cTn id="43" dur="7">
                                          <p:stCondLst>
                                            <p:cond delay="411"/>
                                          </p:stCondLst>
                                        </p:cTn>
                                        <p:tgtEl>
                                          <p:spTgt spid="56328"/>
                                        </p:tgtEl>
                                      </p:cBhvr>
                                      <p:to x="100000" y="90000"/>
                                    </p:animScale>
                                    <p:animScale>
                                      <p:cBhvr>
                                        <p:cTn id="44" dur="42" decel="50000">
                                          <p:stCondLst>
                                            <p:cond delay="417"/>
                                          </p:stCondLst>
                                        </p:cTn>
                                        <p:tgtEl>
                                          <p:spTgt spid="56328"/>
                                        </p:tgtEl>
                                      </p:cBhvr>
                                      <p:to x="100000" y="100000"/>
                                    </p:animScale>
                                    <p:animScale>
                                      <p:cBhvr>
                                        <p:cTn id="45" dur="7">
                                          <p:stCondLst>
                                            <p:cond delay="452"/>
                                          </p:stCondLst>
                                        </p:cTn>
                                        <p:tgtEl>
                                          <p:spTgt spid="56328"/>
                                        </p:tgtEl>
                                      </p:cBhvr>
                                      <p:to x="100000" y="95000"/>
                                    </p:animScale>
                                    <p:animScale>
                                      <p:cBhvr>
                                        <p:cTn id="46" dur="42" decel="50000">
                                          <p:stCondLst>
                                            <p:cond delay="459"/>
                                          </p:stCondLst>
                                        </p:cTn>
                                        <p:tgtEl>
                                          <p:spTgt spid="56328"/>
                                        </p:tgtEl>
                                      </p:cBhvr>
                                      <p:to x="100000" y="100000"/>
                                    </p:animScale>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4" presetClass="entr" presetSubtype="16" fill="hold" grpId="14" nodeType="clickEffect">
                                  <p:stCondLst>
                                    <p:cond delay="0"/>
                                  </p:stCondLst>
                                  <p:childTnLst>
                                    <p:set>
                                      <p:cBhvr>
                                        <p:cTn id="51" dur="1" fill="hold">
                                          <p:stCondLst>
                                            <p:cond delay="0"/>
                                          </p:stCondLst>
                                        </p:cTn>
                                        <p:tgtEl>
                                          <p:spTgt spid="56337"/>
                                        </p:tgtEl>
                                        <p:attrNameLst>
                                          <p:attrName>style.visibility</p:attrName>
                                        </p:attrNameLst>
                                      </p:cBhvr>
                                      <p:to>
                                        <p:strVal val="visible"/>
                                      </p:to>
                                    </p:set>
                                    <p:animEffect transition="in" filter="box(in)">
                                      <p:cBhvr>
                                        <p:cTn id="52" dur="500"/>
                                        <p:tgtEl>
                                          <p:spTgt spid="56337"/>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 presetClass="entr" presetSubtype="4" fill="hold" grpId="6" nodeType="clickEffect">
                                  <p:stCondLst>
                                    <p:cond delay="0"/>
                                  </p:stCondLst>
                                  <p:childTnLst>
                                    <p:set>
                                      <p:cBhvr>
                                        <p:cTn id="57" dur="1" fill="hold">
                                          <p:stCondLst>
                                            <p:cond delay="0"/>
                                          </p:stCondLst>
                                        </p:cTn>
                                        <p:tgtEl>
                                          <p:spTgt spid="56329"/>
                                        </p:tgtEl>
                                        <p:attrNameLst>
                                          <p:attrName>style.visibility</p:attrName>
                                        </p:attrNameLst>
                                      </p:cBhvr>
                                      <p:to>
                                        <p:strVal val="visible"/>
                                      </p:to>
                                    </p:set>
                                    <p:anim calcmode="lin" valueType="num">
                                      <p:cBhvr additive="base">
                                        <p:cTn id="58" dur="500" fill="hold"/>
                                        <p:tgtEl>
                                          <p:spTgt spid="56329"/>
                                        </p:tgtEl>
                                        <p:attrNameLst>
                                          <p:attrName>ppt_x</p:attrName>
                                        </p:attrNameLst>
                                      </p:cBhvr>
                                      <p:tavLst>
                                        <p:tav tm="0">
                                          <p:val>
                                            <p:strVal val="#ppt_x"/>
                                          </p:val>
                                        </p:tav>
                                        <p:tav tm="100000">
                                          <p:val>
                                            <p:strVal val="#ppt_x"/>
                                          </p:val>
                                        </p:tav>
                                      </p:tavLst>
                                    </p:anim>
                                    <p:anim calcmode="lin" valueType="num">
                                      <p:cBhvr additive="base">
                                        <p:cTn id="59" dur="500" fill="hold"/>
                                        <p:tgtEl>
                                          <p:spTgt spid="56329"/>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26" presetClass="entr" presetSubtype="0" fill="hold" grpId="7" nodeType="clickEffect">
                                  <p:stCondLst>
                                    <p:cond delay="0"/>
                                  </p:stCondLst>
                                  <p:childTnLst>
                                    <p:set>
                                      <p:cBhvr>
                                        <p:cTn id="64" dur="1" fill="hold">
                                          <p:stCondLst>
                                            <p:cond delay="0"/>
                                          </p:stCondLst>
                                        </p:cTn>
                                        <p:tgtEl>
                                          <p:spTgt spid="56330"/>
                                        </p:tgtEl>
                                        <p:attrNameLst>
                                          <p:attrName>style.visibility</p:attrName>
                                        </p:attrNameLst>
                                      </p:cBhvr>
                                      <p:to>
                                        <p:strVal val="visible"/>
                                      </p:to>
                                    </p:set>
                                    <p:animEffect transition="in" filter="wipe(down)">
                                      <p:cBhvr>
                                        <p:cTn id="65" dur="145">
                                          <p:stCondLst>
                                            <p:cond delay="0"/>
                                          </p:stCondLst>
                                        </p:cTn>
                                        <p:tgtEl>
                                          <p:spTgt spid="56330"/>
                                        </p:tgtEl>
                                      </p:cBhvr>
                                    </p:animEffect>
                                    <p:anim calcmode="lin" valueType="num">
                                      <p:cBhvr>
                                        <p:cTn id="66" dur="456" tmFilter="0,0; 0.14,0.36; 0.43,0.73; 0.71,0.91; 1.0,1.0">
                                          <p:stCondLst>
                                            <p:cond delay="0"/>
                                          </p:stCondLst>
                                        </p:cTn>
                                        <p:tgtEl>
                                          <p:spTgt spid="56330"/>
                                        </p:tgtEl>
                                        <p:attrNameLst>
                                          <p:attrName>ppt_x</p:attrName>
                                        </p:attrNameLst>
                                      </p:cBhvr>
                                      <p:tavLst>
                                        <p:tav tm="0">
                                          <p:val>
                                            <p:strVal val="#ppt_x-0.25"/>
                                          </p:val>
                                        </p:tav>
                                        <p:tav tm="100000">
                                          <p:val>
                                            <p:strVal val="#ppt_x"/>
                                          </p:val>
                                        </p:tav>
                                      </p:tavLst>
                                    </p:anim>
                                    <p:anim calcmode="lin" valueType="num">
                                      <p:cBhvr>
                                        <p:cTn id="67" dur="166" tmFilter="0.0,0.0; 0.25,0.07; 0.50,0.2; 0.75,0.467; 1.0,1.0">
                                          <p:stCondLst>
                                            <p:cond delay="0"/>
                                          </p:stCondLst>
                                        </p:cTn>
                                        <p:tgtEl>
                                          <p:spTgt spid="56330"/>
                                        </p:tgtEl>
                                        <p:attrNameLst>
                                          <p:attrName>ppt_y</p:attrName>
                                        </p:attrNameLst>
                                      </p:cBhvr>
                                      <p:tavLst>
                                        <p:tav tm="0" fmla="#ppt_y-sin(pi*$)/3">
                                          <p:val>
                                            <p:fltVal val="0.5"/>
                                          </p:val>
                                        </p:tav>
                                        <p:tav tm="100000">
                                          <p:val>
                                            <p:fltVal val="1"/>
                                          </p:val>
                                        </p:tav>
                                      </p:tavLst>
                                    </p:anim>
                                    <p:anim calcmode="lin" valueType="num">
                                      <p:cBhvr>
                                        <p:cTn id="68" dur="166" tmFilter="0, 0; 0.125,0.2665; 0.25,0.4; 0.375,0.465; 0.5,0.5;  0.625,0.535; 0.75,0.6; 0.875,0.7335; 1,1">
                                          <p:stCondLst>
                                            <p:cond delay="166"/>
                                          </p:stCondLst>
                                        </p:cTn>
                                        <p:tgtEl>
                                          <p:spTgt spid="56330"/>
                                        </p:tgtEl>
                                        <p:attrNameLst>
                                          <p:attrName>ppt_y</p:attrName>
                                        </p:attrNameLst>
                                      </p:cBhvr>
                                      <p:tavLst>
                                        <p:tav tm="0" fmla="#ppt_y-sin(pi*$)/9">
                                          <p:val>
                                            <p:fltVal val="0"/>
                                          </p:val>
                                        </p:tav>
                                        <p:tav tm="100000">
                                          <p:val>
                                            <p:fltVal val="1"/>
                                          </p:val>
                                        </p:tav>
                                      </p:tavLst>
                                    </p:anim>
                                    <p:anim calcmode="lin" valueType="num">
                                      <p:cBhvr>
                                        <p:cTn id="69" dur="83" tmFilter="0, 0; 0.125,0.2665; 0.25,0.4; 0.375,0.465; 0.5,0.5;  0.625,0.535; 0.75,0.6; 0.875,0.7335; 1,1">
                                          <p:stCondLst>
                                            <p:cond delay="331"/>
                                          </p:stCondLst>
                                        </p:cTn>
                                        <p:tgtEl>
                                          <p:spTgt spid="56330"/>
                                        </p:tgtEl>
                                        <p:attrNameLst>
                                          <p:attrName>ppt_y</p:attrName>
                                        </p:attrNameLst>
                                      </p:cBhvr>
                                      <p:tavLst>
                                        <p:tav tm="0" fmla="#ppt_y-sin(pi*$)/27">
                                          <p:val>
                                            <p:fltVal val="0"/>
                                          </p:val>
                                        </p:tav>
                                        <p:tav tm="100000">
                                          <p:val>
                                            <p:fltVal val="1"/>
                                          </p:val>
                                        </p:tav>
                                      </p:tavLst>
                                    </p:anim>
                                    <p:anim calcmode="lin" valueType="num">
                                      <p:cBhvr>
                                        <p:cTn id="70" dur="41" tmFilter="0, 0; 0.125,0.2665; 0.25,0.4; 0.375,0.465; 0.5,0.5;  0.625,0.535; 0.75,0.6; 0.875,0.7335; 1,1">
                                          <p:stCondLst>
                                            <p:cond delay="414"/>
                                          </p:stCondLst>
                                        </p:cTn>
                                        <p:tgtEl>
                                          <p:spTgt spid="56330"/>
                                        </p:tgtEl>
                                        <p:attrNameLst>
                                          <p:attrName>ppt_y</p:attrName>
                                        </p:attrNameLst>
                                      </p:cBhvr>
                                      <p:tavLst>
                                        <p:tav tm="0" fmla="#ppt_y-sin(pi*$)/81">
                                          <p:val>
                                            <p:fltVal val="0"/>
                                          </p:val>
                                        </p:tav>
                                        <p:tav tm="100000">
                                          <p:val>
                                            <p:fltVal val="1"/>
                                          </p:val>
                                        </p:tav>
                                      </p:tavLst>
                                    </p:anim>
                                    <p:animScale>
                                      <p:cBhvr>
                                        <p:cTn id="71" dur="7">
                                          <p:stCondLst>
                                            <p:cond delay="163"/>
                                          </p:stCondLst>
                                        </p:cTn>
                                        <p:tgtEl>
                                          <p:spTgt spid="56330"/>
                                        </p:tgtEl>
                                      </p:cBhvr>
                                      <p:to x="100000" y="60000"/>
                                    </p:animScale>
                                    <p:animScale>
                                      <p:cBhvr>
                                        <p:cTn id="72" dur="42" decel="50000">
                                          <p:stCondLst>
                                            <p:cond delay="169"/>
                                          </p:stCondLst>
                                        </p:cTn>
                                        <p:tgtEl>
                                          <p:spTgt spid="56330"/>
                                        </p:tgtEl>
                                      </p:cBhvr>
                                      <p:to x="100000" y="100000"/>
                                    </p:animScale>
                                    <p:animScale>
                                      <p:cBhvr>
                                        <p:cTn id="73" dur="7">
                                          <p:stCondLst>
                                            <p:cond delay="328"/>
                                          </p:stCondLst>
                                        </p:cTn>
                                        <p:tgtEl>
                                          <p:spTgt spid="56330"/>
                                        </p:tgtEl>
                                      </p:cBhvr>
                                      <p:to x="100000" y="80000"/>
                                    </p:animScale>
                                    <p:animScale>
                                      <p:cBhvr>
                                        <p:cTn id="74" dur="42" decel="50000">
                                          <p:stCondLst>
                                            <p:cond delay="335"/>
                                          </p:stCondLst>
                                        </p:cTn>
                                        <p:tgtEl>
                                          <p:spTgt spid="56330"/>
                                        </p:tgtEl>
                                      </p:cBhvr>
                                      <p:to x="100000" y="100000"/>
                                    </p:animScale>
                                    <p:animScale>
                                      <p:cBhvr>
                                        <p:cTn id="75" dur="7">
                                          <p:stCondLst>
                                            <p:cond delay="411"/>
                                          </p:stCondLst>
                                        </p:cTn>
                                        <p:tgtEl>
                                          <p:spTgt spid="56330"/>
                                        </p:tgtEl>
                                      </p:cBhvr>
                                      <p:to x="100000" y="90000"/>
                                    </p:animScale>
                                    <p:animScale>
                                      <p:cBhvr>
                                        <p:cTn id="76" dur="42" decel="50000">
                                          <p:stCondLst>
                                            <p:cond delay="417"/>
                                          </p:stCondLst>
                                        </p:cTn>
                                        <p:tgtEl>
                                          <p:spTgt spid="56330"/>
                                        </p:tgtEl>
                                      </p:cBhvr>
                                      <p:to x="100000" y="100000"/>
                                    </p:animScale>
                                    <p:animScale>
                                      <p:cBhvr>
                                        <p:cTn id="77" dur="7">
                                          <p:stCondLst>
                                            <p:cond delay="452"/>
                                          </p:stCondLst>
                                        </p:cTn>
                                        <p:tgtEl>
                                          <p:spTgt spid="56330"/>
                                        </p:tgtEl>
                                      </p:cBhvr>
                                      <p:to x="100000" y="95000"/>
                                    </p:animScale>
                                    <p:animScale>
                                      <p:cBhvr>
                                        <p:cTn id="78" dur="42" decel="50000">
                                          <p:stCondLst>
                                            <p:cond delay="459"/>
                                          </p:stCondLst>
                                        </p:cTn>
                                        <p:tgtEl>
                                          <p:spTgt spid="56330"/>
                                        </p:tgtEl>
                                      </p:cBhvr>
                                      <p:to x="100000" y="100000"/>
                                    </p:animScale>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4" presetClass="entr" presetSubtype="16" fill="hold" grpId="15" nodeType="clickEffect">
                                  <p:stCondLst>
                                    <p:cond delay="0"/>
                                  </p:stCondLst>
                                  <p:childTnLst>
                                    <p:set>
                                      <p:cBhvr>
                                        <p:cTn id="83" dur="1" fill="hold">
                                          <p:stCondLst>
                                            <p:cond delay="0"/>
                                          </p:stCondLst>
                                        </p:cTn>
                                        <p:tgtEl>
                                          <p:spTgt spid="56338"/>
                                        </p:tgtEl>
                                        <p:attrNameLst>
                                          <p:attrName>style.visibility</p:attrName>
                                        </p:attrNameLst>
                                      </p:cBhvr>
                                      <p:to>
                                        <p:strVal val="visible"/>
                                      </p:to>
                                    </p:set>
                                    <p:animEffect transition="in" filter="box(in)">
                                      <p:cBhvr>
                                        <p:cTn id="84" dur="500"/>
                                        <p:tgtEl>
                                          <p:spTgt spid="56338"/>
                                        </p:tgtEl>
                                      </p:cBhvr>
                                    </p:animEffect>
                                  </p:childTnLst>
                                </p:cTn>
                              </p:par>
                            </p:childTnLst>
                          </p:cTn>
                        </p:par>
                      </p:childTnLst>
                    </p:cTn>
                  </p:par>
                  <p:par>
                    <p:cTn id="85" fill="hold" nodeType="clickPar">
                      <p:stCondLst>
                        <p:cond delay="indefinite"/>
                      </p:stCondLst>
                      <p:childTnLst>
                        <p:par>
                          <p:cTn id="86" fill="hold" nodeType="withGroup">
                            <p:stCondLst>
                              <p:cond delay="indefinite"/>
                            </p:stCondLst>
                          </p:cTn>
                        </p:par>
                        <p:par>
                          <p:cTn id="87" fill="hold" nodeType="afterGroup">
                            <p:stCondLst>
                              <p:cond delay="0"/>
                            </p:stCondLst>
                            <p:childTnLst>
                              <p:par>
                                <p:cTn id="88" presetID="2" presetClass="entr" presetSubtype="4" fill="hold" grpId="8" nodeType="clickEffect">
                                  <p:stCondLst>
                                    <p:cond delay="0"/>
                                  </p:stCondLst>
                                  <p:childTnLst>
                                    <p:set>
                                      <p:cBhvr>
                                        <p:cTn id="89" dur="1" fill="hold">
                                          <p:stCondLst>
                                            <p:cond delay="0"/>
                                          </p:stCondLst>
                                        </p:cTn>
                                        <p:tgtEl>
                                          <p:spTgt spid="56331"/>
                                        </p:tgtEl>
                                        <p:attrNameLst>
                                          <p:attrName>style.visibility</p:attrName>
                                        </p:attrNameLst>
                                      </p:cBhvr>
                                      <p:to>
                                        <p:strVal val="visible"/>
                                      </p:to>
                                    </p:set>
                                    <p:anim calcmode="lin" valueType="num">
                                      <p:cBhvr additive="base">
                                        <p:cTn id="90" dur="500" fill="hold"/>
                                        <p:tgtEl>
                                          <p:spTgt spid="56331"/>
                                        </p:tgtEl>
                                        <p:attrNameLst>
                                          <p:attrName>ppt_x</p:attrName>
                                        </p:attrNameLst>
                                      </p:cBhvr>
                                      <p:tavLst>
                                        <p:tav tm="0">
                                          <p:val>
                                            <p:strVal val="#ppt_x"/>
                                          </p:val>
                                        </p:tav>
                                        <p:tav tm="100000">
                                          <p:val>
                                            <p:strVal val="#ppt_x"/>
                                          </p:val>
                                        </p:tav>
                                      </p:tavLst>
                                    </p:anim>
                                    <p:anim calcmode="lin" valueType="num">
                                      <p:cBhvr additive="base">
                                        <p:cTn id="91" dur="500" fill="hold"/>
                                        <p:tgtEl>
                                          <p:spTgt spid="56331"/>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26" presetClass="entr" presetSubtype="0" fill="hold" grpId="9" nodeType="clickEffect">
                                  <p:stCondLst>
                                    <p:cond delay="0"/>
                                  </p:stCondLst>
                                  <p:childTnLst>
                                    <p:set>
                                      <p:cBhvr>
                                        <p:cTn id="96" dur="1" fill="hold">
                                          <p:stCondLst>
                                            <p:cond delay="0"/>
                                          </p:stCondLst>
                                        </p:cTn>
                                        <p:tgtEl>
                                          <p:spTgt spid="56332"/>
                                        </p:tgtEl>
                                        <p:attrNameLst>
                                          <p:attrName>style.visibility</p:attrName>
                                        </p:attrNameLst>
                                      </p:cBhvr>
                                      <p:to>
                                        <p:strVal val="visible"/>
                                      </p:to>
                                    </p:set>
                                    <p:animEffect transition="in" filter="wipe(down)">
                                      <p:cBhvr>
                                        <p:cTn id="97" dur="145">
                                          <p:stCondLst>
                                            <p:cond delay="0"/>
                                          </p:stCondLst>
                                        </p:cTn>
                                        <p:tgtEl>
                                          <p:spTgt spid="56332"/>
                                        </p:tgtEl>
                                      </p:cBhvr>
                                    </p:animEffect>
                                    <p:anim calcmode="lin" valueType="num">
                                      <p:cBhvr>
                                        <p:cTn id="98" dur="456" tmFilter="0,0; 0.14,0.36; 0.43,0.73; 0.71,0.91; 1.0,1.0">
                                          <p:stCondLst>
                                            <p:cond delay="0"/>
                                          </p:stCondLst>
                                        </p:cTn>
                                        <p:tgtEl>
                                          <p:spTgt spid="56332"/>
                                        </p:tgtEl>
                                        <p:attrNameLst>
                                          <p:attrName>ppt_x</p:attrName>
                                        </p:attrNameLst>
                                      </p:cBhvr>
                                      <p:tavLst>
                                        <p:tav tm="0">
                                          <p:val>
                                            <p:strVal val="#ppt_x-0.25"/>
                                          </p:val>
                                        </p:tav>
                                        <p:tav tm="100000">
                                          <p:val>
                                            <p:strVal val="#ppt_x"/>
                                          </p:val>
                                        </p:tav>
                                      </p:tavLst>
                                    </p:anim>
                                    <p:anim calcmode="lin" valueType="num">
                                      <p:cBhvr>
                                        <p:cTn id="99" dur="166" tmFilter="0.0,0.0; 0.25,0.07; 0.50,0.2; 0.75,0.467; 1.0,1.0">
                                          <p:stCondLst>
                                            <p:cond delay="0"/>
                                          </p:stCondLst>
                                        </p:cTn>
                                        <p:tgtEl>
                                          <p:spTgt spid="56332"/>
                                        </p:tgtEl>
                                        <p:attrNameLst>
                                          <p:attrName>ppt_y</p:attrName>
                                        </p:attrNameLst>
                                      </p:cBhvr>
                                      <p:tavLst>
                                        <p:tav tm="0" fmla="#ppt_y-sin(pi*$)/3">
                                          <p:val>
                                            <p:fltVal val="0.5"/>
                                          </p:val>
                                        </p:tav>
                                        <p:tav tm="100000">
                                          <p:val>
                                            <p:fltVal val="1"/>
                                          </p:val>
                                        </p:tav>
                                      </p:tavLst>
                                    </p:anim>
                                    <p:anim calcmode="lin" valueType="num">
                                      <p:cBhvr>
                                        <p:cTn id="100" dur="166" tmFilter="0, 0; 0.125,0.2665; 0.25,0.4; 0.375,0.465; 0.5,0.5;  0.625,0.535; 0.75,0.6; 0.875,0.7335; 1,1">
                                          <p:stCondLst>
                                            <p:cond delay="166"/>
                                          </p:stCondLst>
                                        </p:cTn>
                                        <p:tgtEl>
                                          <p:spTgt spid="56332"/>
                                        </p:tgtEl>
                                        <p:attrNameLst>
                                          <p:attrName>ppt_y</p:attrName>
                                        </p:attrNameLst>
                                      </p:cBhvr>
                                      <p:tavLst>
                                        <p:tav tm="0" fmla="#ppt_y-sin(pi*$)/9">
                                          <p:val>
                                            <p:fltVal val="0"/>
                                          </p:val>
                                        </p:tav>
                                        <p:tav tm="100000">
                                          <p:val>
                                            <p:fltVal val="1"/>
                                          </p:val>
                                        </p:tav>
                                      </p:tavLst>
                                    </p:anim>
                                    <p:anim calcmode="lin" valueType="num">
                                      <p:cBhvr>
                                        <p:cTn id="101" dur="83" tmFilter="0, 0; 0.125,0.2665; 0.25,0.4; 0.375,0.465; 0.5,0.5;  0.625,0.535; 0.75,0.6; 0.875,0.7335; 1,1">
                                          <p:stCondLst>
                                            <p:cond delay="331"/>
                                          </p:stCondLst>
                                        </p:cTn>
                                        <p:tgtEl>
                                          <p:spTgt spid="56332"/>
                                        </p:tgtEl>
                                        <p:attrNameLst>
                                          <p:attrName>ppt_y</p:attrName>
                                        </p:attrNameLst>
                                      </p:cBhvr>
                                      <p:tavLst>
                                        <p:tav tm="0" fmla="#ppt_y-sin(pi*$)/27">
                                          <p:val>
                                            <p:fltVal val="0"/>
                                          </p:val>
                                        </p:tav>
                                        <p:tav tm="100000">
                                          <p:val>
                                            <p:fltVal val="1"/>
                                          </p:val>
                                        </p:tav>
                                      </p:tavLst>
                                    </p:anim>
                                    <p:anim calcmode="lin" valueType="num">
                                      <p:cBhvr>
                                        <p:cTn id="102" dur="41" tmFilter="0, 0; 0.125,0.2665; 0.25,0.4; 0.375,0.465; 0.5,0.5;  0.625,0.535; 0.75,0.6; 0.875,0.7335; 1,1">
                                          <p:stCondLst>
                                            <p:cond delay="414"/>
                                          </p:stCondLst>
                                        </p:cTn>
                                        <p:tgtEl>
                                          <p:spTgt spid="56332"/>
                                        </p:tgtEl>
                                        <p:attrNameLst>
                                          <p:attrName>ppt_y</p:attrName>
                                        </p:attrNameLst>
                                      </p:cBhvr>
                                      <p:tavLst>
                                        <p:tav tm="0" fmla="#ppt_y-sin(pi*$)/81">
                                          <p:val>
                                            <p:fltVal val="0"/>
                                          </p:val>
                                        </p:tav>
                                        <p:tav tm="100000">
                                          <p:val>
                                            <p:fltVal val="1"/>
                                          </p:val>
                                        </p:tav>
                                      </p:tavLst>
                                    </p:anim>
                                    <p:animScale>
                                      <p:cBhvr>
                                        <p:cTn id="103" dur="7">
                                          <p:stCondLst>
                                            <p:cond delay="163"/>
                                          </p:stCondLst>
                                        </p:cTn>
                                        <p:tgtEl>
                                          <p:spTgt spid="56332"/>
                                        </p:tgtEl>
                                      </p:cBhvr>
                                      <p:to x="100000" y="60000"/>
                                    </p:animScale>
                                    <p:animScale>
                                      <p:cBhvr>
                                        <p:cTn id="104" dur="42" decel="50000">
                                          <p:stCondLst>
                                            <p:cond delay="169"/>
                                          </p:stCondLst>
                                        </p:cTn>
                                        <p:tgtEl>
                                          <p:spTgt spid="56332"/>
                                        </p:tgtEl>
                                      </p:cBhvr>
                                      <p:to x="100000" y="100000"/>
                                    </p:animScale>
                                    <p:animScale>
                                      <p:cBhvr>
                                        <p:cTn id="105" dur="7">
                                          <p:stCondLst>
                                            <p:cond delay="328"/>
                                          </p:stCondLst>
                                        </p:cTn>
                                        <p:tgtEl>
                                          <p:spTgt spid="56332"/>
                                        </p:tgtEl>
                                      </p:cBhvr>
                                      <p:to x="100000" y="80000"/>
                                    </p:animScale>
                                    <p:animScale>
                                      <p:cBhvr>
                                        <p:cTn id="106" dur="42" decel="50000">
                                          <p:stCondLst>
                                            <p:cond delay="335"/>
                                          </p:stCondLst>
                                        </p:cTn>
                                        <p:tgtEl>
                                          <p:spTgt spid="56332"/>
                                        </p:tgtEl>
                                      </p:cBhvr>
                                      <p:to x="100000" y="100000"/>
                                    </p:animScale>
                                    <p:animScale>
                                      <p:cBhvr>
                                        <p:cTn id="107" dur="7">
                                          <p:stCondLst>
                                            <p:cond delay="411"/>
                                          </p:stCondLst>
                                        </p:cTn>
                                        <p:tgtEl>
                                          <p:spTgt spid="56332"/>
                                        </p:tgtEl>
                                      </p:cBhvr>
                                      <p:to x="100000" y="90000"/>
                                    </p:animScale>
                                    <p:animScale>
                                      <p:cBhvr>
                                        <p:cTn id="108" dur="42" decel="50000">
                                          <p:stCondLst>
                                            <p:cond delay="417"/>
                                          </p:stCondLst>
                                        </p:cTn>
                                        <p:tgtEl>
                                          <p:spTgt spid="56332"/>
                                        </p:tgtEl>
                                      </p:cBhvr>
                                      <p:to x="100000" y="100000"/>
                                    </p:animScale>
                                    <p:animScale>
                                      <p:cBhvr>
                                        <p:cTn id="109" dur="7">
                                          <p:stCondLst>
                                            <p:cond delay="452"/>
                                          </p:stCondLst>
                                        </p:cTn>
                                        <p:tgtEl>
                                          <p:spTgt spid="56332"/>
                                        </p:tgtEl>
                                      </p:cBhvr>
                                      <p:to x="100000" y="95000"/>
                                    </p:animScale>
                                    <p:animScale>
                                      <p:cBhvr>
                                        <p:cTn id="110" dur="42" decel="50000">
                                          <p:stCondLst>
                                            <p:cond delay="459"/>
                                          </p:stCondLst>
                                        </p:cTn>
                                        <p:tgtEl>
                                          <p:spTgt spid="56332"/>
                                        </p:tgtEl>
                                      </p:cBhvr>
                                      <p:to x="100000" y="100000"/>
                                    </p:animScale>
                                  </p:childTnLst>
                                </p:cTn>
                              </p:par>
                            </p:childTnLst>
                          </p:cTn>
                        </p:par>
                      </p:childTnLst>
                    </p:cTn>
                  </p:par>
                  <p:par>
                    <p:cTn id="111" fill="hold" nodeType="clickPar">
                      <p:stCondLst>
                        <p:cond delay="indefinite"/>
                      </p:stCondLst>
                      <p:childTnLst>
                        <p:par>
                          <p:cTn id="112" fill="hold" nodeType="withGroup">
                            <p:stCondLst>
                              <p:cond delay="indefinite"/>
                            </p:stCondLst>
                          </p:cTn>
                        </p:par>
                        <p:par>
                          <p:cTn id="113" fill="hold" nodeType="afterGroup">
                            <p:stCondLst>
                              <p:cond delay="0"/>
                            </p:stCondLst>
                            <p:childTnLst>
                              <p:par>
                                <p:cTn id="114" presetID="2" presetClass="entr" presetSubtype="4" fill="hold" grpId="16" nodeType="clickEffect">
                                  <p:stCondLst>
                                    <p:cond delay="0"/>
                                  </p:stCondLst>
                                  <p:childTnLst>
                                    <p:set>
                                      <p:cBhvr>
                                        <p:cTn id="115" dur="1" fill="hold">
                                          <p:stCondLst>
                                            <p:cond delay="0"/>
                                          </p:stCondLst>
                                        </p:cTn>
                                        <p:tgtEl>
                                          <p:spTgt spid="56339"/>
                                        </p:tgtEl>
                                        <p:attrNameLst>
                                          <p:attrName>style.visibility</p:attrName>
                                        </p:attrNameLst>
                                      </p:cBhvr>
                                      <p:to>
                                        <p:strVal val="visible"/>
                                      </p:to>
                                    </p:set>
                                    <p:anim calcmode="lin" valueType="num">
                                      <p:cBhvr additive="base">
                                        <p:cTn id="116" dur="500" fill="hold"/>
                                        <p:tgtEl>
                                          <p:spTgt spid="56339"/>
                                        </p:tgtEl>
                                        <p:attrNameLst>
                                          <p:attrName>ppt_x</p:attrName>
                                        </p:attrNameLst>
                                      </p:cBhvr>
                                      <p:tavLst>
                                        <p:tav tm="0">
                                          <p:val>
                                            <p:strVal val="#ppt_x"/>
                                          </p:val>
                                        </p:tav>
                                        <p:tav tm="100000">
                                          <p:val>
                                            <p:strVal val="#ppt_x"/>
                                          </p:val>
                                        </p:tav>
                                      </p:tavLst>
                                    </p:anim>
                                    <p:anim calcmode="lin" valueType="num">
                                      <p:cBhvr additive="base">
                                        <p:cTn id="117" dur="500" fill="hold"/>
                                        <p:tgtEl>
                                          <p:spTgt spid="56339"/>
                                        </p:tgtEl>
                                        <p:attrNameLst>
                                          <p:attrName>ppt_y</p:attrName>
                                        </p:attrNameLst>
                                      </p:cBhvr>
                                      <p:tavLst>
                                        <p:tav tm="0">
                                          <p:val>
                                            <p:strVal val="1+#ppt_h/2"/>
                                          </p:val>
                                        </p:tav>
                                        <p:tav tm="100000">
                                          <p:val>
                                            <p:strVal val="#ppt_y"/>
                                          </p:val>
                                        </p:tav>
                                      </p:tavLst>
                                    </p:anim>
                                  </p:childTnLst>
                                </p:cTn>
                              </p:par>
                            </p:childTnLst>
                          </p:cTn>
                        </p:par>
                      </p:childTnLst>
                    </p:cTn>
                  </p:par>
                  <p:par>
                    <p:cTn id="118" fill="hold" nodeType="clickPar">
                      <p:stCondLst>
                        <p:cond delay="indefinite"/>
                      </p:stCondLst>
                      <p:childTnLst>
                        <p:par>
                          <p:cTn id="119" fill="hold" nodeType="withGroup">
                            <p:stCondLst>
                              <p:cond delay="indefinite"/>
                            </p:stCondLst>
                          </p:cTn>
                        </p:par>
                        <p:par>
                          <p:cTn id="120" fill="hold" nodeType="afterGroup">
                            <p:stCondLst>
                              <p:cond delay="0"/>
                            </p:stCondLst>
                            <p:childTnLst>
                              <p:par>
                                <p:cTn id="121" presetID="2" presetClass="entr" presetSubtype="4" fill="hold" grpId="10" nodeType="clickEffect">
                                  <p:stCondLst>
                                    <p:cond delay="0"/>
                                  </p:stCondLst>
                                  <p:childTnLst>
                                    <p:set>
                                      <p:cBhvr>
                                        <p:cTn id="122" dur="1" fill="hold">
                                          <p:stCondLst>
                                            <p:cond delay="0"/>
                                          </p:stCondLst>
                                        </p:cTn>
                                        <p:tgtEl>
                                          <p:spTgt spid="56333"/>
                                        </p:tgtEl>
                                        <p:attrNameLst>
                                          <p:attrName>style.visibility</p:attrName>
                                        </p:attrNameLst>
                                      </p:cBhvr>
                                      <p:to>
                                        <p:strVal val="visible"/>
                                      </p:to>
                                    </p:set>
                                    <p:anim calcmode="lin" valueType="num">
                                      <p:cBhvr additive="base">
                                        <p:cTn id="123" dur="500" fill="hold"/>
                                        <p:tgtEl>
                                          <p:spTgt spid="56333"/>
                                        </p:tgtEl>
                                        <p:attrNameLst>
                                          <p:attrName>ppt_x</p:attrName>
                                        </p:attrNameLst>
                                      </p:cBhvr>
                                      <p:tavLst>
                                        <p:tav tm="0">
                                          <p:val>
                                            <p:strVal val="#ppt_x"/>
                                          </p:val>
                                        </p:tav>
                                        <p:tav tm="100000">
                                          <p:val>
                                            <p:strVal val="#ppt_x"/>
                                          </p:val>
                                        </p:tav>
                                      </p:tavLst>
                                    </p:anim>
                                    <p:anim calcmode="lin" valueType="num">
                                      <p:cBhvr additive="base">
                                        <p:cTn id="124" dur="500" fill="hold"/>
                                        <p:tgtEl>
                                          <p:spTgt spid="56333"/>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withGroup">
                            <p:stCondLst>
                              <p:cond delay="indefinite"/>
                            </p:stCondLst>
                          </p:cTn>
                        </p:par>
                        <p:par>
                          <p:cTn id="127" fill="hold" nodeType="afterGroup">
                            <p:stCondLst>
                              <p:cond delay="0"/>
                            </p:stCondLst>
                            <p:childTnLst>
                              <p:par>
                                <p:cTn id="128" presetID="26" presetClass="entr" presetSubtype="0" fill="hold" grpId="11" nodeType="clickEffect">
                                  <p:stCondLst>
                                    <p:cond delay="0"/>
                                  </p:stCondLst>
                                  <p:childTnLst>
                                    <p:set>
                                      <p:cBhvr>
                                        <p:cTn id="129" dur="1" fill="hold">
                                          <p:stCondLst>
                                            <p:cond delay="0"/>
                                          </p:stCondLst>
                                        </p:cTn>
                                        <p:tgtEl>
                                          <p:spTgt spid="56334"/>
                                        </p:tgtEl>
                                        <p:attrNameLst>
                                          <p:attrName>style.visibility</p:attrName>
                                        </p:attrNameLst>
                                      </p:cBhvr>
                                      <p:to>
                                        <p:strVal val="visible"/>
                                      </p:to>
                                    </p:set>
                                    <p:animEffect transition="in" filter="wipe(down)">
                                      <p:cBhvr>
                                        <p:cTn id="130" dur="145">
                                          <p:stCondLst>
                                            <p:cond delay="0"/>
                                          </p:stCondLst>
                                        </p:cTn>
                                        <p:tgtEl>
                                          <p:spTgt spid="56334"/>
                                        </p:tgtEl>
                                      </p:cBhvr>
                                    </p:animEffect>
                                    <p:anim calcmode="lin" valueType="num">
                                      <p:cBhvr>
                                        <p:cTn id="131" dur="456" tmFilter="0,0; 0.14,0.36; 0.43,0.73; 0.71,0.91; 1.0,1.0">
                                          <p:stCondLst>
                                            <p:cond delay="0"/>
                                          </p:stCondLst>
                                        </p:cTn>
                                        <p:tgtEl>
                                          <p:spTgt spid="56334"/>
                                        </p:tgtEl>
                                        <p:attrNameLst>
                                          <p:attrName>ppt_x</p:attrName>
                                        </p:attrNameLst>
                                      </p:cBhvr>
                                      <p:tavLst>
                                        <p:tav tm="0">
                                          <p:val>
                                            <p:strVal val="#ppt_x-0.25"/>
                                          </p:val>
                                        </p:tav>
                                        <p:tav tm="100000">
                                          <p:val>
                                            <p:strVal val="#ppt_x"/>
                                          </p:val>
                                        </p:tav>
                                      </p:tavLst>
                                    </p:anim>
                                    <p:anim calcmode="lin" valueType="num">
                                      <p:cBhvr>
                                        <p:cTn id="132" dur="166" tmFilter="0.0,0.0; 0.25,0.07; 0.50,0.2; 0.75,0.467; 1.0,1.0">
                                          <p:stCondLst>
                                            <p:cond delay="0"/>
                                          </p:stCondLst>
                                        </p:cTn>
                                        <p:tgtEl>
                                          <p:spTgt spid="56334"/>
                                        </p:tgtEl>
                                        <p:attrNameLst>
                                          <p:attrName>ppt_y</p:attrName>
                                        </p:attrNameLst>
                                      </p:cBhvr>
                                      <p:tavLst>
                                        <p:tav tm="0" fmla="#ppt_y-sin(pi*$)/3">
                                          <p:val>
                                            <p:fltVal val="0.5"/>
                                          </p:val>
                                        </p:tav>
                                        <p:tav tm="100000">
                                          <p:val>
                                            <p:fltVal val="1"/>
                                          </p:val>
                                        </p:tav>
                                      </p:tavLst>
                                    </p:anim>
                                    <p:anim calcmode="lin" valueType="num">
                                      <p:cBhvr>
                                        <p:cTn id="133" dur="166" tmFilter="0, 0; 0.125,0.2665; 0.25,0.4; 0.375,0.465; 0.5,0.5;  0.625,0.535; 0.75,0.6; 0.875,0.7335; 1,1">
                                          <p:stCondLst>
                                            <p:cond delay="166"/>
                                          </p:stCondLst>
                                        </p:cTn>
                                        <p:tgtEl>
                                          <p:spTgt spid="56334"/>
                                        </p:tgtEl>
                                        <p:attrNameLst>
                                          <p:attrName>ppt_y</p:attrName>
                                        </p:attrNameLst>
                                      </p:cBhvr>
                                      <p:tavLst>
                                        <p:tav tm="0" fmla="#ppt_y-sin(pi*$)/9">
                                          <p:val>
                                            <p:fltVal val="0"/>
                                          </p:val>
                                        </p:tav>
                                        <p:tav tm="100000">
                                          <p:val>
                                            <p:fltVal val="1"/>
                                          </p:val>
                                        </p:tav>
                                      </p:tavLst>
                                    </p:anim>
                                    <p:anim calcmode="lin" valueType="num">
                                      <p:cBhvr>
                                        <p:cTn id="134" dur="83" tmFilter="0, 0; 0.125,0.2665; 0.25,0.4; 0.375,0.465; 0.5,0.5;  0.625,0.535; 0.75,0.6; 0.875,0.7335; 1,1">
                                          <p:stCondLst>
                                            <p:cond delay="331"/>
                                          </p:stCondLst>
                                        </p:cTn>
                                        <p:tgtEl>
                                          <p:spTgt spid="56334"/>
                                        </p:tgtEl>
                                        <p:attrNameLst>
                                          <p:attrName>ppt_y</p:attrName>
                                        </p:attrNameLst>
                                      </p:cBhvr>
                                      <p:tavLst>
                                        <p:tav tm="0" fmla="#ppt_y-sin(pi*$)/27">
                                          <p:val>
                                            <p:fltVal val="0"/>
                                          </p:val>
                                        </p:tav>
                                        <p:tav tm="100000">
                                          <p:val>
                                            <p:fltVal val="1"/>
                                          </p:val>
                                        </p:tav>
                                      </p:tavLst>
                                    </p:anim>
                                    <p:anim calcmode="lin" valueType="num">
                                      <p:cBhvr>
                                        <p:cTn id="135" dur="41" tmFilter="0, 0; 0.125,0.2665; 0.25,0.4; 0.375,0.465; 0.5,0.5;  0.625,0.535; 0.75,0.6; 0.875,0.7335; 1,1">
                                          <p:stCondLst>
                                            <p:cond delay="414"/>
                                          </p:stCondLst>
                                        </p:cTn>
                                        <p:tgtEl>
                                          <p:spTgt spid="56334"/>
                                        </p:tgtEl>
                                        <p:attrNameLst>
                                          <p:attrName>ppt_y</p:attrName>
                                        </p:attrNameLst>
                                      </p:cBhvr>
                                      <p:tavLst>
                                        <p:tav tm="0" fmla="#ppt_y-sin(pi*$)/81">
                                          <p:val>
                                            <p:fltVal val="0"/>
                                          </p:val>
                                        </p:tav>
                                        <p:tav tm="100000">
                                          <p:val>
                                            <p:fltVal val="1"/>
                                          </p:val>
                                        </p:tav>
                                      </p:tavLst>
                                    </p:anim>
                                    <p:animScale>
                                      <p:cBhvr>
                                        <p:cTn id="136" dur="7">
                                          <p:stCondLst>
                                            <p:cond delay="163"/>
                                          </p:stCondLst>
                                        </p:cTn>
                                        <p:tgtEl>
                                          <p:spTgt spid="56334"/>
                                        </p:tgtEl>
                                      </p:cBhvr>
                                      <p:to x="100000" y="60000"/>
                                    </p:animScale>
                                    <p:animScale>
                                      <p:cBhvr>
                                        <p:cTn id="137" dur="42" decel="50000">
                                          <p:stCondLst>
                                            <p:cond delay="169"/>
                                          </p:stCondLst>
                                        </p:cTn>
                                        <p:tgtEl>
                                          <p:spTgt spid="56334"/>
                                        </p:tgtEl>
                                      </p:cBhvr>
                                      <p:to x="100000" y="100000"/>
                                    </p:animScale>
                                    <p:animScale>
                                      <p:cBhvr>
                                        <p:cTn id="138" dur="7">
                                          <p:stCondLst>
                                            <p:cond delay="328"/>
                                          </p:stCondLst>
                                        </p:cTn>
                                        <p:tgtEl>
                                          <p:spTgt spid="56334"/>
                                        </p:tgtEl>
                                      </p:cBhvr>
                                      <p:to x="100000" y="80000"/>
                                    </p:animScale>
                                    <p:animScale>
                                      <p:cBhvr>
                                        <p:cTn id="139" dur="42" decel="50000">
                                          <p:stCondLst>
                                            <p:cond delay="335"/>
                                          </p:stCondLst>
                                        </p:cTn>
                                        <p:tgtEl>
                                          <p:spTgt spid="56334"/>
                                        </p:tgtEl>
                                      </p:cBhvr>
                                      <p:to x="100000" y="100000"/>
                                    </p:animScale>
                                    <p:animScale>
                                      <p:cBhvr>
                                        <p:cTn id="140" dur="7">
                                          <p:stCondLst>
                                            <p:cond delay="411"/>
                                          </p:stCondLst>
                                        </p:cTn>
                                        <p:tgtEl>
                                          <p:spTgt spid="56334"/>
                                        </p:tgtEl>
                                      </p:cBhvr>
                                      <p:to x="100000" y="90000"/>
                                    </p:animScale>
                                    <p:animScale>
                                      <p:cBhvr>
                                        <p:cTn id="141" dur="42" decel="50000">
                                          <p:stCondLst>
                                            <p:cond delay="417"/>
                                          </p:stCondLst>
                                        </p:cTn>
                                        <p:tgtEl>
                                          <p:spTgt spid="56334"/>
                                        </p:tgtEl>
                                      </p:cBhvr>
                                      <p:to x="100000" y="100000"/>
                                    </p:animScale>
                                    <p:animScale>
                                      <p:cBhvr>
                                        <p:cTn id="142" dur="7">
                                          <p:stCondLst>
                                            <p:cond delay="452"/>
                                          </p:stCondLst>
                                        </p:cTn>
                                        <p:tgtEl>
                                          <p:spTgt spid="56334"/>
                                        </p:tgtEl>
                                      </p:cBhvr>
                                      <p:to x="100000" y="95000"/>
                                    </p:animScale>
                                    <p:animScale>
                                      <p:cBhvr>
                                        <p:cTn id="143" dur="42" decel="50000">
                                          <p:stCondLst>
                                            <p:cond delay="459"/>
                                          </p:stCondLst>
                                        </p:cTn>
                                        <p:tgtEl>
                                          <p:spTgt spid="56334"/>
                                        </p:tgtEl>
                                      </p:cBhvr>
                                      <p:to x="100000" y="100000"/>
                                    </p:animScale>
                                  </p:childTnLst>
                                </p:cTn>
                              </p:par>
                            </p:childTnLst>
                          </p:cTn>
                        </p:par>
                      </p:childTnLst>
                    </p:cTn>
                  </p:par>
                  <p:par>
                    <p:cTn id="144" fill="hold" nodeType="clickPar">
                      <p:stCondLst>
                        <p:cond delay="indefinite"/>
                      </p:stCondLst>
                      <p:childTnLst>
                        <p:par>
                          <p:cTn id="145" fill="hold" nodeType="withGroup">
                            <p:stCondLst>
                              <p:cond delay="indefinite"/>
                            </p:stCondLst>
                          </p:cTn>
                        </p:par>
                        <p:par>
                          <p:cTn id="146" fill="hold" nodeType="afterGroup">
                            <p:stCondLst>
                              <p:cond delay="0"/>
                            </p:stCondLst>
                            <p:childTnLst>
                              <p:par>
                                <p:cTn id="147" presetID="2" presetClass="entr" presetSubtype="4" fill="hold" grpId="17" nodeType="clickEffect">
                                  <p:stCondLst>
                                    <p:cond delay="0"/>
                                  </p:stCondLst>
                                  <p:childTnLst>
                                    <p:set>
                                      <p:cBhvr>
                                        <p:cTn id="148" dur="1" fill="hold">
                                          <p:stCondLst>
                                            <p:cond delay="0"/>
                                          </p:stCondLst>
                                        </p:cTn>
                                        <p:tgtEl>
                                          <p:spTgt spid="56340"/>
                                        </p:tgtEl>
                                        <p:attrNameLst>
                                          <p:attrName>style.visibility</p:attrName>
                                        </p:attrNameLst>
                                      </p:cBhvr>
                                      <p:to>
                                        <p:strVal val="visible"/>
                                      </p:to>
                                    </p:set>
                                    <p:anim calcmode="lin" valueType="num">
                                      <p:cBhvr additive="base">
                                        <p:cTn id="149" dur="500" fill="hold"/>
                                        <p:tgtEl>
                                          <p:spTgt spid="56340"/>
                                        </p:tgtEl>
                                        <p:attrNameLst>
                                          <p:attrName>ppt_x</p:attrName>
                                        </p:attrNameLst>
                                      </p:cBhvr>
                                      <p:tavLst>
                                        <p:tav tm="0">
                                          <p:val>
                                            <p:strVal val="#ppt_x"/>
                                          </p:val>
                                        </p:tav>
                                        <p:tav tm="100000">
                                          <p:val>
                                            <p:strVal val="#ppt_x"/>
                                          </p:val>
                                        </p:tav>
                                      </p:tavLst>
                                    </p:anim>
                                    <p:anim calcmode="lin" valueType="num">
                                      <p:cBhvr additive="base">
                                        <p:cTn id="150" dur="500" fill="hold"/>
                                        <p:tgtEl>
                                          <p:spTgt spid="56340"/>
                                        </p:tgtEl>
                                        <p:attrNameLst>
                                          <p:attrName>ppt_y</p:attrName>
                                        </p:attrNameLst>
                                      </p:cBhvr>
                                      <p:tavLst>
                                        <p:tav tm="0">
                                          <p:val>
                                            <p:strVal val="1+#ppt_h/2"/>
                                          </p:val>
                                        </p:tav>
                                        <p:tav tm="100000">
                                          <p:val>
                                            <p:strVal val="#ppt_y"/>
                                          </p:val>
                                        </p:tav>
                                      </p:tavLst>
                                    </p:anim>
                                  </p:childTnLst>
                                </p:cTn>
                              </p:par>
                            </p:childTnLst>
                          </p:cTn>
                        </p:par>
                      </p:childTnLst>
                    </p:cTn>
                  </p:par>
                  <p:par>
                    <p:cTn id="151" fill="hold" nodeType="clickPar">
                      <p:stCondLst>
                        <p:cond delay="indefinite"/>
                      </p:stCondLst>
                      <p:childTnLst>
                        <p:par>
                          <p:cTn id="152" fill="hold" nodeType="withGroup">
                            <p:stCondLst>
                              <p:cond delay="indefinite"/>
                            </p:stCondLst>
                          </p:cTn>
                        </p:par>
                        <p:par>
                          <p:cTn id="153" fill="hold" nodeType="afterGroup">
                            <p:stCondLst>
                              <p:cond delay="0"/>
                            </p:stCondLst>
                            <p:childTnLst>
                              <p:par>
                                <p:cTn id="154" presetID="2" presetClass="entr" presetSubtype="4" fill="hold" grpId="12" nodeType="clickEffect">
                                  <p:stCondLst>
                                    <p:cond delay="0"/>
                                  </p:stCondLst>
                                  <p:childTnLst>
                                    <p:set>
                                      <p:cBhvr>
                                        <p:cTn id="155" dur="1" fill="hold">
                                          <p:stCondLst>
                                            <p:cond delay="0"/>
                                          </p:stCondLst>
                                        </p:cTn>
                                        <p:tgtEl>
                                          <p:spTgt spid="56335"/>
                                        </p:tgtEl>
                                        <p:attrNameLst>
                                          <p:attrName>style.visibility</p:attrName>
                                        </p:attrNameLst>
                                      </p:cBhvr>
                                      <p:to>
                                        <p:strVal val="visible"/>
                                      </p:to>
                                    </p:set>
                                    <p:anim calcmode="lin" valueType="num">
                                      <p:cBhvr additive="base">
                                        <p:cTn id="156" dur="500" fill="hold"/>
                                        <p:tgtEl>
                                          <p:spTgt spid="56335"/>
                                        </p:tgtEl>
                                        <p:attrNameLst>
                                          <p:attrName>ppt_x</p:attrName>
                                        </p:attrNameLst>
                                      </p:cBhvr>
                                      <p:tavLst>
                                        <p:tav tm="0">
                                          <p:val>
                                            <p:strVal val="#ppt_x"/>
                                          </p:val>
                                        </p:tav>
                                        <p:tav tm="100000">
                                          <p:val>
                                            <p:strVal val="#ppt_x"/>
                                          </p:val>
                                        </p:tav>
                                      </p:tavLst>
                                    </p:anim>
                                    <p:anim calcmode="lin" valueType="num">
                                      <p:cBhvr additive="base">
                                        <p:cTn id="157" dur="500" fill="hold"/>
                                        <p:tgtEl>
                                          <p:spTgt spid="56335"/>
                                        </p:tgtEl>
                                        <p:attrNameLst>
                                          <p:attrName>ppt_y</p:attrName>
                                        </p:attrNameLst>
                                      </p:cBhvr>
                                      <p:tavLst>
                                        <p:tav tm="0">
                                          <p:val>
                                            <p:strVal val="1+#ppt_h/2"/>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indefinite"/>
                            </p:stCondLst>
                          </p:cTn>
                        </p:par>
                        <p:par>
                          <p:cTn id="160" fill="hold" nodeType="afterGroup">
                            <p:stCondLst>
                              <p:cond delay="0"/>
                            </p:stCondLst>
                            <p:childTnLst>
                              <p:par>
                                <p:cTn id="161" presetID="23" presetClass="entr" presetSubtype="16" fill="hold" grpId="2" nodeType="clickEffect">
                                  <p:stCondLst>
                                    <p:cond delay="0"/>
                                  </p:stCondLst>
                                  <p:childTnLst>
                                    <p:set>
                                      <p:cBhvr>
                                        <p:cTn id="162" dur="1" fill="hold">
                                          <p:stCondLst>
                                            <p:cond delay="0"/>
                                          </p:stCondLst>
                                        </p:cTn>
                                        <p:tgtEl>
                                          <p:spTgt spid="56325"/>
                                        </p:tgtEl>
                                        <p:attrNameLst>
                                          <p:attrName>style.visibility</p:attrName>
                                        </p:attrNameLst>
                                      </p:cBhvr>
                                      <p:to>
                                        <p:strVal val="visible"/>
                                      </p:to>
                                    </p:set>
                                    <p:anim calcmode="lin" valueType="num">
                                      <p:cBhvr>
                                        <p:cTn id="163" dur="500" fill="hold"/>
                                        <p:tgtEl>
                                          <p:spTgt spid="56325"/>
                                        </p:tgtEl>
                                        <p:attrNameLst>
                                          <p:attrName>ppt_w</p:attrName>
                                        </p:attrNameLst>
                                      </p:cBhvr>
                                      <p:tavLst>
                                        <p:tav tm="0">
                                          <p:val>
                                            <p:fltVal val="0"/>
                                          </p:val>
                                        </p:tav>
                                        <p:tav tm="100000">
                                          <p:val>
                                            <p:strVal val="#ppt_w"/>
                                          </p:val>
                                        </p:tav>
                                      </p:tavLst>
                                    </p:anim>
                                    <p:anim calcmode="lin" valueType="num">
                                      <p:cBhvr>
                                        <p:cTn id="164" dur="500" fill="hold"/>
                                        <p:tgtEl>
                                          <p:spTgt spid="56325"/>
                                        </p:tgtEl>
                                        <p:attrNameLst>
                                          <p:attrName>ppt_h</p:attrName>
                                        </p:attrNameLst>
                                      </p:cBhvr>
                                      <p:tavLst>
                                        <p:tav tm="0">
                                          <p:val>
                                            <p:fltVal val="0"/>
                                          </p:val>
                                        </p:tav>
                                        <p:tav tm="100000">
                                          <p:val>
                                            <p:strVal val="#ppt_h"/>
                                          </p:val>
                                        </p:tav>
                                      </p:tavLst>
                                    </p:anim>
                                  </p:childTnLst>
                                </p:cTn>
                              </p:par>
                            </p:childTnLst>
                          </p:cTn>
                        </p:par>
                      </p:childTnLst>
                    </p:cTn>
                  </p:par>
                  <p:par>
                    <p:cTn id="165" fill="hold" nodeType="clickPar">
                      <p:stCondLst>
                        <p:cond delay="indefinite"/>
                      </p:stCondLst>
                      <p:childTnLst>
                        <p:par>
                          <p:cTn id="166" fill="hold" nodeType="withGroup">
                            <p:stCondLst>
                              <p:cond delay="indefinite"/>
                            </p:stCondLst>
                          </p:cTn>
                        </p:par>
                        <p:par>
                          <p:cTn id="167" fill="hold" nodeType="afterGroup">
                            <p:stCondLst>
                              <p:cond delay="0"/>
                            </p:stCondLst>
                            <p:childTnLst>
                              <p:par>
                                <p:cTn id="168" presetID="17" presetClass="entr" presetSubtype="2" fill="hold" grpId="3" nodeType="clickEffect">
                                  <p:stCondLst>
                                    <p:cond delay="0"/>
                                  </p:stCondLst>
                                  <p:childTnLst>
                                    <p:set>
                                      <p:cBhvr>
                                        <p:cTn id="169" dur="1" fill="hold">
                                          <p:stCondLst>
                                            <p:cond delay="0"/>
                                          </p:stCondLst>
                                        </p:cTn>
                                        <p:tgtEl>
                                          <p:spTgt spid="56326"/>
                                        </p:tgtEl>
                                        <p:attrNameLst>
                                          <p:attrName>style.visibility</p:attrName>
                                        </p:attrNameLst>
                                      </p:cBhvr>
                                      <p:to>
                                        <p:strVal val="visible"/>
                                      </p:to>
                                    </p:set>
                                    <p:anim calcmode="lin" valueType="num">
                                      <p:cBhvr>
                                        <p:cTn id="170" dur="500" fill="hold"/>
                                        <p:tgtEl>
                                          <p:spTgt spid="56326"/>
                                        </p:tgtEl>
                                        <p:attrNameLst>
                                          <p:attrName>ppt_x</p:attrName>
                                        </p:attrNameLst>
                                      </p:cBhvr>
                                      <p:tavLst>
                                        <p:tav tm="0">
                                          <p:val>
                                            <p:strVal val="#ppt_x+#ppt_w/2"/>
                                          </p:val>
                                        </p:tav>
                                        <p:tav tm="100000">
                                          <p:val>
                                            <p:strVal val="#ppt_x"/>
                                          </p:val>
                                        </p:tav>
                                      </p:tavLst>
                                    </p:anim>
                                    <p:anim calcmode="lin" valueType="num">
                                      <p:cBhvr>
                                        <p:cTn id="171" dur="500" fill="hold"/>
                                        <p:tgtEl>
                                          <p:spTgt spid="56326"/>
                                        </p:tgtEl>
                                        <p:attrNameLst>
                                          <p:attrName>ppt_y</p:attrName>
                                        </p:attrNameLst>
                                      </p:cBhvr>
                                      <p:tavLst>
                                        <p:tav tm="0">
                                          <p:val>
                                            <p:strVal val="#ppt_y"/>
                                          </p:val>
                                        </p:tav>
                                        <p:tav tm="100000">
                                          <p:val>
                                            <p:strVal val="#ppt_y"/>
                                          </p:val>
                                        </p:tav>
                                      </p:tavLst>
                                    </p:anim>
                                    <p:anim calcmode="lin" valueType="num">
                                      <p:cBhvr>
                                        <p:cTn id="172" dur="500" fill="hold"/>
                                        <p:tgtEl>
                                          <p:spTgt spid="56326"/>
                                        </p:tgtEl>
                                        <p:attrNameLst>
                                          <p:attrName>ppt_w</p:attrName>
                                        </p:attrNameLst>
                                      </p:cBhvr>
                                      <p:tavLst>
                                        <p:tav tm="0">
                                          <p:val>
                                            <p:fltVal val="0"/>
                                          </p:val>
                                        </p:tav>
                                        <p:tav tm="100000">
                                          <p:val>
                                            <p:strVal val="#ppt_w"/>
                                          </p:val>
                                        </p:tav>
                                      </p:tavLst>
                                    </p:anim>
                                    <p:anim calcmode="lin" valueType="num">
                                      <p:cBhvr>
                                        <p:cTn id="173" dur="500" fill="hold"/>
                                        <p:tgtEl>
                                          <p:spTgt spid="56326"/>
                                        </p:tgtEl>
                                        <p:attrNameLst>
                                          <p:attrName>ppt_h</p:attrName>
                                        </p:attrNameLst>
                                      </p:cBhvr>
                                      <p:tavLst>
                                        <p:tav tm="0">
                                          <p:val>
                                            <p:strVal val="#ppt_h"/>
                                          </p:val>
                                        </p:tav>
                                        <p:tav tm="100000">
                                          <p:val>
                                            <p:strVal val="#ppt_h"/>
                                          </p:val>
                                        </p:tav>
                                      </p:tavLst>
                                    </p:anim>
                                  </p:childTnLst>
                                </p:cTn>
                              </p:par>
                            </p:childTnLst>
                          </p:cTn>
                        </p:par>
                      </p:childTnLst>
                    </p:cTn>
                  </p:par>
                  <p:par>
                    <p:cTn id="174" fill="hold" nodeType="clickPar">
                      <p:stCondLst>
                        <p:cond delay="indefinite"/>
                      </p:stCondLst>
                      <p:childTnLst>
                        <p:par>
                          <p:cTn id="175" fill="hold" nodeType="withGroup">
                            <p:stCondLst>
                              <p:cond delay="indefinite"/>
                            </p:stCondLst>
                          </p:cTn>
                        </p:par>
                        <p:par>
                          <p:cTn id="176" fill="hold" nodeType="afterGroup">
                            <p:stCondLst>
                              <p:cond delay="0"/>
                            </p:stCondLst>
                            <p:childTnLst>
                              <p:par>
                                <p:cTn id="177" presetID="26" presetClass="entr" presetSubtype="0" fill="hold" grpId="18" nodeType="clickEffect">
                                  <p:stCondLst>
                                    <p:cond delay="0"/>
                                  </p:stCondLst>
                                  <p:childTnLst>
                                    <p:set>
                                      <p:cBhvr>
                                        <p:cTn id="178" dur="1" fill="hold">
                                          <p:stCondLst>
                                            <p:cond delay="0"/>
                                          </p:stCondLst>
                                        </p:cTn>
                                        <p:tgtEl>
                                          <p:spTgt spid="56341"/>
                                        </p:tgtEl>
                                        <p:attrNameLst>
                                          <p:attrName>style.visibility</p:attrName>
                                        </p:attrNameLst>
                                      </p:cBhvr>
                                      <p:to>
                                        <p:strVal val="visible"/>
                                      </p:to>
                                    </p:set>
                                    <p:animEffect transition="in" filter="wipe(down)">
                                      <p:cBhvr>
                                        <p:cTn id="179" dur="580">
                                          <p:stCondLst>
                                            <p:cond delay="0"/>
                                          </p:stCondLst>
                                        </p:cTn>
                                        <p:tgtEl>
                                          <p:spTgt spid="56341"/>
                                        </p:tgtEl>
                                      </p:cBhvr>
                                    </p:animEffect>
                                    <p:anim calcmode="lin" valueType="num">
                                      <p:cBhvr>
                                        <p:cTn id="180" dur="1822" tmFilter="0,0; 0.14,0.36; 0.43,0.73; 0.71,0.91; 1.0,1.0">
                                          <p:stCondLst>
                                            <p:cond delay="0"/>
                                          </p:stCondLst>
                                        </p:cTn>
                                        <p:tgtEl>
                                          <p:spTgt spid="56341"/>
                                        </p:tgtEl>
                                        <p:attrNameLst>
                                          <p:attrName>ppt_x</p:attrName>
                                        </p:attrNameLst>
                                      </p:cBhvr>
                                      <p:tavLst>
                                        <p:tav tm="0">
                                          <p:val>
                                            <p:strVal val="#ppt_x-0.25"/>
                                          </p:val>
                                        </p:tav>
                                        <p:tav tm="100000">
                                          <p:val>
                                            <p:strVal val="#ppt_x"/>
                                          </p:val>
                                        </p:tav>
                                      </p:tavLst>
                                    </p:anim>
                                    <p:anim calcmode="lin" valueType="num">
                                      <p:cBhvr>
                                        <p:cTn id="181" dur="664" tmFilter="0.0,0.0; 0.25,0.07; 0.50,0.2; 0.75,0.467; 1.0,1.0">
                                          <p:stCondLst>
                                            <p:cond delay="0"/>
                                          </p:stCondLst>
                                        </p:cTn>
                                        <p:tgtEl>
                                          <p:spTgt spid="56341"/>
                                        </p:tgtEl>
                                        <p:attrNameLst>
                                          <p:attrName>ppt_y</p:attrName>
                                        </p:attrNameLst>
                                      </p:cBhvr>
                                      <p:tavLst>
                                        <p:tav tm="0" fmla="#ppt_y-sin(pi*$)/3">
                                          <p:val>
                                            <p:fltVal val="0.5"/>
                                          </p:val>
                                        </p:tav>
                                        <p:tav tm="100000">
                                          <p:val>
                                            <p:fltVal val="1"/>
                                          </p:val>
                                        </p:tav>
                                      </p:tavLst>
                                    </p:anim>
                                    <p:anim calcmode="lin" valueType="num">
                                      <p:cBhvr>
                                        <p:cTn id="182" dur="664" tmFilter="0, 0; 0.125,0.2665; 0.25,0.4; 0.375,0.465; 0.5,0.5;  0.625,0.535; 0.75,0.6; 0.875,0.7335; 1,1">
                                          <p:stCondLst>
                                            <p:cond delay="664"/>
                                          </p:stCondLst>
                                        </p:cTn>
                                        <p:tgtEl>
                                          <p:spTgt spid="56341"/>
                                        </p:tgtEl>
                                        <p:attrNameLst>
                                          <p:attrName>ppt_y</p:attrName>
                                        </p:attrNameLst>
                                      </p:cBhvr>
                                      <p:tavLst>
                                        <p:tav tm="0" fmla="#ppt_y-sin(pi*$)/9">
                                          <p:val>
                                            <p:fltVal val="0"/>
                                          </p:val>
                                        </p:tav>
                                        <p:tav tm="100000">
                                          <p:val>
                                            <p:fltVal val="1"/>
                                          </p:val>
                                        </p:tav>
                                      </p:tavLst>
                                    </p:anim>
                                    <p:anim calcmode="lin" valueType="num">
                                      <p:cBhvr>
                                        <p:cTn id="183" dur="332" tmFilter="0, 0; 0.125,0.2665; 0.25,0.4; 0.375,0.465; 0.5,0.5;  0.625,0.535; 0.75,0.6; 0.875,0.7335; 1,1">
                                          <p:stCondLst>
                                            <p:cond delay="1324"/>
                                          </p:stCondLst>
                                        </p:cTn>
                                        <p:tgtEl>
                                          <p:spTgt spid="56341"/>
                                        </p:tgtEl>
                                        <p:attrNameLst>
                                          <p:attrName>ppt_y</p:attrName>
                                        </p:attrNameLst>
                                      </p:cBhvr>
                                      <p:tavLst>
                                        <p:tav tm="0" fmla="#ppt_y-sin(pi*$)/27">
                                          <p:val>
                                            <p:fltVal val="0"/>
                                          </p:val>
                                        </p:tav>
                                        <p:tav tm="100000">
                                          <p:val>
                                            <p:fltVal val="1"/>
                                          </p:val>
                                        </p:tav>
                                      </p:tavLst>
                                    </p:anim>
                                    <p:anim calcmode="lin" valueType="num">
                                      <p:cBhvr>
                                        <p:cTn id="184" dur="164" tmFilter="0, 0; 0.125,0.2665; 0.25,0.4; 0.375,0.465; 0.5,0.5;  0.625,0.535; 0.75,0.6; 0.875,0.7335; 1,1">
                                          <p:stCondLst>
                                            <p:cond delay="1656"/>
                                          </p:stCondLst>
                                        </p:cTn>
                                        <p:tgtEl>
                                          <p:spTgt spid="56341"/>
                                        </p:tgtEl>
                                        <p:attrNameLst>
                                          <p:attrName>ppt_y</p:attrName>
                                        </p:attrNameLst>
                                      </p:cBhvr>
                                      <p:tavLst>
                                        <p:tav tm="0" fmla="#ppt_y-sin(pi*$)/81">
                                          <p:val>
                                            <p:fltVal val="0"/>
                                          </p:val>
                                        </p:tav>
                                        <p:tav tm="100000">
                                          <p:val>
                                            <p:fltVal val="1"/>
                                          </p:val>
                                        </p:tav>
                                      </p:tavLst>
                                    </p:anim>
                                    <p:animScale>
                                      <p:cBhvr>
                                        <p:cTn id="185" dur="26">
                                          <p:stCondLst>
                                            <p:cond delay="650"/>
                                          </p:stCondLst>
                                        </p:cTn>
                                        <p:tgtEl>
                                          <p:spTgt spid="56341"/>
                                        </p:tgtEl>
                                      </p:cBhvr>
                                      <p:to x="100000" y="60000"/>
                                    </p:animScale>
                                    <p:animScale>
                                      <p:cBhvr>
                                        <p:cTn id="186" dur="166" decel="50000">
                                          <p:stCondLst>
                                            <p:cond delay="676"/>
                                          </p:stCondLst>
                                        </p:cTn>
                                        <p:tgtEl>
                                          <p:spTgt spid="56341"/>
                                        </p:tgtEl>
                                      </p:cBhvr>
                                      <p:to x="100000" y="100000"/>
                                    </p:animScale>
                                    <p:animScale>
                                      <p:cBhvr>
                                        <p:cTn id="187" dur="26">
                                          <p:stCondLst>
                                            <p:cond delay="1312"/>
                                          </p:stCondLst>
                                        </p:cTn>
                                        <p:tgtEl>
                                          <p:spTgt spid="56341"/>
                                        </p:tgtEl>
                                      </p:cBhvr>
                                      <p:to x="100000" y="80000"/>
                                    </p:animScale>
                                    <p:animScale>
                                      <p:cBhvr>
                                        <p:cTn id="188" dur="166" decel="50000">
                                          <p:stCondLst>
                                            <p:cond delay="1338"/>
                                          </p:stCondLst>
                                        </p:cTn>
                                        <p:tgtEl>
                                          <p:spTgt spid="56341"/>
                                        </p:tgtEl>
                                      </p:cBhvr>
                                      <p:to x="100000" y="100000"/>
                                    </p:animScale>
                                    <p:animScale>
                                      <p:cBhvr>
                                        <p:cTn id="189" dur="26">
                                          <p:stCondLst>
                                            <p:cond delay="1642"/>
                                          </p:stCondLst>
                                        </p:cTn>
                                        <p:tgtEl>
                                          <p:spTgt spid="56341"/>
                                        </p:tgtEl>
                                      </p:cBhvr>
                                      <p:to x="100000" y="90000"/>
                                    </p:animScale>
                                    <p:animScale>
                                      <p:cBhvr>
                                        <p:cTn id="190" dur="166" decel="50000">
                                          <p:stCondLst>
                                            <p:cond delay="1668"/>
                                          </p:stCondLst>
                                        </p:cTn>
                                        <p:tgtEl>
                                          <p:spTgt spid="56341"/>
                                        </p:tgtEl>
                                      </p:cBhvr>
                                      <p:to x="100000" y="100000"/>
                                    </p:animScale>
                                    <p:animScale>
                                      <p:cBhvr>
                                        <p:cTn id="191" dur="26">
                                          <p:stCondLst>
                                            <p:cond delay="1808"/>
                                          </p:stCondLst>
                                        </p:cTn>
                                        <p:tgtEl>
                                          <p:spTgt spid="56341"/>
                                        </p:tgtEl>
                                      </p:cBhvr>
                                      <p:to x="100000" y="95000"/>
                                    </p:animScale>
                                    <p:animScale>
                                      <p:cBhvr>
                                        <p:cTn id="192" dur="166" decel="50000">
                                          <p:stCondLst>
                                            <p:cond delay="1834"/>
                                          </p:stCondLst>
                                        </p:cTn>
                                        <p:tgtEl>
                                          <p:spTgt spid="563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4" grpId="1"/>
      <p:bldP spid="56325" grpId="2"/>
      <p:bldP spid="56326" grpId="3"/>
      <p:bldP spid="56327" grpId="4"/>
      <p:bldP spid="56328" grpId="5"/>
      <p:bldP spid="56329" grpId="6"/>
      <p:bldP spid="56330" grpId="7"/>
      <p:bldP spid="56331" grpId="8"/>
      <p:bldP spid="56332" grpId="9"/>
      <p:bldP spid="56333" grpId="10"/>
      <p:bldP spid="56334" grpId="11"/>
      <p:bldP spid="56335" grpId="12"/>
      <p:bldP spid="56336" grpId="13"/>
      <p:bldP spid="56337" grpId="14"/>
      <p:bldP spid="56338" grpId="15"/>
      <p:bldP spid="56339" grpId="16"/>
      <p:bldP spid="56340" grpId="17"/>
      <p:bldP spid="56341" grpId="18"/>
    </p:bld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7346" name="组合 57345"/>
          <p:cNvGrpSpPr/>
          <p:nvPr/>
        </p:nvGrpSpPr>
        <p:grpSpPr>
          <a:xfrm>
            <a:off x="882650" y="304800"/>
            <a:ext cx="7840663" cy="2044700"/>
            <a:chExt cx="4297" cy="1288"/>
          </a:xfrm>
        </p:grpSpPr>
        <p:sp>
          <p:nvSpPr>
            <p:cNvPr id="57347" name="Rectangle 4"/>
            <p:cNvSpPr/>
            <p:nvPr/>
          </p:nvSpPr>
          <p:spPr>
            <a:xfrm>
              <a:off x="1488" y="0"/>
              <a:ext cx="624" cy="336"/>
            </a:xfrm>
            <a:prstGeom prst="rect">
              <a:avLst/>
            </a:prstGeom>
            <a:noFill/>
            <a:ln w="9525">
              <a:noFill/>
            </a:ln>
          </p:spPr>
          <p:txBody>
            <a:bodyPr anchor="b"/>
            <a:lstStyle/>
            <a:p>
              <a:r>
                <a:rPr lang="zh-CN" altLang="en-US" sz="2800" b="1">
                  <a:latin typeface="黑体" pitchFamily="49" charset="-122"/>
                  <a:ea typeface="黑体" pitchFamily="49" charset="-122"/>
                </a:rPr>
                <a:t>叶：</a:t>
              </a:r>
            </a:p>
          </p:txBody>
        </p:sp>
        <p:sp>
          <p:nvSpPr>
            <p:cNvPr id="57348" name="Rectangle 5"/>
            <p:cNvSpPr/>
            <p:nvPr/>
          </p:nvSpPr>
          <p:spPr>
            <a:xfrm>
              <a:off x="1968" y="0"/>
              <a:ext cx="624" cy="336"/>
            </a:xfrm>
            <a:prstGeom prst="rect">
              <a:avLst/>
            </a:prstGeom>
            <a:noFill/>
            <a:ln w="9525">
              <a:noFill/>
            </a:ln>
          </p:spPr>
          <p:txBody>
            <a:bodyPr anchor="b"/>
            <a:lstStyle/>
            <a:p>
              <a:r>
                <a:rPr lang="zh-CN" altLang="en-US" sz="2800" b="1">
                  <a:latin typeface="黑体" pitchFamily="49" charset="-122"/>
                  <a:ea typeface="黑体" pitchFamily="49" charset="-122"/>
                </a:rPr>
                <a:t>田田</a:t>
              </a:r>
            </a:p>
          </p:txBody>
        </p:sp>
        <p:grpSp>
          <p:nvGrpSpPr>
            <p:cNvPr id="57349" name="组合 57348"/>
            <p:cNvGrpSpPr/>
            <p:nvPr/>
          </p:nvGrpSpPr>
          <p:grpSpPr>
            <a:xfrm>
              <a:off x="0" y="96"/>
              <a:ext cx="4297" cy="1192"/>
              <a:chExt cx="4297" cy="1192"/>
            </a:xfrm>
          </p:grpSpPr>
          <p:sp>
            <p:nvSpPr>
              <p:cNvPr id="57350" name="AutoShape 7"/>
              <p:cNvSpPr/>
              <p:nvPr/>
            </p:nvSpPr>
            <p:spPr>
              <a:xfrm>
                <a:off x="1344" y="0"/>
                <a:ext cx="144" cy="1008"/>
              </a:xfrm>
              <a:prstGeom prst="leftBrace">
                <a:avLst>
                  <a:gd name="adj1" fmla="val 58333"/>
                  <a:gd name="adj2" fmla="val 48708"/>
                </a:avLst>
              </a:prstGeom>
              <a:noFill/>
              <a:ln w="25400" cap="flat" cmpd="sng">
                <a:solidFill>
                  <a:srgbClr val="C00000"/>
                </a:solidFill>
                <a:prstDash val="solid"/>
                <a:headEnd type="none" w="med" len="med"/>
                <a:tailEnd type="none" w="med" len="med"/>
              </a:ln>
            </p:spPr>
            <p:txBody>
              <a:bodyPr wrap="none" anchor="ctr"/>
              <a:lstStyle/>
              <a:p>
                <a:pPr algn="ctr"/>
                <a:endParaRPr lang="zh-CN" altLang="en-US" sz="2800">
                  <a:latin typeface="黑体" pitchFamily="49" charset="-122"/>
                  <a:ea typeface="黑体" pitchFamily="49" charset="-122"/>
                </a:endParaRPr>
              </a:p>
            </p:txBody>
          </p:sp>
          <p:sp>
            <p:nvSpPr>
              <p:cNvPr id="57351" name="Text Box 8"/>
              <p:cNvSpPr txBox="1"/>
              <p:nvPr/>
            </p:nvSpPr>
            <p:spPr>
              <a:xfrm>
                <a:off x="2616" y="48"/>
                <a:ext cx="337" cy="192"/>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上</a:t>
                </a:r>
              </a:p>
            </p:txBody>
          </p:sp>
          <p:sp>
            <p:nvSpPr>
              <p:cNvPr id="57352" name="Text Box 9"/>
              <p:cNvSpPr txBox="1"/>
              <p:nvPr/>
            </p:nvSpPr>
            <p:spPr>
              <a:xfrm>
                <a:off x="2985" y="48"/>
                <a:ext cx="337" cy="240"/>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静</a:t>
                </a:r>
              </a:p>
            </p:txBody>
          </p:sp>
          <p:sp>
            <p:nvSpPr>
              <p:cNvPr id="57353" name="AutoShape 10"/>
              <p:cNvSpPr/>
              <p:nvPr/>
            </p:nvSpPr>
            <p:spPr>
              <a:xfrm>
                <a:off x="3600" y="48"/>
                <a:ext cx="144" cy="960"/>
              </a:xfrm>
              <a:prstGeom prst="rightBrace">
                <a:avLst>
                  <a:gd name="adj1" fmla="val 55555"/>
                  <a:gd name="adj2" fmla="val 47537"/>
                </a:avLst>
              </a:prstGeom>
              <a:noFill/>
              <a:ln w="25400" cap="flat" cmpd="sng">
                <a:solidFill>
                  <a:srgbClr val="C00000"/>
                </a:solidFill>
                <a:prstDash val="solid"/>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57354" name="Rectangle 11"/>
              <p:cNvSpPr/>
              <p:nvPr/>
            </p:nvSpPr>
            <p:spPr>
              <a:xfrm>
                <a:off x="0" y="288"/>
                <a:ext cx="1392" cy="336"/>
              </a:xfrm>
              <a:prstGeom prst="rect">
                <a:avLst/>
              </a:prstGeom>
              <a:noFill/>
              <a:ln w="9525">
                <a:noFill/>
              </a:ln>
            </p:spPr>
            <p:txBody>
              <a:bodyPr anchor="b"/>
              <a:lstStyle/>
              <a:p>
                <a:r>
                  <a:rPr lang="en-US" altLang="zh-CN" sz="2800" b="1">
                    <a:latin typeface="黑体" pitchFamily="49" charset="-122"/>
                    <a:ea typeface="黑体" pitchFamily="49" charset="-122"/>
                  </a:rPr>
                  <a:t>1</a:t>
                </a:r>
                <a:r>
                  <a:rPr lang="zh-CN" altLang="en-US" sz="2800" b="1">
                    <a:latin typeface="黑体" pitchFamily="49" charset="-122"/>
                    <a:ea typeface="黑体" pitchFamily="49" charset="-122"/>
                  </a:rPr>
                  <a:t>、 月下荷塘</a:t>
                </a:r>
              </a:p>
            </p:txBody>
          </p:sp>
          <p:sp>
            <p:nvSpPr>
              <p:cNvPr id="57355" name="Rectangle 12"/>
              <p:cNvSpPr/>
              <p:nvPr/>
            </p:nvSpPr>
            <p:spPr>
              <a:xfrm>
                <a:off x="1488" y="192"/>
                <a:ext cx="624" cy="336"/>
              </a:xfrm>
              <a:prstGeom prst="rect">
                <a:avLst/>
              </a:prstGeom>
              <a:noFill/>
              <a:ln w="9525">
                <a:noFill/>
              </a:ln>
            </p:spPr>
            <p:txBody>
              <a:bodyPr anchor="b"/>
              <a:lstStyle/>
              <a:p>
                <a:r>
                  <a:rPr lang="zh-CN" altLang="en-US" sz="2800" b="1">
                    <a:latin typeface="黑体" pitchFamily="49" charset="-122"/>
                    <a:ea typeface="黑体" pitchFamily="49" charset="-122"/>
                  </a:rPr>
                  <a:t>花：</a:t>
                </a:r>
              </a:p>
            </p:txBody>
          </p:sp>
          <p:sp>
            <p:nvSpPr>
              <p:cNvPr id="57356" name="Rectangle 13"/>
              <p:cNvSpPr/>
              <p:nvPr/>
            </p:nvSpPr>
            <p:spPr>
              <a:xfrm>
                <a:off x="1968" y="192"/>
                <a:ext cx="624" cy="336"/>
              </a:xfrm>
              <a:prstGeom prst="rect">
                <a:avLst/>
              </a:prstGeom>
              <a:noFill/>
              <a:ln w="9525">
                <a:noFill/>
              </a:ln>
            </p:spPr>
            <p:txBody>
              <a:bodyPr anchor="b"/>
              <a:lstStyle/>
              <a:p>
                <a:r>
                  <a:rPr lang="zh-CN" altLang="en-US" sz="2800" b="1">
                    <a:latin typeface="黑体" pitchFamily="49" charset="-122"/>
                    <a:ea typeface="黑体" pitchFamily="49" charset="-122"/>
                  </a:rPr>
                  <a:t>多姿</a:t>
                </a:r>
              </a:p>
            </p:txBody>
          </p:sp>
          <p:sp>
            <p:nvSpPr>
              <p:cNvPr id="57357" name="Rectangle 14"/>
              <p:cNvSpPr/>
              <p:nvPr/>
            </p:nvSpPr>
            <p:spPr>
              <a:xfrm>
                <a:off x="1488" y="528"/>
                <a:ext cx="624" cy="288"/>
              </a:xfrm>
              <a:prstGeom prst="rect">
                <a:avLst/>
              </a:prstGeom>
              <a:noFill/>
              <a:ln w="9525">
                <a:noFill/>
              </a:ln>
            </p:spPr>
            <p:txBody>
              <a:bodyPr anchor="b"/>
              <a:lstStyle/>
              <a:p>
                <a:r>
                  <a:rPr lang="zh-CN" altLang="en-US" sz="2800" b="1">
                    <a:latin typeface="黑体" pitchFamily="49" charset="-122"/>
                    <a:ea typeface="黑体" pitchFamily="49" charset="-122"/>
                  </a:rPr>
                  <a:t>香：</a:t>
                </a:r>
              </a:p>
            </p:txBody>
          </p:sp>
          <p:sp>
            <p:nvSpPr>
              <p:cNvPr id="57358" name="Rectangle 15"/>
              <p:cNvSpPr/>
              <p:nvPr/>
            </p:nvSpPr>
            <p:spPr>
              <a:xfrm>
                <a:off x="1968" y="480"/>
                <a:ext cx="624" cy="336"/>
              </a:xfrm>
              <a:prstGeom prst="rect">
                <a:avLst/>
              </a:prstGeom>
              <a:noFill/>
              <a:ln w="9525">
                <a:noFill/>
              </a:ln>
            </p:spPr>
            <p:txBody>
              <a:bodyPr anchor="b"/>
              <a:lstStyle/>
              <a:p>
                <a:r>
                  <a:rPr lang="zh-CN" altLang="en-US" sz="2800" b="1">
                    <a:latin typeface="黑体" pitchFamily="49" charset="-122"/>
                    <a:ea typeface="黑体" pitchFamily="49" charset="-122"/>
                  </a:rPr>
                  <a:t>缕缕</a:t>
                </a:r>
              </a:p>
            </p:txBody>
          </p:sp>
          <p:sp>
            <p:nvSpPr>
              <p:cNvPr id="57359" name="Rectangle 16"/>
              <p:cNvSpPr/>
              <p:nvPr/>
            </p:nvSpPr>
            <p:spPr>
              <a:xfrm>
                <a:off x="1488" y="768"/>
                <a:ext cx="624" cy="336"/>
              </a:xfrm>
              <a:prstGeom prst="rect">
                <a:avLst/>
              </a:prstGeom>
              <a:noFill/>
              <a:ln w="9525">
                <a:noFill/>
              </a:ln>
            </p:spPr>
            <p:txBody>
              <a:bodyPr anchor="b"/>
              <a:lstStyle/>
              <a:p>
                <a:r>
                  <a:rPr lang="zh-CN" altLang="en-US" sz="2800" b="1">
                    <a:latin typeface="黑体" pitchFamily="49" charset="-122"/>
                    <a:ea typeface="黑体" pitchFamily="49" charset="-122"/>
                  </a:rPr>
                  <a:t>波：</a:t>
                </a:r>
              </a:p>
            </p:txBody>
          </p:sp>
          <p:sp>
            <p:nvSpPr>
              <p:cNvPr id="57360" name="Rectangle 17"/>
              <p:cNvSpPr/>
              <p:nvPr/>
            </p:nvSpPr>
            <p:spPr>
              <a:xfrm>
                <a:off x="1968" y="768"/>
                <a:ext cx="624" cy="336"/>
              </a:xfrm>
              <a:prstGeom prst="rect">
                <a:avLst/>
              </a:prstGeom>
              <a:noFill/>
              <a:ln w="9525">
                <a:noFill/>
              </a:ln>
            </p:spPr>
            <p:txBody>
              <a:bodyPr anchor="b"/>
              <a:lstStyle/>
              <a:p>
                <a:r>
                  <a:rPr lang="zh-CN" altLang="en-US" sz="2800" b="1">
                    <a:latin typeface="黑体" pitchFamily="49" charset="-122"/>
                    <a:ea typeface="黑体" pitchFamily="49" charset="-122"/>
                  </a:rPr>
                  <a:t>凝碧</a:t>
                </a:r>
              </a:p>
            </p:txBody>
          </p:sp>
          <p:sp>
            <p:nvSpPr>
              <p:cNvPr id="57361" name="Text Box 18"/>
              <p:cNvSpPr txBox="1"/>
              <p:nvPr/>
            </p:nvSpPr>
            <p:spPr>
              <a:xfrm>
                <a:off x="3817" y="48"/>
                <a:ext cx="480" cy="1144"/>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素淡宁静</a:t>
                </a:r>
              </a:p>
            </p:txBody>
          </p:sp>
          <p:sp>
            <p:nvSpPr>
              <p:cNvPr id="57362" name="Text Box 19"/>
              <p:cNvSpPr txBox="1"/>
              <p:nvPr/>
            </p:nvSpPr>
            <p:spPr>
              <a:xfrm>
                <a:off x="2657" y="384"/>
                <a:ext cx="337" cy="432"/>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a:t>
                </a:r>
              </a:p>
            </p:txBody>
          </p:sp>
          <p:sp>
            <p:nvSpPr>
              <p:cNvPr id="57363" name="Text Box 20"/>
              <p:cNvSpPr txBox="1"/>
              <p:nvPr/>
            </p:nvSpPr>
            <p:spPr>
              <a:xfrm>
                <a:off x="2991" y="384"/>
                <a:ext cx="337" cy="432"/>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a:t>
                </a:r>
              </a:p>
            </p:txBody>
          </p:sp>
          <p:sp>
            <p:nvSpPr>
              <p:cNvPr id="57364" name="Text Box 21"/>
              <p:cNvSpPr txBox="1"/>
              <p:nvPr/>
            </p:nvSpPr>
            <p:spPr>
              <a:xfrm>
                <a:off x="2985" y="816"/>
                <a:ext cx="337" cy="240"/>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动</a:t>
                </a:r>
              </a:p>
            </p:txBody>
          </p:sp>
        </p:grpSp>
      </p:grpSp>
      <p:grpSp>
        <p:nvGrpSpPr>
          <p:cNvPr id="57365" name="组合 57364"/>
          <p:cNvGrpSpPr/>
          <p:nvPr/>
        </p:nvGrpSpPr>
        <p:grpSpPr>
          <a:xfrm>
            <a:off x="900113" y="2420938"/>
            <a:ext cx="7470775" cy="1876425"/>
            <a:chExt cx="4094" cy="1182"/>
          </a:xfrm>
        </p:grpSpPr>
        <p:sp>
          <p:nvSpPr>
            <p:cNvPr id="57366" name="Text Box 23"/>
            <p:cNvSpPr txBox="1"/>
            <p:nvPr/>
          </p:nvSpPr>
          <p:spPr>
            <a:xfrm>
              <a:off x="0" y="384"/>
              <a:ext cx="1248" cy="327"/>
            </a:xfrm>
            <a:prstGeom prst="rect">
              <a:avLst/>
            </a:prstGeom>
            <a:noFill/>
            <a:ln w="9525">
              <a:noFill/>
            </a:ln>
          </p:spPr>
          <p:txBody>
            <a:bodyPr>
              <a:spAutoFit/>
            </a:bodyPr>
            <a:lstStyle/>
            <a:p>
              <a:pPr>
                <a:spcBef>
                  <a:spcPct val="50000"/>
                </a:spcBef>
              </a:pPr>
              <a:r>
                <a:rPr lang="en-US" altLang="zh-CN" sz="2800" b="1">
                  <a:latin typeface="黑体" pitchFamily="49" charset="-122"/>
                  <a:ea typeface="黑体" pitchFamily="49" charset="-122"/>
                </a:rPr>
                <a:t>2</a:t>
              </a:r>
              <a:r>
                <a:rPr lang="zh-CN" altLang="en-US" sz="2800" b="1">
                  <a:latin typeface="黑体" pitchFamily="49" charset="-122"/>
                  <a:ea typeface="黑体" pitchFamily="49" charset="-122"/>
                </a:rPr>
                <a:t>、塘上月色</a:t>
              </a:r>
            </a:p>
          </p:txBody>
        </p:sp>
        <p:sp>
          <p:nvSpPr>
            <p:cNvPr id="57367" name="AutoShape 24"/>
            <p:cNvSpPr/>
            <p:nvPr/>
          </p:nvSpPr>
          <p:spPr>
            <a:xfrm>
              <a:off x="1296" y="96"/>
              <a:ext cx="192" cy="1008"/>
            </a:xfrm>
            <a:prstGeom prst="leftBrace">
              <a:avLst>
                <a:gd name="adj1" fmla="val 43750"/>
                <a:gd name="adj2" fmla="val 50000"/>
              </a:avLst>
            </a:prstGeom>
            <a:noFill/>
            <a:ln w="25400" cap="flat" cmpd="sng">
              <a:solidFill>
                <a:srgbClr val="C00000"/>
              </a:solidFill>
              <a:prstDash val="solid"/>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57368" name="Text Box 25"/>
            <p:cNvSpPr txBox="1"/>
            <p:nvPr/>
          </p:nvSpPr>
          <p:spPr>
            <a:xfrm>
              <a:off x="1440" y="0"/>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月光：</a:t>
              </a:r>
            </a:p>
          </p:txBody>
        </p:sp>
        <p:sp>
          <p:nvSpPr>
            <p:cNvPr id="57369" name="Text Box 26"/>
            <p:cNvSpPr txBox="1"/>
            <p:nvPr/>
          </p:nvSpPr>
          <p:spPr>
            <a:xfrm>
              <a:off x="1968" y="0"/>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泻</a:t>
              </a:r>
            </a:p>
          </p:txBody>
        </p:sp>
        <p:sp>
          <p:nvSpPr>
            <p:cNvPr id="57370" name="Text Box 27"/>
            <p:cNvSpPr txBox="1"/>
            <p:nvPr/>
          </p:nvSpPr>
          <p:spPr>
            <a:xfrm>
              <a:off x="2592" y="0"/>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青雾：</a:t>
              </a:r>
            </a:p>
          </p:txBody>
        </p:sp>
        <p:sp>
          <p:nvSpPr>
            <p:cNvPr id="57371" name="Text Box 28"/>
            <p:cNvSpPr txBox="1"/>
            <p:nvPr/>
          </p:nvSpPr>
          <p:spPr>
            <a:xfrm>
              <a:off x="3168" y="0"/>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浮</a:t>
              </a:r>
            </a:p>
          </p:txBody>
        </p:sp>
        <p:sp>
          <p:nvSpPr>
            <p:cNvPr id="57372" name="Text Box 29"/>
            <p:cNvSpPr txBox="1"/>
            <p:nvPr/>
          </p:nvSpPr>
          <p:spPr>
            <a:xfrm>
              <a:off x="3120" y="288"/>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洗</a:t>
              </a:r>
            </a:p>
          </p:txBody>
        </p:sp>
        <p:sp>
          <p:nvSpPr>
            <p:cNvPr id="57373" name="Text Box 30"/>
            <p:cNvSpPr txBox="1"/>
            <p:nvPr/>
          </p:nvSpPr>
          <p:spPr>
            <a:xfrm>
              <a:off x="2592" y="288"/>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叶花：</a:t>
              </a:r>
            </a:p>
          </p:txBody>
        </p:sp>
        <p:sp>
          <p:nvSpPr>
            <p:cNvPr id="57374" name="Text Box 31"/>
            <p:cNvSpPr txBox="1"/>
            <p:nvPr/>
          </p:nvSpPr>
          <p:spPr>
            <a:xfrm>
              <a:off x="1440" y="720"/>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月影：</a:t>
              </a:r>
            </a:p>
          </p:txBody>
        </p:sp>
        <p:sp>
          <p:nvSpPr>
            <p:cNvPr id="57375" name="Text Box 32"/>
            <p:cNvSpPr txBox="1"/>
            <p:nvPr/>
          </p:nvSpPr>
          <p:spPr>
            <a:xfrm>
              <a:off x="2016" y="720"/>
              <a:ext cx="720" cy="327"/>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和谐</a:t>
              </a:r>
            </a:p>
          </p:txBody>
        </p:sp>
        <p:sp>
          <p:nvSpPr>
            <p:cNvPr id="57376" name="AutoShape 33"/>
            <p:cNvSpPr/>
            <p:nvPr/>
          </p:nvSpPr>
          <p:spPr>
            <a:xfrm>
              <a:off x="3600" y="48"/>
              <a:ext cx="144" cy="1008"/>
            </a:xfrm>
            <a:prstGeom prst="rightBrace">
              <a:avLst>
                <a:gd name="adj1" fmla="val 58333"/>
                <a:gd name="adj2" fmla="val 50000"/>
              </a:avLst>
            </a:prstGeom>
            <a:noFill/>
            <a:ln w="25400" cap="flat" cmpd="sng">
              <a:solidFill>
                <a:srgbClr val="C00000"/>
              </a:solidFill>
              <a:prstDash val="solid"/>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57377" name="Text Box 34"/>
            <p:cNvSpPr txBox="1"/>
            <p:nvPr/>
          </p:nvSpPr>
          <p:spPr>
            <a:xfrm>
              <a:off x="3758" y="48"/>
              <a:ext cx="336" cy="1134"/>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朦胧柔和</a:t>
              </a:r>
            </a:p>
          </p:txBody>
        </p:sp>
        <p:sp>
          <p:nvSpPr>
            <p:cNvPr id="57378" name="Text Box 35"/>
            <p:cNvSpPr txBox="1"/>
            <p:nvPr/>
          </p:nvSpPr>
          <p:spPr>
            <a:xfrm>
              <a:off x="1296" y="288"/>
              <a:ext cx="101" cy="327"/>
            </a:xfrm>
            <a:prstGeom prst="rect">
              <a:avLst/>
            </a:prstGeom>
            <a:noFill/>
            <a:ln w="9525">
              <a:noFill/>
            </a:ln>
          </p:spPr>
          <p:txBody>
            <a:bodyPr wrap="none">
              <a:spAutoFit/>
            </a:bodyPr>
            <a:lstStyle/>
            <a:p>
              <a:endParaRPr lang="zh-CN" altLang="en-US" sz="2800" b="1">
                <a:latin typeface="黑体" pitchFamily="49" charset="-122"/>
                <a:ea typeface="黑体" pitchFamily="49" charset="-122"/>
              </a:endParaRPr>
            </a:p>
          </p:txBody>
        </p:sp>
        <p:sp>
          <p:nvSpPr>
            <p:cNvPr id="57379" name="Text Box 36"/>
            <p:cNvSpPr txBox="1"/>
            <p:nvPr/>
          </p:nvSpPr>
          <p:spPr>
            <a:xfrm>
              <a:off x="2352" y="528"/>
              <a:ext cx="101" cy="327"/>
            </a:xfrm>
            <a:prstGeom prst="rect">
              <a:avLst/>
            </a:prstGeom>
            <a:noFill/>
            <a:ln w="9525">
              <a:noFill/>
            </a:ln>
          </p:spPr>
          <p:txBody>
            <a:bodyPr wrap="none">
              <a:spAutoFit/>
            </a:bodyPr>
            <a:lstStyle/>
            <a:p>
              <a:endParaRPr lang="zh-CN" altLang="en-US" sz="2800" b="1">
                <a:latin typeface="黑体" pitchFamily="49" charset="-122"/>
                <a:ea typeface="黑体" pitchFamily="49" charset="-122"/>
              </a:endParaRPr>
            </a:p>
          </p:txBody>
        </p:sp>
      </p:grpSp>
      <p:grpSp>
        <p:nvGrpSpPr>
          <p:cNvPr id="57380" name="组合 57379"/>
          <p:cNvGrpSpPr/>
          <p:nvPr/>
        </p:nvGrpSpPr>
        <p:grpSpPr>
          <a:xfrm>
            <a:off x="900113" y="4365625"/>
            <a:ext cx="7558087" cy="1952625"/>
            <a:chExt cx="4142" cy="1230"/>
          </a:xfrm>
        </p:grpSpPr>
        <p:sp>
          <p:nvSpPr>
            <p:cNvPr id="57381" name="Rectangle 38"/>
            <p:cNvSpPr/>
            <p:nvPr/>
          </p:nvSpPr>
          <p:spPr>
            <a:xfrm>
              <a:off x="0" y="384"/>
              <a:ext cx="1296" cy="336"/>
            </a:xfrm>
            <a:prstGeom prst="rect">
              <a:avLst/>
            </a:prstGeom>
            <a:noFill/>
            <a:ln w="9525">
              <a:noFill/>
            </a:ln>
          </p:spPr>
          <p:txBody>
            <a:bodyPr anchor="b"/>
            <a:lstStyle/>
            <a:p>
              <a:r>
                <a:rPr lang="en-US" altLang="zh-CN" sz="2800" b="1">
                  <a:latin typeface="黑体" pitchFamily="49" charset="-122"/>
                  <a:ea typeface="黑体" pitchFamily="49" charset="-122"/>
                </a:rPr>
                <a:t>3</a:t>
              </a:r>
              <a:r>
                <a:rPr lang="zh-CN" altLang="en-US" sz="2800" b="1">
                  <a:latin typeface="黑体" pitchFamily="49" charset="-122"/>
                  <a:ea typeface="黑体" pitchFamily="49" charset="-122"/>
                </a:rPr>
                <a:t>、四周景色</a:t>
              </a:r>
            </a:p>
          </p:txBody>
        </p:sp>
        <p:sp>
          <p:nvSpPr>
            <p:cNvPr id="57382" name="AutoShape 39"/>
            <p:cNvSpPr/>
            <p:nvPr/>
          </p:nvSpPr>
          <p:spPr>
            <a:xfrm>
              <a:off x="1344" y="96"/>
              <a:ext cx="144" cy="1008"/>
            </a:xfrm>
            <a:prstGeom prst="leftBrace">
              <a:avLst>
                <a:gd name="adj1" fmla="val 58333"/>
                <a:gd name="adj2" fmla="val 48708"/>
              </a:avLst>
            </a:prstGeom>
            <a:noFill/>
            <a:ln w="25400" cap="flat" cmpd="sng">
              <a:solidFill>
                <a:srgbClr val="C00000"/>
              </a:solidFill>
              <a:prstDash val="solid"/>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57383" name="Rectangle 40"/>
            <p:cNvSpPr/>
            <p:nvPr/>
          </p:nvSpPr>
          <p:spPr>
            <a:xfrm>
              <a:off x="1462" y="0"/>
              <a:ext cx="1200" cy="336"/>
            </a:xfrm>
            <a:prstGeom prst="rect">
              <a:avLst/>
            </a:prstGeom>
            <a:noFill/>
            <a:ln w="9525">
              <a:noFill/>
            </a:ln>
          </p:spPr>
          <p:txBody>
            <a:bodyPr anchor="b"/>
            <a:lstStyle/>
            <a:p>
              <a:r>
                <a:rPr lang="zh-CN" altLang="en-US" sz="2800" b="1">
                  <a:latin typeface="黑体" pitchFamily="49" charset="-122"/>
                  <a:ea typeface="黑体" pitchFamily="49" charset="-122"/>
                </a:rPr>
                <a:t>树色、树姿</a:t>
              </a:r>
            </a:p>
          </p:txBody>
        </p:sp>
        <p:sp>
          <p:nvSpPr>
            <p:cNvPr id="57384" name="Rectangle 41"/>
            <p:cNvSpPr/>
            <p:nvPr/>
          </p:nvSpPr>
          <p:spPr>
            <a:xfrm>
              <a:off x="1462" y="288"/>
              <a:ext cx="1104" cy="336"/>
            </a:xfrm>
            <a:prstGeom prst="rect">
              <a:avLst/>
            </a:prstGeom>
            <a:noFill/>
            <a:ln w="9525">
              <a:noFill/>
            </a:ln>
          </p:spPr>
          <p:txBody>
            <a:bodyPr anchor="b"/>
            <a:lstStyle/>
            <a:p>
              <a:r>
                <a:rPr lang="zh-CN" altLang="en-US" sz="2800" b="1">
                  <a:latin typeface="黑体" pitchFamily="49" charset="-122"/>
                  <a:ea typeface="黑体" pitchFamily="49" charset="-122"/>
                </a:rPr>
                <a:t>树梢、远山</a:t>
              </a:r>
            </a:p>
          </p:txBody>
        </p:sp>
        <p:sp>
          <p:nvSpPr>
            <p:cNvPr id="57385" name="Rectangle 42"/>
            <p:cNvSpPr/>
            <p:nvPr/>
          </p:nvSpPr>
          <p:spPr>
            <a:xfrm>
              <a:off x="1462" y="624"/>
              <a:ext cx="1104" cy="288"/>
            </a:xfrm>
            <a:prstGeom prst="rect">
              <a:avLst/>
            </a:prstGeom>
            <a:noFill/>
            <a:ln w="9525">
              <a:noFill/>
            </a:ln>
          </p:spPr>
          <p:txBody>
            <a:bodyPr anchor="b"/>
            <a:lstStyle/>
            <a:p>
              <a:r>
                <a:rPr lang="zh-CN" altLang="en-US" sz="2800" b="1">
                  <a:latin typeface="黑体" pitchFamily="49" charset="-122"/>
                  <a:ea typeface="黑体" pitchFamily="49" charset="-122"/>
                </a:rPr>
                <a:t>树缝、灯光</a:t>
              </a:r>
            </a:p>
          </p:txBody>
        </p:sp>
        <p:sp>
          <p:nvSpPr>
            <p:cNvPr id="57386" name="Rectangle 43"/>
            <p:cNvSpPr/>
            <p:nvPr/>
          </p:nvSpPr>
          <p:spPr>
            <a:xfrm>
              <a:off x="1488" y="864"/>
              <a:ext cx="1200" cy="336"/>
            </a:xfrm>
            <a:prstGeom prst="rect">
              <a:avLst/>
            </a:prstGeom>
            <a:noFill/>
            <a:ln w="9525">
              <a:noFill/>
            </a:ln>
          </p:spPr>
          <p:txBody>
            <a:bodyPr anchor="b"/>
            <a:lstStyle/>
            <a:p>
              <a:r>
                <a:rPr lang="zh-CN" altLang="en-US" sz="2800" b="1">
                  <a:latin typeface="黑体" pitchFamily="49" charset="-122"/>
                  <a:ea typeface="黑体" pitchFamily="49" charset="-122"/>
                </a:rPr>
                <a:t>蝉鸣、蛙声</a:t>
              </a:r>
            </a:p>
          </p:txBody>
        </p:sp>
        <p:sp>
          <p:nvSpPr>
            <p:cNvPr id="57387" name="Text Box 44"/>
            <p:cNvSpPr txBox="1"/>
            <p:nvPr/>
          </p:nvSpPr>
          <p:spPr>
            <a:xfrm>
              <a:off x="3035" y="96"/>
              <a:ext cx="335" cy="288"/>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静</a:t>
              </a:r>
            </a:p>
          </p:txBody>
        </p:sp>
        <p:sp>
          <p:nvSpPr>
            <p:cNvPr id="57388" name="AutoShape 45"/>
            <p:cNvSpPr/>
            <p:nvPr/>
          </p:nvSpPr>
          <p:spPr>
            <a:xfrm>
              <a:off x="3552" y="192"/>
              <a:ext cx="144" cy="912"/>
            </a:xfrm>
            <a:prstGeom prst="rightBrace">
              <a:avLst>
                <a:gd name="adj1" fmla="val 52777"/>
                <a:gd name="adj2" fmla="val 47537"/>
              </a:avLst>
            </a:prstGeom>
            <a:noFill/>
            <a:ln w="25400" cap="flat" cmpd="sng">
              <a:solidFill>
                <a:srgbClr val="C00000"/>
              </a:solidFill>
              <a:prstDash val="solid"/>
              <a:headEnd type="none" w="med" len="med"/>
              <a:tailEnd type="none" w="med" len="med"/>
            </a:ln>
          </p:spPr>
          <p:txBody>
            <a:bodyPr wrap="none" anchor="ctr"/>
            <a:lstStyle/>
            <a:p>
              <a:endParaRPr lang="zh-CN" altLang="en-US" sz="2800">
                <a:latin typeface="黑体" pitchFamily="49" charset="-122"/>
                <a:ea typeface="黑体" pitchFamily="49" charset="-122"/>
              </a:endParaRPr>
            </a:p>
          </p:txBody>
        </p:sp>
        <p:sp>
          <p:nvSpPr>
            <p:cNvPr id="57389" name="Text Box 46"/>
            <p:cNvSpPr txBox="1"/>
            <p:nvPr/>
          </p:nvSpPr>
          <p:spPr>
            <a:xfrm>
              <a:off x="3758" y="96"/>
              <a:ext cx="384" cy="1134"/>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清幽热闹</a:t>
              </a:r>
            </a:p>
          </p:txBody>
        </p:sp>
        <p:sp>
          <p:nvSpPr>
            <p:cNvPr id="57390" name="Text Box 47"/>
            <p:cNvSpPr txBox="1"/>
            <p:nvPr/>
          </p:nvSpPr>
          <p:spPr>
            <a:xfrm>
              <a:off x="3018" y="480"/>
              <a:ext cx="335" cy="432"/>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a:t>
              </a:r>
            </a:p>
          </p:txBody>
        </p:sp>
        <p:sp>
          <p:nvSpPr>
            <p:cNvPr id="57391" name="Text Box 48"/>
            <p:cNvSpPr txBox="1"/>
            <p:nvPr/>
          </p:nvSpPr>
          <p:spPr>
            <a:xfrm>
              <a:off x="3035" y="912"/>
              <a:ext cx="335" cy="288"/>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动</a:t>
              </a:r>
            </a:p>
          </p:txBody>
        </p:sp>
      </p:grpSp>
      <p:sp>
        <p:nvSpPr>
          <p:cNvPr id="57392" name="矩形 48"/>
          <p:cNvSpPr/>
          <p:nvPr/>
        </p:nvSpPr>
        <p:spPr>
          <a:xfrm>
            <a:off x="5724525" y="1700213"/>
            <a:ext cx="541338" cy="519112"/>
          </a:xfrm>
          <a:prstGeom prst="rect">
            <a:avLst/>
          </a:prstGeom>
          <a:noFill/>
          <a:ln w="9525">
            <a:noFill/>
          </a:ln>
        </p:spPr>
        <p:txBody>
          <a:bodyPr wrap="none">
            <a:spAutoFit/>
          </a:bodyPr>
          <a:lstStyle/>
          <a:p>
            <a:pPr>
              <a:spcBef>
                <a:spcPct val="50000"/>
              </a:spcBef>
            </a:pPr>
            <a:r>
              <a:rPr lang="zh-CN" altLang="en-US" sz="2800" b="1">
                <a:latin typeface="黑体" pitchFamily="49" charset="-122"/>
                <a:ea typeface="黑体" pitchFamily="49" charset="-122"/>
              </a:rPr>
              <a:t>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365"/>
                                        </p:tgtEl>
                                        <p:attrNameLst>
                                          <p:attrName>style.visibility</p:attrName>
                                        </p:attrNameLst>
                                      </p:cBhvr>
                                      <p:to>
                                        <p:strVal val="visible"/>
                                      </p:to>
                                    </p:set>
                                    <p:animEffect transition="in" filter="dissolve">
                                      <p:cBhvr>
                                        <p:cTn id="7" dur="500"/>
                                        <p:tgtEl>
                                          <p:spTgt spid="5736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57380"/>
                                        </p:tgtEl>
                                        <p:attrNameLst>
                                          <p:attrName>style.visibility</p:attrName>
                                        </p:attrNameLst>
                                      </p:cBhvr>
                                      <p:to>
                                        <p:strVal val="visible"/>
                                      </p:to>
                                    </p:set>
                                    <p:animEffect transition="in" filter="dissolve">
                                      <p:cBhvr>
                                        <p:cTn id="13" dur="500"/>
                                        <p:tgtEl>
                                          <p:spTgt spid="57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0418" name="图片 60417" descr="112479680453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0419" name="矩形 60418"/>
          <p:cNvSpPr/>
          <p:nvPr/>
        </p:nvSpPr>
        <p:spPr>
          <a:xfrm>
            <a:off x="971550" y="1484313"/>
            <a:ext cx="6840538" cy="3441700"/>
          </a:xfrm>
          <a:prstGeom prst="rect">
            <a:avLst/>
          </a:prstGeom>
          <a:noFill/>
          <a:ln w="9525">
            <a:noFill/>
          </a:ln>
        </p:spPr>
        <p:txBody>
          <a:bodyPr>
            <a:spAutoFit/>
          </a:bodyPr>
          <a:lstStyle/>
          <a:p>
            <a:r>
              <a:rPr lang="zh-CN" altLang="en-US" sz="4400">
                <a:effectLst>
                  <a:outerShdw blurRad="38100" dist="38100" dir="2700000">
                    <a:srgbClr val="000000"/>
                  </a:outerShdw>
                </a:effectLst>
                <a:latin typeface="Arial" pitchFamily="34" charset="0"/>
                <a:ea typeface="隶书" pitchFamily="1" charset="-122"/>
              </a:rPr>
              <a:t>  </a:t>
            </a:r>
            <a:r>
              <a:rPr lang="zh-CN" altLang="en-US" sz="4400">
                <a:solidFill>
                  <a:schemeClr val="bg2"/>
                </a:solidFill>
                <a:effectLst>
                  <a:outerShdw blurRad="38100" dist="38100" dir="2700000">
                    <a:srgbClr val="000000"/>
                  </a:outerShdw>
                </a:effectLst>
                <a:latin typeface="Arial" pitchFamily="34" charset="0"/>
                <a:ea typeface="隶书" pitchFamily="1" charset="-122"/>
              </a:rPr>
              <a:t>画面</a:t>
            </a:r>
            <a:r>
              <a:rPr lang="en-US" altLang="zh-CN" sz="4400">
                <a:solidFill>
                  <a:schemeClr val="bg2"/>
                </a:solidFill>
                <a:effectLst>
                  <a:outerShdw blurRad="38100" dist="38100" dir="2700000">
                    <a:srgbClr val="000000"/>
                  </a:outerShdw>
                </a:effectLst>
                <a:latin typeface="Arial" pitchFamily="34" charset="0"/>
                <a:ea typeface="隶书" pitchFamily="1" charset="-122"/>
              </a:rPr>
              <a:t>——</a:t>
            </a:r>
            <a:r>
              <a:rPr lang="zh-CN" altLang="en-US" sz="4400">
                <a:solidFill>
                  <a:schemeClr val="bg2"/>
                </a:solidFill>
                <a:effectLst>
                  <a:outerShdw blurRad="38100" dist="38100" dir="2700000">
                    <a:srgbClr val="000000"/>
                  </a:outerShdw>
                </a:effectLst>
                <a:latin typeface="Arial" pitchFamily="34" charset="0"/>
                <a:ea typeface="隶书" pitchFamily="1" charset="-122"/>
              </a:rPr>
              <a:t>美丽</a:t>
            </a:r>
          </a:p>
          <a:p>
            <a:endParaRPr lang="zh-CN" altLang="en-US" sz="4400">
              <a:solidFill>
                <a:schemeClr val="bg2"/>
              </a:solidFill>
              <a:effectLst>
                <a:outerShdw blurRad="38100" dist="38100" dir="2700000">
                  <a:srgbClr val="000000"/>
                </a:outerShdw>
              </a:effectLst>
              <a:latin typeface="Arial" pitchFamily="34" charset="0"/>
              <a:ea typeface="隶书" pitchFamily="1" charset="-122"/>
            </a:endParaRPr>
          </a:p>
          <a:p>
            <a:r>
              <a:rPr lang="zh-CN" altLang="en-US" sz="4400">
                <a:solidFill>
                  <a:schemeClr val="bg2"/>
                </a:solidFill>
                <a:effectLst>
                  <a:outerShdw blurRad="38100" dist="38100" dir="2700000">
                    <a:srgbClr val="000000"/>
                  </a:outerShdw>
                </a:effectLst>
                <a:latin typeface="Arial" pitchFamily="34" charset="0"/>
                <a:ea typeface="隶书" pitchFamily="1" charset="-122"/>
              </a:rPr>
              <a:t>        气氛</a:t>
            </a:r>
            <a:r>
              <a:rPr lang="en-US" altLang="zh-CN" sz="4400">
                <a:solidFill>
                  <a:schemeClr val="bg2"/>
                </a:solidFill>
                <a:effectLst>
                  <a:outerShdw blurRad="38100" dist="38100" dir="2700000">
                    <a:srgbClr val="000000"/>
                  </a:outerShdw>
                </a:effectLst>
                <a:latin typeface="Arial" pitchFamily="34" charset="0"/>
                <a:ea typeface="隶书" pitchFamily="1" charset="-122"/>
              </a:rPr>
              <a:t>——</a:t>
            </a:r>
            <a:r>
              <a:rPr lang="zh-CN" altLang="en-US" sz="4400">
                <a:solidFill>
                  <a:schemeClr val="bg2"/>
                </a:solidFill>
                <a:effectLst>
                  <a:outerShdw blurRad="38100" dist="38100" dir="2700000">
                    <a:srgbClr val="000000"/>
                  </a:outerShdw>
                </a:effectLst>
                <a:latin typeface="Arial" pitchFamily="34" charset="0"/>
                <a:ea typeface="隶书" pitchFamily="1" charset="-122"/>
              </a:rPr>
              <a:t>宁静</a:t>
            </a:r>
          </a:p>
          <a:p>
            <a:endParaRPr lang="zh-CN" altLang="en-US" sz="4400">
              <a:solidFill>
                <a:schemeClr val="bg2"/>
              </a:solidFill>
              <a:effectLst>
                <a:outerShdw blurRad="38100" dist="38100" dir="2700000">
                  <a:srgbClr val="000000"/>
                </a:outerShdw>
              </a:effectLst>
              <a:latin typeface="Arial" pitchFamily="34" charset="0"/>
              <a:ea typeface="隶书" pitchFamily="1" charset="-122"/>
            </a:endParaRPr>
          </a:p>
          <a:p>
            <a:r>
              <a:rPr lang="zh-CN" altLang="en-US" sz="4400">
                <a:solidFill>
                  <a:schemeClr val="bg2"/>
                </a:solidFill>
                <a:effectLst>
                  <a:outerShdw blurRad="38100" dist="38100" dir="2700000">
                    <a:srgbClr val="000000"/>
                  </a:outerShdw>
                </a:effectLst>
                <a:latin typeface="Arial" pitchFamily="34" charset="0"/>
                <a:ea typeface="隶书" pitchFamily="1" charset="-122"/>
              </a:rPr>
              <a:t>             格调</a:t>
            </a:r>
            <a:r>
              <a:rPr lang="en-US" altLang="zh-CN" sz="4400">
                <a:solidFill>
                  <a:schemeClr val="bg2"/>
                </a:solidFill>
                <a:effectLst>
                  <a:outerShdw blurRad="38100" dist="38100" dir="2700000">
                    <a:srgbClr val="000000"/>
                  </a:outerShdw>
                </a:effectLst>
                <a:latin typeface="Arial" pitchFamily="34" charset="0"/>
                <a:ea typeface="隶书" pitchFamily="1" charset="-122"/>
              </a:rPr>
              <a:t>——</a:t>
            </a:r>
            <a:r>
              <a:rPr lang="zh-CN" altLang="en-US" sz="4400">
                <a:solidFill>
                  <a:schemeClr val="bg2"/>
                </a:solidFill>
                <a:effectLst>
                  <a:outerShdw blurRad="38100" dist="38100" dir="2700000">
                    <a:srgbClr val="000000"/>
                  </a:outerShdw>
                </a:effectLst>
                <a:latin typeface="Arial" pitchFamily="34" charset="0"/>
                <a:ea typeface="隶书" pitchFamily="1" charset="-122"/>
              </a:rPr>
              <a:t>雅致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p:cTn id="7" dur="1000" fill="hold"/>
                                        <p:tgtEl>
                                          <p:spTgt spid="6041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041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041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animEffect transition="in" filter="checkerboard(across)">
                                      <p:cBhvr>
                                        <p:cTn id="15" dur="500"/>
                                        <p:tgtEl>
                                          <p:spTgt spid="60419">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60419">
                                            <p:txEl>
                                              <p:pRg st="4" end="4"/>
                                            </p:txEl>
                                          </p:spTgt>
                                        </p:tgtEl>
                                        <p:attrNameLst>
                                          <p:attrName>style.visibility</p:attrName>
                                        </p:attrNameLst>
                                      </p:cBhvr>
                                      <p:to>
                                        <p:strVal val="visible"/>
                                      </p:to>
                                    </p:set>
                                    <p:animEffect transition="in" filter="blinds(horizontal)">
                                      <p:cBhvr>
                                        <p:cTn id="21" dur="500"/>
                                        <p:tgtEl>
                                          <p:spTgt spid="604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1554" name="矩形 151553"/>
          <p:cNvSpPr/>
          <p:nvPr/>
        </p:nvSpPr>
        <p:spPr>
          <a:xfrm>
            <a:off x="0" y="0"/>
            <a:ext cx="9144000" cy="6010275"/>
          </a:xfrm>
          <a:prstGeom prst="rect">
            <a:avLst/>
          </a:prstGeom>
          <a:noFill/>
          <a:ln w="9525">
            <a:noFill/>
          </a:ln>
        </p:spPr>
        <p:txBody>
          <a:bodyPr>
            <a:spAutoFit/>
          </a:bodyPr>
          <a:lstStyle/>
          <a:p>
            <a:pPr>
              <a:buClr>
                <a:schemeClr val="bg1"/>
              </a:buClr>
            </a:pPr>
            <a:endParaRPr lang="en-US" altLang="zh-CN" sz="5400" b="1">
              <a:solidFill>
                <a:srgbClr val="FFFFFF"/>
              </a:solidFill>
              <a:latin typeface="黑体" pitchFamily="49" charset="-122"/>
              <a:ea typeface="黑体" pitchFamily="49" charset="-122"/>
            </a:endParaRPr>
          </a:p>
          <a:p>
            <a:pPr>
              <a:spcBef>
                <a:spcPct val="30000"/>
              </a:spcBef>
              <a:buClr>
                <a:schemeClr val="bg1"/>
              </a:buClr>
            </a:pPr>
            <a:r>
              <a:rPr lang="en-US" altLang="zh-CN" sz="5400" b="1">
                <a:solidFill>
                  <a:srgbClr val="FFFFFF"/>
                </a:solidFill>
                <a:latin typeface="黑体" pitchFamily="49" charset="-122"/>
                <a:ea typeface="黑体" pitchFamily="49" charset="-122"/>
              </a:rPr>
              <a:t>	</a:t>
            </a:r>
            <a:r>
              <a:rPr lang="zh-CN" altLang="en-US" sz="5400" b="1">
                <a:solidFill>
                  <a:srgbClr val="E61A1A"/>
                </a:solidFill>
                <a:latin typeface="黑体" pitchFamily="49" charset="-122"/>
                <a:ea typeface="黑体" pitchFamily="49" charset="-122"/>
              </a:rPr>
              <a:t>由          联想旧时江南采莲的情景：</a:t>
            </a:r>
          </a:p>
          <a:p>
            <a:pPr>
              <a:spcBef>
                <a:spcPct val="30000"/>
              </a:spcBef>
              <a:buClr>
                <a:schemeClr val="bg1"/>
              </a:buClr>
            </a:pPr>
            <a:r>
              <a:rPr lang="zh-CN" altLang="en-US" sz="5400" b="1">
                <a:solidFill>
                  <a:srgbClr val="E61A1A"/>
                </a:solidFill>
                <a:latin typeface="黑体" pitchFamily="49" charset="-122"/>
                <a:ea typeface="黑体" pitchFamily="49" charset="-122"/>
              </a:rPr>
              <a:t>想到                   ，</a:t>
            </a:r>
          </a:p>
          <a:p>
            <a:pPr>
              <a:spcBef>
                <a:spcPct val="30000"/>
              </a:spcBef>
              <a:buClr>
                <a:schemeClr val="bg1"/>
              </a:buClr>
            </a:pPr>
            <a:r>
              <a:rPr lang="zh-CN" altLang="en-US" sz="5400" b="1">
                <a:solidFill>
                  <a:srgbClr val="E61A1A"/>
                </a:solidFill>
                <a:latin typeface="黑体" pitchFamily="49" charset="-122"/>
                <a:ea typeface="黑体" pitchFamily="49" charset="-122"/>
              </a:rPr>
              <a:t>想到</a:t>
            </a:r>
          </a:p>
          <a:p>
            <a:pPr>
              <a:spcBef>
                <a:spcPct val="30000"/>
              </a:spcBef>
              <a:buClr>
                <a:schemeClr val="bg1"/>
              </a:buClr>
            </a:pPr>
            <a:r>
              <a:rPr lang="zh-CN" altLang="en-US" sz="5400" b="1">
                <a:solidFill>
                  <a:srgbClr val="FFFFFF"/>
                </a:solidFill>
                <a:latin typeface="黑体" pitchFamily="49" charset="-122"/>
                <a:ea typeface="黑体" pitchFamily="49" charset="-122"/>
              </a:rPr>
              <a:t>			     	   	</a:t>
            </a:r>
          </a:p>
        </p:txBody>
      </p:sp>
      <p:sp>
        <p:nvSpPr>
          <p:cNvPr id="151555" name="文本框 151554"/>
          <p:cNvSpPr txBox="1"/>
          <p:nvPr/>
        </p:nvSpPr>
        <p:spPr>
          <a:xfrm>
            <a:off x="1828800" y="1143000"/>
            <a:ext cx="3248025" cy="762000"/>
          </a:xfrm>
          <a:prstGeom prst="rect">
            <a:avLst/>
          </a:prstGeom>
          <a:noFill/>
          <a:ln w="9525">
            <a:noFill/>
          </a:ln>
        </p:spPr>
        <p:txBody>
          <a:bodyPr>
            <a:spAutoFit/>
          </a:bodyPr>
          <a:lstStyle/>
          <a:p>
            <a:pPr>
              <a:buClr>
                <a:schemeClr val="bg1"/>
              </a:buClr>
            </a:pPr>
            <a:r>
              <a:rPr lang="en-US" altLang="zh-CN" sz="4400">
                <a:latin typeface="Times New Roman" pitchFamily="18" charset="0"/>
                <a:ea typeface="隶书" pitchFamily="1" charset="-122"/>
              </a:rPr>
              <a:t> </a:t>
            </a:r>
            <a:r>
              <a:rPr lang="zh-CN" altLang="en-US" sz="4400" b="1">
                <a:solidFill>
                  <a:schemeClr val="folHlink"/>
                </a:solidFill>
                <a:latin typeface="Times New Roman" pitchFamily="18" charset="0"/>
                <a:ea typeface="隶书" pitchFamily="1" charset="-122"/>
              </a:rPr>
              <a:t>眼前的荷塘</a:t>
            </a:r>
          </a:p>
        </p:txBody>
      </p:sp>
      <p:sp>
        <p:nvSpPr>
          <p:cNvPr id="151556" name="文本框 151555"/>
          <p:cNvSpPr txBox="1"/>
          <p:nvPr/>
        </p:nvSpPr>
        <p:spPr>
          <a:xfrm>
            <a:off x="3641725" y="4413250"/>
            <a:ext cx="184150" cy="488950"/>
          </a:xfrm>
          <a:prstGeom prst="rect">
            <a:avLst/>
          </a:prstGeom>
          <a:noFill/>
          <a:ln w="9525">
            <a:noFill/>
          </a:ln>
        </p:spPr>
        <p:txBody>
          <a:bodyPr wrap="none" anchor="t">
            <a:spAutoFit/>
          </a:bodyPr>
          <a:lstStyle/>
          <a:p>
            <a:pPr>
              <a:buClr>
                <a:schemeClr val="bg1"/>
              </a:buClr>
            </a:pPr>
            <a:endParaRPr sz="2600">
              <a:latin typeface="Times New Roman" pitchFamily="18" charset="0"/>
            </a:endParaRPr>
          </a:p>
        </p:txBody>
      </p:sp>
      <p:sp>
        <p:nvSpPr>
          <p:cNvPr id="151557" name="文本框 151556"/>
          <p:cNvSpPr txBox="1"/>
          <p:nvPr/>
        </p:nvSpPr>
        <p:spPr>
          <a:xfrm>
            <a:off x="2286000" y="2971800"/>
            <a:ext cx="5670550" cy="762000"/>
          </a:xfrm>
          <a:prstGeom prst="rect">
            <a:avLst/>
          </a:prstGeom>
          <a:noFill/>
          <a:ln w="9525">
            <a:noFill/>
          </a:ln>
        </p:spPr>
        <p:txBody>
          <a:bodyPr>
            <a:spAutoFit/>
          </a:bodyPr>
          <a:lstStyle/>
          <a:p>
            <a:pPr>
              <a:buClr>
                <a:schemeClr val="bg1"/>
              </a:buClr>
            </a:pPr>
            <a:r>
              <a:rPr lang="zh-CN" altLang="en-US" sz="4400" b="1">
                <a:solidFill>
                  <a:schemeClr val="folHlink"/>
                </a:solidFill>
                <a:latin typeface="Times New Roman" pitchFamily="18" charset="0"/>
                <a:ea typeface="隶书" pitchFamily="1" charset="-122"/>
              </a:rPr>
              <a:t>两千里外的江南故乡</a:t>
            </a:r>
          </a:p>
        </p:txBody>
      </p:sp>
      <p:sp>
        <p:nvSpPr>
          <p:cNvPr id="151558" name="直接连接符 151557"/>
          <p:cNvSpPr/>
          <p:nvPr/>
        </p:nvSpPr>
        <p:spPr>
          <a:xfrm>
            <a:off x="2057400" y="1828800"/>
            <a:ext cx="2743200" cy="0"/>
          </a:xfrm>
          <a:prstGeom prst="line">
            <a:avLst/>
          </a:prstGeom>
          <a:ln w="9525" cap="flat" cmpd="sng">
            <a:solidFill>
              <a:schemeClr val="tx1"/>
            </a:solidFill>
            <a:prstDash val="solid"/>
            <a:headEnd type="none" w="med" len="med"/>
            <a:tailEnd type="none" w="med" len="med"/>
          </a:ln>
        </p:spPr>
        <p:txBody>
          <a:bodyPr/>
          <a:lstStyle/>
          <a:p/>
        </p:txBody>
      </p:sp>
      <p:sp>
        <p:nvSpPr>
          <p:cNvPr id="151559" name="直接连接符 151558"/>
          <p:cNvSpPr/>
          <p:nvPr/>
        </p:nvSpPr>
        <p:spPr>
          <a:xfrm>
            <a:off x="2362200" y="3810000"/>
            <a:ext cx="5029200" cy="0"/>
          </a:xfrm>
          <a:prstGeom prst="line">
            <a:avLst/>
          </a:prstGeom>
          <a:ln w="9525" cap="flat" cmpd="sng">
            <a:solidFill>
              <a:schemeClr val="tx1"/>
            </a:solidFill>
            <a:prstDash val="solid"/>
            <a:headEnd type="none" w="med" len="med"/>
            <a:tailEnd type="none" w="med" len="med"/>
          </a:ln>
        </p:spPr>
        <p:txBody>
          <a:bodyPr/>
          <a:lstStyle/>
          <a:p/>
        </p:txBody>
      </p:sp>
      <p:sp>
        <p:nvSpPr>
          <p:cNvPr id="151560" name="文本框 151559"/>
          <p:cNvSpPr txBox="1"/>
          <p:nvPr/>
        </p:nvSpPr>
        <p:spPr>
          <a:xfrm>
            <a:off x="1547813" y="4114800"/>
            <a:ext cx="7596187" cy="701675"/>
          </a:xfrm>
          <a:prstGeom prst="rect">
            <a:avLst/>
          </a:prstGeom>
          <a:noFill/>
          <a:ln w="9525">
            <a:noFill/>
          </a:ln>
        </p:spPr>
        <p:txBody>
          <a:bodyPr>
            <a:spAutoFit/>
          </a:bodyPr>
          <a:lstStyle/>
          <a:p>
            <a:pPr>
              <a:buClr>
                <a:schemeClr val="bg1"/>
              </a:buClr>
            </a:pPr>
            <a:r>
              <a:rPr lang="zh-CN" altLang="en-US" sz="4000" b="1">
                <a:solidFill>
                  <a:schemeClr val="folHlink"/>
                </a:solidFill>
                <a:latin typeface="Times New Roman" pitchFamily="18" charset="0"/>
                <a:ea typeface="隶书" pitchFamily="1" charset="-122"/>
              </a:rPr>
              <a:t>千余年前的六朝</a:t>
            </a:r>
            <a:r>
              <a:rPr lang="zh-CN" altLang="ru-RU" sz="4000" b="1">
                <a:solidFill>
                  <a:schemeClr val="folHlink"/>
                </a:solidFill>
                <a:latin typeface="Times New Roman" pitchFamily="18" charset="0"/>
                <a:ea typeface="隶书" pitchFamily="1" charset="-122"/>
              </a:rPr>
              <a:t>&lt;&lt;西洲曲</a:t>
            </a:r>
            <a:r>
              <a:rPr lang="en-US" altLang="zh-CN" sz="4000" b="1">
                <a:solidFill>
                  <a:schemeClr val="folHlink"/>
                </a:solidFill>
                <a:latin typeface="Times New Roman" pitchFamily="18" charset="0"/>
                <a:ea typeface="隶书" pitchFamily="1" charset="-122"/>
              </a:rPr>
              <a:t>&gt;&gt;</a:t>
            </a:r>
            <a:r>
              <a:rPr lang="zh-CN" altLang="en-US" sz="4000" b="1">
                <a:solidFill>
                  <a:schemeClr val="folHlink"/>
                </a:solidFill>
                <a:latin typeface="Times New Roman" pitchFamily="18" charset="0"/>
                <a:ea typeface="隶书" pitchFamily="1" charset="-122"/>
              </a:rPr>
              <a:t>。</a:t>
            </a:r>
          </a:p>
        </p:txBody>
      </p:sp>
      <p:sp>
        <p:nvSpPr>
          <p:cNvPr id="151561" name="直接连接符 151560"/>
          <p:cNvSpPr/>
          <p:nvPr/>
        </p:nvSpPr>
        <p:spPr>
          <a:xfrm>
            <a:off x="2286000" y="4953000"/>
            <a:ext cx="3886200" cy="0"/>
          </a:xfrm>
          <a:prstGeom prst="line">
            <a:avLst/>
          </a:prstGeom>
          <a:ln w="9525" cap="flat" cmpd="sng">
            <a:solidFill>
              <a:schemeClr val="tx1"/>
            </a:solidFill>
            <a:prstDash val="solid"/>
            <a:headEnd type="none" w="med" len="med"/>
            <a:tailEnd type="non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151555"/>
                                        </p:tgtEl>
                                        <p:attrNameLst>
                                          <p:attrName>style.visibility</p:attrName>
                                        </p:attrNameLst>
                                      </p:cBhvr>
                                      <p:to>
                                        <p:strVal val="visible"/>
                                      </p:to>
                                    </p:set>
                                    <p:anim calcmode="lin" valueType="num">
                                      <p:cBhvr>
                                        <p:cTn id="7" dur="500" fill="hold"/>
                                        <p:tgtEl>
                                          <p:spTgt spid="151555"/>
                                        </p:tgtEl>
                                        <p:attrNameLst>
                                          <p:attrName>ppt_w</p:attrName>
                                        </p:attrNameLst>
                                      </p:cBhvr>
                                      <p:tavLst>
                                        <p:tav tm="0">
                                          <p:val>
                                            <p:strVal val="4/3*#ppt_w"/>
                                          </p:val>
                                        </p:tav>
                                        <p:tav tm="100000">
                                          <p:val>
                                            <p:strVal val="#ppt_w"/>
                                          </p:val>
                                        </p:tav>
                                      </p:tavLst>
                                    </p:anim>
                                    <p:anim calcmode="lin" valueType="num">
                                      <p:cBhvr>
                                        <p:cTn id="8" dur="500" fill="hold"/>
                                        <p:tgtEl>
                                          <p:spTgt spid="151555"/>
                                        </p:tgtEl>
                                        <p:attrNameLst>
                                          <p:attrName>ppt_h</p:attrName>
                                        </p:attrNameLst>
                                      </p:cBhvr>
                                      <p:tavLst>
                                        <p:tav tm="0">
                                          <p:val>
                                            <p:strVal val="4/3*#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grpId="1" nodeType="clickEffect">
                                  <p:stCondLst>
                                    <p:cond delay="0"/>
                                  </p:stCondLst>
                                  <p:childTnLst>
                                    <p:set>
                                      <p:cBhvr>
                                        <p:cTn id="13" dur="1" fill="hold">
                                          <p:stCondLst>
                                            <p:cond delay="0"/>
                                          </p:stCondLst>
                                        </p:cTn>
                                        <p:tgtEl>
                                          <p:spTgt spid="151557"/>
                                        </p:tgtEl>
                                        <p:attrNameLst>
                                          <p:attrName>style.visibility</p:attrName>
                                        </p:attrNameLst>
                                      </p:cBhvr>
                                      <p:to>
                                        <p:strVal val="visible"/>
                                      </p:to>
                                    </p:set>
                                    <p:animEffect transition="in" filter="box(in)">
                                      <p:cBhvr>
                                        <p:cTn id="14" dur="500"/>
                                        <p:tgtEl>
                                          <p:spTgt spid="151557"/>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4" presetClass="entr" presetSubtype="32" fill="hold" grpId="2" nodeType="clickEffect">
                                  <p:stCondLst>
                                    <p:cond delay="0"/>
                                  </p:stCondLst>
                                  <p:childTnLst>
                                    <p:set>
                                      <p:cBhvr>
                                        <p:cTn id="19" dur="1" fill="hold">
                                          <p:stCondLst>
                                            <p:cond delay="0"/>
                                          </p:stCondLst>
                                        </p:cTn>
                                        <p:tgtEl>
                                          <p:spTgt spid="151560"/>
                                        </p:tgtEl>
                                        <p:attrNameLst>
                                          <p:attrName>style.visibility</p:attrName>
                                        </p:attrNameLst>
                                      </p:cBhvr>
                                      <p:to>
                                        <p:strVal val="visible"/>
                                      </p:to>
                                    </p:set>
                                    <p:animEffect transition="in" filter="box(out)">
                                      <p:cBhvr>
                                        <p:cTn id="20" dur="500"/>
                                        <p:tgtEl>
                                          <p:spTgt spid="151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p:bldP spid="151557" grpId="1"/>
      <p:bldP spid="151560" grpId="2"/>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52578" name="图片 152577" descr="采莲姑娘"/>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2579" name="文本框 152578"/>
          <p:cNvSpPr txBox="1"/>
          <p:nvPr/>
        </p:nvSpPr>
        <p:spPr>
          <a:xfrm>
            <a:off x="990600" y="1219200"/>
            <a:ext cx="3048000" cy="1160463"/>
          </a:xfrm>
          <a:prstGeom prst="rect">
            <a:avLst/>
          </a:prstGeom>
          <a:noFill/>
          <a:ln w="9525">
            <a:noFill/>
          </a:ln>
        </p:spPr>
        <p:txBody>
          <a:bodyPr>
            <a:spAutoFit/>
          </a:bodyPr>
          <a:lstStyle/>
          <a:p>
            <a:pPr>
              <a:spcBef>
                <a:spcPct val="50000"/>
              </a:spcBef>
              <a:buClr>
                <a:schemeClr val="bg1"/>
              </a:buClr>
            </a:pPr>
            <a:r>
              <a:rPr lang="zh-CN" altLang="en-US" sz="2800" b="1">
                <a:solidFill>
                  <a:srgbClr val="FFFF00"/>
                </a:solidFill>
                <a:latin typeface="Times New Roman" pitchFamily="18" charset="0"/>
                <a:ea typeface="楷体_GB2312" pitchFamily="1" charset="-122"/>
              </a:rPr>
              <a:t>江南热闹的季节</a:t>
            </a:r>
          </a:p>
          <a:p>
            <a:pPr>
              <a:spcBef>
                <a:spcPct val="50000"/>
              </a:spcBef>
              <a:buClr>
                <a:schemeClr val="bg1"/>
              </a:buClr>
            </a:pPr>
            <a:r>
              <a:rPr lang="zh-CN" altLang="en-US" sz="2800" b="1">
                <a:solidFill>
                  <a:srgbClr val="FFFF00"/>
                </a:solidFill>
                <a:latin typeface="Times New Roman" pitchFamily="18" charset="0"/>
                <a:ea typeface="楷体_GB2312" pitchFamily="1" charset="-122"/>
              </a:rPr>
              <a:t>风流的季节</a:t>
            </a:r>
          </a:p>
        </p:txBody>
      </p:sp>
      <p:sp>
        <p:nvSpPr>
          <p:cNvPr id="152580" name="左弧形箭头 152579"/>
          <p:cNvSpPr/>
          <p:nvPr/>
        </p:nvSpPr>
        <p:spPr>
          <a:xfrm>
            <a:off x="228600" y="4572000"/>
            <a:ext cx="304800" cy="914400"/>
          </a:xfrm>
          <a:prstGeom prst="curvedRightArrow">
            <a:avLst>
              <a:gd name="adj1" fmla="val 60000"/>
              <a:gd name="adj2" fmla="val 120000"/>
              <a:gd name="adj3" fmla="val 33333"/>
            </a:avLst>
          </a:prstGeom>
          <a:solidFill>
            <a:srgbClr val="159928"/>
          </a:solidFill>
          <a:ln w="9525" cap="flat" cmpd="sng">
            <a:solidFill>
              <a:srgbClr val="FF6600"/>
            </a:solidFill>
            <a:prstDash val="solid"/>
            <a:miter/>
            <a:headEnd type="none" w="med" len="med"/>
            <a:tailEnd type="none" w="med" len="med"/>
          </a:ln>
        </p:spPr>
        <p:txBody>
          <a:bodyPr/>
          <a:lstStyle/>
          <a:p>
            <a:endParaRPr lang="zh-CN" altLang="en-US"/>
          </a:p>
        </p:txBody>
      </p:sp>
      <p:sp>
        <p:nvSpPr>
          <p:cNvPr id="152581" name="文本框 152580"/>
          <p:cNvSpPr txBox="1"/>
          <p:nvPr/>
        </p:nvSpPr>
        <p:spPr>
          <a:xfrm>
            <a:off x="609600" y="5105400"/>
            <a:ext cx="3429000" cy="519113"/>
          </a:xfrm>
          <a:prstGeom prst="rect">
            <a:avLst/>
          </a:prstGeom>
          <a:noFill/>
          <a:ln w="9525">
            <a:noFill/>
          </a:ln>
        </p:spPr>
        <p:txBody>
          <a:bodyPr>
            <a:spAutoFit/>
          </a:bodyPr>
          <a:lstStyle/>
          <a:p>
            <a:pPr>
              <a:spcBef>
                <a:spcPct val="50000"/>
              </a:spcBef>
              <a:buClr>
                <a:schemeClr val="bg1"/>
              </a:buClr>
            </a:pPr>
            <a:r>
              <a:rPr lang="zh-CN" altLang="en-US" sz="2800" b="1">
                <a:solidFill>
                  <a:srgbClr val="FFFF00"/>
                </a:solidFill>
                <a:latin typeface="Times New Roman" pitchFamily="18" charset="0"/>
              </a:rPr>
              <a:t>对美好生活的向往</a:t>
            </a:r>
          </a:p>
        </p:txBody>
      </p:sp>
      <p:sp>
        <p:nvSpPr>
          <p:cNvPr id="152582" name="文本框 152581"/>
          <p:cNvSpPr txBox="1"/>
          <p:nvPr/>
        </p:nvSpPr>
        <p:spPr>
          <a:xfrm>
            <a:off x="609600" y="5791200"/>
            <a:ext cx="3429000" cy="519113"/>
          </a:xfrm>
          <a:prstGeom prst="rect">
            <a:avLst/>
          </a:prstGeom>
          <a:noFill/>
          <a:ln w="9525">
            <a:noFill/>
          </a:ln>
        </p:spPr>
        <p:txBody>
          <a:bodyPr>
            <a:spAutoFit/>
          </a:bodyPr>
          <a:lstStyle/>
          <a:p>
            <a:pPr>
              <a:spcBef>
                <a:spcPct val="50000"/>
              </a:spcBef>
              <a:buClr>
                <a:schemeClr val="bg1"/>
              </a:buClr>
            </a:pPr>
            <a:r>
              <a:rPr lang="zh-CN" altLang="en-US" sz="2800" b="1">
                <a:solidFill>
                  <a:srgbClr val="FFFF00"/>
                </a:solidFill>
                <a:latin typeface="Times New Roman" pitchFamily="18" charset="0"/>
              </a:rPr>
              <a:t>对现实生活的失望</a:t>
            </a:r>
          </a:p>
        </p:txBody>
      </p:sp>
      <p:sp>
        <p:nvSpPr>
          <p:cNvPr id="152583" name="文本框 152582"/>
          <p:cNvSpPr txBox="1"/>
          <p:nvPr/>
        </p:nvSpPr>
        <p:spPr>
          <a:xfrm>
            <a:off x="609600" y="4267200"/>
            <a:ext cx="6248400" cy="579438"/>
          </a:xfrm>
          <a:prstGeom prst="rect">
            <a:avLst/>
          </a:prstGeom>
          <a:noFill/>
          <a:ln w="9525">
            <a:noFill/>
          </a:ln>
        </p:spPr>
        <p:txBody>
          <a:bodyPr>
            <a:spAutoFit/>
          </a:bodyPr>
          <a:lstStyle/>
          <a:p>
            <a:pPr>
              <a:spcBef>
                <a:spcPct val="50000"/>
              </a:spcBef>
              <a:buClr>
                <a:schemeClr val="bg1"/>
              </a:buClr>
            </a:pPr>
            <a:r>
              <a:rPr lang="zh-CN" altLang="en-US" sz="3200" b="1">
                <a:solidFill>
                  <a:srgbClr val="0000FF"/>
                </a:solidFill>
                <a:latin typeface="Times New Roman" pitchFamily="18" charset="0"/>
                <a:ea typeface="华文中宋" pitchFamily="2" charset="-122"/>
              </a:rPr>
              <a:t>思念家乡，忆起江南美好的生活</a:t>
            </a:r>
          </a:p>
        </p:txBody>
      </p:sp>
      <p:sp>
        <p:nvSpPr>
          <p:cNvPr id="152584" name="文本框 152583"/>
          <p:cNvSpPr txBox="1"/>
          <p:nvPr/>
        </p:nvSpPr>
        <p:spPr>
          <a:xfrm>
            <a:off x="0" y="457200"/>
            <a:ext cx="2771775" cy="579438"/>
          </a:xfrm>
          <a:prstGeom prst="rect">
            <a:avLst/>
          </a:prstGeom>
          <a:noFill/>
          <a:ln w="9525">
            <a:noFill/>
          </a:ln>
        </p:spPr>
        <p:txBody>
          <a:bodyPr>
            <a:spAutoFit/>
          </a:bodyPr>
          <a:lstStyle/>
          <a:p>
            <a:pPr>
              <a:spcBef>
                <a:spcPct val="50000"/>
              </a:spcBef>
              <a:buClr>
                <a:schemeClr val="bg1"/>
              </a:buClr>
            </a:pPr>
            <a:r>
              <a:rPr lang="en-US" altLang="zh-CN" sz="3200" b="1">
                <a:solidFill>
                  <a:srgbClr val="FFFF00"/>
                </a:solidFill>
                <a:latin typeface="Times New Roman" pitchFamily="18" charset="0"/>
                <a:ea typeface="华文中宋" pitchFamily="2" charset="-122"/>
              </a:rPr>
              <a:t>《</a:t>
            </a:r>
            <a:r>
              <a:rPr lang="zh-CN" altLang="en-US" sz="3200" b="1">
                <a:solidFill>
                  <a:srgbClr val="FFFF00"/>
                </a:solidFill>
                <a:latin typeface="Times New Roman" pitchFamily="18" charset="0"/>
                <a:ea typeface="华文中宋" pitchFamily="2" charset="-122"/>
              </a:rPr>
              <a:t>采莲赋</a:t>
            </a:r>
            <a:r>
              <a:rPr lang="en-US" altLang="zh-CN" sz="3200" b="1">
                <a:solidFill>
                  <a:srgbClr val="FFFF00"/>
                </a:solidFill>
                <a:latin typeface="Times New Roman" pitchFamily="18" charset="0"/>
                <a:ea typeface="华文中宋" pitchFamily="2" charset="-122"/>
              </a:rPr>
              <a:t>》</a:t>
            </a:r>
          </a:p>
        </p:txBody>
      </p:sp>
      <p:sp>
        <p:nvSpPr>
          <p:cNvPr id="152585" name="文本框 152584"/>
          <p:cNvSpPr txBox="1"/>
          <p:nvPr/>
        </p:nvSpPr>
        <p:spPr>
          <a:xfrm>
            <a:off x="0" y="2438400"/>
            <a:ext cx="2286000" cy="579438"/>
          </a:xfrm>
          <a:prstGeom prst="rect">
            <a:avLst/>
          </a:prstGeom>
          <a:noFill/>
          <a:ln w="9525">
            <a:noFill/>
          </a:ln>
        </p:spPr>
        <p:txBody>
          <a:bodyPr>
            <a:spAutoFit/>
          </a:bodyPr>
          <a:lstStyle/>
          <a:p>
            <a:pPr>
              <a:spcBef>
                <a:spcPct val="50000"/>
              </a:spcBef>
              <a:buClr>
                <a:schemeClr val="bg1"/>
              </a:buClr>
            </a:pPr>
            <a:r>
              <a:rPr lang="en-US" altLang="zh-CN" sz="3200" b="1">
                <a:solidFill>
                  <a:srgbClr val="FFFF00"/>
                </a:solidFill>
                <a:latin typeface="Times New Roman" pitchFamily="18" charset="0"/>
                <a:ea typeface="华文中宋" pitchFamily="2" charset="-122"/>
              </a:rPr>
              <a:t>《</a:t>
            </a:r>
            <a:r>
              <a:rPr lang="zh-CN" altLang="en-US" sz="3200" b="1">
                <a:solidFill>
                  <a:srgbClr val="FFFF00"/>
                </a:solidFill>
                <a:latin typeface="Times New Roman" pitchFamily="18" charset="0"/>
                <a:ea typeface="华文中宋" pitchFamily="2" charset="-122"/>
              </a:rPr>
              <a:t>西洲曲</a:t>
            </a:r>
            <a:r>
              <a:rPr lang="en-US" altLang="zh-CN" sz="3200" b="1">
                <a:solidFill>
                  <a:srgbClr val="FFFF00"/>
                </a:solidFill>
                <a:latin typeface="Times New Roman" pitchFamily="18" charset="0"/>
                <a:ea typeface="华文中宋" pitchFamily="2" charset="-122"/>
              </a:rPr>
              <a:t>》</a:t>
            </a:r>
          </a:p>
        </p:txBody>
      </p:sp>
      <p:sp>
        <p:nvSpPr>
          <p:cNvPr id="152586" name="文本框 152585"/>
          <p:cNvSpPr txBox="1"/>
          <p:nvPr/>
        </p:nvSpPr>
        <p:spPr>
          <a:xfrm>
            <a:off x="1066800" y="3276600"/>
            <a:ext cx="2057400" cy="519113"/>
          </a:xfrm>
          <a:prstGeom prst="rect">
            <a:avLst/>
          </a:prstGeom>
          <a:noFill/>
          <a:ln w="9525">
            <a:noFill/>
          </a:ln>
        </p:spPr>
        <p:txBody>
          <a:bodyPr>
            <a:spAutoFit/>
          </a:bodyPr>
          <a:lstStyle/>
          <a:p>
            <a:pPr>
              <a:spcBef>
                <a:spcPct val="50000"/>
              </a:spcBef>
              <a:buClr>
                <a:schemeClr val="bg1"/>
              </a:buClr>
            </a:pPr>
            <a:r>
              <a:rPr lang="zh-CN" altLang="en-US" sz="2800" b="1">
                <a:solidFill>
                  <a:srgbClr val="FFFF00"/>
                </a:solidFill>
                <a:latin typeface="Times New Roman" pitchFamily="18" charset="0"/>
                <a:ea typeface="楷体_GB2312" pitchFamily="1" charset="-122"/>
              </a:rPr>
              <a:t>惦着江南</a:t>
            </a:r>
          </a:p>
        </p:txBody>
      </p:sp>
      <p:sp>
        <p:nvSpPr>
          <p:cNvPr id="152587" name="动作按钮: 后退或前一项 152586">
            <a:hlinkClick action="ppaction://noaction"/>
          </p:cNvPr>
          <p:cNvSpPr/>
          <p:nvPr/>
        </p:nvSpPr>
        <p:spPr>
          <a:xfrm>
            <a:off x="8534400" y="6553200"/>
            <a:ext cx="381000" cy="304800"/>
          </a:xfrm>
          <a:prstGeom prst="actionButtonBackPrevious">
            <a:avLst/>
          </a:prstGeom>
          <a:solidFill>
            <a:srgbClr val="159928"/>
          </a:solidFill>
          <a:ln w="9525" cap="flat" cmpd="sng">
            <a:solidFill>
              <a:srgbClr val="FF6600"/>
            </a:solidFill>
            <a:prstDash val="solid"/>
            <a:miter/>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4" nodeType="clickEffect">
                                  <p:stCondLst>
                                    <p:cond delay="0"/>
                                  </p:stCondLst>
                                  <p:childTnLst>
                                    <p:set>
                                      <p:cBhvr>
                                        <p:cTn id="6" dur="1" fill="hold">
                                          <p:stCondLst>
                                            <p:cond delay="0"/>
                                          </p:stCondLst>
                                        </p:cTn>
                                        <p:tgtEl>
                                          <p:spTgt spid="152584"/>
                                        </p:tgtEl>
                                        <p:attrNameLst>
                                          <p:attrName>style.visibility</p:attrName>
                                        </p:attrNameLst>
                                      </p:cBhvr>
                                      <p:to>
                                        <p:strVal val="visible"/>
                                      </p:to>
                                    </p:set>
                                    <p:animEffect transition="in" filter="blinds(horizontal)">
                                      <p:cBhvr>
                                        <p:cTn id="7" dur="500"/>
                                        <p:tgtEl>
                                          <p:spTgt spid="15258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52579"/>
                                        </p:tgtEl>
                                        <p:attrNameLst>
                                          <p:attrName>style.visibility</p:attrName>
                                        </p:attrNameLst>
                                      </p:cBhvr>
                                      <p:to>
                                        <p:strVal val="visible"/>
                                      </p:to>
                                    </p:set>
                                    <p:animEffect transition="in" filter="dissolve">
                                      <p:cBhvr>
                                        <p:cTn id="13" dur="500"/>
                                        <p:tgtEl>
                                          <p:spTgt spid="15257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5" nodeType="clickEffect">
                                  <p:stCondLst>
                                    <p:cond delay="0"/>
                                  </p:stCondLst>
                                  <p:childTnLst>
                                    <p:set>
                                      <p:cBhvr>
                                        <p:cTn id="18" dur="1" fill="hold">
                                          <p:stCondLst>
                                            <p:cond delay="0"/>
                                          </p:stCondLst>
                                        </p:cTn>
                                        <p:tgtEl>
                                          <p:spTgt spid="152585"/>
                                        </p:tgtEl>
                                        <p:attrNameLst>
                                          <p:attrName>style.visibility</p:attrName>
                                        </p:attrNameLst>
                                      </p:cBhvr>
                                      <p:to>
                                        <p:strVal val="visible"/>
                                      </p:to>
                                    </p:set>
                                    <p:animEffect transition="in" filter="blinds(horizontal)">
                                      <p:cBhvr>
                                        <p:cTn id="19" dur="500"/>
                                        <p:tgtEl>
                                          <p:spTgt spid="15258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8" fill="hold" grpId="6" nodeType="clickEffect">
                                  <p:stCondLst>
                                    <p:cond delay="0"/>
                                  </p:stCondLst>
                                  <p:childTnLst>
                                    <p:set>
                                      <p:cBhvr>
                                        <p:cTn id="24" dur="1" fill="hold">
                                          <p:stCondLst>
                                            <p:cond delay="0"/>
                                          </p:stCondLst>
                                        </p:cTn>
                                        <p:tgtEl>
                                          <p:spTgt spid="152586"/>
                                        </p:tgtEl>
                                        <p:attrNameLst>
                                          <p:attrName>style.visibility</p:attrName>
                                        </p:attrNameLst>
                                      </p:cBhvr>
                                      <p:to>
                                        <p:strVal val="visible"/>
                                      </p:to>
                                    </p:set>
                                    <p:animEffect transition="in" filter="wipe(left)">
                                      <p:cBhvr>
                                        <p:cTn id="25" dur="500"/>
                                        <p:tgtEl>
                                          <p:spTgt spid="15258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6" presetClass="entr" presetSubtype="37" fill="hold" grpId="3" nodeType="clickEffect">
                                  <p:stCondLst>
                                    <p:cond delay="0"/>
                                  </p:stCondLst>
                                  <p:childTnLst>
                                    <p:set>
                                      <p:cBhvr>
                                        <p:cTn id="30" dur="1" fill="hold">
                                          <p:stCondLst>
                                            <p:cond delay="0"/>
                                          </p:stCondLst>
                                        </p:cTn>
                                        <p:tgtEl>
                                          <p:spTgt spid="152583"/>
                                        </p:tgtEl>
                                        <p:attrNameLst>
                                          <p:attrName>style.visibility</p:attrName>
                                        </p:attrNameLst>
                                      </p:cBhvr>
                                      <p:to>
                                        <p:strVal val="visible"/>
                                      </p:to>
                                    </p:set>
                                    <p:animEffect transition="in" filter="barn(outVertical)">
                                      <p:cBhvr>
                                        <p:cTn id="31" dur="500"/>
                                        <p:tgtEl>
                                          <p:spTgt spid="15258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7" presetClass="entr" presetSubtype="1" fill="hold" nodeType="clickEffect">
                                  <p:stCondLst>
                                    <p:cond delay="0"/>
                                  </p:stCondLst>
                                  <p:childTnLst>
                                    <p:set>
                                      <p:cBhvr>
                                        <p:cTn id="36" dur="1" fill="hold">
                                          <p:stCondLst>
                                            <p:cond delay="0"/>
                                          </p:stCondLst>
                                        </p:cTn>
                                        <p:tgtEl>
                                          <p:spTgt spid="152580"/>
                                        </p:tgtEl>
                                        <p:attrNameLst>
                                          <p:attrName>style.visibility</p:attrName>
                                        </p:attrNameLst>
                                      </p:cBhvr>
                                      <p:to>
                                        <p:strVal val="visible"/>
                                      </p:to>
                                    </p:set>
                                    <p:anim calcmode="lin" valueType="num">
                                      <p:cBhvr>
                                        <p:cTn id="37" dur="500" fill="hold"/>
                                        <p:tgtEl>
                                          <p:spTgt spid="152580"/>
                                        </p:tgtEl>
                                        <p:attrNameLst>
                                          <p:attrName>ppt_x</p:attrName>
                                        </p:attrNameLst>
                                      </p:cBhvr>
                                      <p:tavLst>
                                        <p:tav tm="0">
                                          <p:val>
                                            <p:strVal val="#ppt_x"/>
                                          </p:val>
                                        </p:tav>
                                        <p:tav tm="100000">
                                          <p:val>
                                            <p:strVal val="#ppt_x"/>
                                          </p:val>
                                        </p:tav>
                                      </p:tavLst>
                                    </p:anim>
                                    <p:anim calcmode="lin" valueType="num">
                                      <p:cBhvr>
                                        <p:cTn id="38" dur="500" fill="hold"/>
                                        <p:tgtEl>
                                          <p:spTgt spid="152580"/>
                                        </p:tgtEl>
                                        <p:attrNameLst>
                                          <p:attrName>ppt_y</p:attrName>
                                        </p:attrNameLst>
                                      </p:cBhvr>
                                      <p:tavLst>
                                        <p:tav tm="0">
                                          <p:val>
                                            <p:strVal val="#ppt_y-#ppt_h/2"/>
                                          </p:val>
                                        </p:tav>
                                        <p:tav tm="100000">
                                          <p:val>
                                            <p:strVal val="#ppt_y"/>
                                          </p:val>
                                        </p:tav>
                                      </p:tavLst>
                                    </p:anim>
                                    <p:anim calcmode="lin" valueType="num">
                                      <p:cBhvr>
                                        <p:cTn id="39" dur="500" fill="hold"/>
                                        <p:tgtEl>
                                          <p:spTgt spid="152580"/>
                                        </p:tgtEl>
                                        <p:attrNameLst>
                                          <p:attrName>ppt_w</p:attrName>
                                        </p:attrNameLst>
                                      </p:cBhvr>
                                      <p:tavLst>
                                        <p:tav tm="0">
                                          <p:val>
                                            <p:strVal val="#ppt_w"/>
                                          </p:val>
                                        </p:tav>
                                        <p:tav tm="100000">
                                          <p:val>
                                            <p:strVal val="#ppt_w"/>
                                          </p:val>
                                        </p:tav>
                                      </p:tavLst>
                                    </p:anim>
                                    <p:anim calcmode="lin" valueType="num">
                                      <p:cBhvr>
                                        <p:cTn id="40" dur="500" fill="hold"/>
                                        <p:tgtEl>
                                          <p:spTgt spid="152580"/>
                                        </p:tgtEl>
                                        <p:attrNameLst>
                                          <p:attrName>ppt_h</p:attrName>
                                        </p:attrNameLst>
                                      </p:cBhvr>
                                      <p:tavLst>
                                        <p:tav tm="0">
                                          <p:val>
                                            <p:fltVal val="0"/>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152581"/>
                                        </p:tgtEl>
                                        <p:attrNameLst>
                                          <p:attrName>style.visibility</p:attrName>
                                        </p:attrNameLst>
                                      </p:cBhvr>
                                      <p:to>
                                        <p:strVal val="visible"/>
                                      </p:to>
                                    </p:set>
                                    <p:animEffect transition="in" filter="wipe(left)">
                                      <p:cBhvr>
                                        <p:cTn id="46" dur="500"/>
                                        <p:tgtEl>
                                          <p:spTgt spid="152581"/>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152582"/>
                                        </p:tgtEl>
                                        <p:attrNameLst>
                                          <p:attrName>style.visibility</p:attrName>
                                        </p:attrNameLst>
                                      </p:cBhvr>
                                      <p:to>
                                        <p:strVal val="visible"/>
                                      </p:to>
                                    </p:set>
                                    <p:animEffect transition="in" filter="wipe(left)">
                                      <p:cBhvr>
                                        <p:cTn id="52" dur="500"/>
                                        <p:tgtEl>
                                          <p:spTgt spid="15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p:bldP spid="152581" grpId="1"/>
      <p:bldP spid="152582" grpId="2"/>
      <p:bldP spid="152583" grpId="3"/>
      <p:bldP spid="152584" grpId="4"/>
      <p:bldP spid="152585" grpId="5"/>
      <p:bldP spid="152586" grpId="6"/>
    </p:bldLs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74434" name="图片 274433" descr="u=805663455,193290054&amp;fm=3&amp;gp=1"/>
          <p:cNvPicPr>
            <a:picLocks noChangeAspect="1"/>
          </p:cNvPicPr>
          <p:nvPr/>
        </p:nvPicPr>
        <p:blipFill>
          <a:blip r:embed="rId2"/>
          <a:stretch>
            <a:fillRect/>
          </a:stretch>
        </p:blipFill>
        <p:spPr>
          <a:xfrm>
            <a:off x="0" y="7938"/>
            <a:ext cx="9144000" cy="6842125"/>
          </a:xfrm>
          <a:prstGeom prst="rect">
            <a:avLst/>
          </a:prstGeom>
          <a:noFill/>
          <a:ln w="9525">
            <a:noFill/>
          </a:ln>
        </p:spPr>
      </p:pic>
      <p:sp>
        <p:nvSpPr>
          <p:cNvPr id="274435" name="文本框 274434"/>
          <p:cNvSpPr txBox="1"/>
          <p:nvPr/>
        </p:nvSpPr>
        <p:spPr>
          <a:xfrm>
            <a:off x="0" y="-20637"/>
            <a:ext cx="6808788" cy="701675"/>
          </a:xfrm>
          <a:prstGeom prst="rect">
            <a:avLst/>
          </a:prstGeom>
          <a:noFill/>
          <a:ln w="9525">
            <a:noFill/>
          </a:ln>
        </p:spPr>
        <p:txBody>
          <a:bodyPr wrap="none" anchor="t">
            <a:spAutoFit/>
          </a:bodyPr>
          <a:lstStyle/>
          <a:p>
            <a:pPr>
              <a:buClr>
                <a:schemeClr val="bg1"/>
              </a:buClr>
            </a:pPr>
            <a:r>
              <a:rPr lang="zh-CN" altLang="en-US" sz="4000" b="1">
                <a:solidFill>
                  <a:srgbClr val="000000"/>
                </a:solidFill>
                <a:latin typeface="Times New Roman" pitchFamily="18" charset="0"/>
              </a:rPr>
              <a:t>找出文中描写心里感受的句子</a:t>
            </a:r>
          </a:p>
        </p:txBody>
      </p:sp>
      <p:sp>
        <p:nvSpPr>
          <p:cNvPr id="274436" name="文本框 274435"/>
          <p:cNvSpPr txBox="1"/>
          <p:nvPr/>
        </p:nvSpPr>
        <p:spPr>
          <a:xfrm>
            <a:off x="1143000" y="1066800"/>
            <a:ext cx="7019925" cy="4838700"/>
          </a:xfrm>
          <a:prstGeom prst="rect">
            <a:avLst/>
          </a:prstGeom>
          <a:noFill/>
          <a:ln w="9525">
            <a:noFill/>
          </a:ln>
        </p:spPr>
        <p:txBody>
          <a:bodyPr>
            <a:spAutoFit/>
          </a:bodyPr>
          <a:lstStyle/>
          <a:p>
            <a:pPr>
              <a:spcBef>
                <a:spcPct val="20000"/>
              </a:spcBef>
              <a:buClr>
                <a:schemeClr val="bg1"/>
              </a:buClr>
            </a:pPr>
            <a:r>
              <a:rPr lang="en-US" altLang="zh-CN" sz="2400" b="1">
                <a:solidFill>
                  <a:srgbClr val="000000"/>
                </a:solidFill>
                <a:latin typeface="Times New Roman" pitchFamily="18" charset="0"/>
              </a:rPr>
              <a:t>“</a:t>
            </a:r>
            <a:r>
              <a:rPr lang="zh-CN" altLang="en-US" sz="2400" b="1">
                <a:solidFill>
                  <a:srgbClr val="000000"/>
                </a:solidFill>
                <a:latin typeface="Times New Roman" pitchFamily="18" charset="0"/>
              </a:rPr>
              <a:t>这几天心里颇不宁静” </a:t>
            </a:r>
          </a:p>
          <a:p>
            <a:pPr>
              <a:spcBef>
                <a:spcPct val="20000"/>
              </a:spcBef>
              <a:buClr>
                <a:schemeClr val="bg1"/>
              </a:buClr>
            </a:pPr>
            <a:r>
              <a:rPr lang="zh-CN" altLang="en-US" sz="2400" b="1">
                <a:solidFill>
                  <a:srgbClr val="000000"/>
                </a:solidFill>
                <a:latin typeface="Times New Roman" pitchFamily="18" charset="0"/>
              </a:rPr>
              <a:t>“在这满月的光里，总该另有一番样子吧”</a:t>
            </a:r>
          </a:p>
          <a:p>
            <a:pPr>
              <a:spcBef>
                <a:spcPct val="20000"/>
              </a:spcBef>
              <a:buClr>
                <a:schemeClr val="bg1"/>
              </a:buClr>
            </a:pPr>
            <a:r>
              <a:rPr lang="zh-CN" altLang="en-US" sz="2400" b="1">
                <a:solidFill>
                  <a:srgbClr val="000000"/>
                </a:solidFill>
                <a:latin typeface="Times New Roman" pitchFamily="18" charset="0"/>
              </a:rPr>
              <a:t>“我也像超出了平常的自己”</a:t>
            </a:r>
          </a:p>
          <a:p>
            <a:pPr>
              <a:spcBef>
                <a:spcPct val="20000"/>
              </a:spcBef>
              <a:buClr>
                <a:schemeClr val="bg1"/>
              </a:buClr>
            </a:pPr>
            <a:r>
              <a:rPr lang="zh-CN" altLang="en-US" sz="2400" b="1">
                <a:solidFill>
                  <a:srgbClr val="000000"/>
                </a:solidFill>
                <a:latin typeface="Times New Roman" pitchFamily="18" charset="0"/>
              </a:rPr>
              <a:t>“我爱热闹，也爱冷静；爱群居，也爱独处”</a:t>
            </a:r>
          </a:p>
          <a:p>
            <a:pPr>
              <a:spcBef>
                <a:spcPct val="20000"/>
              </a:spcBef>
              <a:buClr>
                <a:schemeClr val="bg1"/>
              </a:buClr>
            </a:pPr>
            <a:r>
              <a:rPr lang="zh-CN" altLang="en-US" sz="2400" b="1">
                <a:solidFill>
                  <a:srgbClr val="000000"/>
                </a:solidFill>
                <a:latin typeface="Times New Roman" pitchFamily="18" charset="0"/>
              </a:rPr>
              <a:t>“便觉是个自由的人”</a:t>
            </a:r>
          </a:p>
          <a:p>
            <a:pPr>
              <a:spcBef>
                <a:spcPct val="20000"/>
              </a:spcBef>
              <a:buClr>
                <a:schemeClr val="bg1"/>
              </a:buClr>
            </a:pPr>
            <a:r>
              <a:rPr lang="zh-CN" altLang="en-US" sz="2400" b="1">
                <a:solidFill>
                  <a:srgbClr val="000000"/>
                </a:solidFill>
                <a:latin typeface="Times New Roman" pitchFamily="18" charset="0"/>
              </a:rPr>
              <a:t>“我且受用这无边的荷香月色好了”</a:t>
            </a:r>
          </a:p>
          <a:p>
            <a:pPr>
              <a:spcBef>
                <a:spcPct val="20000"/>
              </a:spcBef>
              <a:buClr>
                <a:schemeClr val="bg1"/>
              </a:buClr>
            </a:pPr>
            <a:r>
              <a:rPr lang="zh-CN" altLang="en-US" sz="2400" b="1">
                <a:solidFill>
                  <a:srgbClr val="000000"/>
                </a:solidFill>
                <a:latin typeface="Times New Roman" pitchFamily="18" charset="0"/>
              </a:rPr>
              <a:t>“但我以为这恰是到了好处”</a:t>
            </a:r>
          </a:p>
          <a:p>
            <a:pPr>
              <a:spcBef>
                <a:spcPct val="20000"/>
              </a:spcBef>
              <a:buClr>
                <a:schemeClr val="bg1"/>
              </a:buClr>
            </a:pPr>
            <a:r>
              <a:rPr lang="zh-CN" altLang="en-US" sz="2400" b="1">
                <a:solidFill>
                  <a:srgbClr val="000000"/>
                </a:solidFill>
                <a:latin typeface="Times New Roman" pitchFamily="18" charset="0"/>
              </a:rPr>
              <a:t>“但热闹是他们的，我什么也没有”</a:t>
            </a:r>
          </a:p>
          <a:p>
            <a:pPr>
              <a:spcBef>
                <a:spcPct val="20000"/>
              </a:spcBef>
              <a:buClr>
                <a:schemeClr val="bg1"/>
              </a:buClr>
            </a:pPr>
            <a:r>
              <a:rPr lang="zh-CN" altLang="en-US" sz="2400" b="1">
                <a:solidFill>
                  <a:srgbClr val="000000"/>
                </a:solidFill>
                <a:latin typeface="Times New Roman" pitchFamily="18" charset="0"/>
              </a:rPr>
              <a:t>“忽然想起来采莲的事情来了”</a:t>
            </a:r>
          </a:p>
          <a:p>
            <a:pPr>
              <a:spcBef>
                <a:spcPct val="20000"/>
              </a:spcBef>
              <a:buClr>
                <a:schemeClr val="bg1"/>
              </a:buClr>
            </a:pPr>
            <a:r>
              <a:rPr lang="zh-CN" altLang="en-US" sz="2400" b="1">
                <a:solidFill>
                  <a:srgbClr val="000000"/>
                </a:solidFill>
                <a:latin typeface="Times New Roman" pitchFamily="18" charset="0"/>
              </a:rPr>
              <a:t>“可惜我们现在早已无福消受了”</a:t>
            </a:r>
          </a:p>
          <a:p>
            <a:pPr>
              <a:spcBef>
                <a:spcPct val="20000"/>
              </a:spcBef>
              <a:buClr>
                <a:schemeClr val="bg1"/>
              </a:buClr>
            </a:pPr>
            <a:r>
              <a:rPr lang="zh-CN" altLang="en-US" sz="2400" b="1">
                <a:solidFill>
                  <a:srgbClr val="000000"/>
                </a:solidFill>
                <a:latin typeface="Times New Roman" pitchFamily="18" charset="0"/>
              </a:rPr>
              <a:t>“这令我到底惦着江南了”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74435"/>
                                        </p:tgtEl>
                                        <p:attrNameLst>
                                          <p:attrName>style.visibility</p:attrName>
                                        </p:attrNameLst>
                                      </p:cBhvr>
                                      <p:to>
                                        <p:strVal val="visible"/>
                                      </p:to>
                                    </p:set>
                                    <p:anim calcmode="lin" valueType="num">
                                      <p:cBhvr>
                                        <p:cTn id="7" dur="500" fill="hold"/>
                                        <p:tgtEl>
                                          <p:spTgt spid="274435"/>
                                        </p:tgtEl>
                                        <p:attrNameLst>
                                          <p:attrName>ppt_w</p:attrName>
                                        </p:attrNameLst>
                                      </p:cBhvr>
                                      <p:tavLst>
                                        <p:tav tm="0">
                                          <p:val>
                                            <p:strVal val="#ppt_w*2.5"/>
                                          </p:val>
                                        </p:tav>
                                        <p:tav tm="100000">
                                          <p:val>
                                            <p:strVal val="#ppt_w"/>
                                          </p:val>
                                        </p:tav>
                                      </p:tavLst>
                                    </p:anim>
                                    <p:anim calcmode="lin" valueType="num">
                                      <p:cBhvr>
                                        <p:cTn id="8" dur="500" fill="hold"/>
                                        <p:tgtEl>
                                          <p:spTgt spid="274435"/>
                                        </p:tgtEl>
                                        <p:attrNameLst>
                                          <p:attrName>ppt_h</p:attrName>
                                        </p:attrNameLst>
                                      </p:cBhvr>
                                      <p:tavLst>
                                        <p:tav tm="0">
                                          <p:val>
                                            <p:strVal val="#ppt_h*0.01"/>
                                          </p:val>
                                        </p:tav>
                                        <p:tav tm="100000">
                                          <p:val>
                                            <p:strVal val="#ppt_h"/>
                                          </p:val>
                                        </p:tav>
                                      </p:tavLst>
                                    </p:anim>
                                    <p:anim calcmode="lin" valueType="num">
                                      <p:cBhvr>
                                        <p:cTn id="9" dur="500" fill="hold"/>
                                        <p:tgtEl>
                                          <p:spTgt spid="274435"/>
                                        </p:tgtEl>
                                        <p:attrNameLst>
                                          <p:attrName>ppt_x</p:attrName>
                                        </p:attrNameLst>
                                      </p:cBhvr>
                                      <p:tavLst>
                                        <p:tav tm="0">
                                          <p:val>
                                            <p:strVal val="#ppt_x"/>
                                          </p:val>
                                        </p:tav>
                                        <p:tav tm="100000">
                                          <p:val>
                                            <p:strVal val="#ppt_x"/>
                                          </p:val>
                                        </p:tav>
                                      </p:tavLst>
                                    </p:anim>
                                    <p:anim calcmode="lin" valueType="num">
                                      <p:cBhvr>
                                        <p:cTn id="10" dur="500" fill="hold"/>
                                        <p:tgtEl>
                                          <p:spTgt spid="274435"/>
                                        </p:tgtEl>
                                        <p:attrNameLst>
                                          <p:attrName>ppt_y</p:attrName>
                                        </p:attrNameLst>
                                      </p:cBhvr>
                                      <p:tavLst>
                                        <p:tav tm="0">
                                          <p:val>
                                            <p:strVal val="#ppt_h+1"/>
                                          </p:val>
                                        </p:tav>
                                        <p:tav tm="100000">
                                          <p:val>
                                            <p:strVal val="#ppt_y"/>
                                          </p:val>
                                        </p:tav>
                                      </p:tavLst>
                                    </p:anim>
                                    <p:animEffect transition="in" filter="fade">
                                      <p:cBhvr>
                                        <p:cTn id="11" dur="500"/>
                                        <p:tgtEl>
                                          <p:spTgt spid="274435"/>
                                        </p:tgtEl>
                                      </p:cBhvr>
                                    </p:animEffec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35" presetClass="entr" presetSubtype="0" fill="hold" grpId="1" nodeType="clickEffect">
                                  <p:stCondLst>
                                    <p:cond delay="0"/>
                                  </p:stCondLst>
                                  <p:childTnLst>
                                    <p:set>
                                      <p:cBhvr>
                                        <p:cTn id="16" dur="1" fill="hold">
                                          <p:stCondLst>
                                            <p:cond delay="0"/>
                                          </p:stCondLst>
                                        </p:cTn>
                                        <p:tgtEl>
                                          <p:spTgt spid="274436"/>
                                        </p:tgtEl>
                                        <p:attrNameLst>
                                          <p:attrName>style.visibility</p:attrName>
                                        </p:attrNameLst>
                                      </p:cBhvr>
                                      <p:to>
                                        <p:strVal val="visible"/>
                                      </p:to>
                                    </p:set>
                                    <p:animEffect transition="in" filter="fade">
                                      <p:cBhvr>
                                        <p:cTn id="17" dur="1000"/>
                                        <p:tgtEl>
                                          <p:spTgt spid="274436"/>
                                        </p:tgtEl>
                                      </p:cBhvr>
                                    </p:animEffect>
                                    <p:anim calcmode="lin" valueType="num">
                                      <p:cBhvr>
                                        <p:cTn id="18" dur="1000" fill="hold"/>
                                        <p:tgtEl>
                                          <p:spTgt spid="274436"/>
                                        </p:tgtEl>
                                        <p:attrNameLst>
                                          <p:attrName>style.rotation</p:attrName>
                                        </p:attrNameLst>
                                      </p:cBhvr>
                                      <p:tavLst>
                                        <p:tav tm="0">
                                          <p:val>
                                            <p:fltVal val="720"/>
                                          </p:val>
                                        </p:tav>
                                        <p:tav tm="100000">
                                          <p:val>
                                            <p:fltVal val="0"/>
                                          </p:val>
                                        </p:tav>
                                      </p:tavLst>
                                    </p:anim>
                                    <p:anim calcmode="lin" valueType="num">
                                      <p:cBhvr>
                                        <p:cTn id="19" dur="1000" fill="hold"/>
                                        <p:tgtEl>
                                          <p:spTgt spid="274436"/>
                                        </p:tgtEl>
                                        <p:attrNameLst>
                                          <p:attrName>ppt_h</p:attrName>
                                        </p:attrNameLst>
                                      </p:cBhvr>
                                      <p:tavLst>
                                        <p:tav tm="0">
                                          <p:val>
                                            <p:fltVal val="0"/>
                                          </p:val>
                                        </p:tav>
                                        <p:tav tm="100000">
                                          <p:val>
                                            <p:strVal val="#ppt_h"/>
                                          </p:val>
                                        </p:tav>
                                      </p:tavLst>
                                    </p:anim>
                                    <p:anim calcmode="lin" valueType="num">
                                      <p:cBhvr>
                                        <p:cTn id="20" dur="1000" fill="hold"/>
                                        <p:tgtEl>
                                          <p:spTgt spid="27443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5" grpId="0"/>
      <p:bldP spid="274436" grpId="1"/>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55650" name="图片 155649" descr="u=805663455,193290054&amp;fm=3&amp;gp=1"/>
          <p:cNvPicPr>
            <a:picLocks noChangeAspect="1"/>
          </p:cNvPicPr>
          <p:nvPr/>
        </p:nvPicPr>
        <p:blipFill>
          <a:blip r:embed="rId2"/>
          <a:stretch>
            <a:fillRect/>
          </a:stretch>
        </p:blipFill>
        <p:spPr>
          <a:xfrm>
            <a:off x="0" y="7938"/>
            <a:ext cx="9144000" cy="6842125"/>
          </a:xfrm>
          <a:prstGeom prst="rect">
            <a:avLst/>
          </a:prstGeom>
          <a:noFill/>
          <a:ln w="9525">
            <a:noFill/>
          </a:ln>
        </p:spPr>
      </p:pic>
      <p:sp>
        <p:nvSpPr>
          <p:cNvPr id="155651" name="文本框 155650"/>
          <p:cNvSpPr txBox="1"/>
          <p:nvPr/>
        </p:nvSpPr>
        <p:spPr>
          <a:xfrm>
            <a:off x="685800" y="0"/>
            <a:ext cx="2819400" cy="701675"/>
          </a:xfrm>
          <a:prstGeom prst="rect">
            <a:avLst/>
          </a:prstGeom>
          <a:noFill/>
          <a:ln w="9525">
            <a:noFill/>
          </a:ln>
        </p:spPr>
        <p:txBody>
          <a:bodyPr>
            <a:spAutoFit/>
          </a:bodyPr>
          <a:lstStyle/>
          <a:p>
            <a:pPr>
              <a:spcBef>
                <a:spcPct val="50000"/>
              </a:spcBef>
              <a:buClr>
                <a:schemeClr val="bg1"/>
              </a:buClr>
            </a:pPr>
            <a:r>
              <a:rPr lang="zh-CN" altLang="en-US" sz="4000" b="1">
                <a:solidFill>
                  <a:srgbClr val="6600FF"/>
                </a:solidFill>
                <a:latin typeface="Times New Roman" pitchFamily="18" charset="0"/>
                <a:ea typeface="楷体_GB2312" pitchFamily="1" charset="-122"/>
              </a:rPr>
              <a:t>写作背景</a:t>
            </a:r>
          </a:p>
        </p:txBody>
      </p:sp>
      <p:sp>
        <p:nvSpPr>
          <p:cNvPr id="155652" name="文本框 155651"/>
          <p:cNvSpPr txBox="1"/>
          <p:nvPr/>
        </p:nvSpPr>
        <p:spPr>
          <a:xfrm>
            <a:off x="0" y="685800"/>
            <a:ext cx="8686800" cy="5940425"/>
          </a:xfrm>
          <a:prstGeom prst="rect">
            <a:avLst/>
          </a:prstGeom>
          <a:noFill/>
          <a:ln w="9525">
            <a:noFill/>
          </a:ln>
        </p:spPr>
        <p:txBody>
          <a:bodyPr>
            <a:spAutoFit/>
          </a:bodyPr>
          <a:lstStyle/>
          <a:p>
            <a:pPr>
              <a:spcBef>
                <a:spcPct val="50000"/>
              </a:spcBef>
              <a:buClr>
                <a:schemeClr val="bg1"/>
              </a:buClr>
            </a:pPr>
            <a:r>
              <a:rPr lang="en-US" altLang="zh-CN" sz="2400">
                <a:latin typeface="Times New Roman" pitchFamily="18" charset="0"/>
              </a:rPr>
              <a:t>        </a:t>
            </a:r>
            <a:r>
              <a:rPr lang="en-US" altLang="zh-CN" sz="3200" b="1">
                <a:solidFill>
                  <a:srgbClr val="FF6600"/>
                </a:solidFill>
                <a:latin typeface="华文新魏" pitchFamily="2" charset="-122"/>
                <a:ea typeface="华文新魏" pitchFamily="2" charset="-122"/>
              </a:rPr>
              <a:t>《</a:t>
            </a:r>
            <a:r>
              <a:rPr lang="zh-CN" altLang="en-US" sz="3200" b="1">
                <a:solidFill>
                  <a:srgbClr val="FF6600"/>
                </a:solidFill>
                <a:latin typeface="华文新魏" pitchFamily="2" charset="-122"/>
                <a:ea typeface="华文新魏" pitchFamily="2" charset="-122"/>
              </a:rPr>
              <a:t>荷塘月色</a:t>
            </a:r>
            <a:r>
              <a:rPr lang="en-US" altLang="zh-CN" sz="3200" b="1">
                <a:solidFill>
                  <a:srgbClr val="FF6600"/>
                </a:solidFill>
                <a:latin typeface="华文新魏" pitchFamily="2" charset="-122"/>
                <a:ea typeface="华文新魏" pitchFamily="2" charset="-122"/>
              </a:rPr>
              <a:t>》</a:t>
            </a:r>
            <a:r>
              <a:rPr lang="zh-CN" altLang="en-US" sz="3200" b="1">
                <a:solidFill>
                  <a:srgbClr val="FF6600"/>
                </a:solidFill>
                <a:latin typeface="华文新魏" pitchFamily="2" charset="-122"/>
                <a:ea typeface="华文新魏" pitchFamily="2" charset="-122"/>
              </a:rPr>
              <a:t>写于</a:t>
            </a:r>
            <a:r>
              <a:rPr lang="en-US" altLang="zh-CN" sz="3200" b="1">
                <a:solidFill>
                  <a:srgbClr val="FF6600"/>
                </a:solidFill>
                <a:latin typeface="华文新魏" pitchFamily="2" charset="-122"/>
                <a:ea typeface="华文新魏" pitchFamily="2" charset="-122"/>
              </a:rPr>
              <a:t>1927</a:t>
            </a:r>
            <a:r>
              <a:rPr lang="zh-CN" altLang="en-US" sz="3200" b="1">
                <a:solidFill>
                  <a:srgbClr val="FF6600"/>
                </a:solidFill>
                <a:latin typeface="华文新魏" pitchFamily="2" charset="-122"/>
                <a:ea typeface="华文新魏" pitchFamily="2" charset="-122"/>
              </a:rPr>
              <a:t>年</a:t>
            </a:r>
            <a:r>
              <a:rPr lang="en-US" altLang="zh-CN" sz="3200" b="1">
                <a:solidFill>
                  <a:srgbClr val="FF6600"/>
                </a:solidFill>
                <a:latin typeface="华文新魏" pitchFamily="2" charset="-122"/>
                <a:ea typeface="华文新魏" pitchFamily="2" charset="-122"/>
              </a:rPr>
              <a:t>7</a:t>
            </a:r>
            <a:r>
              <a:rPr lang="zh-CN" altLang="en-US" sz="3200" b="1">
                <a:solidFill>
                  <a:srgbClr val="FF6600"/>
                </a:solidFill>
                <a:latin typeface="华文新魏" pitchFamily="2" charset="-122"/>
                <a:ea typeface="华文新魏" pitchFamily="2" charset="-122"/>
              </a:rPr>
              <a:t>月，蒋介石发动“四一二”反革命政变，对共产党人及革命青年进行血腥屠杀，朱自清被这残酷的现实弄的“目瞪口呆”。他一方面觉得这种现象绝对不能再持续下去，要打破；另一方面，作为一个知识分子，又想躲进学术的“象牙之塔”，脱离政治，维护知识分子的相对独立。但实际上，作为受五四启蒙精神哺育的他，完全脱离时代又是不可能的，因此当时作者处于极度的痛苦和矛盾之中。</a:t>
            </a:r>
            <a:r>
              <a:rPr lang="en-US" altLang="zh-CN" sz="3200" b="1">
                <a:solidFill>
                  <a:srgbClr val="FF6600"/>
                </a:solidFill>
                <a:latin typeface="华文新魏" pitchFamily="2" charset="-122"/>
                <a:ea typeface="华文新魏" pitchFamily="2" charset="-122"/>
              </a:rPr>
              <a:t>《</a:t>
            </a:r>
            <a:r>
              <a:rPr lang="zh-CN" altLang="en-US" sz="3200" b="1">
                <a:solidFill>
                  <a:srgbClr val="FF6600"/>
                </a:solidFill>
                <a:latin typeface="华文新魏" pitchFamily="2" charset="-122"/>
                <a:ea typeface="华文新魏" pitchFamily="2" charset="-122"/>
              </a:rPr>
              <a:t>荷塘月色</a:t>
            </a:r>
            <a:r>
              <a:rPr lang="en-US" altLang="zh-CN" sz="3200" b="1">
                <a:solidFill>
                  <a:srgbClr val="FF6600"/>
                </a:solidFill>
                <a:latin typeface="华文新魏" pitchFamily="2" charset="-122"/>
                <a:ea typeface="华文新魏" pitchFamily="2" charset="-122"/>
              </a:rPr>
              <a:t>》</a:t>
            </a:r>
            <a:r>
              <a:rPr lang="zh-CN" altLang="en-US" sz="3200" b="1">
                <a:solidFill>
                  <a:srgbClr val="FF6600"/>
                </a:solidFill>
                <a:latin typeface="华文新魏" pitchFamily="2" charset="-122"/>
                <a:ea typeface="华文新魏" pitchFamily="2" charset="-122"/>
              </a:rPr>
              <a:t>正是作者当时的这种思想感情的折射。从某种意义上讲，文中的荷塘实际上成了朱自清的精神避难所。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5651"/>
                                        </p:tgtEl>
                                        <p:attrNameLst>
                                          <p:attrName>style.visibility</p:attrName>
                                        </p:attrNameLst>
                                      </p:cBhvr>
                                      <p:to>
                                        <p:strVal val="visible"/>
                                      </p:to>
                                    </p:set>
                                    <p:anim calcmode="lin" valueType="num">
                                      <p:cBhvr additive="base">
                                        <p:cTn id="7" dur="500" fill="hold"/>
                                        <p:tgtEl>
                                          <p:spTgt spid="155651"/>
                                        </p:tgtEl>
                                        <p:attrNameLst>
                                          <p:attrName>ppt_x</p:attrName>
                                        </p:attrNameLst>
                                      </p:cBhvr>
                                      <p:tavLst>
                                        <p:tav tm="0">
                                          <p:val>
                                            <p:strVal val="0-#ppt_w/2"/>
                                          </p:val>
                                        </p:tav>
                                        <p:tav tm="100000">
                                          <p:val>
                                            <p:strVal val="#ppt_x"/>
                                          </p:val>
                                        </p:tav>
                                      </p:tavLst>
                                    </p:anim>
                                    <p:anim calcmode="lin" valueType="num">
                                      <p:cBhvr additive="base">
                                        <p:cTn id="8" dur="500" fill="hold"/>
                                        <p:tgtEl>
                                          <p:spTgt spid="1556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8" presetClass="entr" presetSubtype="6" fill="hold" grpId="1" nodeType="clickEffect">
                                  <p:stCondLst>
                                    <p:cond delay="0"/>
                                  </p:stCondLst>
                                  <p:childTnLst>
                                    <p:set>
                                      <p:cBhvr>
                                        <p:cTn id="13" dur="1" fill="hold">
                                          <p:stCondLst>
                                            <p:cond delay="0"/>
                                          </p:stCondLst>
                                        </p:cTn>
                                        <p:tgtEl>
                                          <p:spTgt spid="155652"/>
                                        </p:tgtEl>
                                        <p:attrNameLst>
                                          <p:attrName>style.visibility</p:attrName>
                                        </p:attrNameLst>
                                      </p:cBhvr>
                                      <p:to>
                                        <p:strVal val="visible"/>
                                      </p:to>
                                    </p:set>
                                    <p:animEffect transition="in" filter="strips(downRight)">
                                      <p:cBhvr>
                                        <p:cTn id="14" dur="500"/>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p:bldP spid="155652" grpId="1"/>
    </p:bldLs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97634" name="图片 197633" descr="图片5"/>
          <p:cNvPicPr>
            <a:picLocks noChangeAspect="1"/>
          </p:cNvPicPr>
          <p:nvPr/>
        </p:nvPicPr>
        <p:blipFill>
          <a:blip r:embed="rId2"/>
          <a:stretch>
            <a:fillRect/>
          </a:stretch>
        </p:blipFill>
        <p:spPr>
          <a:xfrm>
            <a:off x="-11112" y="-11112"/>
            <a:ext cx="9167812" cy="6881812"/>
          </a:xfrm>
          <a:prstGeom prst="rect">
            <a:avLst/>
          </a:prstGeom>
          <a:noFill/>
          <a:ln w="9525">
            <a:noFill/>
          </a:ln>
        </p:spPr>
      </p:pic>
      <p:sp>
        <p:nvSpPr>
          <p:cNvPr id="197635" name="文本框 197634"/>
          <p:cNvSpPr txBox="1"/>
          <p:nvPr/>
        </p:nvSpPr>
        <p:spPr>
          <a:xfrm>
            <a:off x="4572000" y="2286000"/>
            <a:ext cx="2057400" cy="641350"/>
          </a:xfrm>
          <a:prstGeom prst="rect">
            <a:avLst/>
          </a:prstGeom>
          <a:noFill/>
          <a:ln w="9525">
            <a:noFill/>
          </a:ln>
        </p:spPr>
        <p:txBody>
          <a:bodyPr>
            <a:spAutoFit/>
          </a:bodyPr>
          <a:lstStyle/>
          <a:p>
            <a:pPr>
              <a:spcBef>
                <a:spcPct val="50000"/>
              </a:spcBef>
            </a:pPr>
            <a:endParaRPr sz="3600">
              <a:solidFill>
                <a:srgbClr val="D6C082"/>
              </a:solidFill>
              <a:latin typeface="Times New Roman" pitchFamily="18" charset="0"/>
              <a:ea typeface="楷体_GB2312" pitchFamily="1" charset="-122"/>
            </a:endParaRPr>
          </a:p>
        </p:txBody>
      </p:sp>
      <p:sp>
        <p:nvSpPr>
          <p:cNvPr id="197636" name="矩形 197635"/>
          <p:cNvSpPr/>
          <p:nvPr/>
        </p:nvSpPr>
        <p:spPr>
          <a:xfrm>
            <a:off x="4648200" y="2209800"/>
            <a:ext cx="184150" cy="1190625"/>
          </a:xfrm>
          <a:prstGeom prst="rect">
            <a:avLst/>
          </a:prstGeom>
          <a:noFill/>
          <a:ln w="9525">
            <a:noFill/>
          </a:ln>
        </p:spPr>
        <p:txBody>
          <a:bodyPr wrap="none" anchor="t">
            <a:spAutoFit/>
          </a:bodyPr>
          <a:lstStyle/>
          <a:p>
            <a:br>
              <a:rPr lang="en-US" altLang="zh-CN" sz="3600">
                <a:solidFill>
                  <a:srgbClr val="D6C082"/>
                </a:solidFill>
                <a:latin typeface="Times New Roman" pitchFamily="18" charset="0"/>
                <a:ea typeface="楷体_GB2312" pitchFamily="1" charset="-122"/>
              </a:rPr>
            </a:br>
          </a:p>
        </p:txBody>
      </p:sp>
      <p:sp>
        <p:nvSpPr>
          <p:cNvPr id="197637" name="文本框 197636"/>
          <p:cNvSpPr txBox="1"/>
          <p:nvPr/>
        </p:nvSpPr>
        <p:spPr>
          <a:xfrm>
            <a:off x="0" y="228600"/>
            <a:ext cx="3886200" cy="519113"/>
          </a:xfrm>
          <a:prstGeom prst="rect">
            <a:avLst/>
          </a:prstGeom>
          <a:noFill/>
          <a:ln w="9525">
            <a:noFill/>
          </a:ln>
        </p:spPr>
        <p:txBody>
          <a:bodyPr>
            <a:spAutoFit/>
          </a:bodyPr>
          <a:lstStyle/>
          <a:p>
            <a:pPr>
              <a:spcBef>
                <a:spcPct val="50000"/>
              </a:spcBef>
            </a:pPr>
            <a:r>
              <a:rPr lang="zh-CN" altLang="en-US" sz="2800">
                <a:solidFill>
                  <a:srgbClr val="FFFF00"/>
                </a:solidFill>
                <a:effectLst>
                  <a:outerShdw blurRad="38100" dist="38100" dir="2700000">
                    <a:srgbClr val="000000"/>
                  </a:outerShdw>
                </a:effectLst>
                <a:latin typeface="Times New Roman" pitchFamily="18" charset="0"/>
              </a:rPr>
              <a:t>明线：游踪</a:t>
            </a:r>
            <a:r>
              <a:rPr lang="en-US" altLang="zh-CN" sz="2800">
                <a:solidFill>
                  <a:srgbClr val="FFFF00"/>
                </a:solidFill>
                <a:effectLst>
                  <a:outerShdw blurRad="38100" dist="38100" dir="2700000">
                    <a:srgbClr val="000000"/>
                  </a:outerShdw>
                </a:effectLst>
                <a:latin typeface="Times New Roman" pitchFamily="18" charset="0"/>
              </a:rPr>
              <a:t>(</a:t>
            </a:r>
            <a:r>
              <a:rPr lang="zh-CN" altLang="en-US" sz="2800">
                <a:solidFill>
                  <a:srgbClr val="FFFF00"/>
                </a:solidFill>
                <a:effectLst>
                  <a:outerShdw blurRad="38100" dist="38100" dir="2700000">
                    <a:srgbClr val="000000"/>
                  </a:outerShdw>
                </a:effectLst>
                <a:latin typeface="Times New Roman" pitchFamily="18" charset="0"/>
              </a:rPr>
              <a:t>外结构）</a:t>
            </a:r>
          </a:p>
        </p:txBody>
      </p:sp>
      <p:sp>
        <p:nvSpPr>
          <p:cNvPr id="197638" name="文本框 197637"/>
          <p:cNvSpPr txBox="1"/>
          <p:nvPr/>
        </p:nvSpPr>
        <p:spPr>
          <a:xfrm>
            <a:off x="0" y="1143000"/>
            <a:ext cx="3962400" cy="519113"/>
          </a:xfrm>
          <a:prstGeom prst="rect">
            <a:avLst/>
          </a:prstGeom>
          <a:noFill/>
          <a:ln w="9525">
            <a:noFill/>
          </a:ln>
        </p:spPr>
        <p:txBody>
          <a:bodyPr>
            <a:spAutoFit/>
          </a:bodyPr>
          <a:lstStyle/>
          <a:p>
            <a:pPr>
              <a:spcBef>
                <a:spcPct val="50000"/>
              </a:spcBef>
            </a:pPr>
            <a:r>
              <a:rPr lang="zh-CN" altLang="en-US" sz="2800">
                <a:solidFill>
                  <a:srgbClr val="FFFF00"/>
                </a:solidFill>
                <a:latin typeface="Times New Roman" pitchFamily="18" charset="0"/>
              </a:rPr>
              <a:t>暗线：情感（内结构）</a:t>
            </a:r>
          </a:p>
        </p:txBody>
      </p:sp>
      <p:sp>
        <p:nvSpPr>
          <p:cNvPr id="197639" name="文本框 197638"/>
          <p:cNvSpPr txBox="1"/>
          <p:nvPr/>
        </p:nvSpPr>
        <p:spPr>
          <a:xfrm>
            <a:off x="4953000" y="228600"/>
            <a:ext cx="1447800" cy="519113"/>
          </a:xfrm>
          <a:prstGeom prst="rect">
            <a:avLst/>
          </a:prstGeom>
          <a:noFill/>
          <a:ln w="9525">
            <a:noFill/>
          </a:ln>
        </p:spPr>
        <p:txBody>
          <a:bodyPr>
            <a:spAutoFit/>
          </a:bodyPr>
          <a:lstStyle/>
          <a:p>
            <a:pPr>
              <a:spcBef>
                <a:spcPct val="50000"/>
              </a:spcBef>
            </a:pPr>
            <a:r>
              <a:rPr lang="zh-CN" altLang="en-US" sz="2800" b="1">
                <a:solidFill>
                  <a:srgbClr val="FFFF00"/>
                </a:solidFill>
                <a:latin typeface="Times New Roman" pitchFamily="18" charset="0"/>
              </a:rPr>
              <a:t>出家门</a:t>
            </a:r>
          </a:p>
        </p:txBody>
      </p:sp>
      <p:sp>
        <p:nvSpPr>
          <p:cNvPr id="197640" name="任意多边形 197639"/>
          <p:cNvSpPr/>
          <p:nvPr/>
        </p:nvSpPr>
        <p:spPr>
          <a:xfrm>
            <a:off x="2895600" y="838200"/>
            <a:ext cx="5562600" cy="5486400"/>
          </a:xfrm>
          <a:custGeom>
            <a:gdLst>
              <a:gd name="txL" fmla="*/ 3163 w 21600"/>
              <a:gd name="txT" fmla="*/ 3163 h 21600"/>
              <a:gd name="txR" fmla="*/ 18437 w 21600"/>
              <a:gd name="txB" fmla="*/ 18437 h 21600"/>
            </a:gdLst>
            <a:cxnLst>
              <a:cxn ang="90">
                <a:pos x="14837" y="20816"/>
              </a:cxn>
              <a:cxn ang="270">
                <a:pos x="8799" y="363"/>
              </a:cxn>
              <a:cxn ang="90">
                <a:pos x="14707" y="20495"/>
              </a:cxn>
              <a:cxn ang="270">
                <a:pos x="3436" y="-515"/>
              </a:cxn>
              <a:cxn ang="270">
                <a:pos x="7412" y="326"/>
              </a:cxn>
              <a:cxn ang="270">
                <a:pos x="6571" y="4301"/>
              </a:cxn>
            </a:cxnLst>
            <a:rect l="txL" t="txT" r="txR" b="txB"/>
            <a:pathLst>
              <a:path w="21600" h="21600">
                <a:moveTo>
                  <a:pt x="5098" y="2038"/>
                </a:moveTo>
                <a:arcTo wR="10453" hR="10453" stAng="-7383279" swAng="-20267881"/>
                <a:lnTo>
                  <a:pt x="8766" y="193"/>
                </a:lnTo>
                <a:arcTo wR="10800" hR="10800" stAng="-6051161" swAng="20267881"/>
                <a:lnTo>
                  <a:pt x="3436" y="-515"/>
                </a:lnTo>
                <a:lnTo>
                  <a:pt x="7412" y="326"/>
                </a:lnTo>
                <a:lnTo>
                  <a:pt x="6571" y="4301"/>
                </a:lnTo>
                <a:lnTo>
                  <a:pt x="5098" y="2038"/>
                </a:lnTo>
                <a:close/>
              </a:path>
            </a:pathLst>
          </a:custGeom>
          <a:solidFill>
            <a:schemeClr val="accent1"/>
          </a:solidFill>
          <a:ln w="9525" cap="flat" cmpd="sng">
            <a:solidFill>
              <a:srgbClr val="FF0000"/>
            </a:solidFill>
            <a:prstDash val="solid"/>
            <a:miter/>
            <a:headEnd type="none" w="med" len="med"/>
            <a:tailEnd type="none" w="med" len="med"/>
          </a:ln>
        </p:spPr>
        <p:txBody>
          <a:bodyPr wrap="none" anchor="ctr"/>
          <a:lstStyle/>
          <a:p>
            <a:pPr algn="ctr"/>
            <a:endParaRPr sz="2400">
              <a:solidFill>
                <a:srgbClr val="FF0000"/>
              </a:solidFill>
              <a:latin typeface="Times New Roman" pitchFamily="18" charset="0"/>
            </a:endParaRPr>
          </a:p>
        </p:txBody>
      </p:sp>
      <p:sp>
        <p:nvSpPr>
          <p:cNvPr id="197641" name="任意多边形 197640"/>
          <p:cNvSpPr/>
          <p:nvPr/>
        </p:nvSpPr>
        <p:spPr>
          <a:xfrm>
            <a:off x="4191000" y="2133600"/>
            <a:ext cx="3200400" cy="3048000"/>
          </a:xfrm>
          <a:custGeom>
            <a:gdLst>
              <a:gd name="txL" fmla="*/ 3163 w 21600"/>
              <a:gd name="txT" fmla="*/ 3163 h 21600"/>
              <a:gd name="txR" fmla="*/ 18437 w 21600"/>
              <a:gd name="txB" fmla="*/ 18437 h 21600"/>
            </a:gdLst>
            <a:cxnLst>
              <a:cxn ang="90">
                <a:pos x="16933" y="19689"/>
              </a:cxn>
              <a:cxn ang="270">
                <a:pos x="6769" y="1111"/>
              </a:cxn>
              <a:cxn ang="90">
                <a:pos x="16585" y="19184"/>
              </a:cxn>
              <a:cxn ang="180">
                <a:pos x="988" y="1527"/>
              </a:cxn>
              <a:cxn ang="270">
                <a:pos x="5238" y="1407"/>
              </a:cxn>
              <a:cxn ang="180">
                <a:pos x="5358" y="5657"/>
              </a:cxn>
            </a:cxnLst>
            <a:rect l="txL" t="txT" r="txR" b="txB"/>
            <a:pathLst>
              <a:path w="21600" h="21600">
                <a:moveTo>
                  <a:pt x="3396" y="3803"/>
                </a:moveTo>
                <a:arcTo wR="10187" hR="10187" stAng="-8197132" swAng="-20158131"/>
                <a:lnTo>
                  <a:pt x="6651" y="828"/>
                </a:lnTo>
                <a:arcTo wR="10800" hR="10800" stAng="-6755263" swAng="20158131"/>
                <a:lnTo>
                  <a:pt x="988" y="1527"/>
                </a:lnTo>
                <a:lnTo>
                  <a:pt x="5238" y="1407"/>
                </a:lnTo>
                <a:lnTo>
                  <a:pt x="5358" y="5657"/>
                </a:lnTo>
                <a:lnTo>
                  <a:pt x="3396" y="3803"/>
                </a:lnTo>
                <a:close/>
              </a:path>
            </a:pathLst>
          </a:custGeom>
          <a:solidFill>
            <a:schemeClr val="accent1"/>
          </a:solidFill>
          <a:ln w="9525" cap="flat" cmpd="sng">
            <a:solidFill>
              <a:srgbClr val="FF0000"/>
            </a:solidFill>
            <a:prstDash val="solid"/>
            <a:miter/>
            <a:headEnd type="none" w="med" len="med"/>
            <a:tailEnd type="none" w="med" len="med"/>
          </a:ln>
        </p:spPr>
        <p:txBody>
          <a:bodyPr/>
          <a:lstStyle/>
          <a:p>
            <a:endParaRPr lang="zh-CN" altLang="en-US"/>
          </a:p>
        </p:txBody>
      </p:sp>
      <p:sp>
        <p:nvSpPr>
          <p:cNvPr id="197642" name="文本框 197641"/>
          <p:cNvSpPr txBox="1"/>
          <p:nvPr/>
        </p:nvSpPr>
        <p:spPr>
          <a:xfrm>
            <a:off x="8532813" y="2971800"/>
            <a:ext cx="611187" cy="1600200"/>
          </a:xfrm>
          <a:prstGeom prst="rect">
            <a:avLst/>
          </a:prstGeom>
          <a:noFill/>
          <a:ln w="9525">
            <a:noFill/>
          </a:ln>
        </p:spPr>
        <p:txBody>
          <a:bodyPr vert="eaVert">
            <a:spAutoFit/>
          </a:bodyPr>
          <a:lstStyle/>
          <a:p>
            <a:pPr>
              <a:spcBef>
                <a:spcPct val="50000"/>
              </a:spcBef>
            </a:pPr>
            <a:r>
              <a:rPr lang="zh-CN" altLang="en-US" sz="2800" b="1">
                <a:solidFill>
                  <a:srgbClr val="FFFF00"/>
                </a:solidFill>
                <a:latin typeface="Times New Roman" pitchFamily="18" charset="0"/>
              </a:rPr>
              <a:t>踱小路</a:t>
            </a:r>
          </a:p>
        </p:txBody>
      </p:sp>
      <p:sp>
        <p:nvSpPr>
          <p:cNvPr id="197643" name="文本框 197642"/>
          <p:cNvSpPr txBox="1"/>
          <p:nvPr/>
        </p:nvSpPr>
        <p:spPr>
          <a:xfrm>
            <a:off x="5029200" y="6338888"/>
            <a:ext cx="1676400" cy="519112"/>
          </a:xfrm>
          <a:prstGeom prst="rect">
            <a:avLst/>
          </a:prstGeom>
          <a:noFill/>
          <a:ln w="9525">
            <a:noFill/>
          </a:ln>
        </p:spPr>
        <p:txBody>
          <a:bodyPr>
            <a:spAutoFit/>
          </a:bodyPr>
          <a:lstStyle/>
          <a:p>
            <a:pPr>
              <a:spcBef>
                <a:spcPct val="50000"/>
              </a:spcBef>
            </a:pPr>
            <a:r>
              <a:rPr lang="zh-CN" altLang="en-US" sz="2800" b="1">
                <a:solidFill>
                  <a:srgbClr val="FFFF00"/>
                </a:solidFill>
                <a:latin typeface="Times New Roman" pitchFamily="18" charset="0"/>
              </a:rPr>
              <a:t>观荷塘</a:t>
            </a:r>
          </a:p>
        </p:txBody>
      </p:sp>
      <p:sp>
        <p:nvSpPr>
          <p:cNvPr id="197644" name="文本框 197643"/>
          <p:cNvSpPr txBox="1"/>
          <p:nvPr/>
        </p:nvSpPr>
        <p:spPr>
          <a:xfrm>
            <a:off x="2133600" y="2895600"/>
            <a:ext cx="611188" cy="1371600"/>
          </a:xfrm>
          <a:prstGeom prst="rect">
            <a:avLst/>
          </a:prstGeom>
          <a:noFill/>
          <a:ln w="9525">
            <a:noFill/>
          </a:ln>
        </p:spPr>
        <p:txBody>
          <a:bodyPr vert="eaVert">
            <a:spAutoFit/>
          </a:bodyPr>
          <a:lstStyle/>
          <a:p>
            <a:pPr>
              <a:spcBef>
                <a:spcPct val="50000"/>
              </a:spcBef>
            </a:pPr>
            <a:r>
              <a:rPr lang="zh-CN" altLang="en-US" sz="2800" b="1">
                <a:solidFill>
                  <a:srgbClr val="FFFF00"/>
                </a:solidFill>
                <a:latin typeface="Times New Roman" pitchFamily="18" charset="0"/>
              </a:rPr>
              <a:t>忆江南</a:t>
            </a:r>
          </a:p>
        </p:txBody>
      </p:sp>
      <p:sp>
        <p:nvSpPr>
          <p:cNvPr id="197645" name="文本框 197644"/>
          <p:cNvSpPr txBox="1"/>
          <p:nvPr/>
        </p:nvSpPr>
        <p:spPr>
          <a:xfrm>
            <a:off x="5105400" y="1752600"/>
            <a:ext cx="1143000" cy="466725"/>
          </a:xfrm>
          <a:prstGeom prst="rect">
            <a:avLst/>
          </a:prstGeom>
          <a:noFill/>
          <a:ln w="9525" cap="flat" cmpd="sng">
            <a:solidFill>
              <a:srgbClr val="FFFF00"/>
            </a:solidFill>
            <a:prstDash val="solid"/>
            <a:miter/>
            <a:headEnd type="none" w="med" len="med"/>
            <a:tailEnd type="none" w="med" len="med"/>
          </a:ln>
        </p:spPr>
        <p:txBody>
          <a:bodyPr>
            <a:spAutoFit/>
          </a:bodyPr>
          <a:lstStyle/>
          <a:p>
            <a:pPr>
              <a:spcBef>
                <a:spcPct val="50000"/>
              </a:spcBef>
            </a:pPr>
            <a:r>
              <a:rPr lang="zh-CN" altLang="en-US" sz="2400" b="1">
                <a:solidFill>
                  <a:srgbClr val="FFFF00"/>
                </a:solidFill>
                <a:latin typeface="Times New Roman" pitchFamily="18" charset="0"/>
              </a:rPr>
              <a:t>不宁静</a:t>
            </a:r>
          </a:p>
        </p:txBody>
      </p:sp>
      <p:sp>
        <p:nvSpPr>
          <p:cNvPr id="197646" name="文本框 197645"/>
          <p:cNvSpPr txBox="1"/>
          <p:nvPr/>
        </p:nvSpPr>
        <p:spPr>
          <a:xfrm>
            <a:off x="7391400" y="3048000"/>
            <a:ext cx="558800" cy="1066800"/>
          </a:xfrm>
          <a:prstGeom prst="rect">
            <a:avLst/>
          </a:prstGeom>
          <a:noFill/>
          <a:ln w="9525" cap="flat" cmpd="sng">
            <a:solidFill>
              <a:srgbClr val="FFFF00"/>
            </a:solidFill>
            <a:prstDash val="solid"/>
            <a:miter/>
            <a:headEnd type="none" w="med" len="med"/>
            <a:tailEnd type="none" w="med" len="med"/>
          </a:ln>
        </p:spPr>
        <p:txBody>
          <a:bodyPr vert="eaVert">
            <a:spAutoFit/>
          </a:bodyPr>
          <a:lstStyle/>
          <a:p>
            <a:pPr>
              <a:spcBef>
                <a:spcPct val="50000"/>
              </a:spcBef>
            </a:pPr>
            <a:r>
              <a:rPr lang="zh-CN" altLang="en-US" sz="2400" b="1">
                <a:solidFill>
                  <a:srgbClr val="FFFF00"/>
                </a:solidFill>
                <a:latin typeface="Times New Roman" pitchFamily="18" charset="0"/>
              </a:rPr>
              <a:t>寻宁静</a:t>
            </a:r>
          </a:p>
        </p:txBody>
      </p:sp>
      <p:sp>
        <p:nvSpPr>
          <p:cNvPr id="197647" name="文本框 197646"/>
          <p:cNvSpPr txBox="1"/>
          <p:nvPr/>
        </p:nvSpPr>
        <p:spPr>
          <a:xfrm>
            <a:off x="5181600" y="5181600"/>
            <a:ext cx="1219200" cy="466725"/>
          </a:xfrm>
          <a:prstGeom prst="rect">
            <a:avLst/>
          </a:prstGeom>
          <a:noFill/>
          <a:ln w="9525" cap="flat" cmpd="sng">
            <a:solidFill>
              <a:srgbClr val="FFFF00"/>
            </a:solidFill>
            <a:prstDash val="solid"/>
            <a:miter/>
            <a:headEnd type="none" w="med" len="med"/>
            <a:tailEnd type="none" w="med" len="med"/>
          </a:ln>
        </p:spPr>
        <p:txBody>
          <a:bodyPr>
            <a:spAutoFit/>
          </a:bodyPr>
          <a:lstStyle/>
          <a:p>
            <a:pPr>
              <a:spcBef>
                <a:spcPct val="50000"/>
              </a:spcBef>
            </a:pPr>
            <a:r>
              <a:rPr lang="zh-CN" altLang="en-US" sz="2400" b="1">
                <a:solidFill>
                  <a:srgbClr val="FFFF00"/>
                </a:solidFill>
                <a:latin typeface="Times New Roman" pitchFamily="18" charset="0"/>
              </a:rPr>
              <a:t>得宁静</a:t>
            </a:r>
          </a:p>
        </p:txBody>
      </p:sp>
      <p:sp>
        <p:nvSpPr>
          <p:cNvPr id="197648" name="文本框 197647"/>
          <p:cNvSpPr txBox="1"/>
          <p:nvPr/>
        </p:nvSpPr>
        <p:spPr>
          <a:xfrm>
            <a:off x="3657600" y="2971800"/>
            <a:ext cx="558800" cy="1219200"/>
          </a:xfrm>
          <a:prstGeom prst="rect">
            <a:avLst/>
          </a:prstGeom>
          <a:noFill/>
          <a:ln w="9525" cap="flat" cmpd="sng">
            <a:solidFill>
              <a:srgbClr val="FFFF00"/>
            </a:solidFill>
            <a:prstDash val="solid"/>
            <a:miter/>
            <a:headEnd type="none" w="med" len="med"/>
            <a:tailEnd type="none" w="med" len="med"/>
          </a:ln>
        </p:spPr>
        <p:txBody>
          <a:bodyPr vert="eaVert">
            <a:spAutoFit/>
          </a:bodyPr>
          <a:lstStyle/>
          <a:p>
            <a:pPr>
              <a:spcBef>
                <a:spcPct val="50000"/>
              </a:spcBef>
            </a:pPr>
            <a:r>
              <a:rPr lang="zh-CN" altLang="en-US" sz="2400" b="1">
                <a:solidFill>
                  <a:srgbClr val="FFFF00"/>
                </a:solidFill>
                <a:latin typeface="Times New Roman" pitchFamily="18" charset="0"/>
              </a:rPr>
              <a:t>失宁静</a:t>
            </a:r>
          </a:p>
        </p:txBody>
      </p:sp>
      <p:sp>
        <p:nvSpPr>
          <p:cNvPr id="197649" name="文本框 197648"/>
          <p:cNvSpPr txBox="1"/>
          <p:nvPr/>
        </p:nvSpPr>
        <p:spPr>
          <a:xfrm>
            <a:off x="4876800" y="3124200"/>
            <a:ext cx="2286000" cy="1004888"/>
          </a:xfrm>
          <a:prstGeom prst="rect">
            <a:avLst/>
          </a:prstGeom>
          <a:noFill/>
          <a:ln w="9525">
            <a:noFill/>
          </a:ln>
        </p:spPr>
        <p:txBody>
          <a:bodyPr>
            <a:spAutoFit/>
          </a:bodyPr>
          <a:lstStyle/>
          <a:p>
            <a:pPr>
              <a:spcBef>
                <a:spcPct val="50000"/>
              </a:spcBef>
            </a:pPr>
            <a:r>
              <a:rPr lang="zh-CN" altLang="en-US" sz="2400" b="1">
                <a:solidFill>
                  <a:srgbClr val="FFFF00"/>
                </a:solidFill>
                <a:latin typeface="Times New Roman" pitchFamily="18" charset="0"/>
              </a:rPr>
              <a:t>淡淡的忧愁</a:t>
            </a:r>
          </a:p>
          <a:p>
            <a:pPr>
              <a:spcBef>
                <a:spcPct val="50000"/>
              </a:spcBef>
            </a:pPr>
            <a:r>
              <a:rPr lang="zh-CN" altLang="en-US" sz="2400" b="1">
                <a:solidFill>
                  <a:srgbClr val="FFFF00"/>
                </a:solidFill>
                <a:latin typeface="Times New Roman" pitchFamily="18" charset="0"/>
              </a:rPr>
              <a:t>淡淡的喜悦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6" nodeType="clickEffect">
                                  <p:stCondLst>
                                    <p:cond delay="0"/>
                                  </p:stCondLst>
                                  <p:childTnLst>
                                    <p:set>
                                      <p:cBhvr>
                                        <p:cTn id="6" dur="1" fill="hold">
                                          <p:stCondLst>
                                            <p:cond delay="0"/>
                                          </p:stCondLst>
                                        </p:cTn>
                                        <p:tgtEl>
                                          <p:spTgt spid="197645"/>
                                        </p:tgtEl>
                                        <p:attrNameLst>
                                          <p:attrName>style.visibility</p:attrName>
                                        </p:attrNameLst>
                                      </p:cBhvr>
                                      <p:to>
                                        <p:strVal val="visible"/>
                                      </p:to>
                                    </p:set>
                                    <p:animEffect transition="in" filter="blinds(horizontal)">
                                      <p:cBhvr>
                                        <p:cTn id="7" dur="500"/>
                                        <p:tgtEl>
                                          <p:spTgt spid="19764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97639"/>
                                        </p:tgtEl>
                                        <p:attrNameLst>
                                          <p:attrName>style.visibility</p:attrName>
                                        </p:attrNameLst>
                                      </p:cBhvr>
                                      <p:to>
                                        <p:strVal val="visible"/>
                                      </p:to>
                                    </p:set>
                                    <p:animEffect transition="in" filter="box(in)">
                                      <p:cBhvr>
                                        <p:cTn id="13" dur="500"/>
                                        <p:tgtEl>
                                          <p:spTgt spid="19763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7" nodeType="clickEffect">
                                  <p:stCondLst>
                                    <p:cond delay="0"/>
                                  </p:stCondLst>
                                  <p:childTnLst>
                                    <p:set>
                                      <p:cBhvr>
                                        <p:cTn id="18" dur="1" fill="hold">
                                          <p:stCondLst>
                                            <p:cond delay="0"/>
                                          </p:stCondLst>
                                        </p:cTn>
                                        <p:tgtEl>
                                          <p:spTgt spid="197646"/>
                                        </p:tgtEl>
                                        <p:attrNameLst>
                                          <p:attrName>style.visibility</p:attrName>
                                        </p:attrNameLst>
                                      </p:cBhvr>
                                      <p:to>
                                        <p:strVal val="visible"/>
                                      </p:to>
                                    </p:set>
                                    <p:animEffect transition="in" filter="blinds(horizontal)">
                                      <p:cBhvr>
                                        <p:cTn id="19" dur="500"/>
                                        <p:tgtEl>
                                          <p:spTgt spid="19764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3" nodeType="clickEffect">
                                  <p:stCondLst>
                                    <p:cond delay="0"/>
                                  </p:stCondLst>
                                  <p:childTnLst>
                                    <p:set>
                                      <p:cBhvr>
                                        <p:cTn id="24" dur="1" fill="hold">
                                          <p:stCondLst>
                                            <p:cond delay="0"/>
                                          </p:stCondLst>
                                        </p:cTn>
                                        <p:tgtEl>
                                          <p:spTgt spid="197642"/>
                                        </p:tgtEl>
                                        <p:attrNameLst>
                                          <p:attrName>style.visibility</p:attrName>
                                        </p:attrNameLst>
                                      </p:cBhvr>
                                      <p:to>
                                        <p:strVal val="visible"/>
                                      </p:to>
                                    </p:set>
                                    <p:animEffect transition="in" filter="box(in)">
                                      <p:cBhvr>
                                        <p:cTn id="25" dur="500"/>
                                        <p:tgtEl>
                                          <p:spTgt spid="19764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 presetClass="entr" presetSubtype="16" fill="hold" grpId="4" nodeType="clickEffect">
                                  <p:stCondLst>
                                    <p:cond delay="0"/>
                                  </p:stCondLst>
                                  <p:childTnLst>
                                    <p:set>
                                      <p:cBhvr>
                                        <p:cTn id="30" dur="1" fill="hold">
                                          <p:stCondLst>
                                            <p:cond delay="0"/>
                                          </p:stCondLst>
                                        </p:cTn>
                                        <p:tgtEl>
                                          <p:spTgt spid="197643"/>
                                        </p:tgtEl>
                                        <p:attrNameLst>
                                          <p:attrName>style.visibility</p:attrName>
                                        </p:attrNameLst>
                                      </p:cBhvr>
                                      <p:to>
                                        <p:strVal val="visible"/>
                                      </p:to>
                                    </p:set>
                                    <p:animEffect transition="in" filter="box(in)">
                                      <p:cBhvr>
                                        <p:cTn id="31" dur="500"/>
                                        <p:tgtEl>
                                          <p:spTgt spid="19764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8" nodeType="clickEffect">
                                  <p:stCondLst>
                                    <p:cond delay="0"/>
                                  </p:stCondLst>
                                  <p:childTnLst>
                                    <p:set>
                                      <p:cBhvr>
                                        <p:cTn id="36" dur="1" fill="hold">
                                          <p:stCondLst>
                                            <p:cond delay="0"/>
                                          </p:stCondLst>
                                        </p:cTn>
                                        <p:tgtEl>
                                          <p:spTgt spid="197647"/>
                                        </p:tgtEl>
                                        <p:attrNameLst>
                                          <p:attrName>style.visibility</p:attrName>
                                        </p:attrNameLst>
                                      </p:cBhvr>
                                      <p:to>
                                        <p:strVal val="visible"/>
                                      </p:to>
                                    </p:set>
                                    <p:animEffect transition="in" filter="blinds(horizontal)">
                                      <p:cBhvr>
                                        <p:cTn id="37" dur="500"/>
                                        <p:tgtEl>
                                          <p:spTgt spid="197647"/>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4" presetClass="entr" presetSubtype="16" fill="hold" grpId="5" nodeType="clickEffect">
                                  <p:stCondLst>
                                    <p:cond delay="0"/>
                                  </p:stCondLst>
                                  <p:childTnLst>
                                    <p:set>
                                      <p:cBhvr>
                                        <p:cTn id="42" dur="1" fill="hold">
                                          <p:stCondLst>
                                            <p:cond delay="0"/>
                                          </p:stCondLst>
                                        </p:cTn>
                                        <p:tgtEl>
                                          <p:spTgt spid="197644"/>
                                        </p:tgtEl>
                                        <p:attrNameLst>
                                          <p:attrName>style.visibility</p:attrName>
                                        </p:attrNameLst>
                                      </p:cBhvr>
                                      <p:to>
                                        <p:strVal val="visible"/>
                                      </p:to>
                                    </p:set>
                                    <p:animEffect transition="in" filter="box(in)">
                                      <p:cBhvr>
                                        <p:cTn id="43" dur="500"/>
                                        <p:tgtEl>
                                          <p:spTgt spid="197644"/>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4" presetClass="entr" presetSubtype="16" fill="hold" grpId="1" nodeType="clickEffect">
                                  <p:stCondLst>
                                    <p:cond delay="0"/>
                                  </p:stCondLst>
                                  <p:childTnLst>
                                    <p:set>
                                      <p:cBhvr>
                                        <p:cTn id="48" dur="1" fill="hold">
                                          <p:stCondLst>
                                            <p:cond delay="0"/>
                                          </p:stCondLst>
                                        </p:cTn>
                                        <p:tgtEl>
                                          <p:spTgt spid="197639"/>
                                        </p:tgtEl>
                                        <p:attrNameLst>
                                          <p:attrName>style.visibility</p:attrName>
                                        </p:attrNameLst>
                                      </p:cBhvr>
                                      <p:to>
                                        <p:strVal val="visible"/>
                                      </p:to>
                                    </p:set>
                                    <p:animEffect transition="in" filter="box(in)">
                                      <p:cBhvr>
                                        <p:cTn id="49" dur="500"/>
                                        <p:tgtEl>
                                          <p:spTgt spid="197639"/>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9" nodeType="clickEffect">
                                  <p:stCondLst>
                                    <p:cond delay="0"/>
                                  </p:stCondLst>
                                  <p:childTnLst>
                                    <p:set>
                                      <p:cBhvr>
                                        <p:cTn id="54" dur="1" fill="hold">
                                          <p:stCondLst>
                                            <p:cond delay="0"/>
                                          </p:stCondLst>
                                        </p:cTn>
                                        <p:tgtEl>
                                          <p:spTgt spid="197648"/>
                                        </p:tgtEl>
                                        <p:attrNameLst>
                                          <p:attrName>style.visibility</p:attrName>
                                        </p:attrNameLst>
                                      </p:cBhvr>
                                      <p:to>
                                        <p:strVal val="visible"/>
                                      </p:to>
                                    </p:set>
                                    <p:animEffect transition="in" filter="blinds(horizontal)">
                                      <p:cBhvr>
                                        <p:cTn id="55" dur="500"/>
                                        <p:tgtEl>
                                          <p:spTgt spid="197648"/>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5" presetClass="entr" presetSubtype="10" fill="hold" grpId="2" nodeType="clickEffect">
                                  <p:stCondLst>
                                    <p:cond delay="0"/>
                                  </p:stCondLst>
                                  <p:childTnLst>
                                    <p:set>
                                      <p:cBhvr>
                                        <p:cTn id="60" dur="1" fill="hold">
                                          <p:stCondLst>
                                            <p:cond delay="0"/>
                                          </p:stCondLst>
                                        </p:cTn>
                                        <p:tgtEl>
                                          <p:spTgt spid="197640"/>
                                        </p:tgtEl>
                                        <p:attrNameLst>
                                          <p:attrName>style.visibility</p:attrName>
                                        </p:attrNameLst>
                                      </p:cBhvr>
                                      <p:to>
                                        <p:strVal val="visible"/>
                                      </p:to>
                                    </p:set>
                                    <p:animEffect transition="in" filter="checkerboard(across)">
                                      <p:cBhvr>
                                        <p:cTn id="61" dur="500"/>
                                        <p:tgtEl>
                                          <p:spTgt spid="197640"/>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5" presetClass="entr" presetSubtype="10" fill="hold" nodeType="clickEffect">
                                  <p:stCondLst>
                                    <p:cond delay="0"/>
                                  </p:stCondLst>
                                  <p:childTnLst>
                                    <p:set>
                                      <p:cBhvr>
                                        <p:cTn id="66" dur="1" fill="hold">
                                          <p:stCondLst>
                                            <p:cond delay="0"/>
                                          </p:stCondLst>
                                        </p:cTn>
                                        <p:tgtEl>
                                          <p:spTgt spid="197637">
                                            <p:txEl>
                                              <p:pRg st="0" end="0"/>
                                            </p:txEl>
                                          </p:spTgt>
                                        </p:tgtEl>
                                        <p:attrNameLst>
                                          <p:attrName>style.visibility</p:attrName>
                                        </p:attrNameLst>
                                      </p:cBhvr>
                                      <p:to>
                                        <p:strVal val="visible"/>
                                      </p:to>
                                    </p:set>
                                    <p:animEffect transition="in" filter="checkerboard(across)">
                                      <p:cBhvr>
                                        <p:cTn id="67" dur="500"/>
                                        <p:tgtEl>
                                          <p:spTgt spid="197637">
                                            <p:txEl>
                                              <p:pRg st="0" end="0"/>
                                            </p:txEl>
                                          </p:spTgt>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5" presetClass="entr" presetSubtype="10" fill="hold" nodeType="clickEffect">
                                  <p:stCondLst>
                                    <p:cond delay="0"/>
                                  </p:stCondLst>
                                  <p:childTnLst>
                                    <p:set>
                                      <p:cBhvr>
                                        <p:cTn id="72" dur="1" fill="hold">
                                          <p:stCondLst>
                                            <p:cond delay="0"/>
                                          </p:stCondLst>
                                        </p:cTn>
                                        <p:tgtEl>
                                          <p:spTgt spid="197641"/>
                                        </p:tgtEl>
                                        <p:attrNameLst>
                                          <p:attrName>style.visibility</p:attrName>
                                        </p:attrNameLst>
                                      </p:cBhvr>
                                      <p:to>
                                        <p:strVal val="visible"/>
                                      </p:to>
                                    </p:set>
                                    <p:animEffect transition="in" filter="checkerboard(across)">
                                      <p:cBhvr>
                                        <p:cTn id="73" dur="500"/>
                                        <p:tgtEl>
                                          <p:spTgt spid="197641"/>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5" presetClass="entr" presetSubtype="10" fill="hold" nodeType="clickEffect">
                                  <p:stCondLst>
                                    <p:cond delay="0"/>
                                  </p:stCondLst>
                                  <p:childTnLst>
                                    <p:set>
                                      <p:cBhvr>
                                        <p:cTn id="78" dur="1" fill="hold">
                                          <p:stCondLst>
                                            <p:cond delay="0"/>
                                          </p:stCondLst>
                                        </p:cTn>
                                        <p:tgtEl>
                                          <p:spTgt spid="197638">
                                            <p:txEl>
                                              <p:pRg st="0" end="0"/>
                                            </p:txEl>
                                          </p:spTgt>
                                        </p:tgtEl>
                                        <p:attrNameLst>
                                          <p:attrName>style.visibility</p:attrName>
                                        </p:attrNameLst>
                                      </p:cBhvr>
                                      <p:to>
                                        <p:strVal val="visible"/>
                                      </p:to>
                                    </p:set>
                                    <p:animEffect transition="in" filter="checkerboard(across)">
                                      <p:cBhvr>
                                        <p:cTn id="79" dur="500"/>
                                        <p:tgtEl>
                                          <p:spTgt spid="197638">
                                            <p:txEl>
                                              <p:pRg st="0" end="0"/>
                                            </p:txEl>
                                          </p:spTgt>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197649">
                                            <p:txEl>
                                              <p:pRg st="0" end="0"/>
                                            </p:txEl>
                                          </p:spTgt>
                                        </p:tgtEl>
                                        <p:attrNameLst>
                                          <p:attrName>style.visibility</p:attrName>
                                        </p:attrNameLst>
                                      </p:cBhvr>
                                      <p:to>
                                        <p:strVal val="visible"/>
                                      </p:to>
                                    </p:set>
                                    <p:anim calcmode="lin" valueType="num">
                                      <p:cBhvr additive="base">
                                        <p:cTn id="85" dur="500" fill="hold"/>
                                        <p:tgtEl>
                                          <p:spTgt spid="197649">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197649">
                                            <p:txEl>
                                              <p:pRg st="0" end="0"/>
                                            </p:txEl>
                                          </p:spTgt>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197649">
                                            <p:txEl>
                                              <p:pRg st="1" end="1"/>
                                            </p:txEl>
                                          </p:spTgt>
                                        </p:tgtEl>
                                        <p:attrNameLst>
                                          <p:attrName>style.visibility</p:attrName>
                                        </p:attrNameLst>
                                      </p:cBhvr>
                                      <p:to>
                                        <p:strVal val="visible"/>
                                      </p:to>
                                    </p:set>
                                    <p:anim calcmode="lin" valueType="num">
                                      <p:cBhvr additive="base">
                                        <p:cTn id="89" dur="500" fill="hold"/>
                                        <p:tgtEl>
                                          <p:spTgt spid="197649">
                                            <p:txEl>
                                              <p:pRg st="1" end="1"/>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9764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9" grpId="0"/>
      <p:bldP spid="197639" grpId="1"/>
      <p:bldP spid="197640" grpId="2"/>
      <p:bldP spid="197642" grpId="3"/>
      <p:bldP spid="197643" grpId="4"/>
      <p:bldP spid="197644" grpId="5"/>
      <p:bldP spid="197645" grpId="6"/>
      <p:bldP spid="197646" grpId="7"/>
      <p:bldP spid="197647" grpId="8"/>
      <p:bldP spid="197648" grpId="9"/>
    </p:bldLs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2">
            <a:duotone>
              <a:schemeClr val="bg1"/>
              <a:srgbClr val="FFFFFF"/>
            </a:duotone>
          </a:blip>
          <a:stretch>
            <a:fillRect/>
          </a:stretch>
        </a:blipFill>
        <a:effectLst/>
      </p:bgPr>
    </p:bg>
    <p:spTree>
      <p:nvGrpSpPr>
        <p:cNvPr id="1" name=""/>
        <p:cNvGrpSpPr/>
        <p:nvPr/>
      </p:nvGrpSpPr>
      <p:grpSpPr>
        <a:xfrm>
          <a:off x="0" y="0"/>
          <a:ext cx="0" cy="0"/>
        </a:xfrm>
      </p:grpSpPr>
      <p:sp>
        <p:nvSpPr>
          <p:cNvPr id="271362" name="文本占位符 271361"/>
          <p:cNvSpPr>
            <a:spLocks noGrp="1" noRot="1"/>
          </p:cNvSpPr>
          <p:nvPr>
            <p:ph type="body" idx="1"/>
          </p:nvPr>
        </p:nvSpPr>
        <p:spPr>
          <a:xfrm>
            <a:off x="304800" y="1066800"/>
            <a:ext cx="6934200" cy="3810000"/>
          </a:xfrm>
        </p:spPr>
        <p:txBody>
          <a:bodyPr/>
          <a:lstStyle/>
          <a:p>
            <a:r>
              <a:rPr lang="zh-CN" altLang="en-US" b="1">
                <a:solidFill>
                  <a:srgbClr val="008000"/>
                </a:solidFill>
              </a:rPr>
              <a:t>月下荷塘</a:t>
            </a:r>
          </a:p>
          <a:p>
            <a:endParaRPr lang="zh-CN" altLang="en-US" b="1">
              <a:solidFill>
                <a:srgbClr val="008000"/>
              </a:solidFill>
            </a:endParaRPr>
          </a:p>
          <a:p>
            <a:r>
              <a:rPr lang="zh-CN" altLang="en-US" b="1">
                <a:solidFill>
                  <a:srgbClr val="008000"/>
                </a:solidFill>
              </a:rPr>
              <a:t>塘中月色</a:t>
            </a:r>
          </a:p>
          <a:p>
            <a:endParaRPr lang="zh-CN" altLang="en-US" b="1">
              <a:solidFill>
                <a:srgbClr val="008000"/>
              </a:solidFill>
            </a:endParaRPr>
          </a:p>
          <a:p>
            <a:r>
              <a:rPr lang="zh-CN" altLang="en-US" b="1">
                <a:solidFill>
                  <a:srgbClr val="008000"/>
                </a:solidFill>
              </a:rPr>
              <a:t>荷塘四周</a:t>
            </a:r>
          </a:p>
        </p:txBody>
      </p:sp>
      <p:sp>
        <p:nvSpPr>
          <p:cNvPr id="271363" name="右大括号 271362"/>
          <p:cNvSpPr/>
          <p:nvPr/>
        </p:nvSpPr>
        <p:spPr>
          <a:xfrm>
            <a:off x="7315200" y="1295400"/>
            <a:ext cx="71438" cy="3073400"/>
          </a:xfrm>
          <a:prstGeom prst="rightBrace">
            <a:avLst>
              <a:gd name="adj1" fmla="val 358516"/>
              <a:gd name="adj2" fmla="val 50000"/>
            </a:avLst>
          </a:prstGeom>
          <a:noFill/>
          <a:ln w="34925" cap="flat" cmpd="sng">
            <a:solidFill>
              <a:schemeClr val="tx1"/>
            </a:solidFill>
            <a:prstDash val="solid"/>
            <a:headEnd type="none" w="med" len="med"/>
            <a:tailEnd type="none" w="med" len="med"/>
          </a:ln>
        </p:spPr>
        <p:txBody>
          <a:bodyPr/>
          <a:lstStyle/>
          <a:p>
            <a:endParaRPr lang="zh-CN" altLang="en-US"/>
          </a:p>
        </p:txBody>
      </p:sp>
      <p:sp>
        <p:nvSpPr>
          <p:cNvPr id="271364" name="文本框 271363"/>
          <p:cNvSpPr txBox="1"/>
          <p:nvPr/>
        </p:nvSpPr>
        <p:spPr>
          <a:xfrm>
            <a:off x="7500958" y="1142984"/>
            <a:ext cx="1292662" cy="3681426"/>
          </a:xfrm>
          <a:prstGeom prst="rect">
            <a:avLst/>
          </a:prstGeom>
          <a:noFill/>
          <a:ln w="9525">
            <a:noFill/>
          </a:ln>
        </p:spPr>
        <p:txBody>
          <a:bodyPr vert="eaVert" wrap="square">
            <a:spAutoFit/>
          </a:bodyPr>
          <a:lstStyle/>
          <a:p>
            <a:pPr>
              <a:spcBef>
                <a:spcPct val="50000"/>
              </a:spcBef>
            </a:pPr>
            <a:r>
              <a:rPr lang="zh-CN" altLang="en-US" sz="3600">
                <a:solidFill>
                  <a:srgbClr val="FF0000"/>
                </a:solidFill>
                <a:latin typeface="Arial" pitchFamily="34" charset="0"/>
                <a:ea typeface="华文楷体" pitchFamily="2" charset="-122"/>
              </a:rPr>
              <a:t>淡淡的忧愁淡淡的喜悦</a:t>
            </a:r>
          </a:p>
        </p:txBody>
      </p:sp>
      <p:sp>
        <p:nvSpPr>
          <p:cNvPr id="271365" name="文本框 271364"/>
          <p:cNvSpPr txBox="1"/>
          <p:nvPr/>
        </p:nvSpPr>
        <p:spPr>
          <a:xfrm>
            <a:off x="8001024" y="4929198"/>
            <a:ext cx="641350" cy="641350"/>
          </a:xfrm>
          <a:prstGeom prst="rect">
            <a:avLst/>
          </a:prstGeom>
          <a:noFill/>
          <a:ln w="9525">
            <a:noFill/>
          </a:ln>
        </p:spPr>
        <p:txBody>
          <a:bodyPr wrap="none" anchor="t">
            <a:spAutoFit/>
          </a:bodyPr>
          <a:lstStyle/>
          <a:p>
            <a:r>
              <a:rPr lang="zh-CN" altLang="en-US" sz="3600" b="1">
                <a:solidFill>
                  <a:srgbClr val="FF0000"/>
                </a:solidFill>
                <a:latin typeface="Arial" pitchFamily="34" charset="0"/>
                <a:ea typeface="华文楷体" pitchFamily="2" charset="-122"/>
              </a:rPr>
              <a:t>情</a:t>
            </a:r>
          </a:p>
        </p:txBody>
      </p:sp>
      <p:sp>
        <p:nvSpPr>
          <p:cNvPr id="271366" name="文本框 271365"/>
          <p:cNvSpPr txBox="1"/>
          <p:nvPr/>
        </p:nvSpPr>
        <p:spPr>
          <a:xfrm>
            <a:off x="609600" y="4800600"/>
            <a:ext cx="641350" cy="641350"/>
          </a:xfrm>
          <a:prstGeom prst="rect">
            <a:avLst/>
          </a:prstGeom>
          <a:noFill/>
          <a:ln w="9525">
            <a:noFill/>
          </a:ln>
        </p:spPr>
        <p:txBody>
          <a:bodyPr wrap="none" anchor="t">
            <a:spAutoFit/>
          </a:bodyPr>
          <a:lstStyle/>
          <a:p>
            <a:r>
              <a:rPr lang="zh-CN" altLang="en-US" sz="3600" b="1">
                <a:solidFill>
                  <a:srgbClr val="008000"/>
                </a:solidFill>
                <a:latin typeface="Arial" pitchFamily="34" charset="0"/>
                <a:ea typeface="华文楷体" pitchFamily="2" charset="-122"/>
              </a:rPr>
              <a:t>景</a:t>
            </a:r>
          </a:p>
        </p:txBody>
      </p:sp>
      <p:sp>
        <p:nvSpPr>
          <p:cNvPr id="271367" name="左右箭头 271366"/>
          <p:cNvSpPr/>
          <p:nvPr/>
        </p:nvSpPr>
        <p:spPr>
          <a:xfrm>
            <a:off x="1709738" y="4813300"/>
            <a:ext cx="5967412" cy="701675"/>
          </a:xfrm>
          <a:prstGeom prst="leftRightArrow">
            <a:avLst>
              <a:gd name="adj1" fmla="val 50000"/>
              <a:gd name="adj2" fmla="val 17009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271368" name="文本框 271367"/>
          <p:cNvSpPr txBox="1"/>
          <p:nvPr/>
        </p:nvSpPr>
        <p:spPr>
          <a:xfrm>
            <a:off x="3214678" y="5286388"/>
            <a:ext cx="2952750" cy="1190625"/>
          </a:xfrm>
          <a:prstGeom prst="rect">
            <a:avLst/>
          </a:prstGeom>
          <a:noFill/>
          <a:ln w="9525">
            <a:noFill/>
          </a:ln>
        </p:spPr>
        <p:txBody>
          <a:bodyPr>
            <a:spAutoFit/>
          </a:bodyPr>
          <a:lstStyle/>
          <a:p>
            <a:pPr>
              <a:spcBef>
                <a:spcPct val="50000"/>
              </a:spcBef>
            </a:pPr>
            <a:r>
              <a:rPr lang="zh-CN" altLang="en-US" sz="3600" b="1">
                <a:solidFill>
                  <a:srgbClr val="FF3300"/>
                </a:solidFill>
                <a:latin typeface="Arial" pitchFamily="34" charset="0"/>
                <a:ea typeface="华文楷体" pitchFamily="2" charset="-122"/>
              </a:rPr>
              <a:t>景语皆情语（情景交融）</a:t>
            </a:r>
          </a:p>
        </p:txBody>
      </p:sp>
      <p:sp>
        <p:nvSpPr>
          <p:cNvPr id="271369" name="矩形 271368"/>
          <p:cNvSpPr>
            <a:spLocks noRot="1"/>
          </p:cNvSpPr>
          <p:nvPr/>
        </p:nvSpPr>
        <p:spPr>
          <a:xfrm>
            <a:off x="3276600" y="2133600"/>
            <a:ext cx="4191000" cy="1066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itchFamily="2" charset="2"/>
              <a:buChar char="v"/>
              <a:defRPr sz="3200" u="none" kern="1200" baseline="0">
                <a:solidFill>
                  <a:schemeClr val="tx1"/>
                </a:solidFill>
                <a:latin typeface="Arial"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itchFamily="2" charset="2"/>
              <a:buChar char=""/>
              <a:defRPr sz="2800" b="0" i="0" u="none" kern="1200" baseline="0">
                <a:solidFill>
                  <a:schemeClr val="tx1"/>
                </a:solidFill>
                <a:latin typeface="Arial"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itchFamily="2" charset="2"/>
              <a:buChar char="v"/>
              <a:defRPr sz="2400" b="0" i="0" u="none" kern="1200" baseline="0">
                <a:solidFill>
                  <a:schemeClr val="tx1"/>
                </a:solidFill>
                <a:latin typeface="Arial"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itchFamily="2" charset="2"/>
              <a:buChar char=""/>
              <a:defRPr sz="2000" b="0" i="0" u="none" kern="1200" baseline="0">
                <a:solidFill>
                  <a:schemeClr val="tx1"/>
                </a:solidFill>
                <a:latin typeface="Arial"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itchFamily="2" charset="2"/>
              <a:buChar char="v"/>
              <a:defRPr sz="2000" b="0" i="0" u="none" kern="1200" baseline="0">
                <a:solidFill>
                  <a:schemeClr val="tx1"/>
                </a:solidFill>
                <a:latin typeface="Arial" pitchFamily="34" charset="0"/>
                <a:ea typeface="宋体" pitchFamily="2" charset="-122"/>
              </a:defRPr>
            </a:lvl5pPr>
          </a:lstStyle>
          <a:p>
            <a:pPr lvl="0">
              <a:buNone/>
            </a:pPr>
            <a:r>
              <a:rPr lang="zh-CN" altLang="en-US" b="1">
                <a:solidFill>
                  <a:schemeClr val="bg1"/>
                </a:solidFill>
              </a:rPr>
              <a:t>塘中景物     月光  </a:t>
            </a:r>
          </a:p>
          <a:p>
            <a:pPr lvl="0">
              <a:buNone/>
            </a:pPr>
            <a:r>
              <a:rPr lang="zh-CN" altLang="en-US" b="1">
                <a:solidFill>
                  <a:schemeClr val="bg1"/>
                </a:solidFill>
              </a:rPr>
              <a:t>  光与影的组合</a:t>
            </a:r>
          </a:p>
        </p:txBody>
      </p:sp>
      <p:sp>
        <p:nvSpPr>
          <p:cNvPr id="271370" name="矩形 271369"/>
          <p:cNvSpPr>
            <a:spLocks noRot="1"/>
          </p:cNvSpPr>
          <p:nvPr/>
        </p:nvSpPr>
        <p:spPr>
          <a:xfrm>
            <a:off x="2971800" y="1066800"/>
            <a:ext cx="4572000" cy="685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itchFamily="2" charset="2"/>
              <a:buChar char="v"/>
              <a:defRPr sz="3200" u="none" kern="1200" baseline="0">
                <a:solidFill>
                  <a:schemeClr val="tx1"/>
                </a:solidFill>
                <a:latin typeface="Arial"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itchFamily="2" charset="2"/>
              <a:buChar char=""/>
              <a:defRPr sz="2800" b="0" i="0" u="none" kern="1200" baseline="0">
                <a:solidFill>
                  <a:schemeClr val="tx1"/>
                </a:solidFill>
                <a:latin typeface="Arial"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itchFamily="2" charset="2"/>
              <a:buChar char="v"/>
              <a:defRPr sz="2400" b="0" i="0" u="none" kern="1200" baseline="0">
                <a:solidFill>
                  <a:schemeClr val="tx1"/>
                </a:solidFill>
                <a:latin typeface="Arial"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itchFamily="2" charset="2"/>
              <a:buChar char=""/>
              <a:defRPr sz="2000" b="0" i="0" u="none" kern="1200" baseline="0">
                <a:solidFill>
                  <a:schemeClr val="tx1"/>
                </a:solidFill>
                <a:latin typeface="Arial"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itchFamily="2" charset="2"/>
              <a:buChar char="v"/>
              <a:defRPr sz="2000" b="0" i="0" u="none" kern="1200" baseline="0">
                <a:solidFill>
                  <a:schemeClr val="tx1"/>
                </a:solidFill>
                <a:latin typeface="Arial" pitchFamily="34" charset="0"/>
                <a:ea typeface="宋体" pitchFamily="2" charset="-122"/>
              </a:defRPr>
            </a:lvl5pPr>
          </a:lstStyle>
          <a:p>
            <a:pPr lvl="0">
              <a:buNone/>
            </a:pPr>
            <a:r>
              <a:rPr lang="zh-CN" altLang="en-US" b="1">
                <a:solidFill>
                  <a:schemeClr val="bg1"/>
                </a:solidFill>
              </a:rPr>
              <a:t>荷叶  荷花  荷香  荷水</a:t>
            </a:r>
          </a:p>
        </p:txBody>
      </p:sp>
      <p:sp>
        <p:nvSpPr>
          <p:cNvPr id="271371" name="矩形 271370"/>
          <p:cNvSpPr>
            <a:spLocks noRot="1"/>
          </p:cNvSpPr>
          <p:nvPr/>
        </p:nvSpPr>
        <p:spPr>
          <a:xfrm>
            <a:off x="3048000" y="3505200"/>
            <a:ext cx="3886200" cy="685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itchFamily="2" charset="2"/>
              <a:buChar char="v"/>
              <a:defRPr sz="3200" u="none" kern="1200" baseline="0">
                <a:solidFill>
                  <a:schemeClr val="tx1"/>
                </a:solidFill>
                <a:latin typeface="Arial" pitchFamily="34" charset="0"/>
                <a:ea typeface="宋体"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itchFamily="2" charset="2"/>
              <a:buChar char=""/>
              <a:defRPr sz="2800" b="0" i="0" u="none" kern="1200" baseline="0">
                <a:solidFill>
                  <a:schemeClr val="tx1"/>
                </a:solidFill>
                <a:latin typeface="Arial" pitchFamily="34" charset="0"/>
                <a:ea typeface="宋体"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itchFamily="2" charset="2"/>
              <a:buChar char="v"/>
              <a:defRPr sz="2400" b="0" i="0" u="none" kern="1200" baseline="0">
                <a:solidFill>
                  <a:schemeClr val="tx1"/>
                </a:solidFill>
                <a:latin typeface="Arial" pitchFamily="34" charset="0"/>
                <a:ea typeface="宋体"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itchFamily="2" charset="2"/>
              <a:buChar char=""/>
              <a:defRPr sz="2000" b="0" i="0" u="none" kern="1200" baseline="0">
                <a:solidFill>
                  <a:schemeClr val="tx1"/>
                </a:solidFill>
                <a:latin typeface="Arial" pitchFamily="34" charset="0"/>
                <a:ea typeface="宋体"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itchFamily="2" charset="2"/>
              <a:buChar char="v"/>
              <a:defRPr sz="2000" b="0" i="0" u="none" kern="1200" baseline="0">
                <a:solidFill>
                  <a:schemeClr val="tx1"/>
                </a:solidFill>
                <a:latin typeface="Arial" pitchFamily="34" charset="0"/>
                <a:ea typeface="宋体" pitchFamily="2" charset="-122"/>
              </a:defRPr>
            </a:lvl5pPr>
          </a:lstStyle>
          <a:p>
            <a:pPr lvl="0">
              <a:buNone/>
            </a:pPr>
            <a:r>
              <a:rPr lang="zh-CN" altLang="en-US" b="1">
                <a:solidFill>
                  <a:schemeClr val="bg1"/>
                </a:solidFill>
              </a:rPr>
              <a:t>树色   远山   灯光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1362">
                                            <p:txEl>
                                              <p:pRg st="0" end="0"/>
                                            </p:txEl>
                                          </p:spTgt>
                                        </p:tgtEl>
                                        <p:attrNameLst>
                                          <p:attrName>style.visibility</p:attrName>
                                        </p:attrNameLst>
                                      </p:cBhvr>
                                      <p:to>
                                        <p:strVal val="visible"/>
                                      </p:to>
                                    </p:set>
                                    <p:animEffect transition="in" filter="blinds(horizontal)">
                                      <p:cBhvr>
                                        <p:cTn id="7" dur="500"/>
                                        <p:tgtEl>
                                          <p:spTgt spid="2713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5" nodeType="clickEffect">
                                  <p:stCondLst>
                                    <p:cond delay="0"/>
                                  </p:stCondLst>
                                  <p:childTnLst>
                                    <p:set>
                                      <p:cBhvr>
                                        <p:cTn id="12" dur="1" fill="hold">
                                          <p:stCondLst>
                                            <p:cond delay="0"/>
                                          </p:stCondLst>
                                        </p:cTn>
                                        <p:tgtEl>
                                          <p:spTgt spid="271370"/>
                                        </p:tgtEl>
                                        <p:attrNameLst>
                                          <p:attrName>style.visibility</p:attrName>
                                        </p:attrNameLst>
                                      </p:cBhvr>
                                      <p:to>
                                        <p:strVal val="visible"/>
                                      </p:to>
                                    </p:set>
                                    <p:animEffect transition="in" filter="blinds(horizontal)">
                                      <p:cBhvr>
                                        <p:cTn id="13" dur="500"/>
                                        <p:tgtEl>
                                          <p:spTgt spid="27137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71362">
                                            <p:txEl>
                                              <p:pRg st="2" end="2"/>
                                            </p:txEl>
                                          </p:spTgt>
                                        </p:tgtEl>
                                        <p:attrNameLst>
                                          <p:attrName>style.visibility</p:attrName>
                                        </p:attrNameLst>
                                      </p:cBhvr>
                                      <p:to>
                                        <p:strVal val="visible"/>
                                      </p:to>
                                    </p:set>
                                    <p:animEffect transition="in" filter="blinds(horizontal)">
                                      <p:cBhvr>
                                        <p:cTn id="19" dur="500"/>
                                        <p:tgtEl>
                                          <p:spTgt spid="27136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4" nodeType="clickEffect">
                                  <p:stCondLst>
                                    <p:cond delay="0"/>
                                  </p:stCondLst>
                                  <p:childTnLst>
                                    <p:set>
                                      <p:cBhvr>
                                        <p:cTn id="24" dur="1" fill="hold">
                                          <p:stCondLst>
                                            <p:cond delay="0"/>
                                          </p:stCondLst>
                                        </p:cTn>
                                        <p:tgtEl>
                                          <p:spTgt spid="271369"/>
                                        </p:tgtEl>
                                        <p:attrNameLst>
                                          <p:attrName>style.visibility</p:attrName>
                                        </p:attrNameLst>
                                      </p:cBhvr>
                                      <p:to>
                                        <p:strVal val="visible"/>
                                      </p:to>
                                    </p:set>
                                    <p:animEffect transition="in" filter="blinds(horizontal)">
                                      <p:cBhvr>
                                        <p:cTn id="25" dur="500"/>
                                        <p:tgtEl>
                                          <p:spTgt spid="27136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271362">
                                            <p:txEl>
                                              <p:pRg st="4" end="4"/>
                                            </p:txEl>
                                          </p:spTgt>
                                        </p:tgtEl>
                                        <p:attrNameLst>
                                          <p:attrName>style.visibility</p:attrName>
                                        </p:attrNameLst>
                                      </p:cBhvr>
                                      <p:to>
                                        <p:strVal val="visible"/>
                                      </p:to>
                                    </p:set>
                                    <p:animEffect transition="in" filter="blinds(horizontal)">
                                      <p:cBhvr>
                                        <p:cTn id="31" dur="500"/>
                                        <p:tgtEl>
                                          <p:spTgt spid="271362">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6" nodeType="clickEffect">
                                  <p:stCondLst>
                                    <p:cond delay="0"/>
                                  </p:stCondLst>
                                  <p:childTnLst>
                                    <p:set>
                                      <p:cBhvr>
                                        <p:cTn id="36" dur="1" fill="hold">
                                          <p:stCondLst>
                                            <p:cond delay="0"/>
                                          </p:stCondLst>
                                        </p:cTn>
                                        <p:tgtEl>
                                          <p:spTgt spid="271371"/>
                                        </p:tgtEl>
                                        <p:attrNameLst>
                                          <p:attrName>style.visibility</p:attrName>
                                        </p:attrNameLst>
                                      </p:cBhvr>
                                      <p:to>
                                        <p:strVal val="visible"/>
                                      </p:to>
                                    </p:set>
                                    <p:animEffect transition="in" filter="blinds(horizontal)">
                                      <p:cBhvr>
                                        <p:cTn id="37" dur="500"/>
                                        <p:tgtEl>
                                          <p:spTgt spid="271371"/>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18" presetClass="entr" presetSubtype="12" fill="hold" nodeType="clickEffect">
                                  <p:stCondLst>
                                    <p:cond delay="0"/>
                                  </p:stCondLst>
                                  <p:childTnLst>
                                    <p:set>
                                      <p:cBhvr>
                                        <p:cTn id="42" dur="1" fill="hold">
                                          <p:stCondLst>
                                            <p:cond delay="0"/>
                                          </p:stCondLst>
                                        </p:cTn>
                                        <p:tgtEl>
                                          <p:spTgt spid="271363"/>
                                        </p:tgtEl>
                                        <p:attrNameLst>
                                          <p:attrName>style.visibility</p:attrName>
                                        </p:attrNameLst>
                                      </p:cBhvr>
                                      <p:to>
                                        <p:strVal val="visible"/>
                                      </p:to>
                                    </p:set>
                                    <p:animEffect transition="in" filter="strips(downLeft)">
                                      <p:cBhvr>
                                        <p:cTn id="43" dur="500"/>
                                        <p:tgtEl>
                                          <p:spTgt spid="271363"/>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71364"/>
                                        </p:tgtEl>
                                        <p:attrNameLst>
                                          <p:attrName>style.visibility</p:attrName>
                                        </p:attrNameLst>
                                      </p:cBhvr>
                                      <p:to>
                                        <p:strVal val="visible"/>
                                      </p:to>
                                    </p:set>
                                    <p:anim calcmode="lin" valueType="num">
                                      <p:cBhvr additive="base">
                                        <p:cTn id="49" dur="500" fill="hold"/>
                                        <p:tgtEl>
                                          <p:spTgt spid="271364"/>
                                        </p:tgtEl>
                                        <p:attrNameLst>
                                          <p:attrName>ppt_x</p:attrName>
                                        </p:attrNameLst>
                                      </p:cBhvr>
                                      <p:tavLst>
                                        <p:tav tm="0">
                                          <p:val>
                                            <p:strVal val="1+#ppt_w/2"/>
                                          </p:val>
                                        </p:tav>
                                        <p:tav tm="100000">
                                          <p:val>
                                            <p:strVal val="#ppt_x"/>
                                          </p:val>
                                        </p:tav>
                                      </p:tavLst>
                                    </p:anim>
                                    <p:anim calcmode="lin" valueType="num">
                                      <p:cBhvr additive="base">
                                        <p:cTn id="50" dur="500" fill="hold"/>
                                        <p:tgtEl>
                                          <p:spTgt spid="271364"/>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8" presetClass="entr" presetSubtype="6" fill="hold" grpId="2" nodeType="clickEffect">
                                  <p:stCondLst>
                                    <p:cond delay="0"/>
                                  </p:stCondLst>
                                  <p:childTnLst>
                                    <p:set>
                                      <p:cBhvr>
                                        <p:cTn id="55" dur="1" fill="hold">
                                          <p:stCondLst>
                                            <p:cond delay="0"/>
                                          </p:stCondLst>
                                        </p:cTn>
                                        <p:tgtEl>
                                          <p:spTgt spid="271366"/>
                                        </p:tgtEl>
                                        <p:attrNameLst>
                                          <p:attrName>style.visibility</p:attrName>
                                        </p:attrNameLst>
                                      </p:cBhvr>
                                      <p:to>
                                        <p:strVal val="visible"/>
                                      </p:to>
                                    </p:set>
                                    <p:animEffect transition="in" filter="strips(downRight)">
                                      <p:cBhvr>
                                        <p:cTn id="56" dur="500"/>
                                        <p:tgtEl>
                                          <p:spTgt spid="271366"/>
                                        </p:tgtEl>
                                      </p:cBhvr>
                                    </p:animEffect>
                                  </p:childTnLst>
                                </p:cTn>
                              </p:par>
                              <p:par>
                                <p:cTn id="57" presetID="18" presetClass="entr" presetSubtype="6" fill="hold" nodeType="withEffect">
                                  <p:stCondLst>
                                    <p:cond delay="0"/>
                                  </p:stCondLst>
                                  <p:childTnLst>
                                    <p:set>
                                      <p:cBhvr>
                                        <p:cTn id="58" dur="1" fill="hold">
                                          <p:stCondLst>
                                            <p:cond delay="0"/>
                                          </p:stCondLst>
                                        </p:cTn>
                                        <p:tgtEl>
                                          <p:spTgt spid="271367"/>
                                        </p:tgtEl>
                                        <p:attrNameLst>
                                          <p:attrName>style.visibility</p:attrName>
                                        </p:attrNameLst>
                                      </p:cBhvr>
                                      <p:to>
                                        <p:strVal val="visible"/>
                                      </p:to>
                                    </p:set>
                                    <p:animEffect transition="in" filter="strips(downRight)">
                                      <p:cBhvr>
                                        <p:cTn id="59" dur="500"/>
                                        <p:tgtEl>
                                          <p:spTgt spid="271367"/>
                                        </p:tgtEl>
                                      </p:cBhvr>
                                    </p:animEffect>
                                  </p:childTnLst>
                                </p:cTn>
                              </p:par>
                              <p:par>
                                <p:cTn id="60" presetID="18" presetClass="entr" presetSubtype="6" fill="hold" grpId="1" nodeType="withEffect">
                                  <p:stCondLst>
                                    <p:cond delay="0"/>
                                  </p:stCondLst>
                                  <p:childTnLst>
                                    <p:set>
                                      <p:cBhvr>
                                        <p:cTn id="61" dur="1" fill="hold">
                                          <p:stCondLst>
                                            <p:cond delay="0"/>
                                          </p:stCondLst>
                                        </p:cTn>
                                        <p:tgtEl>
                                          <p:spTgt spid="271365"/>
                                        </p:tgtEl>
                                        <p:attrNameLst>
                                          <p:attrName>style.visibility</p:attrName>
                                        </p:attrNameLst>
                                      </p:cBhvr>
                                      <p:to>
                                        <p:strVal val="visible"/>
                                      </p:to>
                                    </p:set>
                                    <p:animEffect transition="in" filter="strips(downRight)">
                                      <p:cBhvr>
                                        <p:cTn id="62" dur="500"/>
                                        <p:tgtEl>
                                          <p:spTgt spid="271365"/>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8" presetClass="entr" presetSubtype="16" fill="hold" grpId="3" nodeType="clickEffect">
                                  <p:stCondLst>
                                    <p:cond delay="0"/>
                                  </p:stCondLst>
                                  <p:childTnLst>
                                    <p:set>
                                      <p:cBhvr>
                                        <p:cTn id="67" dur="1" fill="hold">
                                          <p:stCondLst>
                                            <p:cond delay="0"/>
                                          </p:stCondLst>
                                        </p:cTn>
                                        <p:tgtEl>
                                          <p:spTgt spid="271368"/>
                                        </p:tgtEl>
                                        <p:attrNameLst>
                                          <p:attrName>style.visibility</p:attrName>
                                        </p:attrNameLst>
                                      </p:cBhvr>
                                      <p:to>
                                        <p:strVal val="visible"/>
                                      </p:to>
                                    </p:set>
                                    <p:animEffect transition="in" filter="diamond(in)">
                                      <p:cBhvr>
                                        <p:cTn id="68" dur="1000"/>
                                        <p:tgtEl>
                                          <p:spTgt spid="271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p:bldP spid="271365" grpId="1"/>
      <p:bldP spid="271366" grpId="2"/>
      <p:bldP spid="271368" grpId="3"/>
      <p:bldP spid="271369" grpId="4"/>
      <p:bldP spid="271370" grpId="5"/>
      <p:bldP spid="271371" grpId="6"/>
    </p:bldLs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73410" name="标题 273409"/>
          <p:cNvSpPr>
            <a:spLocks noGrp="1" noRot="1"/>
          </p:cNvSpPr>
          <p:nvPr>
            <p:ph type="title"/>
          </p:nvPr>
        </p:nvSpPr>
        <p:spPr>
          <a:xfrm>
            <a:off x="0" y="-228600"/>
            <a:ext cx="8540750" cy="1143000"/>
          </a:xfrm>
        </p:spPr>
        <p:txBody>
          <a:bodyPr anchor="ctr"/>
          <a:lstStyle/>
          <a:p>
            <a:r>
              <a:rPr lang="zh-CN" altLang="en-US">
                <a:solidFill>
                  <a:srgbClr val="E61A1A"/>
                </a:solidFill>
                <a:ea typeface="黑体" pitchFamily="49" charset="-122"/>
              </a:rPr>
              <a:t>学习朱自清高尚的民族气节</a:t>
            </a:r>
          </a:p>
        </p:txBody>
      </p:sp>
      <p:sp>
        <p:nvSpPr>
          <p:cNvPr id="273411" name="文本占位符 273410"/>
          <p:cNvSpPr>
            <a:spLocks noGrp="1" noRot="1"/>
          </p:cNvSpPr>
          <p:nvPr>
            <p:ph type="body" idx="1"/>
          </p:nvPr>
        </p:nvSpPr>
        <p:spPr>
          <a:xfrm>
            <a:off x="0" y="990600"/>
            <a:ext cx="9144000" cy="5224482"/>
          </a:xfrm>
        </p:spPr>
        <p:txBody>
          <a:bodyPr/>
          <a:lstStyle/>
          <a:p>
            <a:pPr>
              <a:lnSpc>
                <a:spcPct val="150000"/>
              </a:lnSpc>
            </a:pPr>
            <a:r>
              <a:rPr lang="en-US" altLang="zh-CN" sz="2800">
                <a:latin typeface="黑体" pitchFamily="49" charset="-122"/>
                <a:ea typeface="黑体" pitchFamily="49" charset="-122"/>
              </a:rPr>
              <a:t>   </a:t>
            </a:r>
            <a:r>
              <a:rPr lang="en-US" altLang="zh-CN" sz="2000">
                <a:latin typeface="黑体" pitchFamily="49" charset="-122"/>
                <a:ea typeface="黑体" pitchFamily="49" charset="-122"/>
              </a:rPr>
              <a:t>1948</a:t>
            </a:r>
            <a:r>
              <a:rPr lang="zh-CN" altLang="en-US" sz="2000">
                <a:latin typeface="黑体" pitchFamily="49" charset="-122"/>
                <a:ea typeface="黑体" pitchFamily="49" charset="-122"/>
              </a:rPr>
              <a:t>年</a:t>
            </a:r>
            <a:r>
              <a:rPr lang="en-US" altLang="zh-CN" sz="2000">
                <a:latin typeface="黑体" pitchFamily="49" charset="-122"/>
                <a:ea typeface="黑体" pitchFamily="49" charset="-122"/>
              </a:rPr>
              <a:t>6</a:t>
            </a:r>
            <a:r>
              <a:rPr lang="zh-CN" altLang="en-US" sz="2000">
                <a:latin typeface="黑体" pitchFamily="49" charset="-122"/>
                <a:ea typeface="黑体" pitchFamily="49" charset="-122"/>
              </a:rPr>
              <a:t>月，为了抗议美国的扶日政策，北京的著名教授联名拒绝领取美援面粉。当时朱自清害了严重胃病，由于物价飞涨，薪水仅够买</a:t>
            </a:r>
            <a:r>
              <a:rPr lang="en-US" altLang="zh-CN" sz="2000">
                <a:latin typeface="黑体" pitchFamily="49" charset="-122"/>
                <a:ea typeface="黑体" pitchFamily="49" charset="-122"/>
              </a:rPr>
              <a:t>3</a:t>
            </a:r>
            <a:r>
              <a:rPr lang="zh-CN" altLang="en-US" sz="2000">
                <a:latin typeface="黑体" pitchFamily="49" charset="-122"/>
                <a:ea typeface="黑体" pitchFamily="49" charset="-122"/>
              </a:rPr>
              <a:t>袋面粉，连全家</a:t>
            </a:r>
            <a:r>
              <a:rPr lang="en-US" altLang="zh-CN" sz="2000">
                <a:latin typeface="黑体" pitchFamily="49" charset="-122"/>
                <a:ea typeface="黑体" pitchFamily="49" charset="-122"/>
              </a:rPr>
              <a:t>12</a:t>
            </a:r>
            <a:r>
              <a:rPr lang="zh-CN" altLang="en-US" sz="2000">
                <a:latin typeface="黑体" pitchFamily="49" charset="-122"/>
                <a:ea typeface="黑体" pitchFamily="49" charset="-122"/>
              </a:rPr>
              <a:t>口人的吃饭都维持不了，根本无钱治病。负责联系签名的吴晗看见朱自清太贫困了，不忍心让朱自清签名。朱自清看了一眼签名单，便用颤抖的手在宣言上一丝不苟地签上了自己的名字，并严正地说：“</a:t>
            </a:r>
            <a:r>
              <a:rPr lang="zh-CN" altLang="en-US" sz="2000" b="1">
                <a:solidFill>
                  <a:srgbClr val="E61A1A"/>
                </a:solidFill>
                <a:latin typeface="黑体" pitchFamily="49" charset="-122"/>
                <a:ea typeface="黑体" pitchFamily="49" charset="-122"/>
              </a:rPr>
              <a:t>宁可贫病而死，也不接受这种侮辱性的施舍。</a:t>
            </a:r>
            <a:r>
              <a:rPr lang="zh-CN" altLang="en-US" sz="2000" b="1">
                <a:latin typeface="黑体" pitchFamily="49" charset="-122"/>
                <a:ea typeface="黑体" pitchFamily="49" charset="-122"/>
              </a:rPr>
              <a:t>”</a:t>
            </a:r>
            <a:r>
              <a:rPr lang="zh-CN" altLang="en-US" sz="2000">
                <a:latin typeface="黑体" pitchFamily="49" charset="-122"/>
                <a:ea typeface="黑体" pitchFamily="49" charset="-122"/>
              </a:rPr>
              <a:t>　这年</a:t>
            </a:r>
            <a:r>
              <a:rPr lang="en-US" altLang="zh-CN" sz="2000">
                <a:latin typeface="黑体" pitchFamily="49" charset="-122"/>
                <a:ea typeface="黑体" pitchFamily="49" charset="-122"/>
              </a:rPr>
              <a:t>8</a:t>
            </a:r>
            <a:r>
              <a:rPr lang="zh-CN" altLang="en-US" sz="2000">
                <a:latin typeface="黑体" pitchFamily="49" charset="-122"/>
                <a:ea typeface="黑体" pitchFamily="49" charset="-122"/>
              </a:rPr>
              <a:t>月</a:t>
            </a:r>
            <a:r>
              <a:rPr lang="en-US" altLang="zh-CN" sz="2000">
                <a:latin typeface="黑体" pitchFamily="49" charset="-122"/>
                <a:ea typeface="黑体" pitchFamily="49" charset="-122"/>
              </a:rPr>
              <a:t>12</a:t>
            </a:r>
            <a:r>
              <a:rPr lang="zh-CN" altLang="en-US" sz="2000">
                <a:latin typeface="黑体" pitchFamily="49" charset="-122"/>
                <a:ea typeface="黑体" pitchFamily="49" charset="-122"/>
              </a:rPr>
              <a:t>日，朱自清终因贫病交加在北京病逝。临终前他还嘱咐夫人，“</a:t>
            </a:r>
            <a:r>
              <a:rPr lang="zh-CN" altLang="en-US" sz="2000" b="1">
                <a:solidFill>
                  <a:srgbClr val="E61A1A"/>
                </a:solidFill>
                <a:latin typeface="黑体" pitchFamily="49" charset="-122"/>
                <a:ea typeface="黑体" pitchFamily="49" charset="-122"/>
              </a:rPr>
              <a:t>有件事要记住：我是在拒绝美援面粉的文件上签过名的，我们家以后不买国民党配给的美国面粉</a:t>
            </a:r>
            <a:r>
              <a:rPr lang="zh-CN" altLang="en-US" sz="2000">
                <a:latin typeface="黑体" pitchFamily="49" charset="-122"/>
                <a:ea typeface="黑体" pitchFamily="49" charset="-122"/>
              </a:rPr>
              <a:t>！”表现了朱自清高尚的民族气节。毛泽东曾就这件事高度评价朱自清：“我们中国人是有骨气的</a:t>
            </a:r>
            <a:r>
              <a:rPr lang="en-US" altLang="zh-CN" sz="2000">
                <a:latin typeface="黑体" pitchFamily="49" charset="-122"/>
                <a:ea typeface="黑体" pitchFamily="49" charset="-122"/>
              </a:rPr>
              <a:t>……</a:t>
            </a:r>
            <a:r>
              <a:rPr lang="zh-CN" altLang="en-US" sz="2000">
                <a:latin typeface="黑体" pitchFamily="49" charset="-122"/>
                <a:ea typeface="黑体" pitchFamily="49" charset="-122"/>
              </a:rPr>
              <a:t>朱自清一身重病，宁可饿死，不领美国的‘救济粮’</a:t>
            </a:r>
            <a:r>
              <a:rPr lang="en-US" altLang="zh-CN" sz="2000">
                <a:latin typeface="黑体" pitchFamily="49" charset="-122"/>
                <a:ea typeface="黑体" pitchFamily="49" charset="-122"/>
              </a:rPr>
              <a:t>……</a:t>
            </a:r>
            <a:r>
              <a:rPr lang="zh-CN" altLang="en-US" sz="2000">
                <a:latin typeface="黑体" pitchFamily="49" charset="-122"/>
                <a:ea typeface="黑体" pitchFamily="49" charset="-122"/>
              </a:rPr>
              <a:t>表现了我们民族的英雄气概。” </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withEffect">
                                  <p:stCondLst>
                                    <p:cond delay="0"/>
                                  </p:stCondLst>
                                  <p:childTnLst>
                                    <p:set>
                                      <p:cBhvr>
                                        <p:cTn id="6" dur="indefinite" fill="hold">
                                          <p:stCondLst>
                                            <p:cond delay="0"/>
                                          </p:stCondLst>
                                        </p:cTn>
                                        <p:tgtEl>
                                          <p:spTgt spid="273410"/>
                                        </p:tgtEl>
                                        <p:attrNameLst>
                                          <p:attrName>style.visibility</p:attrName>
                                        </p:attrNameLst>
                                      </p:cBhvr>
                                      <p:to>
                                        <p:strVal val="visible"/>
                                      </p:to>
                                    </p:set>
                                    <p:animEffect transition="in" filter="fade">
                                      <p:cBhvr>
                                        <p:cTn id="7" dur="1000"/>
                                        <p:tgtEl>
                                          <p:spTgt spid="273410"/>
                                        </p:tgtEl>
                                      </p:cBhvr>
                                    </p:animEffect>
                                    <p:anim calcmode="lin" valueType="num">
                                      <p:cBhvr>
                                        <p:cTn id="8" dur="1000" fill="hold"/>
                                        <p:tgtEl>
                                          <p:spTgt spid="273410"/>
                                        </p:tgtEl>
                                        <p:attrNameLst>
                                          <p:attrName>ppt_x</p:attrName>
                                        </p:attrNameLst>
                                      </p:cBhvr>
                                      <p:tavLst>
                                        <p:tav tm="0">
                                          <p:val>
                                            <p:strVal val="#ppt_x"/>
                                          </p:val>
                                        </p:tav>
                                        <p:tav tm="100000">
                                          <p:val>
                                            <p:strVal val="#ppt_x"/>
                                          </p:val>
                                        </p:tav>
                                      </p:tavLst>
                                    </p:anim>
                                    <p:anim calcmode="lin" valueType="num">
                                      <p:cBhvr>
                                        <p:cTn id="9" dur="897" decel="100000" fill="hold"/>
                                        <p:tgtEl>
                                          <p:spTgt spid="273410"/>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273410"/>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37" presetClass="entr" presetSubtype="0" fill="hold" grpId="1" nodeType="clickEffect">
                                  <p:stCondLst>
                                    <p:cond delay="0"/>
                                  </p:stCondLst>
                                  <p:childTnLst>
                                    <p:set>
                                      <p:cBhvr>
                                        <p:cTn id="15" dur="indefinite" fill="hold">
                                          <p:stCondLst>
                                            <p:cond delay="0"/>
                                          </p:stCondLst>
                                        </p:cTn>
                                        <p:tgtEl>
                                          <p:spTgt spid="273411">
                                            <p:txEl>
                                              <p:pRg st="0" end="0"/>
                                            </p:txEl>
                                          </p:spTgt>
                                        </p:tgtEl>
                                        <p:attrNameLst>
                                          <p:attrName>style.visibility</p:attrName>
                                        </p:attrNameLst>
                                      </p:cBhvr>
                                      <p:to>
                                        <p:strVal val="visible"/>
                                      </p:to>
                                    </p:set>
                                    <p:animEffect transition="in" filter="fade">
                                      <p:cBhvr>
                                        <p:cTn id="16" dur="1000"/>
                                        <p:tgtEl>
                                          <p:spTgt spid="273411">
                                            <p:txEl>
                                              <p:pRg st="0" end="0"/>
                                            </p:txEl>
                                          </p:spTgt>
                                        </p:tgtEl>
                                      </p:cBhvr>
                                    </p:animEffect>
                                    <p:anim calcmode="lin" valueType="num">
                                      <p:cBhvr>
                                        <p:cTn id="17" dur="1000" fill="hold"/>
                                        <p:tgtEl>
                                          <p:spTgt spid="273411">
                                            <p:txEl>
                                              <p:pRg st="0" end="0"/>
                                            </p:txEl>
                                          </p:spTgt>
                                        </p:tgtEl>
                                        <p:attrNameLst>
                                          <p:attrName>ppt_x</p:attrName>
                                        </p:attrNameLst>
                                      </p:cBhvr>
                                      <p:tavLst>
                                        <p:tav tm="0">
                                          <p:val>
                                            <p:strVal val="#ppt_x"/>
                                          </p:val>
                                        </p:tav>
                                        <p:tav tm="100000">
                                          <p:val>
                                            <p:strVal val="#ppt_x"/>
                                          </p:val>
                                        </p:tav>
                                      </p:tavLst>
                                    </p:anim>
                                    <p:anim calcmode="lin" valueType="num">
                                      <p:cBhvr>
                                        <p:cTn id="18" dur="897" decel="100000" fill="hold"/>
                                        <p:tgtEl>
                                          <p:spTgt spid="273411">
                                            <p:txEl>
                                              <p:pRg st="0" end="0"/>
                                            </p:txEl>
                                          </p:spTgt>
                                        </p:tgtEl>
                                        <p:attrNameLst>
                                          <p:attrName>ppt_y</p:attrName>
                                        </p:attrNameLst>
                                      </p:cBhvr>
                                      <p:tavLst>
                                        <p:tav tm="0">
                                          <p:val>
                                            <p:strVal val="#ppt_y+1"/>
                                          </p:val>
                                        </p:tav>
                                        <p:tav tm="100000">
                                          <p:val>
                                            <p:strVal val="#ppt_y-.03"/>
                                          </p:val>
                                        </p:tav>
                                      </p:tavLst>
                                    </p:anim>
                                    <p:anim calcmode="lin" valueType="num">
                                      <p:cBhvr>
                                        <p:cTn id="19" dur="97" accel="100000" fill="hold">
                                          <p:stCondLst>
                                            <p:cond delay="897"/>
                                          </p:stCondLst>
                                        </p:cTn>
                                        <p:tgtEl>
                                          <p:spTgt spid="273411">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0" grpId="0"/>
      <p:bldP spid="273411" grpId="1" build="p"/>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8674" name="标题 28673"/>
          <p:cNvSpPr>
            <a:spLocks noGrp="1"/>
          </p:cNvSpPr>
          <p:nvPr>
            <p:ph type="title"/>
          </p:nvPr>
        </p:nvSpPr>
        <p:spPr>
          <a:xfrm>
            <a:off x="723900" y="339725"/>
            <a:ext cx="7556500" cy="887413"/>
          </a:xfrm>
        </p:spPr>
        <p:txBody>
          <a:bodyPr anchor="b"/>
          <a:lstStyle/>
          <a:p>
            <a:r>
              <a:rPr lang="zh-CN" altLang="en-US" sz="4600" i="1">
                <a:solidFill>
                  <a:schemeClr val="tx1"/>
                </a:solidFill>
                <a:ea typeface="楷体_GB2312" pitchFamily="1" charset="-122"/>
              </a:rPr>
              <a:t>课文字词</a:t>
            </a:r>
          </a:p>
        </p:txBody>
      </p:sp>
      <p:sp>
        <p:nvSpPr>
          <p:cNvPr id="28675" name="文本占位符 28674"/>
          <p:cNvSpPr>
            <a:spLocks noGrp="1"/>
          </p:cNvSpPr>
          <p:nvPr>
            <p:ph type="body" idx="1"/>
          </p:nvPr>
        </p:nvSpPr>
        <p:spPr>
          <a:xfrm>
            <a:off x="250825" y="1628775"/>
            <a:ext cx="8893175" cy="4824413"/>
          </a:xfrm>
        </p:spPr>
        <p:txBody>
          <a:bodyPr/>
          <a:lstStyle/>
          <a:p>
            <a:pPr>
              <a:buNone/>
            </a:pPr>
            <a:r>
              <a:rPr lang="zh-CN" altLang="en-US">
                <a:solidFill>
                  <a:srgbClr val="FF3300"/>
                </a:solidFill>
              </a:rPr>
              <a:t>    </a:t>
            </a:r>
            <a:r>
              <a:rPr lang="en-US" altLang="zh-CN" b="1">
                <a:solidFill>
                  <a:srgbClr val="FF3300"/>
                </a:solidFill>
              </a:rPr>
              <a:t>xiè     pì   duó   wěng   mí     niǎo nuó</a:t>
            </a:r>
          </a:p>
          <a:p>
            <a:pPr>
              <a:buNone/>
            </a:pPr>
            <a:r>
              <a:rPr lang="zh-CN" altLang="en-US" sz="3400" b="1"/>
              <a:t>煤</a:t>
            </a:r>
            <a:r>
              <a:rPr lang="zh-CN" altLang="en-US" sz="3400" b="1">
                <a:solidFill>
                  <a:srgbClr val="0000CC"/>
                </a:solidFill>
              </a:rPr>
              <a:t>屑</a:t>
            </a:r>
            <a:r>
              <a:rPr lang="zh-CN" altLang="en-US" sz="3400" b="1"/>
              <a:t>路  幽</a:t>
            </a:r>
            <a:r>
              <a:rPr lang="zh-CN" altLang="en-US" sz="3400" b="1">
                <a:solidFill>
                  <a:srgbClr val="0000CC"/>
                </a:solidFill>
              </a:rPr>
              <a:t>僻</a:t>
            </a:r>
            <a:r>
              <a:rPr lang="zh-CN" altLang="en-US" sz="3400" b="1"/>
              <a:t>  </a:t>
            </a:r>
            <a:r>
              <a:rPr lang="zh-CN" altLang="en-US" sz="3400" b="1">
                <a:solidFill>
                  <a:srgbClr val="0000CC"/>
                </a:solidFill>
              </a:rPr>
              <a:t>踱</a:t>
            </a:r>
            <a:r>
              <a:rPr lang="zh-CN" altLang="en-US" sz="3400" b="1"/>
              <a:t>着  </a:t>
            </a:r>
            <a:r>
              <a:rPr lang="zh-CN" altLang="en-US" sz="3400" b="1">
                <a:solidFill>
                  <a:srgbClr val="0000CC"/>
                </a:solidFill>
              </a:rPr>
              <a:t>蓊</a:t>
            </a:r>
            <a:r>
              <a:rPr lang="zh-CN" altLang="en-US" sz="3400" b="1"/>
              <a:t>郁   </a:t>
            </a:r>
            <a:r>
              <a:rPr lang="zh-CN" altLang="en-US" sz="3400" b="1">
                <a:solidFill>
                  <a:srgbClr val="0000CC"/>
                </a:solidFill>
              </a:rPr>
              <a:t>弥</a:t>
            </a:r>
            <a:r>
              <a:rPr lang="zh-CN" altLang="en-US" sz="3400" b="1"/>
              <a:t>望  </a:t>
            </a:r>
            <a:r>
              <a:rPr lang="zh-CN" altLang="en-US" sz="3400" b="1">
                <a:solidFill>
                  <a:srgbClr val="0000CC"/>
                </a:solidFill>
              </a:rPr>
              <a:t>袅娜</a:t>
            </a:r>
          </a:p>
          <a:p>
            <a:pPr>
              <a:buNone/>
            </a:pPr>
            <a:r>
              <a:rPr lang="zh-CN" altLang="en-US">
                <a:solidFill>
                  <a:srgbClr val="FF3300"/>
                </a:solidFill>
              </a:rPr>
              <a:t>   </a:t>
            </a:r>
            <a:r>
              <a:rPr lang="en-US" altLang="zh-CN" b="1">
                <a:solidFill>
                  <a:srgbClr val="FF3300"/>
                </a:solidFill>
              </a:rPr>
              <a:t>sè      bó  qi</a:t>
            </a:r>
            <a:r>
              <a:rPr lang="en-US" altLang="zh-CN" b="1">
                <a:solidFill>
                  <a:srgbClr val="FF3300"/>
                </a:solidFill>
                <a:latin typeface="Arial" pitchFamily="34" charset="0"/>
              </a:rPr>
              <a:t>à</a:t>
            </a:r>
            <a:r>
              <a:rPr lang="en-US" altLang="zh-CN" b="1">
                <a:solidFill>
                  <a:srgbClr val="FF3300"/>
                </a:solidFill>
              </a:rPr>
              <a:t>n  yu</a:t>
            </a:r>
            <a:r>
              <a:rPr lang="en-US" altLang="zh-CN" b="1">
                <a:solidFill>
                  <a:srgbClr val="FF3300"/>
                </a:solidFill>
                <a:latin typeface="Arial" pitchFamily="34" charset="0"/>
              </a:rPr>
              <a:t>à</a:t>
            </a:r>
            <a:r>
              <a:rPr lang="en-US" altLang="zh-CN" b="1">
                <a:solidFill>
                  <a:srgbClr val="FF3300"/>
                </a:solidFill>
              </a:rPr>
              <a:t>n    zh</a:t>
            </a:r>
            <a:r>
              <a:rPr lang="en-US" altLang="zh-CN" b="1">
                <a:solidFill>
                  <a:srgbClr val="FF3300"/>
                </a:solidFill>
                <a:latin typeface="Arial" pitchFamily="34" charset="0"/>
              </a:rPr>
              <a:t>à</a:t>
            </a:r>
            <a:r>
              <a:rPr lang="en-US" altLang="zh-CN" b="1">
                <a:solidFill>
                  <a:srgbClr val="FF3300"/>
                </a:solidFill>
              </a:rPr>
              <a:t>o   liǎn jū</a:t>
            </a:r>
            <a:r>
              <a:rPr lang="en-US" altLang="zh-CN"/>
              <a:t> </a:t>
            </a:r>
            <a:r>
              <a:rPr lang="en-US" altLang="zh-CN">
                <a:solidFill>
                  <a:srgbClr val="FF3300"/>
                </a:solidFill>
              </a:rPr>
              <a:t>    </a:t>
            </a:r>
            <a:r>
              <a:rPr lang="zh-CN" altLang="en-US">
                <a:solidFill>
                  <a:srgbClr val="FF3300"/>
                </a:solidFill>
              </a:rPr>
              <a:t>　</a:t>
            </a:r>
          </a:p>
          <a:p>
            <a:pPr>
              <a:buNone/>
            </a:pPr>
            <a:r>
              <a:rPr lang="zh-CN" altLang="en-US" sz="3400" b="1"/>
              <a:t>羞</a:t>
            </a:r>
            <a:r>
              <a:rPr lang="zh-CN" altLang="en-US" sz="3400" b="1">
                <a:solidFill>
                  <a:srgbClr val="0000CC"/>
                </a:solidFill>
              </a:rPr>
              <a:t>涩</a:t>
            </a:r>
            <a:r>
              <a:rPr lang="zh-CN" altLang="en-US" sz="3400" b="1"/>
              <a:t>   斑</a:t>
            </a:r>
            <a:r>
              <a:rPr lang="zh-CN" altLang="en-US" sz="3400" b="1">
                <a:solidFill>
                  <a:srgbClr val="0000CC"/>
                </a:solidFill>
              </a:rPr>
              <a:t>驳</a:t>
            </a:r>
            <a:r>
              <a:rPr lang="zh-CN" altLang="en-US" sz="3400" b="1"/>
              <a:t>   </a:t>
            </a:r>
            <a:r>
              <a:rPr lang="zh-CN" altLang="en-US" sz="3400" b="1">
                <a:solidFill>
                  <a:srgbClr val="0000CC"/>
                </a:solidFill>
              </a:rPr>
              <a:t>倩</a:t>
            </a:r>
            <a:r>
              <a:rPr lang="zh-CN" altLang="en-US" sz="3400" b="1"/>
              <a:t>影   </a:t>
            </a:r>
            <a:r>
              <a:rPr lang="zh-CN" altLang="en-US" sz="3400" b="1">
                <a:solidFill>
                  <a:srgbClr val="0000CC"/>
                </a:solidFill>
              </a:rPr>
              <a:t>媛</a:t>
            </a:r>
            <a:r>
              <a:rPr lang="zh-CN" altLang="en-US" sz="3400" b="1"/>
              <a:t>女   </a:t>
            </a:r>
            <a:r>
              <a:rPr lang="zh-CN" altLang="en-US" sz="3400" b="1">
                <a:solidFill>
                  <a:srgbClr val="0000CC"/>
                </a:solidFill>
              </a:rPr>
              <a:t>棹      敛裾</a:t>
            </a:r>
            <a:r>
              <a:rPr lang="zh-CN" altLang="en-US" sz="3400"/>
              <a:t>  </a:t>
            </a:r>
          </a:p>
          <a:p>
            <a:pPr>
              <a:buNone/>
            </a:pPr>
            <a:r>
              <a:rPr lang="zh-CN" altLang="en-US"/>
              <a:t> </a:t>
            </a:r>
            <a:r>
              <a:rPr lang="en-US" altLang="zh-CN" b="1">
                <a:solidFill>
                  <a:srgbClr val="FF3300"/>
                </a:solidFill>
              </a:rPr>
              <a:t>f</a:t>
            </a:r>
            <a:r>
              <a:rPr lang="en-US" altLang="zh-CN" b="1">
                <a:solidFill>
                  <a:srgbClr val="FF3300"/>
                </a:solidFill>
                <a:latin typeface="Arial" pitchFamily="34" charset="0"/>
              </a:rPr>
              <a:t>à</a:t>
            </a:r>
            <a:r>
              <a:rPr lang="en-US" altLang="zh-CN" b="1">
                <a:solidFill>
                  <a:srgbClr val="FF3300"/>
                </a:solidFill>
              </a:rPr>
              <a:t>n       zhuì    shāo   xì     hān    wǎn</a:t>
            </a:r>
          </a:p>
          <a:p>
            <a:pPr>
              <a:buNone/>
            </a:pPr>
            <a:r>
              <a:rPr lang="zh-CN" altLang="en-US" sz="3400" b="1">
                <a:solidFill>
                  <a:srgbClr val="0000CC"/>
                </a:solidFill>
              </a:rPr>
              <a:t>梵</a:t>
            </a:r>
            <a:r>
              <a:rPr lang="zh-CN" altLang="en-US" sz="3400" b="1"/>
              <a:t>婀玲  点</a:t>
            </a:r>
            <a:r>
              <a:rPr lang="zh-CN" altLang="en-US" sz="3400" b="1">
                <a:solidFill>
                  <a:srgbClr val="0000CC"/>
                </a:solidFill>
              </a:rPr>
              <a:t>缀</a:t>
            </a:r>
            <a:r>
              <a:rPr lang="zh-CN" altLang="en-US" sz="3400" b="1"/>
              <a:t>   树</a:t>
            </a:r>
            <a:r>
              <a:rPr lang="zh-CN" altLang="en-US" sz="3400" b="1">
                <a:solidFill>
                  <a:srgbClr val="0000CC"/>
                </a:solidFill>
              </a:rPr>
              <a:t>梢</a:t>
            </a:r>
            <a:r>
              <a:rPr lang="zh-CN" altLang="en-US" sz="3400" b="1"/>
              <a:t>  空</a:t>
            </a:r>
            <a:r>
              <a:rPr lang="zh-CN" altLang="en-US" sz="3400" b="1">
                <a:solidFill>
                  <a:srgbClr val="0000CC"/>
                </a:solidFill>
              </a:rPr>
              <a:t>隙</a:t>
            </a:r>
            <a:r>
              <a:rPr lang="zh-CN" altLang="en-US" sz="3400" b="1"/>
              <a:t>    </a:t>
            </a:r>
            <a:r>
              <a:rPr lang="zh-CN" altLang="en-US" sz="3400" b="1">
                <a:solidFill>
                  <a:srgbClr val="0000CC"/>
                </a:solidFill>
              </a:rPr>
              <a:t>酣</a:t>
            </a:r>
            <a:r>
              <a:rPr lang="zh-CN" altLang="en-US" sz="3400" b="1"/>
              <a:t>眠    </a:t>
            </a:r>
            <a:r>
              <a:rPr lang="zh-CN" altLang="en-US" sz="3400" b="1">
                <a:solidFill>
                  <a:srgbClr val="0000CC"/>
                </a:solidFill>
              </a:rPr>
              <a:t>宛</a:t>
            </a:r>
            <a:r>
              <a:rPr lang="zh-CN" altLang="en-US" sz="3400" b="1"/>
              <a:t>然</a:t>
            </a:r>
            <a:endParaRPr lang="zh-CN" altLang="en-US" sz="3400"/>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 calcmode="lin" valueType="num">
                                      <p:cBhvr>
                                        <p:cTn id="7" dur="500" fill="hold"/>
                                        <p:tgtEl>
                                          <p:spTgt spid="2867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867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867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86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9" presetClass="entr" presetSubtype="0" accel="100000" fill="hold" nodeType="clickEffect">
                                  <p:stCondLst>
                                    <p:cond delay="0"/>
                                  </p:stCondLst>
                                  <p:childTnLst>
                                    <p:set>
                                      <p:cBhvr>
                                        <p:cTn id="15" dur="1" fill="hold">
                                          <p:stCondLst>
                                            <p:cond delay="0"/>
                                          </p:stCondLst>
                                        </p:cTn>
                                        <p:tgtEl>
                                          <p:spTgt spid="28675">
                                            <p:txEl>
                                              <p:pRg st="3" end="3"/>
                                            </p:txEl>
                                          </p:spTgt>
                                        </p:tgtEl>
                                        <p:attrNameLst>
                                          <p:attrName>style.visibility</p:attrName>
                                        </p:attrNameLst>
                                      </p:cBhvr>
                                      <p:to>
                                        <p:strVal val="visible"/>
                                      </p:to>
                                    </p:set>
                                    <p:anim calcmode="lin" valueType="num">
                                      <p:cBhvr>
                                        <p:cTn id="16" dur="500" fill="hold"/>
                                        <p:tgtEl>
                                          <p:spTgt spid="2867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2867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2867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286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9" presetClass="entr" presetSubtype="0" accel="100000" fill="hold" nodeType="clickEffect">
                                  <p:stCondLst>
                                    <p:cond delay="0"/>
                                  </p:stCondLst>
                                  <p:childTnLst>
                                    <p:set>
                                      <p:cBhvr>
                                        <p:cTn id="24" dur="1" fill="hold">
                                          <p:stCondLst>
                                            <p:cond delay="0"/>
                                          </p:stCondLst>
                                        </p:cTn>
                                        <p:tgtEl>
                                          <p:spTgt spid="28675">
                                            <p:txEl>
                                              <p:pRg st="5" end="5"/>
                                            </p:txEl>
                                          </p:spTgt>
                                        </p:tgtEl>
                                        <p:attrNameLst>
                                          <p:attrName>style.visibility</p:attrName>
                                        </p:attrNameLst>
                                      </p:cBhvr>
                                      <p:to>
                                        <p:strVal val="visible"/>
                                      </p:to>
                                    </p:set>
                                    <p:anim calcmode="lin" valueType="num">
                                      <p:cBhvr>
                                        <p:cTn id="25" dur="500" fill="hold"/>
                                        <p:tgtEl>
                                          <p:spTgt spid="28675">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8675">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8675">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867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55" presetClass="entr" presetSubtype="0" fill="hold" nodeType="clickEffect">
                                  <p:stCondLst>
                                    <p:cond delay="0"/>
                                  </p:stCondLst>
                                  <p:childTnLst>
                                    <p:set>
                                      <p:cBhvr>
                                        <p:cTn id="33" dur="1" fill="hold">
                                          <p:stCondLst>
                                            <p:cond delay="0"/>
                                          </p:stCondLst>
                                        </p:cTn>
                                        <p:tgtEl>
                                          <p:spTgt spid="28675">
                                            <p:txEl>
                                              <p:pRg st="0" end="0"/>
                                            </p:txEl>
                                          </p:spTgt>
                                        </p:tgtEl>
                                        <p:attrNameLst>
                                          <p:attrName>style.visibility</p:attrName>
                                        </p:attrNameLst>
                                      </p:cBhvr>
                                      <p:to>
                                        <p:strVal val="visible"/>
                                      </p:to>
                                    </p:set>
                                    <p:anim calcmode="lin" valueType="num">
                                      <p:cBhvr>
                                        <p:cTn id="34" dur="1000" fill="hold"/>
                                        <p:tgtEl>
                                          <p:spTgt spid="28675">
                                            <p:txEl>
                                              <p:pRg st="0" end="0"/>
                                            </p:txEl>
                                          </p:spTgt>
                                        </p:tgtEl>
                                        <p:attrNameLst>
                                          <p:attrName>ppt_w</p:attrName>
                                        </p:attrNameLst>
                                      </p:cBhvr>
                                      <p:tavLst>
                                        <p:tav tm="0">
                                          <p:val>
                                            <p:strVal val="#ppt_w*0.70"/>
                                          </p:val>
                                        </p:tav>
                                        <p:tav tm="100000">
                                          <p:val>
                                            <p:strVal val="#ppt_w"/>
                                          </p:val>
                                        </p:tav>
                                      </p:tavLst>
                                    </p:anim>
                                    <p:anim calcmode="lin" valueType="num">
                                      <p:cBhvr>
                                        <p:cTn id="35" dur="1000" fill="hold"/>
                                        <p:tgtEl>
                                          <p:spTgt spid="28675">
                                            <p:txEl>
                                              <p:pRg st="0" end="0"/>
                                            </p:txEl>
                                          </p:spTgt>
                                        </p:tgtEl>
                                        <p:attrNameLst>
                                          <p:attrName>ppt_h</p:attrName>
                                        </p:attrNameLst>
                                      </p:cBhvr>
                                      <p:tavLst>
                                        <p:tav tm="0">
                                          <p:val>
                                            <p:strVal val="#ppt_h"/>
                                          </p:val>
                                        </p:tav>
                                        <p:tav tm="100000">
                                          <p:val>
                                            <p:strVal val="#ppt_h"/>
                                          </p:val>
                                        </p:tav>
                                      </p:tavLst>
                                    </p:anim>
                                    <p:animEffect transition="in" filter="fade">
                                      <p:cBhvr>
                                        <p:cTn id="36" dur="1000"/>
                                        <p:tgtEl>
                                          <p:spTgt spid="28675">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28675">
                                            <p:txEl>
                                              <p:pRg st="2" end="2"/>
                                            </p:txEl>
                                          </p:spTgt>
                                        </p:tgtEl>
                                        <p:attrNameLst>
                                          <p:attrName>style.visibility</p:attrName>
                                        </p:attrNameLst>
                                      </p:cBhvr>
                                      <p:to>
                                        <p:strVal val="visible"/>
                                      </p:to>
                                    </p:set>
                                    <p:anim calcmode="lin" valueType="num">
                                      <p:cBhvr>
                                        <p:cTn id="42" dur="1000" fill="hold"/>
                                        <p:tgtEl>
                                          <p:spTgt spid="28675">
                                            <p:txEl>
                                              <p:pRg st="2" end="2"/>
                                            </p:txEl>
                                          </p:spTgt>
                                        </p:tgtEl>
                                        <p:attrNameLst>
                                          <p:attrName>ppt_w</p:attrName>
                                        </p:attrNameLst>
                                      </p:cBhvr>
                                      <p:tavLst>
                                        <p:tav tm="0">
                                          <p:val>
                                            <p:strVal val="#ppt_w*0.70"/>
                                          </p:val>
                                        </p:tav>
                                        <p:tav tm="100000">
                                          <p:val>
                                            <p:strVal val="#ppt_w"/>
                                          </p:val>
                                        </p:tav>
                                      </p:tavLst>
                                    </p:anim>
                                    <p:anim calcmode="lin" valueType="num">
                                      <p:cBhvr>
                                        <p:cTn id="43" dur="1000" fill="hold"/>
                                        <p:tgtEl>
                                          <p:spTgt spid="28675">
                                            <p:txEl>
                                              <p:pRg st="2" end="2"/>
                                            </p:txEl>
                                          </p:spTgt>
                                        </p:tgtEl>
                                        <p:attrNameLst>
                                          <p:attrName>ppt_h</p:attrName>
                                        </p:attrNameLst>
                                      </p:cBhvr>
                                      <p:tavLst>
                                        <p:tav tm="0">
                                          <p:val>
                                            <p:strVal val="#ppt_h"/>
                                          </p:val>
                                        </p:tav>
                                        <p:tav tm="100000">
                                          <p:val>
                                            <p:strVal val="#ppt_h"/>
                                          </p:val>
                                        </p:tav>
                                      </p:tavLst>
                                    </p:anim>
                                    <p:animEffect transition="in" filter="fade">
                                      <p:cBhvr>
                                        <p:cTn id="44" dur="1000"/>
                                        <p:tgtEl>
                                          <p:spTgt spid="28675">
                                            <p:txEl>
                                              <p:pRg st="2" end="2"/>
                                            </p:txEl>
                                          </p:spTgt>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55" presetClass="entr" presetSubtype="0" fill="hold" nodeType="clickEffect">
                                  <p:stCondLst>
                                    <p:cond delay="0"/>
                                  </p:stCondLst>
                                  <p:childTnLst>
                                    <p:set>
                                      <p:cBhvr>
                                        <p:cTn id="49" dur="1" fill="hold">
                                          <p:stCondLst>
                                            <p:cond delay="0"/>
                                          </p:stCondLst>
                                        </p:cTn>
                                        <p:tgtEl>
                                          <p:spTgt spid="28675">
                                            <p:txEl>
                                              <p:pRg st="4" end="4"/>
                                            </p:txEl>
                                          </p:spTgt>
                                        </p:tgtEl>
                                        <p:attrNameLst>
                                          <p:attrName>style.visibility</p:attrName>
                                        </p:attrNameLst>
                                      </p:cBhvr>
                                      <p:to>
                                        <p:strVal val="visible"/>
                                      </p:to>
                                    </p:set>
                                    <p:anim calcmode="lin" valueType="num">
                                      <p:cBhvr>
                                        <p:cTn id="50" dur="1000" fill="hold"/>
                                        <p:tgtEl>
                                          <p:spTgt spid="28675">
                                            <p:txEl>
                                              <p:pRg st="4" end="4"/>
                                            </p:txEl>
                                          </p:spTgt>
                                        </p:tgtEl>
                                        <p:attrNameLst>
                                          <p:attrName>ppt_w</p:attrName>
                                        </p:attrNameLst>
                                      </p:cBhvr>
                                      <p:tavLst>
                                        <p:tav tm="0">
                                          <p:val>
                                            <p:strVal val="#ppt_w*0.70"/>
                                          </p:val>
                                        </p:tav>
                                        <p:tav tm="100000">
                                          <p:val>
                                            <p:strVal val="#ppt_w"/>
                                          </p:val>
                                        </p:tav>
                                      </p:tavLst>
                                    </p:anim>
                                    <p:anim calcmode="lin" valueType="num">
                                      <p:cBhvr>
                                        <p:cTn id="51" dur="1000" fill="hold"/>
                                        <p:tgtEl>
                                          <p:spTgt spid="28675">
                                            <p:txEl>
                                              <p:pRg st="4" end="4"/>
                                            </p:txEl>
                                          </p:spTgt>
                                        </p:tgtEl>
                                        <p:attrNameLst>
                                          <p:attrName>ppt_h</p:attrName>
                                        </p:attrNameLst>
                                      </p:cBhvr>
                                      <p:tavLst>
                                        <p:tav tm="0">
                                          <p:val>
                                            <p:strVal val="#ppt_h"/>
                                          </p:val>
                                        </p:tav>
                                        <p:tav tm="100000">
                                          <p:val>
                                            <p:strVal val="#ppt_h"/>
                                          </p:val>
                                        </p:tav>
                                      </p:tavLst>
                                    </p:anim>
                                    <p:animEffect transition="in" filter="fade">
                                      <p:cBhvr>
                                        <p:cTn id="52" dur="10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2818" name="Picture 4" descr="pgy2"/>
          <p:cNvPicPr>
            <a:picLocks noChangeAspect="1"/>
          </p:cNvPicPr>
          <p:nvPr/>
        </p:nvPicPr>
        <p:blipFill>
          <a:blip r:embed="rId2"/>
          <a:stretch>
            <a:fillRect/>
          </a:stretch>
        </p:blipFill>
        <p:spPr>
          <a:xfrm>
            <a:off x="-381000" y="0"/>
            <a:ext cx="9753600" cy="6858000"/>
          </a:xfrm>
          <a:prstGeom prst="rect">
            <a:avLst/>
          </a:prstGeom>
          <a:noFill/>
          <a:ln w="9525">
            <a:noFill/>
          </a:ln>
        </p:spPr>
      </p:pic>
      <p:sp>
        <p:nvSpPr>
          <p:cNvPr id="162820" name="矩形 162819"/>
          <p:cNvSpPr/>
          <p:nvPr/>
        </p:nvSpPr>
        <p:spPr>
          <a:xfrm>
            <a:off x="838200" y="423863"/>
            <a:ext cx="8153400" cy="4970462"/>
          </a:xfrm>
          <a:prstGeom prst="rect">
            <a:avLst/>
          </a:prstGeom>
          <a:noFill/>
          <a:ln w="9525">
            <a:noFill/>
          </a:ln>
        </p:spPr>
        <p:txBody>
          <a:bodyPr>
            <a:spAutoFit/>
          </a:bodyPr>
          <a:lstStyle/>
          <a:p>
            <a:pPr>
              <a:spcBef>
                <a:spcPct val="50000"/>
              </a:spcBef>
            </a:pPr>
            <a:r>
              <a:rPr lang="zh-CN" altLang="en-US" sz="3200" b="1" i="1">
                <a:solidFill>
                  <a:srgbClr val="FFFF00"/>
                </a:solidFill>
                <a:latin typeface="Times New Roman" pitchFamily="18" charset="0"/>
              </a:rPr>
              <a:t>精神家园就是幸福和真理的所在，</a:t>
            </a:r>
          </a:p>
          <a:p>
            <a:pPr>
              <a:spcBef>
                <a:spcPct val="50000"/>
              </a:spcBef>
            </a:pPr>
            <a:r>
              <a:rPr lang="zh-CN" altLang="en-US" sz="3200" b="1" i="1">
                <a:solidFill>
                  <a:srgbClr val="FFFF00"/>
                </a:solidFill>
                <a:latin typeface="Times New Roman" pitchFamily="18" charset="0"/>
              </a:rPr>
              <a:t>每个人都有属于自己的精神家园。</a:t>
            </a:r>
          </a:p>
          <a:p>
            <a:pPr>
              <a:spcBef>
                <a:spcPct val="50000"/>
              </a:spcBef>
            </a:pPr>
            <a:endParaRPr lang="zh-CN" altLang="en-US" sz="3200" b="1" i="1">
              <a:solidFill>
                <a:srgbClr val="FFFF00"/>
              </a:solidFill>
              <a:latin typeface="Times New Roman" pitchFamily="18" charset="0"/>
            </a:endParaRPr>
          </a:p>
          <a:p>
            <a:pPr>
              <a:spcBef>
                <a:spcPct val="50000"/>
              </a:spcBef>
            </a:pPr>
            <a:r>
              <a:rPr lang="zh-CN" altLang="en-US" sz="3200" b="1" i="1">
                <a:solidFill>
                  <a:srgbClr val="FFFF00"/>
                </a:solidFill>
                <a:latin typeface="Times New Roman" pitchFamily="18" charset="0"/>
              </a:rPr>
              <a:t>桃花源</a:t>
            </a:r>
            <a:r>
              <a:rPr lang="en-US" altLang="zh-CN" sz="3200" b="1" i="1">
                <a:solidFill>
                  <a:srgbClr val="FFFF00"/>
                </a:solidFill>
                <a:latin typeface="Times New Roman" pitchFamily="18" charset="0"/>
              </a:rPr>
              <a:t>——</a:t>
            </a:r>
            <a:r>
              <a:rPr lang="zh-CN" altLang="en-US" sz="3200" b="1" i="1">
                <a:solidFill>
                  <a:srgbClr val="FFFF00"/>
                </a:solidFill>
                <a:latin typeface="Times New Roman" pitchFamily="18" charset="0"/>
              </a:rPr>
              <a:t>陶渊明（和平安宁）的精神家园</a:t>
            </a:r>
          </a:p>
          <a:p>
            <a:pPr>
              <a:spcBef>
                <a:spcPct val="50000"/>
              </a:spcBef>
            </a:pPr>
            <a:r>
              <a:rPr lang="zh-CN" altLang="en-US" sz="3200" b="1" i="1">
                <a:solidFill>
                  <a:srgbClr val="FFFF00"/>
                </a:solidFill>
                <a:latin typeface="Times New Roman" pitchFamily="18" charset="0"/>
              </a:rPr>
              <a:t>岳阳楼</a:t>
            </a:r>
            <a:r>
              <a:rPr lang="en-US" altLang="zh-CN" sz="3200" b="1" i="1">
                <a:solidFill>
                  <a:srgbClr val="FFFF00"/>
                </a:solidFill>
                <a:latin typeface="Times New Roman" pitchFamily="18" charset="0"/>
              </a:rPr>
              <a:t>——</a:t>
            </a:r>
            <a:r>
              <a:rPr lang="zh-CN" altLang="en-US" sz="3200" b="1" i="1">
                <a:solidFill>
                  <a:srgbClr val="FFFF00"/>
                </a:solidFill>
                <a:latin typeface="Times New Roman" pitchFamily="18" charset="0"/>
              </a:rPr>
              <a:t>范仲淹（天下为先）的精神家园</a:t>
            </a:r>
          </a:p>
          <a:p>
            <a:pPr>
              <a:spcBef>
                <a:spcPct val="50000"/>
              </a:spcBef>
            </a:pPr>
            <a:r>
              <a:rPr lang="zh-CN" altLang="en-US" sz="3200" b="1" i="1">
                <a:solidFill>
                  <a:srgbClr val="FFFF00"/>
                </a:solidFill>
                <a:latin typeface="Times New Roman" pitchFamily="18" charset="0"/>
              </a:rPr>
              <a:t>雨    巷</a:t>
            </a:r>
            <a:r>
              <a:rPr lang="en-US" altLang="zh-CN" sz="3200" b="1" i="1">
                <a:solidFill>
                  <a:srgbClr val="FFFF00"/>
                </a:solidFill>
                <a:latin typeface="Times New Roman" pitchFamily="18" charset="0"/>
              </a:rPr>
              <a:t>——</a:t>
            </a:r>
            <a:r>
              <a:rPr lang="zh-CN" altLang="en-US" sz="3200" b="1" i="1">
                <a:solidFill>
                  <a:srgbClr val="FFFF00"/>
                </a:solidFill>
                <a:latin typeface="Times New Roman" pitchFamily="18" charset="0"/>
              </a:rPr>
              <a:t>戴望舒（理想幻灭）的精神家园</a:t>
            </a:r>
          </a:p>
          <a:p>
            <a:pPr eaLnBrk="0" hangingPunct="0">
              <a:spcBef>
                <a:spcPct val="50000"/>
              </a:spcBef>
              <a:buClr>
                <a:schemeClr val="bg1"/>
              </a:buClr>
            </a:pPr>
            <a:r>
              <a:rPr lang="zh-CN" altLang="en-US" sz="3200" b="1" i="1">
                <a:solidFill>
                  <a:srgbClr val="FFFF00"/>
                </a:solidFill>
                <a:latin typeface="Times New Roman" pitchFamily="18" charset="0"/>
              </a:rPr>
              <a:t>呼兰河</a:t>
            </a:r>
            <a:r>
              <a:rPr lang="en-US" altLang="zh-CN" sz="3200" b="1" i="1">
                <a:solidFill>
                  <a:srgbClr val="FFFF00"/>
                </a:solidFill>
                <a:latin typeface="Times New Roman" pitchFamily="18" charset="0"/>
              </a:rPr>
              <a:t>——</a:t>
            </a:r>
            <a:r>
              <a:rPr lang="zh-CN" altLang="en-US" sz="3200" b="1" i="1">
                <a:solidFill>
                  <a:srgbClr val="FFFF00"/>
                </a:solidFill>
                <a:latin typeface="Times New Roman" pitchFamily="18" charset="0"/>
              </a:rPr>
              <a:t>萧    红（回归童年）的精神家园</a:t>
            </a:r>
          </a:p>
        </p:txBody>
      </p:sp>
      <p:sp>
        <p:nvSpPr>
          <p:cNvPr id="163847" name="Text Box 7"/>
          <p:cNvSpPr txBox="1"/>
          <p:nvPr/>
        </p:nvSpPr>
        <p:spPr>
          <a:xfrm>
            <a:off x="0" y="304800"/>
            <a:ext cx="915988" cy="4648200"/>
          </a:xfrm>
          <a:prstGeom prst="rect">
            <a:avLst/>
          </a:prstGeom>
          <a:noFill/>
          <a:ln w="9525">
            <a:noFill/>
          </a:ln>
        </p:spPr>
        <p:txBody>
          <a:bodyPr vert="eaVert">
            <a:spAutoFit/>
          </a:bodyPr>
          <a:lstStyle/>
          <a:p>
            <a:r>
              <a:rPr lang="zh-CN" altLang="en-US" b="1" i="1">
                <a:solidFill>
                  <a:srgbClr val="E61A1A"/>
                </a:solidFill>
                <a:latin typeface="Times New Roman" pitchFamily="18" charset="0"/>
              </a:rPr>
              <a:t>文人的精神家园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47"/>
                                        </p:tgtEl>
                                        <p:attrNameLst>
                                          <p:attrName>style.visibility</p:attrName>
                                        </p:attrNameLst>
                                      </p:cBhvr>
                                      <p:to>
                                        <p:strVal val="visible"/>
                                      </p:to>
                                    </p:set>
                                    <p:anim calcmode="lin" valueType="num">
                                      <p:cBhvr additive="base">
                                        <p:cTn id="7" dur="500" fill="hold"/>
                                        <p:tgtEl>
                                          <p:spTgt spid="163847"/>
                                        </p:tgtEl>
                                        <p:attrNameLst>
                                          <p:attrName>ppt_x</p:attrName>
                                        </p:attrNameLst>
                                      </p:cBhvr>
                                      <p:tavLst>
                                        <p:tav tm="0">
                                          <p:val>
                                            <p:strVal val="0-#ppt_w/2"/>
                                          </p:val>
                                        </p:tav>
                                        <p:tav tm="100000">
                                          <p:val>
                                            <p:strVal val="#ppt_x"/>
                                          </p:val>
                                        </p:tav>
                                      </p:tavLst>
                                    </p:anim>
                                    <p:anim calcmode="lin" valueType="num">
                                      <p:cBhvr additive="base">
                                        <p:cTn id="8" dur="500" fill="hold"/>
                                        <p:tgtEl>
                                          <p:spTgt spid="16384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162820">
                                            <p:txEl>
                                              <p:pRg st="0" end="0"/>
                                            </p:txEl>
                                          </p:spTgt>
                                        </p:tgtEl>
                                        <p:attrNameLst>
                                          <p:attrName>style.visibility</p:attrName>
                                        </p:attrNameLst>
                                      </p:cBhvr>
                                      <p:to>
                                        <p:strVal val="visible"/>
                                      </p:to>
                                    </p:set>
                                    <p:animEffect transition="in" filter="blinds(horizontal)">
                                      <p:cBhvr>
                                        <p:cTn id="14" dur="500"/>
                                        <p:tgtEl>
                                          <p:spTgt spid="162820">
                                            <p:txEl>
                                              <p:pRg st="0" end="0"/>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162820">
                                            <p:txEl>
                                              <p:pRg st="1" end="1"/>
                                            </p:txEl>
                                          </p:spTgt>
                                        </p:tgtEl>
                                        <p:attrNameLst>
                                          <p:attrName>style.visibility</p:attrName>
                                        </p:attrNameLst>
                                      </p:cBhvr>
                                      <p:to>
                                        <p:strVal val="visible"/>
                                      </p:to>
                                    </p:set>
                                    <p:animEffect transition="in" filter="blinds(horizontal)">
                                      <p:cBhvr>
                                        <p:cTn id="17" dur="500"/>
                                        <p:tgtEl>
                                          <p:spTgt spid="162820">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62820">
                                            <p:txEl>
                                              <p:pRg st="3" end="3"/>
                                            </p:txEl>
                                          </p:spTgt>
                                        </p:tgtEl>
                                        <p:attrNameLst>
                                          <p:attrName>style.visibility</p:attrName>
                                        </p:attrNameLst>
                                      </p:cBhvr>
                                      <p:to>
                                        <p:strVal val="visible"/>
                                      </p:to>
                                    </p:set>
                                    <p:animEffect transition="in" filter="blinds(horizontal)">
                                      <p:cBhvr>
                                        <p:cTn id="23" dur="500"/>
                                        <p:tgtEl>
                                          <p:spTgt spid="162820">
                                            <p:txEl>
                                              <p:pRg st="3" end="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62820">
                                            <p:txEl>
                                              <p:pRg st="4" end="4"/>
                                            </p:txEl>
                                          </p:spTgt>
                                        </p:tgtEl>
                                        <p:attrNameLst>
                                          <p:attrName>style.visibility</p:attrName>
                                        </p:attrNameLst>
                                      </p:cBhvr>
                                      <p:to>
                                        <p:strVal val="visible"/>
                                      </p:to>
                                    </p:set>
                                    <p:animEffect transition="in" filter="blinds(horizontal)">
                                      <p:cBhvr>
                                        <p:cTn id="26" dur="500"/>
                                        <p:tgtEl>
                                          <p:spTgt spid="162820">
                                            <p:txEl>
                                              <p:pRg st="4" end="4"/>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62820">
                                            <p:txEl>
                                              <p:pRg st="5" end="5"/>
                                            </p:txEl>
                                          </p:spTgt>
                                        </p:tgtEl>
                                        <p:attrNameLst>
                                          <p:attrName>style.visibility</p:attrName>
                                        </p:attrNameLst>
                                      </p:cBhvr>
                                      <p:to>
                                        <p:strVal val="visible"/>
                                      </p:to>
                                    </p:set>
                                    <p:animEffect transition="in" filter="blinds(horizontal)">
                                      <p:cBhvr>
                                        <p:cTn id="29" dur="500"/>
                                        <p:tgtEl>
                                          <p:spTgt spid="162820">
                                            <p:txEl>
                                              <p:pRg st="5" end="5"/>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62820">
                                            <p:txEl>
                                              <p:pRg st="6" end="6"/>
                                            </p:txEl>
                                          </p:spTgt>
                                        </p:tgtEl>
                                        <p:attrNameLst>
                                          <p:attrName>style.visibility</p:attrName>
                                        </p:attrNameLst>
                                      </p:cBhvr>
                                      <p:to>
                                        <p:strVal val="visible"/>
                                      </p:to>
                                    </p:set>
                                    <p:animEffect transition="in" filter="blinds(horizontal)">
                                      <p:cBhvr>
                                        <p:cTn id="32" dur="500"/>
                                        <p:tgtEl>
                                          <p:spTgt spid="1628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7" grpId="0"/>
    </p:bldLs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3842" name="Picture 2" descr="1354e75d9ab6af0fb0b21f1d54caee07_m"/>
          <p:cNvPicPr>
            <a:picLocks noChangeAspect="1"/>
          </p:cNvPicPr>
          <p:nvPr/>
        </p:nvPicPr>
        <p:blipFill>
          <a:blip r:embed="rId2"/>
          <a:stretch>
            <a:fillRect/>
          </a:stretch>
        </p:blipFill>
        <p:spPr>
          <a:xfrm>
            <a:off x="0" y="-228600"/>
            <a:ext cx="9144000" cy="6858000"/>
          </a:xfrm>
          <a:prstGeom prst="rect">
            <a:avLst/>
          </a:prstGeom>
          <a:noFill/>
          <a:ln w="9525">
            <a:noFill/>
          </a:ln>
        </p:spPr>
      </p:pic>
      <p:grpSp>
        <p:nvGrpSpPr>
          <p:cNvPr id="163843" name="组合 163842"/>
          <p:cNvGrpSpPr/>
          <p:nvPr/>
        </p:nvGrpSpPr>
        <p:grpSpPr>
          <a:xfrm>
            <a:off x="0" y="428604"/>
            <a:ext cx="9144000" cy="5713413"/>
            <a:chOff x="192" y="0"/>
            <a:chExt cx="5760" cy="3599"/>
          </a:xfrm>
        </p:grpSpPr>
        <p:sp>
          <p:nvSpPr>
            <p:cNvPr id="195588" name="Rectangle 4"/>
            <p:cNvSpPr/>
            <p:nvPr/>
          </p:nvSpPr>
          <p:spPr>
            <a:xfrm>
              <a:off x="192" y="0"/>
              <a:ext cx="5760" cy="989"/>
            </a:xfrm>
            <a:prstGeom prst="rect">
              <a:avLst/>
            </a:prstGeom>
            <a:noFill/>
            <a:ln w="9525">
              <a:noFill/>
            </a:ln>
          </p:spPr>
          <p:txBody>
            <a:bodyPr wrap="square">
              <a:spAutoFit/>
            </a:bodyPr>
            <a:lstStyle/>
            <a:p>
              <a:r>
                <a:rPr lang="en-US" altLang="zh-CN" sz="6000" b="1">
                  <a:solidFill>
                    <a:srgbClr val="FFFF00"/>
                  </a:solidFill>
                  <a:latin typeface="Times New Roman" pitchFamily="18" charset="0"/>
                </a:rPr>
                <a:t> </a:t>
              </a:r>
              <a:r>
                <a:rPr lang="zh-CN" altLang="en-US" sz="6000" b="1">
                  <a:solidFill>
                    <a:srgbClr val="E61A1A"/>
                  </a:solidFill>
                  <a:latin typeface="Times New Roman" pitchFamily="18" charset="0"/>
                </a:rPr>
                <a:t>写作练习：</a:t>
              </a:r>
              <a:r>
                <a:rPr lang="zh-CN" altLang="en-US" sz="6000" b="1">
                  <a:solidFill>
                    <a:srgbClr val="FFFF00"/>
                  </a:solidFill>
                  <a:latin typeface="Times New Roman" pitchFamily="18" charset="0"/>
                </a:rPr>
                <a:t>  </a:t>
              </a:r>
            </a:p>
            <a:p>
              <a:endParaRPr lang="en-US" altLang="zh-CN" b="1" smtClean="0">
                <a:solidFill>
                  <a:srgbClr val="FFFF00"/>
                </a:solidFill>
                <a:latin typeface="Times New Roman" pitchFamily="18" charset="0"/>
              </a:endParaRPr>
            </a:p>
            <a:p>
              <a:r>
                <a:rPr lang="en-US" altLang="zh-CN" b="1" smtClean="0">
                  <a:solidFill>
                    <a:srgbClr val="FFFF00"/>
                  </a:solidFill>
                  <a:latin typeface="Times New Roman" pitchFamily="18" charset="0"/>
                </a:rPr>
                <a:t>        </a:t>
              </a:r>
              <a:r>
                <a:rPr lang="zh-CN" altLang="en-US" b="1" smtClean="0">
                  <a:solidFill>
                    <a:srgbClr val="FFFF00"/>
                  </a:solidFill>
                  <a:latin typeface="Times New Roman" pitchFamily="18" charset="0"/>
                </a:rPr>
                <a:t>同学们</a:t>
              </a:r>
              <a:r>
                <a:rPr lang="zh-CN" altLang="en-US" b="1">
                  <a:solidFill>
                    <a:srgbClr val="FFFF00"/>
                  </a:solidFill>
                  <a:latin typeface="Times New Roman" pitchFamily="18" charset="0"/>
                </a:rPr>
                <a:t>，当你忧伤彷徨时，当你踌躇满志时，你将用什么样的景来诠释你的情呢？</a:t>
              </a:r>
            </a:p>
          </p:txBody>
        </p:sp>
        <p:sp>
          <p:nvSpPr>
            <p:cNvPr id="195589" name="Rectangle 5"/>
            <p:cNvSpPr/>
            <p:nvPr/>
          </p:nvSpPr>
          <p:spPr>
            <a:xfrm>
              <a:off x="192" y="2160"/>
              <a:ext cx="5760" cy="1439"/>
            </a:xfrm>
            <a:prstGeom prst="rect">
              <a:avLst/>
            </a:prstGeom>
            <a:noFill/>
            <a:ln w="9525">
              <a:noFill/>
            </a:ln>
          </p:spPr>
          <p:txBody>
            <a:bodyPr wrap="square">
              <a:spAutoFit/>
            </a:bodyPr>
            <a:lstStyle/>
            <a:p>
              <a:pPr>
                <a:lnSpc>
                  <a:spcPct val="150000"/>
                </a:lnSpc>
              </a:pPr>
              <a:r>
                <a:rPr lang="en-US" altLang="zh-CN" sz="6000">
                  <a:solidFill>
                    <a:srgbClr val="2D0FE3"/>
                  </a:solidFill>
                  <a:latin typeface="Times New Roman" pitchFamily="18" charset="0"/>
                </a:rPr>
                <a:t>     </a:t>
              </a:r>
              <a:r>
                <a:rPr lang="zh-CN" altLang="en-US" sz="4000" b="1">
                  <a:solidFill>
                    <a:srgbClr val="FFFF00"/>
                  </a:solidFill>
                  <a:latin typeface="Times New Roman" pitchFamily="18" charset="0"/>
                </a:rPr>
                <a:t>请用</a:t>
              </a:r>
              <a:r>
                <a:rPr lang="en-US" altLang="zh-CN" sz="4000" b="1">
                  <a:solidFill>
                    <a:srgbClr val="FFFF00"/>
                  </a:solidFill>
                  <a:latin typeface="Times New Roman" pitchFamily="18" charset="0"/>
                </a:rPr>
                <a:t>300</a:t>
              </a:r>
              <a:r>
                <a:rPr lang="zh-CN" altLang="en-US" sz="4000" b="1">
                  <a:solidFill>
                    <a:srgbClr val="FFFF00"/>
                  </a:solidFill>
                  <a:latin typeface="Times New Roman" pitchFamily="18" charset="0"/>
                </a:rPr>
                <a:t>字左右的文字描绘你的精神家园。</a:t>
              </a:r>
            </a:p>
          </p:txBody>
        </p:sp>
      </p:grpSp>
    </p:spTree>
  </p:cSld>
  <p:clrMapOvr>
    <a:masterClrMapping/>
  </p:clrMapOvr>
  <p:transition/>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3491" name="文本框 63490"/>
          <p:cNvSpPr txBox="1"/>
          <p:nvPr/>
        </p:nvSpPr>
        <p:spPr>
          <a:xfrm>
            <a:off x="2627313" y="1773238"/>
            <a:ext cx="1441450" cy="641350"/>
          </a:xfrm>
          <a:prstGeom prst="rect">
            <a:avLst/>
          </a:prstGeom>
          <a:noFill/>
          <a:ln w="9525">
            <a:noFill/>
          </a:ln>
        </p:spPr>
        <p:txBody>
          <a:bodyPr>
            <a:spAutoFit/>
          </a:bodyPr>
          <a:lstStyle/>
          <a:p>
            <a:pPr algn="ctr">
              <a:spcBef>
                <a:spcPct val="50000"/>
              </a:spcBef>
              <a:buClr>
                <a:schemeClr val="bg1"/>
              </a:buClr>
            </a:pPr>
            <a:r>
              <a:rPr lang="zh-CN" altLang="en-US" sz="3600">
                <a:latin typeface="Times New Roman" pitchFamily="18" charset="0"/>
                <a:ea typeface="华文新魏" pitchFamily="2" charset="-122"/>
              </a:rPr>
              <a:t>荷塘</a:t>
            </a:r>
          </a:p>
        </p:txBody>
      </p:sp>
      <p:sp>
        <p:nvSpPr>
          <p:cNvPr id="63492" name="文本框 63491"/>
          <p:cNvSpPr txBox="1"/>
          <p:nvPr/>
        </p:nvSpPr>
        <p:spPr>
          <a:xfrm>
            <a:off x="5003800" y="1844675"/>
            <a:ext cx="2449513" cy="457200"/>
          </a:xfrm>
          <a:prstGeom prst="rect">
            <a:avLst/>
          </a:prstGeom>
          <a:noFill/>
          <a:ln w="9525">
            <a:noFill/>
          </a:ln>
        </p:spPr>
        <p:txBody>
          <a:bodyPr>
            <a:spAutoFit/>
          </a:bodyPr>
          <a:lstStyle/>
          <a:p>
            <a:pPr algn="ctr">
              <a:spcBef>
                <a:spcPct val="50000"/>
              </a:spcBef>
            </a:pPr>
            <a:endParaRPr lang="zh-CN" altLang="en-US" sz="2400">
              <a:solidFill>
                <a:schemeClr val="bg1"/>
              </a:solidFill>
              <a:latin typeface="Times New Roman" pitchFamily="18" charset="0"/>
            </a:endParaRPr>
          </a:p>
        </p:txBody>
      </p:sp>
      <p:sp>
        <p:nvSpPr>
          <p:cNvPr id="63493" name="文本框 63492"/>
          <p:cNvSpPr txBox="1"/>
          <p:nvPr/>
        </p:nvSpPr>
        <p:spPr>
          <a:xfrm>
            <a:off x="6300788" y="1844675"/>
            <a:ext cx="1655762" cy="641350"/>
          </a:xfrm>
          <a:prstGeom prst="rect">
            <a:avLst/>
          </a:prstGeom>
          <a:noFill/>
          <a:ln w="9525">
            <a:noFill/>
          </a:ln>
        </p:spPr>
        <p:txBody>
          <a:bodyPr>
            <a:spAutoFit/>
          </a:bodyPr>
          <a:lstStyle/>
          <a:p>
            <a:pPr algn="ctr">
              <a:spcBef>
                <a:spcPct val="50000"/>
              </a:spcBef>
              <a:buClr>
                <a:schemeClr val="bg1"/>
              </a:buClr>
            </a:pPr>
            <a:r>
              <a:rPr lang="zh-CN" altLang="en-US" sz="3600">
                <a:latin typeface="Times New Roman" pitchFamily="18" charset="0"/>
                <a:ea typeface="华文新魏" pitchFamily="2" charset="-122"/>
              </a:rPr>
              <a:t>月光</a:t>
            </a:r>
          </a:p>
        </p:txBody>
      </p:sp>
      <p:sp>
        <p:nvSpPr>
          <p:cNvPr id="63494" name="文本框 63493"/>
          <p:cNvSpPr txBox="1"/>
          <p:nvPr/>
        </p:nvSpPr>
        <p:spPr>
          <a:xfrm>
            <a:off x="7740650" y="4076700"/>
            <a:ext cx="733425" cy="1223963"/>
          </a:xfrm>
          <a:prstGeom prst="rect">
            <a:avLst/>
          </a:prstGeom>
          <a:noFill/>
          <a:ln w="9525">
            <a:noFill/>
          </a:ln>
        </p:spPr>
        <p:txBody>
          <a:bodyPr vert="eaVert">
            <a:spAutoFit/>
          </a:bodyPr>
          <a:lstStyle/>
          <a:p>
            <a:pPr algn="ctr">
              <a:spcBef>
                <a:spcPct val="50000"/>
              </a:spcBef>
              <a:buClr>
                <a:schemeClr val="bg1"/>
              </a:buClr>
            </a:pPr>
            <a:r>
              <a:rPr lang="zh-CN" altLang="en-US" sz="3600">
                <a:latin typeface="Times New Roman" pitchFamily="18" charset="0"/>
                <a:ea typeface="楷体_GB2312" pitchFamily="1" charset="-122"/>
              </a:rPr>
              <a:t>四周</a:t>
            </a:r>
          </a:p>
        </p:txBody>
      </p:sp>
      <p:sp>
        <p:nvSpPr>
          <p:cNvPr id="63495" name="文本框 63494"/>
          <p:cNvSpPr txBox="1"/>
          <p:nvPr/>
        </p:nvSpPr>
        <p:spPr>
          <a:xfrm>
            <a:off x="3203575" y="5589588"/>
            <a:ext cx="2376488" cy="641350"/>
          </a:xfrm>
          <a:prstGeom prst="rect">
            <a:avLst/>
          </a:prstGeom>
          <a:noFill/>
          <a:ln w="9525">
            <a:noFill/>
          </a:ln>
        </p:spPr>
        <p:txBody>
          <a:bodyPr>
            <a:spAutoFit/>
          </a:bodyPr>
          <a:lstStyle/>
          <a:p>
            <a:pPr algn="ctr">
              <a:spcBef>
                <a:spcPct val="50000"/>
              </a:spcBef>
              <a:buClr>
                <a:schemeClr val="bg1"/>
              </a:buClr>
            </a:pPr>
            <a:r>
              <a:rPr lang="zh-CN" altLang="en-US" sz="3600">
                <a:latin typeface="Times New Roman" pitchFamily="18" charset="0"/>
                <a:ea typeface="华文楷体" pitchFamily="2" charset="-122"/>
              </a:rPr>
              <a:t>联想</a:t>
            </a:r>
          </a:p>
        </p:txBody>
      </p:sp>
      <p:sp>
        <p:nvSpPr>
          <p:cNvPr id="63496" name="文本框 63495"/>
          <p:cNvSpPr txBox="1"/>
          <p:nvPr/>
        </p:nvSpPr>
        <p:spPr>
          <a:xfrm>
            <a:off x="1258888" y="2924175"/>
            <a:ext cx="1008062" cy="1190625"/>
          </a:xfrm>
          <a:prstGeom prst="rect">
            <a:avLst/>
          </a:prstGeom>
          <a:noFill/>
          <a:ln w="9525">
            <a:noFill/>
          </a:ln>
        </p:spPr>
        <p:txBody>
          <a:bodyPr>
            <a:spAutoFit/>
          </a:bodyPr>
          <a:lstStyle/>
          <a:p>
            <a:pPr algn="ctr">
              <a:spcBef>
                <a:spcPct val="50000"/>
              </a:spcBef>
              <a:buClr>
                <a:schemeClr val="bg1"/>
              </a:buClr>
            </a:pPr>
            <a:r>
              <a:rPr lang="zh-CN" altLang="en-US" sz="3600">
                <a:latin typeface="Times New Roman" pitchFamily="18" charset="0"/>
                <a:ea typeface="隶书" pitchFamily="1" charset="-122"/>
              </a:rPr>
              <a:t>小路</a:t>
            </a:r>
          </a:p>
        </p:txBody>
      </p:sp>
      <p:sp>
        <p:nvSpPr>
          <p:cNvPr id="63497" name="文本框 63496"/>
          <p:cNvSpPr txBox="1"/>
          <p:nvPr/>
        </p:nvSpPr>
        <p:spPr>
          <a:xfrm>
            <a:off x="250825" y="4005263"/>
            <a:ext cx="1187450" cy="641350"/>
          </a:xfrm>
          <a:prstGeom prst="rect">
            <a:avLst/>
          </a:prstGeom>
          <a:noFill/>
          <a:ln w="9525">
            <a:noFill/>
          </a:ln>
        </p:spPr>
        <p:txBody>
          <a:bodyPr>
            <a:spAutoFit/>
          </a:bodyPr>
          <a:lstStyle/>
          <a:p>
            <a:pPr algn="ctr">
              <a:spcBef>
                <a:spcPct val="50000"/>
              </a:spcBef>
              <a:buClr>
                <a:schemeClr val="bg1"/>
              </a:buClr>
            </a:pPr>
            <a:r>
              <a:rPr lang="zh-CN" altLang="en-US" sz="3600">
                <a:solidFill>
                  <a:srgbClr val="00CC99"/>
                </a:solidFill>
                <a:latin typeface="Times New Roman" pitchFamily="18" charset="0"/>
                <a:ea typeface="华文楷体" pitchFamily="2" charset="-122"/>
              </a:rPr>
              <a:t>家</a:t>
            </a:r>
          </a:p>
        </p:txBody>
      </p:sp>
      <p:pic>
        <p:nvPicPr>
          <p:cNvPr id="63498" name="图片 63497" descr="0107"/>
          <p:cNvPicPr>
            <a:picLocks noChangeAspect="1"/>
          </p:cNvPicPr>
          <p:nvPr/>
        </p:nvPicPr>
        <p:blipFill>
          <a:blip r:embed="rId2"/>
          <a:stretch>
            <a:fillRect/>
          </a:stretch>
        </p:blipFill>
        <p:spPr>
          <a:xfrm>
            <a:off x="179388" y="2852738"/>
            <a:ext cx="1152525" cy="1152525"/>
          </a:xfrm>
          <a:prstGeom prst="rect">
            <a:avLst/>
          </a:prstGeom>
          <a:noFill/>
          <a:ln w="9525">
            <a:noFill/>
          </a:ln>
        </p:spPr>
      </p:pic>
      <p:sp>
        <p:nvSpPr>
          <p:cNvPr id="63499" name="文本框 63498"/>
          <p:cNvSpPr txBox="1"/>
          <p:nvPr/>
        </p:nvSpPr>
        <p:spPr>
          <a:xfrm>
            <a:off x="0" y="1196975"/>
            <a:ext cx="4176713" cy="641350"/>
          </a:xfrm>
          <a:prstGeom prst="rect">
            <a:avLst/>
          </a:prstGeom>
          <a:noFill/>
          <a:ln w="9525">
            <a:noFill/>
          </a:ln>
        </p:spPr>
        <p:txBody>
          <a:bodyPr>
            <a:spAutoFit/>
          </a:bodyPr>
          <a:lstStyle/>
          <a:p>
            <a:pPr algn="ctr">
              <a:spcBef>
                <a:spcPct val="50000"/>
              </a:spcBef>
              <a:buClr>
                <a:schemeClr val="bg1"/>
              </a:buClr>
            </a:pPr>
            <a:r>
              <a:rPr lang="zh-CN" altLang="en-US" sz="3600" b="1">
                <a:solidFill>
                  <a:schemeClr val="hlink"/>
                </a:solidFill>
                <a:latin typeface="Times New Roman" pitchFamily="18" charset="0"/>
                <a:ea typeface="黑体" pitchFamily="49" charset="-122"/>
              </a:rPr>
              <a:t>线索（游踪）</a:t>
            </a:r>
          </a:p>
        </p:txBody>
      </p:sp>
      <p:pic>
        <p:nvPicPr>
          <p:cNvPr id="63500" name="图片 63499" descr="未命名"/>
          <p:cNvPicPr>
            <a:picLocks noChangeAspect="1"/>
          </p:cNvPicPr>
          <p:nvPr/>
        </p:nvPicPr>
        <p:blipFill>
          <a:blip r:embed="rId3"/>
          <a:stretch>
            <a:fillRect/>
          </a:stretch>
        </p:blipFill>
        <p:spPr>
          <a:xfrm>
            <a:off x="-180975" y="0"/>
            <a:ext cx="9685338" cy="1125538"/>
          </a:xfrm>
          <a:prstGeom prst="rect">
            <a:avLst/>
          </a:prstGeom>
          <a:noFill/>
          <a:ln w="9525">
            <a:noFill/>
          </a:ln>
        </p:spPr>
      </p:pic>
      <p:sp>
        <p:nvSpPr>
          <p:cNvPr id="63501" name="直接连接符 63500"/>
          <p:cNvSpPr/>
          <p:nvPr/>
        </p:nvSpPr>
        <p:spPr>
          <a:xfrm flipV="1">
            <a:off x="1835150" y="2133600"/>
            <a:ext cx="936625" cy="719138"/>
          </a:xfrm>
          <a:prstGeom prst="line">
            <a:avLst/>
          </a:prstGeom>
          <a:ln w="38100" cap="flat" cmpd="sng">
            <a:solidFill>
              <a:schemeClr val="tx1"/>
            </a:solidFill>
            <a:prstDash val="solid"/>
            <a:headEnd type="none" w="med" len="lg"/>
            <a:tailEnd type="arrow" w="med" len="med"/>
          </a:ln>
        </p:spPr>
        <p:txBody>
          <a:bodyPr/>
          <a:lstStyle/>
          <a:p/>
        </p:txBody>
      </p:sp>
      <p:sp>
        <p:nvSpPr>
          <p:cNvPr id="63502" name="直接连接符 63501"/>
          <p:cNvSpPr/>
          <p:nvPr/>
        </p:nvSpPr>
        <p:spPr>
          <a:xfrm>
            <a:off x="3995738" y="2132013"/>
            <a:ext cx="2592387" cy="1587"/>
          </a:xfrm>
          <a:prstGeom prst="line">
            <a:avLst/>
          </a:prstGeom>
          <a:ln w="38100" cap="flat" cmpd="sng">
            <a:solidFill>
              <a:schemeClr val="tx1"/>
            </a:solidFill>
            <a:prstDash val="solid"/>
            <a:headEnd type="none" w="med" len="med"/>
            <a:tailEnd type="arrow" w="med" len="med"/>
          </a:ln>
        </p:spPr>
        <p:txBody>
          <a:bodyPr/>
          <a:lstStyle/>
          <a:p/>
        </p:txBody>
      </p:sp>
      <p:sp>
        <p:nvSpPr>
          <p:cNvPr id="63503" name="直接连接符 63502"/>
          <p:cNvSpPr/>
          <p:nvPr/>
        </p:nvSpPr>
        <p:spPr>
          <a:xfrm>
            <a:off x="7596188" y="2636838"/>
            <a:ext cx="504825" cy="1439862"/>
          </a:xfrm>
          <a:prstGeom prst="line">
            <a:avLst/>
          </a:prstGeom>
          <a:ln w="38100" cap="flat" cmpd="sng">
            <a:solidFill>
              <a:schemeClr val="tx1"/>
            </a:solidFill>
            <a:prstDash val="solid"/>
            <a:headEnd type="none" w="med" len="lg"/>
            <a:tailEnd type="arrow" w="med" len="med"/>
          </a:ln>
        </p:spPr>
        <p:txBody>
          <a:bodyPr/>
          <a:lstStyle/>
          <a:p/>
        </p:txBody>
      </p:sp>
      <p:sp>
        <p:nvSpPr>
          <p:cNvPr id="63504" name="直接连接符 63503"/>
          <p:cNvSpPr/>
          <p:nvPr/>
        </p:nvSpPr>
        <p:spPr>
          <a:xfrm flipH="1">
            <a:off x="5148263" y="5300663"/>
            <a:ext cx="2663825" cy="649287"/>
          </a:xfrm>
          <a:prstGeom prst="line">
            <a:avLst/>
          </a:prstGeom>
          <a:ln w="38100" cap="flat" cmpd="sng">
            <a:solidFill>
              <a:schemeClr val="tx1"/>
            </a:solidFill>
            <a:prstDash val="solid"/>
            <a:headEnd type="none" w="med" len="lg"/>
            <a:tailEnd type="arrow" w="med" len="med"/>
          </a:ln>
        </p:spPr>
        <p:txBody>
          <a:bodyPr/>
          <a:lstStyle/>
          <a:p/>
        </p:txBody>
      </p:sp>
      <p:sp>
        <p:nvSpPr>
          <p:cNvPr id="63505" name="直接连接符 63504"/>
          <p:cNvSpPr/>
          <p:nvPr/>
        </p:nvSpPr>
        <p:spPr>
          <a:xfrm flipH="1" flipV="1">
            <a:off x="1692275" y="4437063"/>
            <a:ext cx="2016125" cy="1439862"/>
          </a:xfrm>
          <a:prstGeom prst="line">
            <a:avLst/>
          </a:prstGeom>
          <a:ln w="38100" cap="flat" cmpd="sng">
            <a:solidFill>
              <a:schemeClr val="tx1"/>
            </a:solidFill>
            <a:prstDash val="solid"/>
            <a:headEnd type="none" w="med" len="lg"/>
            <a:tailEnd type="arrow" w="med" len="med"/>
          </a:ln>
        </p:spPr>
        <p:txBody>
          <a:bodyPr/>
          <a:lstStyle/>
          <a:p/>
        </p:txBody>
      </p:sp>
      <p:pic>
        <p:nvPicPr>
          <p:cNvPr id="63507" name="图片 63506" descr="12413267_192320272136_2"/>
          <p:cNvPicPr>
            <a:picLocks noChangeAspect="1"/>
          </p:cNvPicPr>
          <p:nvPr/>
        </p:nvPicPr>
        <p:blipFill>
          <a:blip r:embed="rId4"/>
          <a:stretch>
            <a:fillRect/>
          </a:stretch>
        </p:blipFill>
        <p:spPr>
          <a:xfrm>
            <a:off x="2987675" y="2636838"/>
            <a:ext cx="4248150" cy="27336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3507"/>
                                        </p:tgtEl>
                                        <p:attrNameLst>
                                          <p:attrName>style.visibility</p:attrName>
                                        </p:attrNameLst>
                                      </p:cBhvr>
                                      <p:to>
                                        <p:strVal val="visible"/>
                                      </p:to>
                                    </p:set>
                                    <p:anim calcmode="lin" valueType="num">
                                      <p:cBhvr>
                                        <p:cTn id="7" dur="1000" fill="hold"/>
                                        <p:tgtEl>
                                          <p:spTgt spid="63507"/>
                                        </p:tgtEl>
                                        <p:attrNameLst>
                                          <p:attrName>ppt_w</p:attrName>
                                        </p:attrNameLst>
                                      </p:cBhvr>
                                      <p:tavLst>
                                        <p:tav tm="0">
                                          <p:val>
                                            <p:strVal val="#ppt_w+.3"/>
                                          </p:val>
                                        </p:tav>
                                        <p:tav tm="100000">
                                          <p:val>
                                            <p:strVal val="#ppt_w"/>
                                          </p:val>
                                        </p:tav>
                                      </p:tavLst>
                                    </p:anim>
                                    <p:anim calcmode="lin" valueType="num">
                                      <p:cBhvr>
                                        <p:cTn id="8" dur="1000" fill="hold"/>
                                        <p:tgtEl>
                                          <p:spTgt spid="63507"/>
                                        </p:tgtEl>
                                        <p:attrNameLst>
                                          <p:attrName>ppt_h</p:attrName>
                                        </p:attrNameLst>
                                      </p:cBhvr>
                                      <p:tavLst>
                                        <p:tav tm="0">
                                          <p:val>
                                            <p:strVal val="#ppt_h"/>
                                          </p:val>
                                        </p:tav>
                                        <p:tav tm="100000">
                                          <p:val>
                                            <p:strVal val="#ppt_h"/>
                                          </p:val>
                                        </p:tav>
                                      </p:tavLst>
                                    </p:anim>
                                    <p:animEffect transition="in" filter="fade">
                                      <p:cBhvr>
                                        <p:cTn id="9" dur="1000"/>
                                        <p:tgtEl>
                                          <p:spTgt spid="63507"/>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1" presetClass="entr" presetSubtype="4" fill="hold" nodeType="clickEffect">
                                  <p:stCondLst>
                                    <p:cond delay="0"/>
                                  </p:stCondLst>
                                  <p:childTnLst>
                                    <p:set>
                                      <p:cBhvr>
                                        <p:cTn id="14" dur="1" fill="hold">
                                          <p:stCondLst>
                                            <p:cond delay="0"/>
                                          </p:stCondLst>
                                        </p:cTn>
                                        <p:tgtEl>
                                          <p:spTgt spid="63498"/>
                                        </p:tgtEl>
                                        <p:attrNameLst>
                                          <p:attrName>style.visibility</p:attrName>
                                        </p:attrNameLst>
                                      </p:cBhvr>
                                      <p:to>
                                        <p:strVal val="visible"/>
                                      </p:to>
                                    </p:set>
                                    <p:animEffect transition="in" filter="wheel(4)">
                                      <p:cBhvr>
                                        <p:cTn id="15" dur="1000"/>
                                        <p:tgtEl>
                                          <p:spTgt spid="63498"/>
                                        </p:tgtEl>
                                      </p:cBhvr>
                                    </p:animEffect>
                                  </p:childTnLst>
                                </p:cTn>
                              </p:par>
                            </p:childTnLst>
                          </p:cTn>
                        </p:par>
                        <p:par>
                          <p:cTn id="16" fill="hold" nodeType="withGroup">
                            <p:stCondLst>
                              <p:cond delay="1000"/>
                            </p:stCondLst>
                            <p:childTnLst>
                              <p:par>
                                <p:cTn id="17" presetID="12" presetClass="entr" presetSubtype="4" fill="hold" grpId="5" nodeType="afterEffect">
                                  <p:childTnLst>
                                    <p:set>
                                      <p:cBhvr>
                                        <p:cTn id="18" dur="1" fill="hold">
                                          <p:stCondLst>
                                            <p:cond delay="0"/>
                                          </p:stCondLst>
                                        </p:cTn>
                                        <p:tgtEl>
                                          <p:spTgt spid="63497"/>
                                        </p:tgtEl>
                                        <p:attrNameLst>
                                          <p:attrName>style.visibility</p:attrName>
                                        </p:attrNameLst>
                                      </p:cBhvr>
                                      <p:to>
                                        <p:strVal val="visible"/>
                                      </p:to>
                                    </p:set>
                                    <p:animEffect transition="in" filter="slide(fromBottom)">
                                      <p:cBhvr>
                                        <p:cTn id="19" dur="500"/>
                                        <p:tgtEl>
                                          <p:spTgt spid="6349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grpId="4" nodeType="clickEffect">
                                  <p:stCondLst>
                                    <p:cond delay="0"/>
                                  </p:stCondLst>
                                  <p:childTnLst>
                                    <p:set>
                                      <p:cBhvr>
                                        <p:cTn id="24" dur="1" fill="hold">
                                          <p:stCondLst>
                                            <p:cond delay="0"/>
                                          </p:stCondLst>
                                        </p:cTn>
                                        <p:tgtEl>
                                          <p:spTgt spid="63496"/>
                                        </p:tgtEl>
                                        <p:attrNameLst>
                                          <p:attrName>style.visibility</p:attrName>
                                        </p:attrNameLst>
                                      </p:cBhvr>
                                      <p:to>
                                        <p:strVal val="visible"/>
                                      </p:to>
                                    </p:set>
                                    <p:anim calcmode="lin" valueType="num">
                                      <p:cBhvr additive="base">
                                        <p:cTn id="25" dur="500" fill="hold"/>
                                        <p:tgtEl>
                                          <p:spTgt spid="63496"/>
                                        </p:tgtEl>
                                        <p:attrNameLst>
                                          <p:attrName>ppt_x</p:attrName>
                                        </p:attrNameLst>
                                      </p:cBhvr>
                                      <p:tavLst>
                                        <p:tav tm="0">
                                          <p:val>
                                            <p:strVal val="#ppt_x"/>
                                          </p:val>
                                        </p:tav>
                                        <p:tav tm="100000">
                                          <p:val>
                                            <p:strVal val="#ppt_x"/>
                                          </p:val>
                                        </p:tav>
                                      </p:tavLst>
                                    </p:anim>
                                    <p:anim calcmode="lin" valueType="num">
                                      <p:cBhvr additive="base">
                                        <p:cTn id="26" dur="500" fill="hold"/>
                                        <p:tgtEl>
                                          <p:spTgt spid="6349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9" presetClass="entr" presetSubtype="0" fill="hold" nodeType="clickEffect">
                                  <p:stCondLst>
                                    <p:cond delay="0"/>
                                  </p:stCondLst>
                                  <p:childTnLst>
                                    <p:set>
                                      <p:cBhvr>
                                        <p:cTn id="31" dur="1" fill="hold">
                                          <p:stCondLst>
                                            <p:cond delay="0"/>
                                          </p:stCondLst>
                                        </p:cTn>
                                        <p:tgtEl>
                                          <p:spTgt spid="63501"/>
                                        </p:tgtEl>
                                        <p:attrNameLst>
                                          <p:attrName>style.visibility</p:attrName>
                                        </p:attrNameLst>
                                      </p:cBhvr>
                                      <p:to>
                                        <p:strVal val="visible"/>
                                      </p:to>
                                    </p:set>
                                    <p:animEffect transition="in" filter="dissolve">
                                      <p:cBhvr>
                                        <p:cTn id="32" dur="500"/>
                                        <p:tgtEl>
                                          <p:spTgt spid="63501"/>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63491"/>
                                        </p:tgtEl>
                                        <p:attrNameLst>
                                          <p:attrName>style.visibility</p:attrName>
                                        </p:attrNameLst>
                                      </p:cBhvr>
                                      <p:to>
                                        <p:strVal val="visible"/>
                                      </p:to>
                                    </p:set>
                                    <p:anim calcmode="lin" valueType="num">
                                      <p:cBhvr additive="base">
                                        <p:cTn id="38" dur="500" fill="hold"/>
                                        <p:tgtEl>
                                          <p:spTgt spid="63491"/>
                                        </p:tgtEl>
                                        <p:attrNameLst>
                                          <p:attrName>ppt_x</p:attrName>
                                        </p:attrNameLst>
                                      </p:cBhvr>
                                      <p:tavLst>
                                        <p:tav tm="0">
                                          <p:val>
                                            <p:strVal val="0-#ppt_w/2"/>
                                          </p:val>
                                        </p:tav>
                                        <p:tav tm="100000">
                                          <p:val>
                                            <p:strVal val="#ppt_x"/>
                                          </p:val>
                                        </p:tav>
                                      </p:tavLst>
                                    </p:anim>
                                    <p:anim calcmode="lin" valueType="num">
                                      <p:cBhvr additive="base">
                                        <p:cTn id="39" dur="500" fill="hold"/>
                                        <p:tgtEl>
                                          <p:spTgt spid="63491"/>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9" presetClass="entr" presetSubtype="0" fill="hold" nodeType="clickEffect">
                                  <p:stCondLst>
                                    <p:cond delay="0"/>
                                  </p:stCondLst>
                                  <p:childTnLst>
                                    <p:set>
                                      <p:cBhvr>
                                        <p:cTn id="44" dur="1" fill="hold">
                                          <p:stCondLst>
                                            <p:cond delay="0"/>
                                          </p:stCondLst>
                                        </p:cTn>
                                        <p:tgtEl>
                                          <p:spTgt spid="63502"/>
                                        </p:tgtEl>
                                        <p:attrNameLst>
                                          <p:attrName>style.visibility</p:attrName>
                                        </p:attrNameLst>
                                      </p:cBhvr>
                                      <p:to>
                                        <p:strVal val="visible"/>
                                      </p:to>
                                    </p:set>
                                    <p:animEffect transition="in" filter="dissolve">
                                      <p:cBhvr>
                                        <p:cTn id="45" dur="500"/>
                                        <p:tgtEl>
                                          <p:spTgt spid="63502"/>
                                        </p:tgtEl>
                                      </p:cBhvr>
                                    </p:animEffec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2" presetClass="entr" presetSubtype="1" fill="hold" grpId="1" nodeType="clickEffect">
                                  <p:stCondLst>
                                    <p:cond delay="0"/>
                                  </p:stCondLst>
                                  <p:childTnLst>
                                    <p:set>
                                      <p:cBhvr>
                                        <p:cTn id="50" dur="1" fill="hold">
                                          <p:stCondLst>
                                            <p:cond delay="0"/>
                                          </p:stCondLst>
                                        </p:cTn>
                                        <p:tgtEl>
                                          <p:spTgt spid="63493"/>
                                        </p:tgtEl>
                                        <p:attrNameLst>
                                          <p:attrName>style.visibility</p:attrName>
                                        </p:attrNameLst>
                                      </p:cBhvr>
                                      <p:to>
                                        <p:strVal val="visible"/>
                                      </p:to>
                                    </p:set>
                                    <p:anim calcmode="lin" valueType="num">
                                      <p:cBhvr additive="base">
                                        <p:cTn id="51" dur="500" fill="hold"/>
                                        <p:tgtEl>
                                          <p:spTgt spid="63493"/>
                                        </p:tgtEl>
                                        <p:attrNameLst>
                                          <p:attrName>ppt_x</p:attrName>
                                        </p:attrNameLst>
                                      </p:cBhvr>
                                      <p:tavLst>
                                        <p:tav tm="0">
                                          <p:val>
                                            <p:strVal val="#ppt_x"/>
                                          </p:val>
                                        </p:tav>
                                        <p:tav tm="100000">
                                          <p:val>
                                            <p:strVal val="#ppt_x"/>
                                          </p:val>
                                        </p:tav>
                                      </p:tavLst>
                                    </p:anim>
                                    <p:anim calcmode="lin" valueType="num">
                                      <p:cBhvr additive="base">
                                        <p:cTn id="52" dur="500" fill="hold"/>
                                        <p:tgtEl>
                                          <p:spTgt spid="63493"/>
                                        </p:tgtEl>
                                        <p:attrNameLst>
                                          <p:attrName>ppt_y</p:attrName>
                                        </p:attrNameLst>
                                      </p:cBhvr>
                                      <p:tavLst>
                                        <p:tav tm="0">
                                          <p:val>
                                            <p:strVal val="0-#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9" presetClass="entr" presetSubtype="0" fill="hold" nodeType="clickEffect">
                                  <p:stCondLst>
                                    <p:cond delay="0"/>
                                  </p:stCondLst>
                                  <p:childTnLst>
                                    <p:set>
                                      <p:cBhvr>
                                        <p:cTn id="57" dur="1" fill="hold">
                                          <p:stCondLst>
                                            <p:cond delay="0"/>
                                          </p:stCondLst>
                                        </p:cTn>
                                        <p:tgtEl>
                                          <p:spTgt spid="63503"/>
                                        </p:tgtEl>
                                        <p:attrNameLst>
                                          <p:attrName>style.visibility</p:attrName>
                                        </p:attrNameLst>
                                      </p:cBhvr>
                                      <p:to>
                                        <p:strVal val="visible"/>
                                      </p:to>
                                    </p:set>
                                    <p:animEffect transition="in" filter="dissolve">
                                      <p:cBhvr>
                                        <p:cTn id="58" dur="500"/>
                                        <p:tgtEl>
                                          <p:spTgt spid="63503"/>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 presetClass="entr" presetSubtype="2" fill="hold" grpId="2" nodeType="clickEffect">
                                  <p:stCondLst>
                                    <p:cond delay="0"/>
                                  </p:stCondLst>
                                  <p:childTnLst>
                                    <p:set>
                                      <p:cBhvr>
                                        <p:cTn id="63" dur="1" fill="hold">
                                          <p:stCondLst>
                                            <p:cond delay="0"/>
                                          </p:stCondLst>
                                        </p:cTn>
                                        <p:tgtEl>
                                          <p:spTgt spid="63494"/>
                                        </p:tgtEl>
                                        <p:attrNameLst>
                                          <p:attrName>style.visibility</p:attrName>
                                        </p:attrNameLst>
                                      </p:cBhvr>
                                      <p:to>
                                        <p:strVal val="visible"/>
                                      </p:to>
                                    </p:set>
                                    <p:anim calcmode="lin" valueType="num">
                                      <p:cBhvr additive="base">
                                        <p:cTn id="64" dur="500" fill="hold"/>
                                        <p:tgtEl>
                                          <p:spTgt spid="63494"/>
                                        </p:tgtEl>
                                        <p:attrNameLst>
                                          <p:attrName>ppt_x</p:attrName>
                                        </p:attrNameLst>
                                      </p:cBhvr>
                                      <p:tavLst>
                                        <p:tav tm="0">
                                          <p:val>
                                            <p:strVal val="1+#ppt_w/2"/>
                                          </p:val>
                                        </p:tav>
                                        <p:tav tm="100000">
                                          <p:val>
                                            <p:strVal val="#ppt_x"/>
                                          </p:val>
                                        </p:tav>
                                      </p:tavLst>
                                    </p:anim>
                                    <p:anim calcmode="lin" valueType="num">
                                      <p:cBhvr additive="base">
                                        <p:cTn id="65" dur="500" fill="hold"/>
                                        <p:tgtEl>
                                          <p:spTgt spid="63494"/>
                                        </p:tgtEl>
                                        <p:attrNameLst>
                                          <p:attrName>ppt_y</p:attrName>
                                        </p:attrNameLst>
                                      </p:cBhvr>
                                      <p:tavLst>
                                        <p:tav tm="0">
                                          <p:val>
                                            <p:strVal val="#ppt_y"/>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9" presetClass="entr" presetSubtype="0" fill="hold" nodeType="clickEffect">
                                  <p:stCondLst>
                                    <p:cond delay="0"/>
                                  </p:stCondLst>
                                  <p:childTnLst>
                                    <p:set>
                                      <p:cBhvr>
                                        <p:cTn id="70" dur="1" fill="hold">
                                          <p:stCondLst>
                                            <p:cond delay="0"/>
                                          </p:stCondLst>
                                        </p:cTn>
                                        <p:tgtEl>
                                          <p:spTgt spid="63504"/>
                                        </p:tgtEl>
                                        <p:attrNameLst>
                                          <p:attrName>style.visibility</p:attrName>
                                        </p:attrNameLst>
                                      </p:cBhvr>
                                      <p:to>
                                        <p:strVal val="visible"/>
                                      </p:to>
                                    </p:set>
                                    <p:animEffect transition="in" filter="dissolve">
                                      <p:cBhvr>
                                        <p:cTn id="71" dur="500"/>
                                        <p:tgtEl>
                                          <p:spTgt spid="63504"/>
                                        </p:tgtEl>
                                      </p:cBhvr>
                                    </p:animEffect>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4" fill="hold" grpId="3" nodeType="clickEffect">
                                  <p:stCondLst>
                                    <p:cond delay="0"/>
                                  </p:stCondLst>
                                  <p:childTnLst>
                                    <p:set>
                                      <p:cBhvr>
                                        <p:cTn id="76" dur="1" fill="hold">
                                          <p:stCondLst>
                                            <p:cond delay="0"/>
                                          </p:stCondLst>
                                        </p:cTn>
                                        <p:tgtEl>
                                          <p:spTgt spid="63495"/>
                                        </p:tgtEl>
                                        <p:attrNameLst>
                                          <p:attrName>style.visibility</p:attrName>
                                        </p:attrNameLst>
                                      </p:cBhvr>
                                      <p:to>
                                        <p:strVal val="visible"/>
                                      </p:to>
                                    </p:set>
                                    <p:anim calcmode="lin" valueType="num">
                                      <p:cBhvr additive="base">
                                        <p:cTn id="77" dur="500" fill="hold"/>
                                        <p:tgtEl>
                                          <p:spTgt spid="63495"/>
                                        </p:tgtEl>
                                        <p:attrNameLst>
                                          <p:attrName>ppt_x</p:attrName>
                                        </p:attrNameLst>
                                      </p:cBhvr>
                                      <p:tavLst>
                                        <p:tav tm="0">
                                          <p:val>
                                            <p:strVal val="#ppt_x"/>
                                          </p:val>
                                        </p:tav>
                                        <p:tav tm="100000">
                                          <p:val>
                                            <p:strVal val="#ppt_x"/>
                                          </p:val>
                                        </p:tav>
                                      </p:tavLst>
                                    </p:anim>
                                    <p:anim calcmode="lin" valueType="num">
                                      <p:cBhvr additive="base">
                                        <p:cTn id="78" dur="500" fill="hold"/>
                                        <p:tgtEl>
                                          <p:spTgt spid="63495"/>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9" presetClass="entr" presetSubtype="0" fill="hold" nodeType="clickEffect">
                                  <p:stCondLst>
                                    <p:cond delay="0"/>
                                  </p:stCondLst>
                                  <p:childTnLst>
                                    <p:set>
                                      <p:cBhvr>
                                        <p:cTn id="83" dur="1" fill="hold">
                                          <p:stCondLst>
                                            <p:cond delay="0"/>
                                          </p:stCondLst>
                                        </p:cTn>
                                        <p:tgtEl>
                                          <p:spTgt spid="63505"/>
                                        </p:tgtEl>
                                        <p:attrNameLst>
                                          <p:attrName>style.visibility</p:attrName>
                                        </p:attrNameLst>
                                      </p:cBhvr>
                                      <p:to>
                                        <p:strVal val="visible"/>
                                      </p:to>
                                    </p:set>
                                    <p:animEffect transition="in" filter="dissolve">
                                      <p:cBhvr>
                                        <p:cTn id="84" dur="500"/>
                                        <p:tgtEl>
                                          <p:spTgt spid="63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3" grpId="1"/>
      <p:bldP spid="63494" grpId="2"/>
      <p:bldP spid="63495" grpId="3"/>
      <p:bldP spid="63496" grpId="4"/>
      <p:bldP spid="63497" grpId="5"/>
    </p:bldLs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4514" name="云形标注 64513"/>
          <p:cNvSpPr/>
          <p:nvPr/>
        </p:nvSpPr>
        <p:spPr>
          <a:xfrm>
            <a:off x="1285852" y="357166"/>
            <a:ext cx="2879725" cy="863600"/>
          </a:xfrm>
          <a:prstGeom prst="cloudCallout">
            <a:avLst>
              <a:gd name="adj1" fmla="val 31093"/>
              <a:gd name="adj2" fmla="val 107171"/>
            </a:avLst>
          </a:prstGeom>
          <a:solidFill>
            <a:schemeClr val="accent1"/>
          </a:solidFill>
          <a:ln w="9525" cap="flat" cmpd="sng">
            <a:solidFill>
              <a:schemeClr val="tx1"/>
            </a:solidFill>
            <a:prstDash val="solid"/>
            <a:headEnd type="none" w="med" len="med"/>
            <a:tailEnd type="none" w="med" len="med"/>
          </a:ln>
        </p:spPr>
        <p:txBody>
          <a:bodyPr/>
          <a:lstStyle/>
          <a:p>
            <a:pPr algn="ctr" eaLnBrk="0" hangingPunct="0">
              <a:buClr>
                <a:schemeClr val="bg1"/>
              </a:buClr>
            </a:pPr>
            <a:r>
              <a:rPr lang="zh-CN" altLang="en-US" sz="2400" b="1">
                <a:latin typeface="Times New Roman" pitchFamily="18" charset="0"/>
              </a:rPr>
              <a:t>思考、探究</a:t>
            </a:r>
          </a:p>
        </p:txBody>
      </p:sp>
      <p:pic>
        <p:nvPicPr>
          <p:cNvPr id="64515" name="图片 64514" descr="EYE6"/>
          <p:cNvPicPr>
            <a:picLocks noChangeAspect="1"/>
          </p:cNvPicPr>
          <p:nvPr/>
        </p:nvPicPr>
        <p:blipFill>
          <a:blip r:embed="rId2"/>
          <a:stretch>
            <a:fillRect/>
          </a:stretch>
        </p:blipFill>
        <p:spPr>
          <a:xfrm>
            <a:off x="4214810" y="1357298"/>
            <a:ext cx="1296987" cy="1368425"/>
          </a:xfrm>
          <a:prstGeom prst="rect">
            <a:avLst/>
          </a:prstGeom>
          <a:noFill/>
          <a:ln w="9525">
            <a:noFill/>
          </a:ln>
        </p:spPr>
      </p:pic>
      <p:sp>
        <p:nvSpPr>
          <p:cNvPr id="64516" name="文本框 64515"/>
          <p:cNvSpPr txBox="1"/>
          <p:nvPr/>
        </p:nvSpPr>
        <p:spPr>
          <a:xfrm>
            <a:off x="928662" y="3071810"/>
            <a:ext cx="7572428" cy="1822165"/>
          </a:xfrm>
          <a:prstGeom prst="rect">
            <a:avLst/>
          </a:prstGeom>
          <a:noFill/>
          <a:ln w="38100" cap="flat" cmpd="sng">
            <a:solidFill>
              <a:schemeClr val="tx1"/>
            </a:solidFill>
            <a:prstDash val="solid"/>
            <a:miter/>
            <a:headEnd type="none" w="med" len="lg"/>
            <a:tailEnd type="none" w="med" len="med"/>
          </a:ln>
        </p:spPr>
        <p:txBody>
          <a:bodyPr wrap="square">
            <a:spAutoFit/>
          </a:bodyPr>
          <a:lstStyle/>
          <a:p>
            <a:pPr algn="just">
              <a:lnSpc>
                <a:spcPct val="150000"/>
              </a:lnSpc>
              <a:spcBef>
                <a:spcPct val="50000"/>
              </a:spcBef>
              <a:buClr>
                <a:schemeClr val="bg1"/>
              </a:buClr>
            </a:pPr>
            <a:r>
              <a:rPr lang="zh-CN" altLang="en-US" sz="4000" smtClean="0">
                <a:latin typeface="Times New Roman" pitchFamily="18" charset="0"/>
              </a:rPr>
              <a:t>    作者</a:t>
            </a:r>
            <a:r>
              <a:rPr lang="zh-CN" altLang="en-US" sz="4000">
                <a:latin typeface="Times New Roman" pitchFamily="18" charset="0"/>
              </a:rPr>
              <a:t>在游踪各部分表现出的的思想感情有何变化？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0-#ppt_w/2"/>
                                          </p:val>
                                        </p:tav>
                                        <p:tav tm="100000">
                                          <p:val>
                                            <p:strVal val="#ppt_x"/>
                                          </p:val>
                                        </p:tav>
                                      </p:tavLst>
                                    </p:anim>
                                    <p:anim calcmode="lin" valueType="num">
                                      <p:cBhvr additive="base">
                                        <p:cTn id="8" dur="500" fill="hold"/>
                                        <p:tgtEl>
                                          <p:spTgt spid="64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5538" name="矩形 65537"/>
          <p:cNvSpPr/>
          <p:nvPr/>
        </p:nvSpPr>
        <p:spPr>
          <a:xfrm>
            <a:off x="468313" y="333375"/>
            <a:ext cx="2590800" cy="1150938"/>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gradFill>
                <a:latin typeface="宋体" pitchFamily="2" charset="-122"/>
                <a:ea typeface="宋体" pitchFamily="2" charset="-122"/>
              </a:rPr>
              <a:t>作者情感变化</a:t>
            </a:r>
          </a:p>
        </p:txBody>
      </p:sp>
      <p:sp>
        <p:nvSpPr>
          <p:cNvPr id="65539" name="矩形 65538"/>
          <p:cNvSpPr/>
          <p:nvPr/>
        </p:nvSpPr>
        <p:spPr>
          <a:xfrm>
            <a:off x="3635375" y="981075"/>
            <a:ext cx="1657350" cy="1223963"/>
          </a:xfrm>
          <a:prstGeom prst="rect">
            <a:avLst/>
          </a:prstGeom>
          <a:noFill/>
          <a:ln w="38100" cap="flat" cmpd="sng">
            <a:solidFill>
              <a:srgbClr val="0000FF"/>
            </a:solidFill>
            <a:prstDash val="solid"/>
            <a:miter/>
            <a:headEnd type="none" w="med" len="lg"/>
            <a:tailEnd type="none" w="med" len="med"/>
          </a:ln>
        </p:spPr>
        <p:txBody>
          <a:bodyPr/>
          <a:lstStyle/>
          <a:p>
            <a:endParaRPr lang="zh-CN" altLang="en-US"/>
          </a:p>
        </p:txBody>
      </p:sp>
      <p:sp>
        <p:nvSpPr>
          <p:cNvPr id="65540" name="文本框 65539"/>
          <p:cNvSpPr txBox="1"/>
          <p:nvPr/>
        </p:nvSpPr>
        <p:spPr>
          <a:xfrm>
            <a:off x="4067175" y="1341438"/>
            <a:ext cx="1009650" cy="457200"/>
          </a:xfrm>
          <a:prstGeom prst="rect">
            <a:avLst/>
          </a:prstGeom>
          <a:noFill/>
          <a:ln w="38100">
            <a:noFill/>
          </a:ln>
        </p:spPr>
        <p:txBody>
          <a:bodyPr>
            <a:spAutoFit/>
          </a:bodyPr>
          <a:lstStyle/>
          <a:p>
            <a:pPr algn="ctr">
              <a:spcBef>
                <a:spcPct val="50000"/>
              </a:spcBef>
            </a:pPr>
            <a:endParaRPr lang="zh-CN" altLang="en-US" sz="2400">
              <a:solidFill>
                <a:schemeClr val="bg1"/>
              </a:solidFill>
              <a:latin typeface="Times New Roman" pitchFamily="18" charset="0"/>
            </a:endParaRPr>
          </a:p>
        </p:txBody>
      </p:sp>
      <p:sp>
        <p:nvSpPr>
          <p:cNvPr id="65541" name="文本框 65540"/>
          <p:cNvSpPr txBox="1"/>
          <p:nvPr/>
        </p:nvSpPr>
        <p:spPr>
          <a:xfrm>
            <a:off x="3851275" y="1196975"/>
            <a:ext cx="1295400" cy="701675"/>
          </a:xfrm>
          <a:prstGeom prst="rect">
            <a:avLst/>
          </a:prstGeom>
          <a:noFill/>
          <a:ln w="38100">
            <a:noFill/>
          </a:ln>
        </p:spPr>
        <p:txBody>
          <a:bodyPr>
            <a:spAutoFit/>
          </a:bodyPr>
          <a:lstStyle/>
          <a:p>
            <a:pPr algn="ctr">
              <a:spcBef>
                <a:spcPct val="50000"/>
              </a:spcBef>
              <a:buClr>
                <a:schemeClr val="bg1"/>
              </a:buClr>
            </a:pPr>
            <a:r>
              <a:rPr lang="zh-CN" altLang="en-US" sz="4000" b="1">
                <a:latin typeface="Times New Roman" pitchFamily="18" charset="0"/>
              </a:rPr>
              <a:t>离家</a:t>
            </a:r>
          </a:p>
        </p:txBody>
      </p:sp>
      <p:sp>
        <p:nvSpPr>
          <p:cNvPr id="65542" name="矩形 65541"/>
          <p:cNvSpPr/>
          <p:nvPr/>
        </p:nvSpPr>
        <p:spPr>
          <a:xfrm>
            <a:off x="6156325" y="2492375"/>
            <a:ext cx="2160588" cy="1008063"/>
          </a:xfrm>
          <a:prstGeom prst="rect">
            <a:avLst/>
          </a:prstGeom>
          <a:noFill/>
          <a:ln w="38100" cap="flat" cmpd="sng">
            <a:solidFill>
              <a:schemeClr val="accent2"/>
            </a:solidFill>
            <a:prstDash val="solid"/>
            <a:miter/>
            <a:headEnd type="none" w="med" len="lg"/>
            <a:tailEnd type="none" w="med" len="med"/>
          </a:ln>
        </p:spPr>
        <p:txBody>
          <a:bodyPr/>
          <a:lstStyle/>
          <a:p>
            <a:endParaRPr lang="zh-CN" altLang="en-US"/>
          </a:p>
        </p:txBody>
      </p:sp>
      <p:sp>
        <p:nvSpPr>
          <p:cNvPr id="65543" name="文本框 65542"/>
          <p:cNvSpPr txBox="1"/>
          <p:nvPr/>
        </p:nvSpPr>
        <p:spPr>
          <a:xfrm>
            <a:off x="6300788" y="2636838"/>
            <a:ext cx="1871662" cy="701675"/>
          </a:xfrm>
          <a:prstGeom prst="rect">
            <a:avLst/>
          </a:prstGeom>
          <a:noFill/>
          <a:ln w="38100">
            <a:noFill/>
          </a:ln>
        </p:spPr>
        <p:txBody>
          <a:bodyPr>
            <a:spAutoFit/>
          </a:bodyPr>
          <a:lstStyle/>
          <a:p>
            <a:pPr algn="ctr">
              <a:spcBef>
                <a:spcPct val="50000"/>
              </a:spcBef>
              <a:buClr>
                <a:schemeClr val="bg1"/>
              </a:buClr>
            </a:pPr>
            <a:r>
              <a:rPr lang="zh-CN" altLang="en-US" sz="4000" b="1">
                <a:latin typeface="Times New Roman" pitchFamily="18" charset="0"/>
              </a:rPr>
              <a:t>在路上</a:t>
            </a:r>
          </a:p>
        </p:txBody>
      </p:sp>
      <p:sp>
        <p:nvSpPr>
          <p:cNvPr id="65544" name="文本框 65543"/>
          <p:cNvSpPr txBox="1"/>
          <p:nvPr/>
        </p:nvSpPr>
        <p:spPr>
          <a:xfrm>
            <a:off x="6156325" y="3644900"/>
            <a:ext cx="2160588" cy="457200"/>
          </a:xfrm>
          <a:prstGeom prst="rect">
            <a:avLst/>
          </a:prstGeom>
          <a:noFill/>
          <a:ln w="38100">
            <a:noFill/>
          </a:ln>
        </p:spPr>
        <p:txBody>
          <a:bodyPr>
            <a:spAutoFit/>
          </a:bodyPr>
          <a:lstStyle/>
          <a:p>
            <a:pPr algn="ctr">
              <a:spcBef>
                <a:spcPct val="50000"/>
              </a:spcBef>
            </a:pPr>
            <a:endParaRPr lang="zh-CN" altLang="en-US" sz="2400">
              <a:solidFill>
                <a:schemeClr val="bg1"/>
              </a:solidFill>
              <a:latin typeface="Times New Roman" pitchFamily="18" charset="0"/>
            </a:endParaRPr>
          </a:p>
        </p:txBody>
      </p:sp>
      <p:sp>
        <p:nvSpPr>
          <p:cNvPr id="65545" name="文本框 65544"/>
          <p:cNvSpPr txBox="1"/>
          <p:nvPr/>
        </p:nvSpPr>
        <p:spPr>
          <a:xfrm>
            <a:off x="5832475" y="3508375"/>
            <a:ext cx="2987675" cy="641350"/>
          </a:xfrm>
          <a:prstGeom prst="rect">
            <a:avLst/>
          </a:prstGeom>
          <a:noFill/>
          <a:ln w="38100">
            <a:noFill/>
          </a:ln>
        </p:spPr>
        <p:txBody>
          <a:bodyPr>
            <a:spAutoFit/>
          </a:bodyPr>
          <a:lstStyle/>
          <a:p>
            <a:pPr algn="ctr">
              <a:spcBef>
                <a:spcPct val="50000"/>
              </a:spcBef>
              <a:buClr>
                <a:schemeClr val="bg1"/>
              </a:buClr>
            </a:pPr>
            <a:r>
              <a:rPr lang="zh-CN" altLang="en-US" sz="3600" b="1">
                <a:solidFill>
                  <a:srgbClr val="FF0000"/>
                </a:solidFill>
                <a:latin typeface="Times New Roman" pitchFamily="18" charset="0"/>
              </a:rPr>
              <a:t>淡淡的哀愁</a:t>
            </a:r>
          </a:p>
        </p:txBody>
      </p:sp>
      <p:sp>
        <p:nvSpPr>
          <p:cNvPr id="65546" name="矩形 65545"/>
          <p:cNvSpPr/>
          <p:nvPr/>
        </p:nvSpPr>
        <p:spPr>
          <a:xfrm>
            <a:off x="4933950" y="4508500"/>
            <a:ext cx="2951163" cy="1584325"/>
          </a:xfrm>
          <a:prstGeom prst="rect">
            <a:avLst/>
          </a:prstGeom>
          <a:noFill/>
          <a:ln w="38100" cap="flat" cmpd="sng">
            <a:solidFill>
              <a:schemeClr val="accent2"/>
            </a:solidFill>
            <a:prstDash val="solid"/>
            <a:miter/>
            <a:headEnd type="none" w="med" len="lg"/>
            <a:tailEnd type="none" w="med" len="med"/>
          </a:ln>
        </p:spPr>
        <p:txBody>
          <a:bodyPr/>
          <a:lstStyle/>
          <a:p>
            <a:endParaRPr lang="zh-CN" altLang="en-US"/>
          </a:p>
        </p:txBody>
      </p:sp>
      <p:sp>
        <p:nvSpPr>
          <p:cNvPr id="65547" name="文本框 65546"/>
          <p:cNvSpPr txBox="1"/>
          <p:nvPr/>
        </p:nvSpPr>
        <p:spPr>
          <a:xfrm>
            <a:off x="4789488" y="4581525"/>
            <a:ext cx="3311525" cy="701675"/>
          </a:xfrm>
          <a:prstGeom prst="rect">
            <a:avLst/>
          </a:prstGeom>
          <a:noFill/>
          <a:ln w="38100">
            <a:noFill/>
          </a:ln>
        </p:spPr>
        <p:txBody>
          <a:bodyPr>
            <a:spAutoFit/>
          </a:bodyPr>
          <a:lstStyle/>
          <a:p>
            <a:pPr algn="ctr">
              <a:spcBef>
                <a:spcPct val="50000"/>
              </a:spcBef>
              <a:buClr>
                <a:schemeClr val="bg1"/>
              </a:buClr>
            </a:pPr>
            <a:r>
              <a:rPr lang="zh-CN" altLang="en-US" sz="4000" b="1">
                <a:latin typeface="Times New Roman" pitchFamily="18" charset="0"/>
              </a:rPr>
              <a:t>月下荷塘</a:t>
            </a:r>
          </a:p>
        </p:txBody>
      </p:sp>
      <p:sp>
        <p:nvSpPr>
          <p:cNvPr id="65548" name="文本框 65547"/>
          <p:cNvSpPr txBox="1"/>
          <p:nvPr/>
        </p:nvSpPr>
        <p:spPr>
          <a:xfrm>
            <a:off x="4859338" y="5300663"/>
            <a:ext cx="3097212" cy="701675"/>
          </a:xfrm>
          <a:prstGeom prst="rect">
            <a:avLst/>
          </a:prstGeom>
          <a:noFill/>
          <a:ln w="38100">
            <a:noFill/>
          </a:ln>
        </p:spPr>
        <p:txBody>
          <a:bodyPr>
            <a:spAutoFit/>
          </a:bodyPr>
          <a:lstStyle/>
          <a:p>
            <a:pPr algn="ctr">
              <a:spcBef>
                <a:spcPct val="50000"/>
              </a:spcBef>
              <a:buClr>
                <a:schemeClr val="bg1"/>
              </a:buClr>
            </a:pPr>
            <a:r>
              <a:rPr lang="zh-CN" altLang="en-US" sz="4000" b="1">
                <a:latin typeface="Times New Roman" pitchFamily="18" charset="0"/>
              </a:rPr>
              <a:t>塘中月色</a:t>
            </a:r>
          </a:p>
        </p:txBody>
      </p:sp>
      <p:sp>
        <p:nvSpPr>
          <p:cNvPr id="65549" name="矩形 65548"/>
          <p:cNvSpPr/>
          <p:nvPr/>
        </p:nvSpPr>
        <p:spPr>
          <a:xfrm>
            <a:off x="1692275" y="4799013"/>
            <a:ext cx="2592388" cy="1006475"/>
          </a:xfrm>
          <a:prstGeom prst="rect">
            <a:avLst/>
          </a:prstGeom>
          <a:noFill/>
          <a:ln w="38100" cap="flat" cmpd="sng">
            <a:solidFill>
              <a:schemeClr val="accent2"/>
            </a:solidFill>
            <a:prstDash val="solid"/>
            <a:miter/>
            <a:headEnd type="none" w="med" len="lg"/>
            <a:tailEnd type="none" w="med" len="med"/>
          </a:ln>
        </p:spPr>
        <p:txBody>
          <a:bodyPr/>
          <a:lstStyle/>
          <a:p>
            <a:endParaRPr lang="zh-CN" altLang="en-US"/>
          </a:p>
        </p:txBody>
      </p:sp>
      <p:sp>
        <p:nvSpPr>
          <p:cNvPr id="65550" name="文本框 65549"/>
          <p:cNvSpPr txBox="1"/>
          <p:nvPr/>
        </p:nvSpPr>
        <p:spPr>
          <a:xfrm>
            <a:off x="1835150" y="4941888"/>
            <a:ext cx="2232025" cy="701675"/>
          </a:xfrm>
          <a:prstGeom prst="rect">
            <a:avLst/>
          </a:prstGeom>
          <a:noFill/>
          <a:ln w="38100">
            <a:noFill/>
          </a:ln>
        </p:spPr>
        <p:txBody>
          <a:bodyPr>
            <a:spAutoFit/>
          </a:bodyPr>
          <a:lstStyle/>
          <a:p>
            <a:pPr algn="ctr">
              <a:spcBef>
                <a:spcPct val="50000"/>
              </a:spcBef>
              <a:buClr>
                <a:schemeClr val="bg1"/>
              </a:buClr>
            </a:pPr>
            <a:r>
              <a:rPr lang="zh-CN" altLang="en-US" sz="4000" b="1">
                <a:latin typeface="Times New Roman" pitchFamily="18" charset="0"/>
              </a:rPr>
              <a:t>荷塘四周</a:t>
            </a:r>
          </a:p>
        </p:txBody>
      </p:sp>
      <p:sp>
        <p:nvSpPr>
          <p:cNvPr id="65551" name="矩形 65550"/>
          <p:cNvSpPr/>
          <p:nvPr/>
        </p:nvSpPr>
        <p:spPr>
          <a:xfrm>
            <a:off x="611188" y="2636838"/>
            <a:ext cx="2447925" cy="1079500"/>
          </a:xfrm>
          <a:prstGeom prst="rect">
            <a:avLst/>
          </a:prstGeom>
          <a:noFill/>
          <a:ln w="38100" cap="flat" cmpd="sng">
            <a:solidFill>
              <a:schemeClr val="accent2"/>
            </a:solidFill>
            <a:prstDash val="solid"/>
            <a:miter/>
            <a:headEnd type="none" w="med" len="lg"/>
            <a:tailEnd type="none" w="med" len="med"/>
          </a:ln>
        </p:spPr>
        <p:txBody>
          <a:bodyPr/>
          <a:lstStyle/>
          <a:p>
            <a:endParaRPr lang="zh-CN" altLang="en-US"/>
          </a:p>
        </p:txBody>
      </p:sp>
      <p:sp>
        <p:nvSpPr>
          <p:cNvPr id="65552" name="文本框 65551"/>
          <p:cNvSpPr txBox="1"/>
          <p:nvPr/>
        </p:nvSpPr>
        <p:spPr>
          <a:xfrm>
            <a:off x="4787900" y="6021388"/>
            <a:ext cx="3240088" cy="641350"/>
          </a:xfrm>
          <a:prstGeom prst="rect">
            <a:avLst/>
          </a:prstGeom>
          <a:noFill/>
          <a:ln w="38100">
            <a:noFill/>
          </a:ln>
        </p:spPr>
        <p:txBody>
          <a:bodyPr>
            <a:spAutoFit/>
          </a:bodyPr>
          <a:lstStyle/>
          <a:p>
            <a:pPr algn="ctr">
              <a:spcBef>
                <a:spcPct val="50000"/>
              </a:spcBef>
              <a:buClr>
                <a:schemeClr val="bg1"/>
              </a:buClr>
            </a:pPr>
            <a:r>
              <a:rPr lang="zh-CN" altLang="en-US" sz="3600" b="1">
                <a:solidFill>
                  <a:srgbClr val="FF0000"/>
                </a:solidFill>
                <a:latin typeface="Times New Roman" pitchFamily="18" charset="0"/>
              </a:rPr>
              <a:t>淡淡的喜悦</a:t>
            </a:r>
          </a:p>
        </p:txBody>
      </p:sp>
      <p:sp>
        <p:nvSpPr>
          <p:cNvPr id="65553" name="文本框 65552"/>
          <p:cNvSpPr txBox="1"/>
          <p:nvPr/>
        </p:nvSpPr>
        <p:spPr>
          <a:xfrm>
            <a:off x="1619250" y="5805488"/>
            <a:ext cx="2663825" cy="641350"/>
          </a:xfrm>
          <a:prstGeom prst="rect">
            <a:avLst/>
          </a:prstGeom>
          <a:noFill/>
          <a:ln w="38100">
            <a:noFill/>
          </a:ln>
        </p:spPr>
        <p:txBody>
          <a:bodyPr>
            <a:spAutoFit/>
          </a:bodyPr>
          <a:lstStyle/>
          <a:p>
            <a:pPr algn="ctr">
              <a:spcBef>
                <a:spcPct val="50000"/>
              </a:spcBef>
              <a:buClr>
                <a:schemeClr val="bg1"/>
              </a:buClr>
            </a:pPr>
            <a:r>
              <a:rPr lang="zh-CN" altLang="en-US" sz="3600" b="1">
                <a:solidFill>
                  <a:srgbClr val="FF0000"/>
                </a:solidFill>
                <a:latin typeface="Times New Roman" pitchFamily="18" charset="0"/>
              </a:rPr>
              <a:t>难脱愁思</a:t>
            </a:r>
          </a:p>
        </p:txBody>
      </p:sp>
      <p:sp>
        <p:nvSpPr>
          <p:cNvPr id="65554" name="文本框 65553"/>
          <p:cNvSpPr txBox="1"/>
          <p:nvPr/>
        </p:nvSpPr>
        <p:spPr>
          <a:xfrm>
            <a:off x="611188" y="2781300"/>
            <a:ext cx="2484437" cy="701675"/>
          </a:xfrm>
          <a:prstGeom prst="rect">
            <a:avLst/>
          </a:prstGeom>
          <a:noFill/>
          <a:ln w="38100">
            <a:noFill/>
          </a:ln>
        </p:spPr>
        <p:txBody>
          <a:bodyPr>
            <a:spAutoFit/>
          </a:bodyPr>
          <a:lstStyle/>
          <a:p>
            <a:pPr algn="ctr">
              <a:spcBef>
                <a:spcPct val="50000"/>
              </a:spcBef>
              <a:buClr>
                <a:schemeClr val="bg1"/>
              </a:buClr>
            </a:pPr>
            <a:r>
              <a:rPr lang="zh-CN" altLang="en-US" sz="4000" b="1">
                <a:latin typeface="Times New Roman" pitchFamily="18" charset="0"/>
              </a:rPr>
              <a:t>回忆江南</a:t>
            </a:r>
          </a:p>
        </p:txBody>
      </p:sp>
      <p:sp>
        <p:nvSpPr>
          <p:cNvPr id="65555" name="文本框 65554"/>
          <p:cNvSpPr txBox="1"/>
          <p:nvPr/>
        </p:nvSpPr>
        <p:spPr>
          <a:xfrm>
            <a:off x="252413" y="3651250"/>
            <a:ext cx="3024187" cy="1066800"/>
          </a:xfrm>
          <a:prstGeom prst="rect">
            <a:avLst/>
          </a:prstGeom>
          <a:noFill/>
          <a:ln w="38100">
            <a:noFill/>
          </a:ln>
        </p:spPr>
        <p:txBody>
          <a:bodyPr>
            <a:spAutoFit/>
          </a:bodyPr>
          <a:lstStyle/>
          <a:p>
            <a:pPr algn="ctr">
              <a:spcBef>
                <a:spcPct val="50000"/>
              </a:spcBef>
              <a:buClr>
                <a:schemeClr val="bg1"/>
              </a:buClr>
            </a:pPr>
            <a:r>
              <a:rPr lang="zh-CN" altLang="en-US" sz="3200" b="1">
                <a:solidFill>
                  <a:srgbClr val="FF0000"/>
                </a:solidFill>
                <a:latin typeface="Times New Roman" pitchFamily="18" charset="0"/>
              </a:rPr>
              <a:t>向往自由美好的生活</a:t>
            </a:r>
          </a:p>
        </p:txBody>
      </p:sp>
      <p:sp>
        <p:nvSpPr>
          <p:cNvPr id="65556" name="直接连接符 65555"/>
          <p:cNvSpPr/>
          <p:nvPr/>
        </p:nvSpPr>
        <p:spPr>
          <a:xfrm>
            <a:off x="5364163" y="1412875"/>
            <a:ext cx="1800225" cy="0"/>
          </a:xfrm>
          <a:prstGeom prst="line">
            <a:avLst/>
          </a:prstGeom>
          <a:ln w="38100" cap="flat" cmpd="sng">
            <a:solidFill>
              <a:schemeClr val="tx1"/>
            </a:solidFill>
            <a:prstDash val="solid"/>
            <a:headEnd type="none" w="med" len="lg"/>
            <a:tailEnd type="arrow" w="med" len="med"/>
          </a:ln>
        </p:spPr>
        <p:txBody>
          <a:bodyPr/>
          <a:lstStyle/>
          <a:p/>
        </p:txBody>
      </p:sp>
      <p:sp>
        <p:nvSpPr>
          <p:cNvPr id="65557" name="直接连接符 65556"/>
          <p:cNvSpPr/>
          <p:nvPr/>
        </p:nvSpPr>
        <p:spPr>
          <a:xfrm flipH="1">
            <a:off x="7308850" y="1557338"/>
            <a:ext cx="0" cy="647700"/>
          </a:xfrm>
          <a:prstGeom prst="line">
            <a:avLst/>
          </a:prstGeom>
          <a:ln w="38100" cap="flat" cmpd="sng">
            <a:solidFill>
              <a:schemeClr val="tx1"/>
            </a:solidFill>
            <a:prstDash val="solid"/>
            <a:headEnd type="none" w="med" len="lg"/>
            <a:tailEnd type="arrow" w="med" len="med"/>
          </a:ln>
        </p:spPr>
        <p:txBody>
          <a:bodyPr/>
          <a:lstStyle/>
          <a:p/>
        </p:txBody>
      </p:sp>
      <p:sp>
        <p:nvSpPr>
          <p:cNvPr id="65558" name="直接连接符 65557"/>
          <p:cNvSpPr/>
          <p:nvPr/>
        </p:nvSpPr>
        <p:spPr>
          <a:xfrm flipH="1">
            <a:off x="7308850" y="4149725"/>
            <a:ext cx="0" cy="215900"/>
          </a:xfrm>
          <a:prstGeom prst="line">
            <a:avLst/>
          </a:prstGeom>
          <a:ln w="38100" cap="flat" cmpd="sng">
            <a:solidFill>
              <a:schemeClr val="tx1"/>
            </a:solidFill>
            <a:prstDash val="solid"/>
            <a:headEnd type="none" w="med" len="lg"/>
            <a:tailEnd type="arrow" w="med" len="med"/>
          </a:ln>
        </p:spPr>
        <p:txBody>
          <a:bodyPr/>
          <a:lstStyle/>
          <a:p/>
        </p:txBody>
      </p:sp>
      <p:sp>
        <p:nvSpPr>
          <p:cNvPr id="65559" name="直接连接符 65558"/>
          <p:cNvSpPr/>
          <p:nvPr/>
        </p:nvSpPr>
        <p:spPr>
          <a:xfrm flipH="1">
            <a:off x="4356100" y="5373688"/>
            <a:ext cx="431800" cy="0"/>
          </a:xfrm>
          <a:prstGeom prst="line">
            <a:avLst/>
          </a:prstGeom>
          <a:ln w="38100" cap="flat" cmpd="sng">
            <a:solidFill>
              <a:schemeClr val="tx1"/>
            </a:solidFill>
            <a:prstDash val="solid"/>
            <a:headEnd type="none" w="med" len="lg"/>
            <a:tailEnd type="arrow" w="med" len="med"/>
          </a:ln>
        </p:spPr>
        <p:txBody>
          <a:bodyPr/>
          <a:lstStyle/>
          <a:p/>
        </p:txBody>
      </p:sp>
      <p:sp>
        <p:nvSpPr>
          <p:cNvPr id="65560" name="直接连接符 65559"/>
          <p:cNvSpPr/>
          <p:nvPr/>
        </p:nvSpPr>
        <p:spPr>
          <a:xfrm flipH="1">
            <a:off x="1042988" y="5300663"/>
            <a:ext cx="576262" cy="0"/>
          </a:xfrm>
          <a:prstGeom prst="line">
            <a:avLst/>
          </a:prstGeom>
          <a:ln w="38100" cap="flat" cmpd="sng">
            <a:solidFill>
              <a:schemeClr val="tx1"/>
            </a:solidFill>
            <a:prstDash val="solid"/>
            <a:headEnd type="none" w="med" len="lg"/>
            <a:tailEnd type="arrow" w="med" len="med"/>
          </a:ln>
        </p:spPr>
        <p:txBody>
          <a:bodyPr/>
          <a:lstStyle/>
          <a:p/>
        </p:txBody>
      </p:sp>
      <p:sp>
        <p:nvSpPr>
          <p:cNvPr id="65561" name="直接连接符 65560"/>
          <p:cNvSpPr/>
          <p:nvPr/>
        </p:nvSpPr>
        <p:spPr>
          <a:xfrm flipH="1" flipV="1">
            <a:off x="971550" y="4292600"/>
            <a:ext cx="0" cy="865188"/>
          </a:xfrm>
          <a:prstGeom prst="line">
            <a:avLst/>
          </a:prstGeom>
          <a:ln w="38100" cap="flat" cmpd="sng">
            <a:solidFill>
              <a:schemeClr val="tx1"/>
            </a:solidFill>
            <a:prstDash val="solid"/>
            <a:headEnd type="none" w="med" len="lg"/>
            <a:tailEnd type="arrow" w="med" len="med"/>
          </a:ln>
        </p:spPr>
        <p:txBody>
          <a:bodyPr/>
          <a:lstStyle/>
          <a:p/>
        </p:txBody>
      </p:sp>
      <p:sp>
        <p:nvSpPr>
          <p:cNvPr id="65562" name="直接连接符 65561"/>
          <p:cNvSpPr/>
          <p:nvPr/>
        </p:nvSpPr>
        <p:spPr>
          <a:xfrm flipV="1">
            <a:off x="1979613" y="1628775"/>
            <a:ext cx="1512887" cy="720725"/>
          </a:xfrm>
          <a:prstGeom prst="line">
            <a:avLst/>
          </a:prstGeom>
          <a:ln w="38100" cap="flat" cmpd="sng">
            <a:solidFill>
              <a:schemeClr val="tx1"/>
            </a:solidFill>
            <a:prstDash val="solid"/>
            <a:headEnd type="none" w="med" len="lg"/>
            <a:tailEnd type="arrow" w="med" len="med"/>
          </a:ln>
        </p:spPr>
        <p:txBody>
          <a:bodyPr/>
          <a:lstStyle/>
          <a:p/>
        </p:txBody>
      </p:sp>
      <p:sp>
        <p:nvSpPr>
          <p:cNvPr id="65563" name="文本框 65562"/>
          <p:cNvSpPr txBox="1"/>
          <p:nvPr/>
        </p:nvSpPr>
        <p:spPr>
          <a:xfrm>
            <a:off x="3059113" y="2133600"/>
            <a:ext cx="3097212" cy="641350"/>
          </a:xfrm>
          <a:prstGeom prst="rect">
            <a:avLst/>
          </a:prstGeom>
          <a:noFill/>
          <a:ln w="38100">
            <a:noFill/>
          </a:ln>
        </p:spPr>
        <p:txBody>
          <a:bodyPr>
            <a:spAutoFit/>
          </a:bodyPr>
          <a:lstStyle/>
          <a:p>
            <a:pPr algn="ctr">
              <a:spcBef>
                <a:spcPct val="50000"/>
              </a:spcBef>
              <a:buClr>
                <a:schemeClr val="bg1"/>
              </a:buClr>
            </a:pPr>
            <a:r>
              <a:rPr lang="zh-CN" altLang="en-US" sz="3600" b="1">
                <a:solidFill>
                  <a:srgbClr val="FF0000"/>
                </a:solidFill>
                <a:latin typeface="Times New Roman" pitchFamily="18" charset="0"/>
              </a:rPr>
              <a:t>心里颇不宁静</a:t>
            </a:r>
          </a:p>
        </p:txBody>
      </p:sp>
      <p:pic>
        <p:nvPicPr>
          <p:cNvPr id="65564" name="New picture"/>
          <p:cNvPicPr/>
          <p:nvPr/>
        </p:nvPicPr>
        <p:blipFill>
          <a:blip r:embed="rId2"/>
          <a:stretch>
            <a:fillRect/>
          </a:stretch>
        </p:blipFill>
        <p:spPr>
          <a:xfrm>
            <a:off x="11303000" y="104775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4" nodeType="clickEffect">
                                  <p:stCondLst>
                                    <p:cond delay="0"/>
                                  </p:stCondLst>
                                  <p:childTnLst>
                                    <p:set>
                                      <p:cBhvr>
                                        <p:cTn id="6" dur="1" fill="hold">
                                          <p:stCondLst>
                                            <p:cond delay="0"/>
                                          </p:stCondLst>
                                        </p:cTn>
                                        <p:tgtEl>
                                          <p:spTgt spid="65563"/>
                                        </p:tgtEl>
                                        <p:attrNameLst>
                                          <p:attrName>style.visibility</p:attrName>
                                        </p:attrNameLst>
                                      </p:cBhvr>
                                      <p:to>
                                        <p:strVal val="visible"/>
                                      </p:to>
                                    </p:set>
                                    <p:anim calcmode="lin" valueType="num">
                                      <p:cBhvr additive="base">
                                        <p:cTn id="7" dur="500" fill="hold"/>
                                        <p:tgtEl>
                                          <p:spTgt spid="65563"/>
                                        </p:tgtEl>
                                        <p:attrNameLst>
                                          <p:attrName>ppt_x</p:attrName>
                                        </p:attrNameLst>
                                      </p:cBhvr>
                                      <p:tavLst>
                                        <p:tav tm="0">
                                          <p:val>
                                            <p:strVal val="0-#ppt_w/2"/>
                                          </p:val>
                                        </p:tav>
                                        <p:tav tm="100000">
                                          <p:val>
                                            <p:strVal val="#ppt_x"/>
                                          </p:val>
                                        </p:tav>
                                      </p:tavLst>
                                    </p:anim>
                                    <p:anim calcmode="lin" valueType="num">
                                      <p:cBhvr additive="base">
                                        <p:cTn id="8" dur="500" fill="hold"/>
                                        <p:tgtEl>
                                          <p:spTgt spid="655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65545"/>
                                        </p:tgtEl>
                                        <p:attrNameLst>
                                          <p:attrName>style.visibility</p:attrName>
                                        </p:attrNameLst>
                                      </p:cBhvr>
                                      <p:to>
                                        <p:strVal val="visible"/>
                                      </p:to>
                                    </p:set>
                                    <p:anim calcmode="lin" valueType="num">
                                      <p:cBhvr additive="base">
                                        <p:cTn id="14" dur="500" fill="hold"/>
                                        <p:tgtEl>
                                          <p:spTgt spid="65545"/>
                                        </p:tgtEl>
                                        <p:attrNameLst>
                                          <p:attrName>ppt_x</p:attrName>
                                        </p:attrNameLst>
                                      </p:cBhvr>
                                      <p:tavLst>
                                        <p:tav tm="0">
                                          <p:val>
                                            <p:strVal val="1+#ppt_w/2"/>
                                          </p:val>
                                        </p:tav>
                                        <p:tav tm="100000">
                                          <p:val>
                                            <p:strVal val="#ppt_x"/>
                                          </p:val>
                                        </p:tav>
                                      </p:tavLst>
                                    </p:anim>
                                    <p:anim calcmode="lin" valueType="num">
                                      <p:cBhvr additive="base">
                                        <p:cTn id="15" dur="500" fill="hold"/>
                                        <p:tgtEl>
                                          <p:spTgt spid="65545"/>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1" nodeType="clickEffect">
                                  <p:stCondLst>
                                    <p:cond delay="0"/>
                                  </p:stCondLst>
                                  <p:childTnLst>
                                    <p:set>
                                      <p:cBhvr>
                                        <p:cTn id="20" dur="1" fill="hold">
                                          <p:stCondLst>
                                            <p:cond delay="0"/>
                                          </p:stCondLst>
                                        </p:cTn>
                                        <p:tgtEl>
                                          <p:spTgt spid="65552"/>
                                        </p:tgtEl>
                                        <p:attrNameLst>
                                          <p:attrName>style.visibility</p:attrName>
                                        </p:attrNameLst>
                                      </p:cBhvr>
                                      <p:to>
                                        <p:strVal val="visible"/>
                                      </p:to>
                                    </p:set>
                                    <p:anim calcmode="lin" valueType="num">
                                      <p:cBhvr additive="base">
                                        <p:cTn id="21" dur="500" fill="hold"/>
                                        <p:tgtEl>
                                          <p:spTgt spid="65552"/>
                                        </p:tgtEl>
                                        <p:attrNameLst>
                                          <p:attrName>ppt_x</p:attrName>
                                        </p:attrNameLst>
                                      </p:cBhvr>
                                      <p:tavLst>
                                        <p:tav tm="0">
                                          <p:val>
                                            <p:strVal val="#ppt_x"/>
                                          </p:val>
                                        </p:tav>
                                        <p:tav tm="100000">
                                          <p:val>
                                            <p:strVal val="#ppt_x"/>
                                          </p:val>
                                        </p:tav>
                                      </p:tavLst>
                                    </p:anim>
                                    <p:anim calcmode="lin" valueType="num">
                                      <p:cBhvr additive="base">
                                        <p:cTn id="22" dur="500" fill="hold"/>
                                        <p:tgtEl>
                                          <p:spTgt spid="6555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2" nodeType="clickEffect">
                                  <p:stCondLst>
                                    <p:cond delay="0"/>
                                  </p:stCondLst>
                                  <p:childTnLst>
                                    <p:set>
                                      <p:cBhvr>
                                        <p:cTn id="27" dur="1" fill="hold">
                                          <p:stCondLst>
                                            <p:cond delay="0"/>
                                          </p:stCondLst>
                                        </p:cTn>
                                        <p:tgtEl>
                                          <p:spTgt spid="65553"/>
                                        </p:tgtEl>
                                        <p:attrNameLst>
                                          <p:attrName>style.visibility</p:attrName>
                                        </p:attrNameLst>
                                      </p:cBhvr>
                                      <p:to>
                                        <p:strVal val="visible"/>
                                      </p:to>
                                    </p:set>
                                    <p:anim calcmode="lin" valueType="num">
                                      <p:cBhvr additive="base">
                                        <p:cTn id="28" dur="500" fill="hold"/>
                                        <p:tgtEl>
                                          <p:spTgt spid="65553"/>
                                        </p:tgtEl>
                                        <p:attrNameLst>
                                          <p:attrName>ppt_x</p:attrName>
                                        </p:attrNameLst>
                                      </p:cBhvr>
                                      <p:tavLst>
                                        <p:tav tm="0">
                                          <p:val>
                                            <p:strVal val="#ppt_x"/>
                                          </p:val>
                                        </p:tav>
                                        <p:tav tm="100000">
                                          <p:val>
                                            <p:strVal val="#ppt_x"/>
                                          </p:val>
                                        </p:tav>
                                      </p:tavLst>
                                    </p:anim>
                                    <p:anim calcmode="lin" valueType="num">
                                      <p:cBhvr additive="base">
                                        <p:cTn id="29" dur="500" fill="hold"/>
                                        <p:tgtEl>
                                          <p:spTgt spid="6555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3" nodeType="clickEffect">
                                  <p:stCondLst>
                                    <p:cond delay="0"/>
                                  </p:stCondLst>
                                  <p:childTnLst>
                                    <p:set>
                                      <p:cBhvr>
                                        <p:cTn id="34" dur="1" fill="hold">
                                          <p:stCondLst>
                                            <p:cond delay="0"/>
                                          </p:stCondLst>
                                        </p:cTn>
                                        <p:tgtEl>
                                          <p:spTgt spid="65555"/>
                                        </p:tgtEl>
                                        <p:attrNameLst>
                                          <p:attrName>style.visibility</p:attrName>
                                        </p:attrNameLst>
                                      </p:cBhvr>
                                      <p:to>
                                        <p:strVal val="visible"/>
                                      </p:to>
                                    </p:set>
                                    <p:anim calcmode="lin" valueType="num">
                                      <p:cBhvr additive="base">
                                        <p:cTn id="35" dur="500" fill="hold"/>
                                        <p:tgtEl>
                                          <p:spTgt spid="65555"/>
                                        </p:tgtEl>
                                        <p:attrNameLst>
                                          <p:attrName>ppt_x</p:attrName>
                                        </p:attrNameLst>
                                      </p:cBhvr>
                                      <p:tavLst>
                                        <p:tav tm="0">
                                          <p:val>
                                            <p:strVal val="0-#ppt_w/2"/>
                                          </p:val>
                                        </p:tav>
                                        <p:tav tm="100000">
                                          <p:val>
                                            <p:strVal val="#ppt_x"/>
                                          </p:val>
                                        </p:tav>
                                      </p:tavLst>
                                    </p:anim>
                                    <p:anim calcmode="lin" valueType="num">
                                      <p:cBhvr additive="base">
                                        <p:cTn id="36" dur="500" fill="hold"/>
                                        <p:tgtEl>
                                          <p:spTgt spid="655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5" grpId="0"/>
      <p:bldP spid="65552" grpId="1"/>
      <p:bldP spid="65553" grpId="2"/>
      <p:bldP spid="65555" grpId="3"/>
      <p:bldP spid="65563" grpId="4"/>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6562" name="图片 66561" descr="20100726_856316cd9f49e0ae9d4d2QM7dzKqSBCE"/>
          <p:cNvPicPr>
            <a:picLocks noChangeAspect="1"/>
          </p:cNvPicPr>
          <p:nvPr/>
        </p:nvPicPr>
        <p:blipFill>
          <a:blip r:embed="rId2">
            <a:lum bright="-12000"/>
          </a:blip>
          <a:stretch>
            <a:fillRect/>
          </a:stretch>
        </p:blipFill>
        <p:spPr>
          <a:xfrm>
            <a:off x="-428660" y="0"/>
            <a:ext cx="10223500" cy="6851650"/>
          </a:xfrm>
          <a:prstGeom prst="rect">
            <a:avLst/>
          </a:prstGeom>
          <a:noFill/>
          <a:ln w="9525">
            <a:noFill/>
          </a:ln>
        </p:spPr>
      </p:pic>
      <p:sp>
        <p:nvSpPr>
          <p:cNvPr id="66563" name="文本框 66562"/>
          <p:cNvSpPr txBox="1"/>
          <p:nvPr/>
        </p:nvSpPr>
        <p:spPr>
          <a:xfrm>
            <a:off x="-428660" y="500042"/>
            <a:ext cx="10215634" cy="4893647"/>
          </a:xfrm>
          <a:prstGeom prst="rect">
            <a:avLst/>
          </a:prstGeom>
          <a:noFill/>
          <a:ln w="9525">
            <a:noFill/>
          </a:ln>
        </p:spPr>
        <p:txBody>
          <a:bodyPr wrap="square">
            <a:spAutoFit/>
          </a:bodyPr>
          <a:lstStyle/>
          <a:p>
            <a:pPr>
              <a:lnSpc>
                <a:spcPct val="150000"/>
              </a:lnSpc>
              <a:spcBef>
                <a:spcPct val="50000"/>
              </a:spcBef>
            </a:pPr>
            <a:r>
              <a:rPr lang="zh-CN" altLang="en-US" sz="2800" b="1">
                <a:latin typeface="黑体" pitchFamily="49" charset="-122"/>
                <a:ea typeface="黑体" pitchFamily="49" charset="-122"/>
              </a:rPr>
              <a:t>    </a:t>
            </a:r>
            <a:r>
              <a:rPr lang="zh-CN" altLang="en-US" sz="2000" b="1">
                <a:latin typeface="黑体" pitchFamily="49" charset="-122"/>
                <a:ea typeface="黑体" pitchFamily="49" charset="-122"/>
              </a:rPr>
              <a:t>本文的感情基调，一般解读为“既有淡淡的忧愁，又有淡淡的喜悦”。它有淡淡的忧愁，作者开头写到“这几天心里颇不宁静”，于是想在夜深人静之时到月下的荷塘散步以排遣。由于心有所思，于是荷塘之景也就带上了作者的主观色彩：路是“幽僻”、“寂寞”、“阴森森的，有些怕人”；树“落下参差的斑驳的黑影，峭楞楞如鬼一般”；灯光也“没精打采的，是渴睡人的眼”。这些景语无不体现出作者那忧郁的感情。特别是作者在文中的独白，更是直接抒发了心中的苦闷：“一个人在这苍茫的月下，什么都可以想，什么都可以不想”，“白天里一定要做的事，一定要说的话，现在都可以不理”，“但热闹是他们的，我什么也没有”。再加上文中对江南生活的怀恋，可以看出作者对现实的不满而又没有勇气去抗争的惶惑、忧郁、苦闷的感情，无不一一显露。所以，我们说文中有淡淡的忧愁。</a:t>
            </a: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7586" name="图片 67585" descr="3bd65f356709c93db2bdd0669f3df8dcd0005425"/>
          <p:cNvPicPr>
            <a:picLocks noChangeAspect="1"/>
          </p:cNvPicPr>
          <p:nvPr/>
        </p:nvPicPr>
        <p:blipFill>
          <a:blip r:embed="rId2"/>
          <a:stretch>
            <a:fillRect/>
          </a:stretch>
        </p:blipFill>
        <p:spPr>
          <a:xfrm>
            <a:off x="-447675" y="-2833687"/>
            <a:ext cx="10388600" cy="10583862"/>
          </a:xfrm>
          <a:prstGeom prst="rect">
            <a:avLst/>
          </a:prstGeom>
          <a:noFill/>
          <a:ln w="9525">
            <a:noFill/>
          </a:ln>
        </p:spPr>
      </p:pic>
      <p:sp>
        <p:nvSpPr>
          <p:cNvPr id="67587" name="文本框 67586"/>
          <p:cNvSpPr txBox="1"/>
          <p:nvPr/>
        </p:nvSpPr>
        <p:spPr>
          <a:xfrm>
            <a:off x="-285784" y="0"/>
            <a:ext cx="9858444" cy="5730415"/>
          </a:xfrm>
          <a:prstGeom prst="rect">
            <a:avLst/>
          </a:prstGeom>
          <a:noFill/>
          <a:ln w="9525">
            <a:noFill/>
          </a:ln>
        </p:spPr>
        <p:txBody>
          <a:bodyPr wrap="square">
            <a:spAutoFit/>
          </a:bodyPr>
          <a:lstStyle/>
          <a:p>
            <a:pPr>
              <a:lnSpc>
                <a:spcPct val="150000"/>
              </a:lnSpc>
            </a:pPr>
            <a:r>
              <a:rPr lang="zh-CN" altLang="en-US" sz="3200">
                <a:solidFill>
                  <a:srgbClr val="FFFF66"/>
                </a:solidFill>
                <a:latin typeface="黑体" pitchFamily="49" charset="-122"/>
                <a:ea typeface="黑体" pitchFamily="49" charset="-122"/>
              </a:rPr>
              <a:t>     </a:t>
            </a:r>
            <a:r>
              <a:rPr lang="zh-CN" altLang="en-US" sz="2400" b="1">
                <a:solidFill>
                  <a:srgbClr val="FFFF66"/>
                </a:solidFill>
                <a:latin typeface="黑体" pitchFamily="49" charset="-122"/>
                <a:ea typeface="黑体" pitchFamily="49" charset="-122"/>
              </a:rPr>
              <a:t>如果从景与情的关系角度来看“意境”，则“意”便是情，“境”便是景，意境就是情景交融。</a:t>
            </a:r>
            <a:r>
              <a:rPr lang="en-US" altLang="zh-CN" sz="2400" b="1">
                <a:solidFill>
                  <a:srgbClr val="FFFF66"/>
                </a:solidFill>
                <a:latin typeface="黑体" pitchFamily="49" charset="-122"/>
                <a:ea typeface="黑体" pitchFamily="49" charset="-122"/>
              </a:rPr>
              <a:t>《</a:t>
            </a:r>
            <a:r>
              <a:rPr lang="zh-CN" altLang="en-US" sz="2400" b="1">
                <a:solidFill>
                  <a:srgbClr val="FFFF66"/>
                </a:solidFill>
                <a:latin typeface="黑体" pitchFamily="49" charset="-122"/>
                <a:ea typeface="黑体" pitchFamily="49" charset="-122"/>
              </a:rPr>
              <a:t>荷</a:t>
            </a:r>
            <a:r>
              <a:rPr lang="en-US" altLang="zh-CN" sz="2400" b="1">
                <a:solidFill>
                  <a:srgbClr val="FFFF66"/>
                </a:solidFill>
                <a:latin typeface="黑体" pitchFamily="49" charset="-122"/>
                <a:ea typeface="黑体" pitchFamily="49" charset="-122"/>
              </a:rPr>
              <a:t>》</a:t>
            </a:r>
            <a:r>
              <a:rPr lang="zh-CN" altLang="en-US" sz="2400" b="1">
                <a:solidFill>
                  <a:srgbClr val="FFFF66"/>
                </a:solidFill>
                <a:latin typeface="黑体" pitchFamily="49" charset="-122"/>
                <a:ea typeface="黑体" pitchFamily="49" charset="-122"/>
              </a:rPr>
              <a:t>文中作者情感的主要特点是“淡淡的”，所以，作者笔下的“荷塘月色”的主要特点也是淡淡的，这可以从三方面加以印证：一是色彩上，花是“白”的，雾是“青”的，云是“淡”的，月影是“黑”的，树色是“阴阴”的，色彩以冷色调为主，而且是淡色；二是声音上，歌声是“渺茫”的，流水是“脉脉”的，月光是“静静”的，连“和谐的旋律”也只能是由小提琴独奏；三是情态上，白花是羞涩的，满月似乎在小睡，远山只有些大意，路灯光也是没精打采的。这样的境界，由于虚实结合，情景交融，境中孕情，所以具有了很大的感染力。</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8674" name="Text Box 2"/>
          <p:cNvSpPr txBox="1"/>
          <p:nvPr/>
        </p:nvSpPr>
        <p:spPr>
          <a:xfrm>
            <a:off x="838200" y="457200"/>
            <a:ext cx="1371600" cy="708025"/>
          </a:xfrm>
          <a:prstGeom prst="rect">
            <a:avLst/>
          </a:prstGeom>
          <a:solidFill>
            <a:srgbClr val="92D050"/>
          </a:solidFill>
          <a:ln w="9525">
            <a:noFill/>
          </a:ln>
        </p:spPr>
        <p:txBody>
          <a:bodyPr>
            <a:spAutoFit/>
          </a:bodyPr>
          <a:lstStyle/>
          <a:p>
            <a:pPr>
              <a:spcBef>
                <a:spcPct val="50000"/>
              </a:spcBef>
            </a:pPr>
            <a:r>
              <a:rPr lang="zh-CN" altLang="en-US" sz="4000" b="1">
                <a:latin typeface="黑体" pitchFamily="49" charset="-122"/>
                <a:ea typeface="黑体" pitchFamily="49" charset="-122"/>
              </a:rPr>
              <a:t>题解</a:t>
            </a:r>
          </a:p>
        </p:txBody>
      </p:sp>
      <p:sp>
        <p:nvSpPr>
          <p:cNvPr id="35844" name="Text Box 4"/>
          <p:cNvSpPr txBox="1"/>
          <p:nvPr/>
        </p:nvSpPr>
        <p:spPr>
          <a:xfrm>
            <a:off x="762000" y="1295400"/>
            <a:ext cx="7772400" cy="1643063"/>
          </a:xfrm>
          <a:prstGeom prst="rect">
            <a:avLst/>
          </a:prstGeom>
          <a:noFill/>
          <a:ln w="9525">
            <a:noFill/>
          </a:ln>
        </p:spPr>
        <p:txBody>
          <a:bodyPr>
            <a:spAutoFit/>
          </a:bodyPr>
          <a:lstStyle/>
          <a:p>
            <a:pPr>
              <a:lnSpc>
                <a:spcPct val="120000"/>
              </a:lnSpc>
            </a:pPr>
            <a:r>
              <a:rPr lang="zh-CN" altLang="en-US" sz="2800">
                <a:latin typeface="黑体" pitchFamily="49" charset="-122"/>
                <a:ea typeface="黑体" pitchFamily="49" charset="-122"/>
              </a:rPr>
              <a:t>    荷塘：指朱自清先生当时任教的北京清华大学清华园里的荷花池，是本文所要描绘的特定处所。</a:t>
            </a:r>
          </a:p>
        </p:txBody>
      </p:sp>
      <p:sp>
        <p:nvSpPr>
          <p:cNvPr id="35846" name="Text Box 6"/>
          <p:cNvSpPr txBox="1"/>
          <p:nvPr/>
        </p:nvSpPr>
        <p:spPr>
          <a:xfrm>
            <a:off x="685800" y="2895600"/>
            <a:ext cx="7696200" cy="1384300"/>
          </a:xfrm>
          <a:prstGeom prst="rect">
            <a:avLst/>
          </a:prstGeom>
          <a:noFill/>
          <a:ln w="9525">
            <a:noFill/>
          </a:ln>
        </p:spPr>
        <p:txBody>
          <a:bodyPr>
            <a:spAutoFit/>
          </a:bodyPr>
          <a:lstStyle/>
          <a:p>
            <a:pPr algn="just">
              <a:spcBef>
                <a:spcPct val="50000"/>
              </a:spcBef>
            </a:pPr>
            <a:r>
              <a:rPr lang="zh-CN" altLang="en-US" sz="2800">
                <a:latin typeface="黑体" pitchFamily="49" charset="-122"/>
                <a:ea typeface="黑体" pitchFamily="49" charset="-122"/>
              </a:rPr>
              <a:t>    月色：月光。点明了时间</a:t>
            </a:r>
            <a:r>
              <a:rPr lang="en-US" altLang="zh-CN" sz="2800">
                <a:latin typeface="黑体" pitchFamily="49" charset="-122"/>
                <a:ea typeface="黑体" pitchFamily="49" charset="-122"/>
              </a:rPr>
              <a:t>,</a:t>
            </a:r>
            <a:r>
              <a:rPr lang="zh-CN" altLang="en-US" sz="2800">
                <a:latin typeface="黑体" pitchFamily="49" charset="-122"/>
                <a:ea typeface="黑体" pitchFamily="49" charset="-122"/>
              </a:rPr>
              <a:t>是一个有月亮的夜晚。月色是文章描绘的中心，它是作者心目中向往、追求的和谐宁静的境界。</a:t>
            </a:r>
          </a:p>
        </p:txBody>
      </p:sp>
      <p:pic>
        <p:nvPicPr>
          <p:cNvPr id="28677" name="图片 8" descr="月下池塘.jpg"/>
          <p:cNvPicPr>
            <a:picLocks noChangeAspect="1"/>
          </p:cNvPicPr>
          <p:nvPr/>
        </p:nvPicPr>
        <p:blipFill>
          <a:blip r:embed="rId2"/>
          <a:stretch>
            <a:fillRect/>
          </a:stretch>
        </p:blipFill>
        <p:spPr>
          <a:xfrm>
            <a:off x="2690813" y="4419600"/>
            <a:ext cx="3328987" cy="2127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dissolve">
                                      <p:cBhvr>
                                        <p:cTn id="7" dur="500"/>
                                        <p:tgtEl>
                                          <p:spTgt spid="3584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5846"/>
                                        </p:tgtEl>
                                        <p:attrNameLst>
                                          <p:attrName>style.visibility</p:attrName>
                                        </p:attrNameLst>
                                      </p:cBhvr>
                                      <p:to>
                                        <p:strVal val="visible"/>
                                      </p:to>
                                    </p:set>
                                    <p:animEffect transition="in" filter="dissolve">
                                      <p:cBhvr>
                                        <p:cTn id="13" dur="500"/>
                                        <p:tgtEl>
                                          <p:spTgt spid="3584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8677"/>
                                        </p:tgtEl>
                                        <p:attrNameLst>
                                          <p:attrName>style.visibility</p:attrName>
                                        </p:attrNameLst>
                                      </p:cBhvr>
                                      <p:to>
                                        <p:strVal val="visible"/>
                                      </p:to>
                                    </p:set>
                                    <p:anim calcmode="lin" valueType="num">
                                      <p:cBhvr additive="base">
                                        <p:cTn id="19" dur="500" fill="hold"/>
                                        <p:tgtEl>
                                          <p:spTgt spid="28677"/>
                                        </p:tgtEl>
                                        <p:attrNameLst>
                                          <p:attrName>ppt_x</p:attrName>
                                        </p:attrNameLst>
                                      </p:cBhvr>
                                      <p:tavLst>
                                        <p:tav tm="0">
                                          <p:val>
                                            <p:strVal val="#ppt_x"/>
                                          </p:val>
                                        </p:tav>
                                        <p:tav tm="100000">
                                          <p:val>
                                            <p:strVal val="#ppt_x"/>
                                          </p:val>
                                        </p:tav>
                                      </p:tavLst>
                                    </p:anim>
                                    <p:anim calcmode="lin" valueType="num">
                                      <p:cBhvr additive="base">
                                        <p:cTn id="20"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6"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1746" name="Text Box 7"/>
          <p:cNvSpPr txBox="1"/>
          <p:nvPr/>
        </p:nvSpPr>
        <p:spPr>
          <a:xfrm>
            <a:off x="2916238" y="1844675"/>
            <a:ext cx="184150" cy="457200"/>
          </a:xfrm>
          <a:prstGeom prst="rect">
            <a:avLst/>
          </a:prstGeom>
          <a:noFill/>
          <a:ln w="9525">
            <a:noFill/>
          </a:ln>
        </p:spPr>
        <p:txBody>
          <a:bodyPr wrap="none">
            <a:spAutoFit/>
          </a:bodyPr>
          <a:lstStyle/>
          <a:p>
            <a:endParaRPr lang="zh-CN" altLang="zh-CN">
              <a:latin typeface="Arial" pitchFamily="34" charset="0"/>
            </a:endParaRPr>
          </a:p>
        </p:txBody>
      </p:sp>
      <p:sp>
        <p:nvSpPr>
          <p:cNvPr id="37891" name="Text Box 10"/>
          <p:cNvSpPr txBox="1"/>
          <p:nvPr/>
        </p:nvSpPr>
        <p:spPr>
          <a:xfrm>
            <a:off x="304800" y="2362200"/>
            <a:ext cx="615950" cy="1600200"/>
          </a:xfrm>
          <a:prstGeom prst="rect">
            <a:avLst/>
          </a:prstGeom>
          <a:solidFill>
            <a:srgbClr val="92D050"/>
          </a:solidFill>
          <a:ln w="9525">
            <a:noFill/>
          </a:ln>
        </p:spPr>
        <p:txBody>
          <a:bodyPr vert="eaVert">
            <a:spAutoFit/>
          </a:bodyPr>
          <a:lstStyle/>
          <a:p>
            <a:pPr>
              <a:spcBef>
                <a:spcPct val="50000"/>
              </a:spcBef>
            </a:pPr>
            <a:r>
              <a:rPr lang="zh-TW" altLang="en-US" sz="2800">
                <a:latin typeface="黑体" pitchFamily="49" charset="-122"/>
                <a:ea typeface="黑体" pitchFamily="49" charset="-122"/>
              </a:rPr>
              <a:t>荷塘月色</a:t>
            </a:r>
          </a:p>
        </p:txBody>
      </p:sp>
      <p:sp>
        <p:nvSpPr>
          <p:cNvPr id="37892" name="Line 11"/>
          <p:cNvSpPr/>
          <p:nvPr/>
        </p:nvSpPr>
        <p:spPr>
          <a:xfrm>
            <a:off x="755650" y="3213100"/>
            <a:ext cx="503238" cy="0"/>
          </a:xfrm>
          <a:prstGeom prst="line">
            <a:avLst/>
          </a:prstGeom>
          <a:ln w="9525" cap="flat" cmpd="sng">
            <a:solidFill>
              <a:schemeClr val="tx1"/>
            </a:solidFill>
            <a:prstDash val="solid"/>
            <a:headEnd type="none" w="med" len="med"/>
            <a:tailEnd type="none" w="med" len="med"/>
          </a:ln>
        </p:spPr>
        <p:txBody>
          <a:bodyPr/>
          <a:lstStyle/>
          <a:p/>
        </p:txBody>
      </p:sp>
      <p:sp>
        <p:nvSpPr>
          <p:cNvPr id="37893" name="Line 12"/>
          <p:cNvSpPr/>
          <p:nvPr/>
        </p:nvSpPr>
        <p:spPr>
          <a:xfrm flipH="1">
            <a:off x="1042988" y="1557338"/>
            <a:ext cx="0" cy="4176712"/>
          </a:xfrm>
          <a:prstGeom prst="line">
            <a:avLst/>
          </a:prstGeom>
          <a:ln w="9525" cap="flat" cmpd="sng">
            <a:solidFill>
              <a:schemeClr val="tx1"/>
            </a:solidFill>
            <a:prstDash val="solid"/>
            <a:headEnd type="none" w="med" len="med"/>
            <a:tailEnd type="none" w="med" len="med"/>
          </a:ln>
        </p:spPr>
        <p:txBody>
          <a:bodyPr/>
          <a:lstStyle/>
          <a:p/>
        </p:txBody>
      </p:sp>
      <p:sp>
        <p:nvSpPr>
          <p:cNvPr id="37894" name="Line 13"/>
          <p:cNvSpPr/>
          <p:nvPr/>
        </p:nvSpPr>
        <p:spPr>
          <a:xfrm>
            <a:off x="1042988" y="1557338"/>
            <a:ext cx="215900" cy="0"/>
          </a:xfrm>
          <a:prstGeom prst="line">
            <a:avLst/>
          </a:prstGeom>
          <a:ln w="9525" cap="flat" cmpd="sng">
            <a:solidFill>
              <a:schemeClr val="tx1"/>
            </a:solidFill>
            <a:prstDash val="solid"/>
            <a:headEnd type="none" w="med" len="med"/>
            <a:tailEnd type="none" w="med" len="med"/>
          </a:ln>
        </p:spPr>
        <p:txBody>
          <a:bodyPr/>
          <a:lstStyle/>
          <a:p/>
        </p:txBody>
      </p:sp>
      <p:sp>
        <p:nvSpPr>
          <p:cNvPr id="37895" name="Text Box 14"/>
          <p:cNvSpPr txBox="1"/>
          <p:nvPr/>
        </p:nvSpPr>
        <p:spPr>
          <a:xfrm>
            <a:off x="1187450" y="1341438"/>
            <a:ext cx="1871663" cy="769937"/>
          </a:xfrm>
          <a:prstGeom prst="rect">
            <a:avLst/>
          </a:prstGeom>
          <a:solidFill>
            <a:srgbClr val="FFC000"/>
          </a:solidFill>
          <a:ln w="9525">
            <a:noFill/>
          </a:ln>
        </p:spPr>
        <p:txBody>
          <a:bodyPr>
            <a:spAutoFit/>
          </a:bodyPr>
          <a:lstStyle/>
          <a:p>
            <a:pPr>
              <a:lnSpc>
                <a:spcPct val="85000"/>
              </a:lnSpc>
              <a:spcBef>
                <a:spcPct val="50000"/>
              </a:spcBef>
            </a:pPr>
            <a:r>
              <a:rPr lang="zh-TW" altLang="en-US">
                <a:latin typeface="Arial" pitchFamily="34" charset="0"/>
                <a:ea typeface="PMingLiU" panose="02020300000000000000" pitchFamily="18" charset="-120"/>
              </a:rPr>
              <a:t>　</a:t>
            </a:r>
            <a:r>
              <a:rPr lang="zh-TW" altLang="en-US" sz="2000">
                <a:latin typeface="黑体" pitchFamily="49" charset="-122"/>
                <a:ea typeface="黑体" pitchFamily="49" charset="-122"/>
              </a:rPr>
              <a:t>第一大段落</a:t>
            </a:r>
          </a:p>
          <a:p>
            <a:pPr>
              <a:lnSpc>
                <a:spcPct val="85000"/>
              </a:lnSpc>
              <a:spcBef>
                <a:spcPct val="50000"/>
              </a:spcBef>
            </a:pPr>
            <a:r>
              <a:rPr lang="zh-CN" altLang="en-US" sz="2000">
                <a:latin typeface="黑体" pitchFamily="49" charset="-122"/>
                <a:ea typeface="黑体" pitchFamily="49" charset="-122"/>
              </a:rPr>
              <a:t>（不宁静→静）</a:t>
            </a:r>
            <a:r>
              <a:rPr lang="zh-TW" altLang="en-US" sz="2000">
                <a:latin typeface="黑体" pitchFamily="49" charset="-122"/>
                <a:ea typeface="黑体" pitchFamily="49" charset="-122"/>
              </a:rPr>
              <a:t> </a:t>
            </a:r>
          </a:p>
        </p:txBody>
      </p:sp>
      <p:sp>
        <p:nvSpPr>
          <p:cNvPr id="37896" name="Text Box 16"/>
          <p:cNvSpPr txBox="1"/>
          <p:nvPr/>
        </p:nvSpPr>
        <p:spPr>
          <a:xfrm>
            <a:off x="1116013" y="2924175"/>
            <a:ext cx="2089150" cy="769938"/>
          </a:xfrm>
          <a:prstGeom prst="rect">
            <a:avLst/>
          </a:prstGeom>
          <a:solidFill>
            <a:srgbClr val="FFC000"/>
          </a:solidFill>
          <a:ln w="9525">
            <a:noFill/>
          </a:ln>
        </p:spPr>
        <p:txBody>
          <a:bodyPr>
            <a:spAutoFit/>
          </a:bodyPr>
          <a:lstStyle/>
          <a:p>
            <a:pPr>
              <a:lnSpc>
                <a:spcPct val="85000"/>
              </a:lnSpc>
              <a:spcBef>
                <a:spcPct val="50000"/>
              </a:spcBef>
            </a:pPr>
            <a:r>
              <a:rPr lang="zh-TW" altLang="en-US">
                <a:latin typeface="PMingLiU" panose="02020300000000000000" pitchFamily="18" charset="-120"/>
                <a:ea typeface="PMingLiU" panose="02020300000000000000" pitchFamily="18" charset="-120"/>
              </a:rPr>
              <a:t>　</a:t>
            </a:r>
            <a:r>
              <a:rPr lang="zh-TW" altLang="en-US" sz="2000">
                <a:latin typeface="黑体" pitchFamily="49" charset="-122"/>
                <a:ea typeface="黑体" pitchFamily="49" charset="-122"/>
              </a:rPr>
              <a:t>第二大段落</a:t>
            </a:r>
          </a:p>
          <a:p>
            <a:pPr>
              <a:lnSpc>
                <a:spcPct val="85000"/>
              </a:lnSpc>
              <a:spcBef>
                <a:spcPct val="50000"/>
              </a:spcBef>
            </a:pPr>
            <a:r>
              <a:rPr lang="zh-CN" altLang="en-US" sz="2000">
                <a:latin typeface="黑体" pitchFamily="49" charset="-122"/>
                <a:ea typeface="黑体" pitchFamily="49" charset="-122"/>
              </a:rPr>
              <a:t>（静→受干扰）</a:t>
            </a:r>
            <a:endParaRPr lang="zh-TW" altLang="en-US" sz="2000">
              <a:latin typeface="黑体" pitchFamily="49" charset="-122"/>
              <a:ea typeface="黑体" pitchFamily="49" charset="-122"/>
            </a:endParaRPr>
          </a:p>
        </p:txBody>
      </p:sp>
      <p:sp>
        <p:nvSpPr>
          <p:cNvPr id="37897" name="Text Box 17"/>
          <p:cNvSpPr txBox="1"/>
          <p:nvPr/>
        </p:nvSpPr>
        <p:spPr>
          <a:xfrm>
            <a:off x="1116013" y="5373688"/>
            <a:ext cx="2663825" cy="768350"/>
          </a:xfrm>
          <a:prstGeom prst="rect">
            <a:avLst/>
          </a:prstGeom>
          <a:solidFill>
            <a:srgbClr val="FFC000"/>
          </a:solidFill>
          <a:ln w="9525">
            <a:noFill/>
          </a:ln>
        </p:spPr>
        <p:txBody>
          <a:bodyPr>
            <a:spAutoFit/>
          </a:bodyPr>
          <a:lstStyle/>
          <a:p>
            <a:pPr>
              <a:lnSpc>
                <a:spcPct val="85000"/>
              </a:lnSpc>
              <a:spcBef>
                <a:spcPct val="50000"/>
              </a:spcBef>
            </a:pPr>
            <a:r>
              <a:rPr lang="zh-TW" altLang="en-US">
                <a:latin typeface="PMingLiU" panose="02020300000000000000" pitchFamily="18" charset="-120"/>
                <a:ea typeface="PMingLiU" panose="02020300000000000000" pitchFamily="18" charset="-120"/>
              </a:rPr>
              <a:t>　</a:t>
            </a:r>
            <a:r>
              <a:rPr lang="zh-TW" altLang="en-US" sz="2000">
                <a:latin typeface="黑体" pitchFamily="49" charset="-122"/>
                <a:ea typeface="黑体" pitchFamily="49" charset="-122"/>
              </a:rPr>
              <a:t>第三大段落</a:t>
            </a:r>
          </a:p>
          <a:p>
            <a:pPr>
              <a:lnSpc>
                <a:spcPct val="85000"/>
              </a:lnSpc>
              <a:spcBef>
                <a:spcPct val="50000"/>
              </a:spcBef>
            </a:pPr>
            <a:r>
              <a:rPr lang="zh-CN" altLang="en-US" sz="2000" smtClean="0">
                <a:latin typeface="黑体" pitchFamily="49" charset="-122"/>
                <a:ea typeface="黑体" pitchFamily="49" charset="-122"/>
              </a:rPr>
              <a:t>（静→ 回宿舍）</a:t>
            </a:r>
            <a:endParaRPr lang="zh-TW" altLang="en-US" sz="2000">
              <a:latin typeface="黑体" pitchFamily="49" charset="-122"/>
              <a:ea typeface="黑体" pitchFamily="49" charset="-122"/>
            </a:endParaRPr>
          </a:p>
        </p:txBody>
      </p:sp>
      <p:sp>
        <p:nvSpPr>
          <p:cNvPr id="37898" name="Line 18"/>
          <p:cNvSpPr/>
          <p:nvPr/>
        </p:nvSpPr>
        <p:spPr>
          <a:xfrm>
            <a:off x="1042988" y="5734050"/>
            <a:ext cx="215900" cy="0"/>
          </a:xfrm>
          <a:prstGeom prst="line">
            <a:avLst/>
          </a:prstGeom>
          <a:ln w="9525" cap="flat" cmpd="sng">
            <a:solidFill>
              <a:schemeClr val="tx1"/>
            </a:solidFill>
            <a:prstDash val="solid"/>
            <a:headEnd type="none" w="med" len="med"/>
            <a:tailEnd type="none" w="med" len="med"/>
          </a:ln>
        </p:spPr>
        <p:txBody>
          <a:bodyPr/>
          <a:lstStyle/>
          <a:p/>
        </p:txBody>
      </p:sp>
      <p:sp>
        <p:nvSpPr>
          <p:cNvPr id="37899" name="Line 19"/>
          <p:cNvSpPr/>
          <p:nvPr/>
        </p:nvSpPr>
        <p:spPr>
          <a:xfrm flipH="1">
            <a:off x="2971800" y="1143000"/>
            <a:ext cx="0" cy="1223963"/>
          </a:xfrm>
          <a:prstGeom prst="line">
            <a:avLst/>
          </a:prstGeom>
          <a:ln w="9525" cap="flat" cmpd="sng">
            <a:solidFill>
              <a:schemeClr val="tx1"/>
            </a:solidFill>
            <a:prstDash val="solid"/>
            <a:headEnd type="none" w="med" len="med"/>
            <a:tailEnd type="none" w="med" len="med"/>
          </a:ln>
        </p:spPr>
        <p:txBody>
          <a:bodyPr/>
          <a:lstStyle/>
          <a:p/>
        </p:txBody>
      </p:sp>
      <p:sp>
        <p:nvSpPr>
          <p:cNvPr id="37900" name="Line 20"/>
          <p:cNvSpPr/>
          <p:nvPr/>
        </p:nvSpPr>
        <p:spPr>
          <a:xfrm>
            <a:off x="2971800" y="1143000"/>
            <a:ext cx="433388" cy="0"/>
          </a:xfrm>
          <a:prstGeom prst="line">
            <a:avLst/>
          </a:prstGeom>
          <a:ln w="9525" cap="flat" cmpd="sng">
            <a:solidFill>
              <a:schemeClr val="tx1"/>
            </a:solidFill>
            <a:prstDash val="solid"/>
            <a:headEnd type="none" w="med" len="med"/>
            <a:tailEnd type="none" w="med" len="med"/>
          </a:ln>
        </p:spPr>
        <p:txBody>
          <a:bodyPr/>
          <a:lstStyle/>
          <a:p/>
        </p:txBody>
      </p:sp>
      <p:sp>
        <p:nvSpPr>
          <p:cNvPr id="37902" name="Line 22"/>
          <p:cNvSpPr/>
          <p:nvPr/>
        </p:nvSpPr>
        <p:spPr>
          <a:xfrm>
            <a:off x="2971800" y="2362200"/>
            <a:ext cx="433388" cy="0"/>
          </a:xfrm>
          <a:prstGeom prst="line">
            <a:avLst/>
          </a:prstGeom>
          <a:ln w="9525" cap="flat" cmpd="sng">
            <a:solidFill>
              <a:schemeClr val="tx1"/>
            </a:solidFill>
            <a:prstDash val="solid"/>
            <a:headEnd type="none" w="med" len="med"/>
            <a:tailEnd type="none" w="med" len="med"/>
          </a:ln>
        </p:spPr>
        <p:txBody>
          <a:bodyPr/>
          <a:lstStyle/>
          <a:p/>
        </p:txBody>
      </p:sp>
      <p:sp>
        <p:nvSpPr>
          <p:cNvPr id="37903" name="Line 23"/>
          <p:cNvSpPr/>
          <p:nvPr/>
        </p:nvSpPr>
        <p:spPr>
          <a:xfrm flipH="1">
            <a:off x="2987675" y="3068638"/>
            <a:ext cx="0" cy="1441450"/>
          </a:xfrm>
          <a:prstGeom prst="line">
            <a:avLst/>
          </a:prstGeom>
          <a:ln w="9525" cap="flat" cmpd="sng">
            <a:solidFill>
              <a:schemeClr val="tx1"/>
            </a:solidFill>
            <a:prstDash val="solid"/>
            <a:headEnd type="none" w="med" len="med"/>
            <a:tailEnd type="none" w="med" len="med"/>
          </a:ln>
        </p:spPr>
        <p:txBody>
          <a:bodyPr/>
          <a:lstStyle/>
          <a:p/>
        </p:txBody>
      </p:sp>
      <p:sp>
        <p:nvSpPr>
          <p:cNvPr id="37904" name="Line 24"/>
          <p:cNvSpPr/>
          <p:nvPr/>
        </p:nvSpPr>
        <p:spPr>
          <a:xfrm>
            <a:off x="2987675" y="3068638"/>
            <a:ext cx="431800" cy="0"/>
          </a:xfrm>
          <a:prstGeom prst="line">
            <a:avLst/>
          </a:prstGeom>
          <a:ln w="9525" cap="flat" cmpd="sng">
            <a:solidFill>
              <a:schemeClr val="tx1"/>
            </a:solidFill>
            <a:prstDash val="solid"/>
            <a:headEnd type="none" w="med" len="med"/>
            <a:tailEnd type="none" w="med" len="med"/>
          </a:ln>
        </p:spPr>
        <p:txBody>
          <a:bodyPr/>
          <a:lstStyle/>
          <a:p/>
        </p:txBody>
      </p:sp>
      <p:sp>
        <p:nvSpPr>
          <p:cNvPr id="37905" name="Line 25"/>
          <p:cNvSpPr/>
          <p:nvPr/>
        </p:nvSpPr>
        <p:spPr>
          <a:xfrm>
            <a:off x="2987675" y="3789363"/>
            <a:ext cx="431800" cy="0"/>
          </a:xfrm>
          <a:prstGeom prst="line">
            <a:avLst/>
          </a:prstGeom>
          <a:ln w="9525" cap="flat" cmpd="sng">
            <a:solidFill>
              <a:schemeClr val="tx1"/>
            </a:solidFill>
            <a:prstDash val="solid"/>
            <a:headEnd type="none" w="med" len="med"/>
            <a:tailEnd type="none" w="med" len="med"/>
          </a:ln>
        </p:spPr>
        <p:txBody>
          <a:bodyPr/>
          <a:lstStyle/>
          <a:p/>
        </p:txBody>
      </p:sp>
      <p:sp>
        <p:nvSpPr>
          <p:cNvPr id="37906" name="Line 26"/>
          <p:cNvSpPr/>
          <p:nvPr/>
        </p:nvSpPr>
        <p:spPr>
          <a:xfrm>
            <a:off x="2987675" y="4508500"/>
            <a:ext cx="504825" cy="0"/>
          </a:xfrm>
          <a:prstGeom prst="line">
            <a:avLst/>
          </a:prstGeom>
          <a:ln w="9525" cap="flat" cmpd="sng">
            <a:solidFill>
              <a:schemeClr val="tx1"/>
            </a:solidFill>
            <a:prstDash val="solid"/>
            <a:headEnd type="none" w="med" len="med"/>
            <a:tailEnd type="none" w="med" len="med"/>
          </a:ln>
        </p:spPr>
        <p:txBody>
          <a:bodyPr/>
          <a:lstStyle/>
          <a:p/>
        </p:txBody>
      </p:sp>
      <p:sp>
        <p:nvSpPr>
          <p:cNvPr id="37907" name="Line 27"/>
          <p:cNvSpPr/>
          <p:nvPr/>
        </p:nvSpPr>
        <p:spPr>
          <a:xfrm flipH="1">
            <a:off x="3657600" y="5029200"/>
            <a:ext cx="0" cy="1152525"/>
          </a:xfrm>
          <a:prstGeom prst="line">
            <a:avLst/>
          </a:prstGeom>
          <a:ln w="9525" cap="flat" cmpd="sng">
            <a:solidFill>
              <a:schemeClr val="tx1"/>
            </a:solidFill>
            <a:prstDash val="solid"/>
            <a:headEnd type="none" w="med" len="med"/>
            <a:tailEnd type="none" w="med" len="med"/>
          </a:ln>
        </p:spPr>
        <p:txBody>
          <a:bodyPr/>
          <a:lstStyle/>
          <a:p/>
        </p:txBody>
      </p:sp>
      <p:sp>
        <p:nvSpPr>
          <p:cNvPr id="37908" name="Line 28"/>
          <p:cNvSpPr/>
          <p:nvPr/>
        </p:nvSpPr>
        <p:spPr>
          <a:xfrm>
            <a:off x="3657600" y="5029200"/>
            <a:ext cx="360363" cy="0"/>
          </a:xfrm>
          <a:prstGeom prst="line">
            <a:avLst/>
          </a:prstGeom>
          <a:ln w="9525" cap="flat" cmpd="sng">
            <a:solidFill>
              <a:schemeClr val="tx1"/>
            </a:solidFill>
            <a:prstDash val="solid"/>
            <a:headEnd type="none" w="med" len="med"/>
            <a:tailEnd type="none" w="med" len="med"/>
          </a:ln>
        </p:spPr>
        <p:txBody>
          <a:bodyPr/>
          <a:lstStyle/>
          <a:p/>
        </p:txBody>
      </p:sp>
      <p:sp>
        <p:nvSpPr>
          <p:cNvPr id="37909" name="Line 30"/>
          <p:cNvSpPr/>
          <p:nvPr/>
        </p:nvSpPr>
        <p:spPr>
          <a:xfrm>
            <a:off x="3657600" y="6172200"/>
            <a:ext cx="431800" cy="0"/>
          </a:xfrm>
          <a:prstGeom prst="line">
            <a:avLst/>
          </a:prstGeom>
          <a:ln w="9525" cap="flat" cmpd="sng">
            <a:solidFill>
              <a:schemeClr val="tx1"/>
            </a:solidFill>
            <a:prstDash val="solid"/>
            <a:headEnd type="none" w="med" len="med"/>
            <a:tailEnd type="none" w="med" len="med"/>
          </a:ln>
        </p:spPr>
        <p:txBody>
          <a:bodyPr/>
          <a:lstStyle/>
          <a:p/>
        </p:txBody>
      </p:sp>
      <p:sp>
        <p:nvSpPr>
          <p:cNvPr id="37910" name="Text Box 31"/>
          <p:cNvSpPr txBox="1"/>
          <p:nvPr/>
        </p:nvSpPr>
        <p:spPr>
          <a:xfrm>
            <a:off x="3505200" y="914400"/>
            <a:ext cx="4876800" cy="400050"/>
          </a:xfrm>
          <a:prstGeom prst="rect">
            <a:avLst/>
          </a:prstGeom>
          <a:solidFill>
            <a:srgbClr val="FFFF00"/>
          </a:solidFill>
          <a:ln w="9525">
            <a:noFill/>
          </a:ln>
        </p:spPr>
        <p:txBody>
          <a:bodyPr>
            <a:spAutoFit/>
          </a:bodyPr>
          <a:lstStyle/>
          <a:p>
            <a:pPr>
              <a:spcBef>
                <a:spcPct val="50000"/>
              </a:spcBef>
            </a:pPr>
            <a:r>
              <a:rPr lang="zh-CN" altLang="en-US" sz="2000">
                <a:latin typeface="黑体" pitchFamily="49" charset="-122"/>
                <a:ea typeface="黑体" pitchFamily="49" charset="-122"/>
              </a:rPr>
              <a:t>第一段</a:t>
            </a:r>
            <a:r>
              <a:rPr lang="zh-CN" altLang="en-US" sz="2000" smtClean="0">
                <a:latin typeface="黑体" pitchFamily="49" charset="-122"/>
                <a:ea typeface="黑体" pitchFamily="49" charset="-122"/>
              </a:rPr>
              <a:t>：记叙了月夜</a:t>
            </a:r>
            <a:r>
              <a:rPr lang="zh-CN" altLang="en-US" sz="2000">
                <a:latin typeface="黑体" pitchFamily="49" charset="-122"/>
                <a:ea typeface="黑体" pitchFamily="49" charset="-122"/>
              </a:rPr>
              <a:t>前往荷塘的缘由</a:t>
            </a:r>
            <a:endParaRPr lang="zh-TW" altLang="en-US" sz="2000">
              <a:latin typeface="黑体" pitchFamily="49" charset="-122"/>
              <a:ea typeface="黑体" pitchFamily="49" charset="-122"/>
            </a:endParaRPr>
          </a:p>
        </p:txBody>
      </p:sp>
      <p:sp>
        <p:nvSpPr>
          <p:cNvPr id="37911" name="Text Box 32"/>
          <p:cNvSpPr txBox="1"/>
          <p:nvPr/>
        </p:nvSpPr>
        <p:spPr>
          <a:xfrm>
            <a:off x="3500430" y="2143116"/>
            <a:ext cx="5286412" cy="400110"/>
          </a:xfrm>
          <a:prstGeom prst="rect">
            <a:avLst/>
          </a:prstGeom>
          <a:solidFill>
            <a:srgbClr val="92D050"/>
          </a:solidFill>
          <a:ln w="9525">
            <a:noFill/>
          </a:ln>
        </p:spPr>
        <p:txBody>
          <a:bodyPr wrap="square">
            <a:spAutoFit/>
          </a:bodyPr>
          <a:lstStyle/>
          <a:p>
            <a:pPr>
              <a:spcBef>
                <a:spcPct val="50000"/>
              </a:spcBef>
            </a:pPr>
            <a:r>
              <a:rPr lang="zh-TW" altLang="en-US" sz="2000" smtClean="0">
                <a:latin typeface="黑体" pitchFamily="49" charset="-122"/>
                <a:ea typeface="黑体" pitchFamily="49" charset="-122"/>
              </a:rPr>
              <a:t>第二</a:t>
            </a:r>
            <a:r>
              <a:rPr lang="zh-CN" altLang="en-US" sz="2000" smtClean="0">
                <a:latin typeface="黑体" pitchFamily="49" charset="-122"/>
                <a:ea typeface="黑体" pitchFamily="49" charset="-122"/>
              </a:rPr>
              <a:t>三</a:t>
            </a:r>
            <a:r>
              <a:rPr lang="zh-TW" altLang="en-US" sz="2000" smtClean="0">
                <a:latin typeface="黑体" pitchFamily="49" charset="-122"/>
                <a:ea typeface="黑体" pitchFamily="49" charset="-122"/>
              </a:rPr>
              <a:t>段：</a:t>
            </a:r>
            <a:r>
              <a:rPr lang="zh-CN" altLang="en-US" sz="2000" smtClean="0">
                <a:latin typeface="黑体" pitchFamily="49" charset="-122"/>
                <a:ea typeface="黑体" pitchFamily="49" charset="-122"/>
              </a:rPr>
              <a:t>描绘了</a:t>
            </a:r>
            <a:r>
              <a:rPr lang="zh-TW" altLang="en-US" sz="2000" smtClean="0">
                <a:latin typeface="黑体" pitchFamily="49" charset="-122"/>
                <a:ea typeface="黑体" pitchFamily="49" charset="-122"/>
              </a:rPr>
              <a:t>前往</a:t>
            </a:r>
            <a:r>
              <a:rPr lang="zh-TW" altLang="en-US" sz="2000">
                <a:latin typeface="黑体" pitchFamily="49" charset="-122"/>
                <a:ea typeface="黑体" pitchFamily="49" charset="-122"/>
              </a:rPr>
              <a:t>荷塘的小路</a:t>
            </a:r>
            <a:r>
              <a:rPr lang="zh-TW" altLang="en-US" sz="2000" smtClean="0">
                <a:latin typeface="黑体" pitchFamily="49" charset="-122"/>
                <a:ea typeface="黑体" pitchFamily="49" charset="-122"/>
              </a:rPr>
              <a:t>景物</a:t>
            </a:r>
            <a:r>
              <a:rPr lang="zh-CN" altLang="en-US" sz="2000" smtClean="0">
                <a:latin typeface="黑体" pitchFamily="49" charset="-122"/>
                <a:ea typeface="黑体" pitchFamily="49" charset="-122"/>
              </a:rPr>
              <a:t>及感受</a:t>
            </a:r>
            <a:endParaRPr lang="zh-TW" altLang="en-US" sz="2000">
              <a:latin typeface="黑体" pitchFamily="49" charset="-122"/>
              <a:ea typeface="黑体" pitchFamily="49" charset="-122"/>
            </a:endParaRPr>
          </a:p>
        </p:txBody>
      </p:sp>
      <p:sp>
        <p:nvSpPr>
          <p:cNvPr id="37913" name="Text Box 34"/>
          <p:cNvSpPr txBox="1"/>
          <p:nvPr/>
        </p:nvSpPr>
        <p:spPr>
          <a:xfrm>
            <a:off x="3505200" y="2743200"/>
            <a:ext cx="5353080" cy="708025"/>
          </a:xfrm>
          <a:prstGeom prst="rect">
            <a:avLst/>
          </a:prstGeom>
          <a:solidFill>
            <a:srgbClr val="92D050"/>
          </a:solidFill>
          <a:ln w="9525">
            <a:noFill/>
          </a:ln>
        </p:spPr>
        <p:txBody>
          <a:bodyPr wrap="square">
            <a:spAutoFit/>
          </a:bodyPr>
          <a:lstStyle/>
          <a:p>
            <a:pPr>
              <a:spcBef>
                <a:spcPct val="50000"/>
              </a:spcBef>
            </a:pPr>
            <a:r>
              <a:rPr lang="zh-CN" altLang="en-US" sz="2000">
                <a:latin typeface="黑体" pitchFamily="49" charset="-122"/>
                <a:ea typeface="黑体" pitchFamily="49" charset="-122"/>
              </a:rPr>
              <a:t>第四段</a:t>
            </a:r>
            <a:r>
              <a:rPr lang="zh-CN" altLang="en-US" sz="2000" smtClean="0">
                <a:latin typeface="黑体" pitchFamily="49" charset="-122"/>
                <a:ea typeface="黑体" pitchFamily="49" charset="-122"/>
              </a:rPr>
              <a:t>：具体描绘了荷叶</a:t>
            </a:r>
            <a:r>
              <a:rPr lang="zh-CN" altLang="en-US" sz="2000">
                <a:latin typeface="黑体" pitchFamily="49" charset="-122"/>
                <a:ea typeface="黑体" pitchFamily="49" charset="-122"/>
              </a:rPr>
              <a:t>、</a:t>
            </a:r>
            <a:r>
              <a:rPr lang="zh-CN" altLang="en-US" sz="2000" smtClean="0">
                <a:latin typeface="黑体" pitchFamily="49" charset="-122"/>
                <a:ea typeface="黑体" pitchFamily="49" charset="-122"/>
              </a:rPr>
              <a:t>荷花及</a:t>
            </a:r>
            <a:r>
              <a:rPr lang="zh-CN" altLang="en-US" sz="2000">
                <a:latin typeface="黑体" pitchFamily="49" charset="-122"/>
                <a:ea typeface="黑体" pitchFamily="49" charset="-122"/>
              </a:rPr>
              <a:t>微风吹拂过荷塘的景象</a:t>
            </a:r>
            <a:endParaRPr lang="zh-TW" altLang="en-US" sz="2000">
              <a:latin typeface="黑体" pitchFamily="49" charset="-122"/>
              <a:ea typeface="黑体" pitchFamily="49" charset="-122"/>
            </a:endParaRPr>
          </a:p>
        </p:txBody>
      </p:sp>
      <p:sp>
        <p:nvSpPr>
          <p:cNvPr id="37914" name="Text Box 35"/>
          <p:cNvSpPr txBox="1"/>
          <p:nvPr/>
        </p:nvSpPr>
        <p:spPr>
          <a:xfrm>
            <a:off x="3505200" y="3505200"/>
            <a:ext cx="4876800" cy="707886"/>
          </a:xfrm>
          <a:prstGeom prst="rect">
            <a:avLst/>
          </a:prstGeom>
          <a:solidFill>
            <a:srgbClr val="FFFF00"/>
          </a:solidFill>
          <a:ln w="9525">
            <a:noFill/>
          </a:ln>
        </p:spPr>
        <p:txBody>
          <a:bodyPr>
            <a:spAutoFit/>
          </a:bodyPr>
          <a:lstStyle/>
          <a:p>
            <a:pPr>
              <a:spcBef>
                <a:spcPct val="50000"/>
              </a:spcBef>
            </a:pPr>
            <a:r>
              <a:rPr lang="zh-TW" altLang="en-US" sz="2000">
                <a:latin typeface="黑体" pitchFamily="49" charset="-122"/>
                <a:ea typeface="黑体" pitchFamily="49" charset="-122"/>
              </a:rPr>
              <a:t>第五段</a:t>
            </a:r>
            <a:r>
              <a:rPr lang="zh-TW" altLang="en-US" sz="2000" smtClean="0">
                <a:latin typeface="黑体" pitchFamily="49" charset="-122"/>
                <a:ea typeface="黑体" pitchFamily="49" charset="-122"/>
              </a:rPr>
              <a:t>：</a:t>
            </a:r>
            <a:r>
              <a:rPr lang="zh-CN" altLang="en-US" sz="2000" smtClean="0">
                <a:latin typeface="黑体" pitchFamily="49" charset="-122"/>
                <a:ea typeface="黑体" pitchFamily="49" charset="-122"/>
              </a:rPr>
              <a:t>具体描绘了</a:t>
            </a:r>
            <a:r>
              <a:rPr lang="zh-TW" altLang="en-US" sz="2000" smtClean="0">
                <a:latin typeface="黑体" pitchFamily="49" charset="-122"/>
                <a:ea typeface="黑体" pitchFamily="49" charset="-122"/>
              </a:rPr>
              <a:t>月光</a:t>
            </a:r>
            <a:r>
              <a:rPr lang="zh-TW" altLang="en-US" sz="2000">
                <a:latin typeface="黑体" pitchFamily="49" charset="-122"/>
                <a:ea typeface="黑体" pitchFamily="49" charset="-122"/>
              </a:rPr>
              <a:t>下荷塘的景象与气氛</a:t>
            </a:r>
          </a:p>
        </p:txBody>
      </p:sp>
      <p:sp>
        <p:nvSpPr>
          <p:cNvPr id="37915" name="Text Box 36"/>
          <p:cNvSpPr txBox="1"/>
          <p:nvPr/>
        </p:nvSpPr>
        <p:spPr>
          <a:xfrm>
            <a:off x="3500430" y="4143380"/>
            <a:ext cx="4876800" cy="400110"/>
          </a:xfrm>
          <a:prstGeom prst="rect">
            <a:avLst/>
          </a:prstGeom>
          <a:solidFill>
            <a:srgbClr val="92D050"/>
          </a:solidFill>
          <a:ln w="9525">
            <a:noFill/>
          </a:ln>
        </p:spPr>
        <p:txBody>
          <a:bodyPr>
            <a:spAutoFit/>
          </a:bodyPr>
          <a:lstStyle/>
          <a:p>
            <a:pPr>
              <a:spcBef>
                <a:spcPct val="50000"/>
              </a:spcBef>
            </a:pPr>
            <a:r>
              <a:rPr lang="zh-CN" altLang="en-US" sz="2000">
                <a:latin typeface="黑体" pitchFamily="49" charset="-122"/>
                <a:ea typeface="黑体" pitchFamily="49" charset="-122"/>
              </a:rPr>
              <a:t>第六段</a:t>
            </a:r>
            <a:r>
              <a:rPr lang="zh-CN" altLang="en-US" sz="2000" smtClean="0">
                <a:latin typeface="黑体" pitchFamily="49" charset="-122"/>
                <a:ea typeface="黑体" pitchFamily="49" charset="-122"/>
              </a:rPr>
              <a:t>：具体描绘了荷塘</a:t>
            </a:r>
            <a:r>
              <a:rPr lang="zh-CN" altLang="en-US" sz="2000">
                <a:latin typeface="黑体" pitchFamily="49" charset="-122"/>
                <a:ea typeface="黑体" pitchFamily="49" charset="-122"/>
              </a:rPr>
              <a:t>四周的</a:t>
            </a:r>
            <a:r>
              <a:rPr lang="zh-CN" altLang="en-US" sz="2000" smtClean="0">
                <a:latin typeface="黑体" pitchFamily="49" charset="-122"/>
                <a:ea typeface="黑体" pitchFamily="49" charset="-122"/>
              </a:rPr>
              <a:t>景物</a:t>
            </a:r>
            <a:endParaRPr lang="zh-TW" altLang="en-US" sz="2000">
              <a:latin typeface="黑体" pitchFamily="49" charset="-122"/>
              <a:ea typeface="黑体" pitchFamily="49" charset="-122"/>
            </a:endParaRPr>
          </a:p>
        </p:txBody>
      </p:sp>
      <p:sp>
        <p:nvSpPr>
          <p:cNvPr id="37916" name="Text Box 39"/>
          <p:cNvSpPr txBox="1"/>
          <p:nvPr/>
        </p:nvSpPr>
        <p:spPr>
          <a:xfrm>
            <a:off x="4114800" y="4724400"/>
            <a:ext cx="4267200" cy="707886"/>
          </a:xfrm>
          <a:prstGeom prst="rect">
            <a:avLst/>
          </a:prstGeom>
          <a:solidFill>
            <a:srgbClr val="FFFF00"/>
          </a:solidFill>
          <a:ln w="9525">
            <a:noFill/>
          </a:ln>
        </p:spPr>
        <p:txBody>
          <a:bodyPr>
            <a:spAutoFit/>
          </a:bodyPr>
          <a:lstStyle/>
          <a:p>
            <a:pPr>
              <a:spcBef>
                <a:spcPct val="50000"/>
              </a:spcBef>
            </a:pPr>
            <a:r>
              <a:rPr lang="zh-CN" altLang="en-US" sz="2000">
                <a:latin typeface="黑体" pitchFamily="49" charset="-122"/>
                <a:ea typeface="黑体" pitchFamily="49" charset="-122"/>
              </a:rPr>
              <a:t>第七段</a:t>
            </a:r>
            <a:r>
              <a:rPr lang="zh-CN" altLang="en-US" sz="2000" smtClean="0">
                <a:latin typeface="黑体" pitchFamily="49" charset="-122"/>
                <a:ea typeface="黑体" pitchFamily="49" charset="-122"/>
              </a:rPr>
              <a:t>：回忆了江南采莲旧俗的美好情景</a:t>
            </a:r>
            <a:endParaRPr lang="zh-TW" altLang="en-US" sz="2000">
              <a:latin typeface="黑体" pitchFamily="49" charset="-122"/>
              <a:ea typeface="黑体" pitchFamily="49" charset="-122"/>
            </a:endParaRPr>
          </a:p>
        </p:txBody>
      </p:sp>
      <p:sp>
        <p:nvSpPr>
          <p:cNvPr id="31773" name="Text Box 40"/>
          <p:cNvSpPr txBox="1"/>
          <p:nvPr/>
        </p:nvSpPr>
        <p:spPr>
          <a:xfrm>
            <a:off x="4114800" y="5867400"/>
            <a:ext cx="4267200" cy="400110"/>
          </a:xfrm>
          <a:prstGeom prst="rect">
            <a:avLst/>
          </a:prstGeom>
          <a:solidFill>
            <a:srgbClr val="92D050"/>
          </a:solidFill>
          <a:ln w="9525">
            <a:noFill/>
          </a:ln>
        </p:spPr>
        <p:txBody>
          <a:bodyPr>
            <a:spAutoFit/>
          </a:bodyPr>
          <a:lstStyle/>
          <a:p>
            <a:pPr>
              <a:spcBef>
                <a:spcPct val="50000"/>
              </a:spcBef>
            </a:pPr>
            <a:r>
              <a:rPr lang="zh-CN" altLang="en-US" sz="2000">
                <a:latin typeface="黑体" pitchFamily="49" charset="-122"/>
                <a:ea typeface="黑体" pitchFamily="49" charset="-122"/>
              </a:rPr>
              <a:t>第八段</a:t>
            </a:r>
            <a:r>
              <a:rPr lang="zh-CN" altLang="en-US" sz="2000" smtClean="0">
                <a:latin typeface="黑体" pitchFamily="49" charset="-122"/>
                <a:ea typeface="黑体" pitchFamily="49" charset="-122"/>
              </a:rPr>
              <a:t>：观赏之后回宿舍</a:t>
            </a:r>
            <a:endParaRPr lang="zh-TW" altLang="en-US" sz="2000">
              <a:latin typeface="黑体" pitchFamily="49" charset="-122"/>
              <a:ea typeface="黑体" pitchFamily="49" charset="-122"/>
            </a:endParaRPr>
          </a:p>
        </p:txBody>
      </p:sp>
      <p:sp>
        <p:nvSpPr>
          <p:cNvPr id="31774" name="Rectangle 42"/>
          <p:cNvSpPr>
            <a:spLocks noGrp="1"/>
          </p:cNvSpPr>
          <p:nvPr>
            <p:ph type="title"/>
          </p:nvPr>
        </p:nvSpPr>
        <p:spPr>
          <a:xfrm>
            <a:off x="1066800" y="152400"/>
            <a:ext cx="3352800" cy="609600"/>
          </a:xfrm>
          <a:solidFill>
            <a:schemeClr val="bg1">
              <a:alpha val="100000"/>
            </a:schemeClr>
          </a:solidFill>
        </p:spPr>
        <p:txBody>
          <a:bodyPr vert="horz" wrap="square" lIns="91440" tIns="45720" rIns="91440" bIns="45720" anchor="ctr"/>
          <a:lstStyle/>
          <a:p>
            <a:r>
              <a:rPr lang="en-US" altLang="zh-TW" sz="3200" b="1">
                <a:latin typeface="黑体" pitchFamily="49" charset="-122"/>
                <a:ea typeface="黑体" pitchFamily="49" charset="-122"/>
              </a:rPr>
              <a:t>3</a:t>
            </a:r>
            <a:r>
              <a:rPr lang="zh-CN" altLang="en-US" sz="3200" b="1">
                <a:latin typeface="黑体" pitchFamily="49" charset="-122"/>
                <a:ea typeface="黑体" pitchFamily="49" charset="-122"/>
              </a:rPr>
              <a:t>．</a:t>
            </a:r>
            <a:r>
              <a:rPr lang="zh-TW" altLang="en-US" sz="3200" b="1">
                <a:latin typeface="黑体" pitchFamily="49" charset="-122"/>
                <a:ea typeface="黑体" pitchFamily="49" charset="-122"/>
              </a:rPr>
              <a:t>文章结构表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ppt_x"/>
                                          </p:val>
                                        </p:tav>
                                        <p:tav tm="100000">
                                          <p:val>
                                            <p:strVal val="#ppt_x"/>
                                          </p:val>
                                        </p:tav>
                                      </p:tavLst>
                                    </p:anim>
                                    <p:anim calcmode="lin" valueType="num">
                                      <p:cBhvr additive="base">
                                        <p:cTn id="8"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6" presetClass="entr" presetSubtype="0" fill="hold" nodeType="clickEffect">
                                  <p:stCondLst>
                                    <p:cond delay="0"/>
                                  </p:stCondLst>
                                  <p:childTnLst>
                                    <p:set>
                                      <p:cBhvr>
                                        <p:cTn id="13" dur="1" fill="hold">
                                          <p:stCondLst>
                                            <p:cond delay="0"/>
                                          </p:stCondLst>
                                        </p:cTn>
                                        <p:tgtEl>
                                          <p:spTgt spid="37892"/>
                                        </p:tgtEl>
                                        <p:attrNameLst>
                                          <p:attrName>style.visibility</p:attrName>
                                        </p:attrNameLst>
                                      </p:cBhvr>
                                      <p:to>
                                        <p:strVal val="visible"/>
                                      </p:to>
                                    </p:set>
                                    <p:animEffect transition="in" filter="wipe(down)">
                                      <p:cBhvr>
                                        <p:cTn id="14" dur="580">
                                          <p:stCondLst>
                                            <p:cond delay="0"/>
                                          </p:stCondLst>
                                        </p:cTn>
                                        <p:tgtEl>
                                          <p:spTgt spid="37892"/>
                                        </p:tgtEl>
                                      </p:cBhvr>
                                    </p:animEffect>
                                    <p:anim calcmode="lin" valueType="num">
                                      <p:cBhvr>
                                        <p:cTn id="15" dur="1822" tmFilter="0,0; 0.14,0.36; 0.43,0.73; 0.71,0.91; 1.0,1.0">
                                          <p:stCondLst>
                                            <p:cond delay="0"/>
                                          </p:stCondLst>
                                        </p:cTn>
                                        <p:tgtEl>
                                          <p:spTgt spid="3789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789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789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789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7892"/>
                                        </p:tgtEl>
                                        <p:attrNameLst>
                                          <p:attrName>ppt_y</p:attrName>
                                        </p:attrNameLst>
                                      </p:cBhvr>
                                      <p:tavLst>
                                        <p:tav tm="0" fmla="#ppt_y-sin(pi*$)/81">
                                          <p:val>
                                            <p:fltVal val="0"/>
                                          </p:val>
                                        </p:tav>
                                        <p:tav tm="100000">
                                          <p:val>
                                            <p:fltVal val="1"/>
                                          </p:val>
                                        </p:tav>
                                      </p:tavLst>
                                    </p:anim>
                                    <p:animScale>
                                      <p:cBhvr>
                                        <p:cTn id="20" dur="26">
                                          <p:stCondLst>
                                            <p:cond delay="650"/>
                                          </p:stCondLst>
                                        </p:cTn>
                                        <p:tgtEl>
                                          <p:spTgt spid="37892"/>
                                        </p:tgtEl>
                                      </p:cBhvr>
                                      <p:to x="100000" y="60000"/>
                                    </p:animScale>
                                    <p:animScale>
                                      <p:cBhvr>
                                        <p:cTn id="21" dur="166" decel="50000">
                                          <p:stCondLst>
                                            <p:cond delay="676"/>
                                          </p:stCondLst>
                                        </p:cTn>
                                        <p:tgtEl>
                                          <p:spTgt spid="37892"/>
                                        </p:tgtEl>
                                      </p:cBhvr>
                                      <p:to x="100000" y="100000"/>
                                    </p:animScale>
                                    <p:animScale>
                                      <p:cBhvr>
                                        <p:cTn id="22" dur="26">
                                          <p:stCondLst>
                                            <p:cond delay="1312"/>
                                          </p:stCondLst>
                                        </p:cTn>
                                        <p:tgtEl>
                                          <p:spTgt spid="37892"/>
                                        </p:tgtEl>
                                      </p:cBhvr>
                                      <p:to x="100000" y="80000"/>
                                    </p:animScale>
                                    <p:animScale>
                                      <p:cBhvr>
                                        <p:cTn id="23" dur="166" decel="50000">
                                          <p:stCondLst>
                                            <p:cond delay="1338"/>
                                          </p:stCondLst>
                                        </p:cTn>
                                        <p:tgtEl>
                                          <p:spTgt spid="37892"/>
                                        </p:tgtEl>
                                      </p:cBhvr>
                                      <p:to x="100000" y="100000"/>
                                    </p:animScale>
                                    <p:animScale>
                                      <p:cBhvr>
                                        <p:cTn id="24" dur="26">
                                          <p:stCondLst>
                                            <p:cond delay="1642"/>
                                          </p:stCondLst>
                                        </p:cTn>
                                        <p:tgtEl>
                                          <p:spTgt spid="37892"/>
                                        </p:tgtEl>
                                      </p:cBhvr>
                                      <p:to x="100000" y="90000"/>
                                    </p:animScale>
                                    <p:animScale>
                                      <p:cBhvr>
                                        <p:cTn id="25" dur="166" decel="50000">
                                          <p:stCondLst>
                                            <p:cond delay="1668"/>
                                          </p:stCondLst>
                                        </p:cTn>
                                        <p:tgtEl>
                                          <p:spTgt spid="37892"/>
                                        </p:tgtEl>
                                      </p:cBhvr>
                                      <p:to x="100000" y="100000"/>
                                    </p:animScale>
                                    <p:animScale>
                                      <p:cBhvr>
                                        <p:cTn id="26" dur="26">
                                          <p:stCondLst>
                                            <p:cond delay="1808"/>
                                          </p:stCondLst>
                                        </p:cTn>
                                        <p:tgtEl>
                                          <p:spTgt spid="37892"/>
                                        </p:tgtEl>
                                      </p:cBhvr>
                                      <p:to x="100000" y="95000"/>
                                    </p:animScale>
                                    <p:animScale>
                                      <p:cBhvr>
                                        <p:cTn id="27" dur="166" decel="50000">
                                          <p:stCondLst>
                                            <p:cond delay="1834"/>
                                          </p:stCondLst>
                                        </p:cTn>
                                        <p:tgtEl>
                                          <p:spTgt spid="37892"/>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37893"/>
                                        </p:tgtEl>
                                        <p:attrNameLst>
                                          <p:attrName>style.visibility</p:attrName>
                                        </p:attrNameLst>
                                      </p:cBhvr>
                                      <p:to>
                                        <p:strVal val="visible"/>
                                      </p:to>
                                    </p:set>
                                    <p:animEffect transition="in" filter="wipe(down)">
                                      <p:cBhvr>
                                        <p:cTn id="30" dur="580">
                                          <p:stCondLst>
                                            <p:cond delay="0"/>
                                          </p:stCondLst>
                                        </p:cTn>
                                        <p:tgtEl>
                                          <p:spTgt spid="37893"/>
                                        </p:tgtEl>
                                      </p:cBhvr>
                                    </p:animEffect>
                                    <p:anim calcmode="lin" valueType="num">
                                      <p:cBhvr>
                                        <p:cTn id="31" dur="1822" tmFilter="0,0; 0.14,0.36; 0.43,0.73; 0.71,0.91; 1.0,1.0">
                                          <p:stCondLst>
                                            <p:cond delay="0"/>
                                          </p:stCondLst>
                                        </p:cTn>
                                        <p:tgtEl>
                                          <p:spTgt spid="3789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789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789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789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7893"/>
                                        </p:tgtEl>
                                        <p:attrNameLst>
                                          <p:attrName>ppt_y</p:attrName>
                                        </p:attrNameLst>
                                      </p:cBhvr>
                                      <p:tavLst>
                                        <p:tav tm="0" fmla="#ppt_y-sin(pi*$)/81">
                                          <p:val>
                                            <p:fltVal val="0"/>
                                          </p:val>
                                        </p:tav>
                                        <p:tav tm="100000">
                                          <p:val>
                                            <p:fltVal val="1"/>
                                          </p:val>
                                        </p:tav>
                                      </p:tavLst>
                                    </p:anim>
                                    <p:animScale>
                                      <p:cBhvr>
                                        <p:cTn id="36" dur="26">
                                          <p:stCondLst>
                                            <p:cond delay="650"/>
                                          </p:stCondLst>
                                        </p:cTn>
                                        <p:tgtEl>
                                          <p:spTgt spid="37893"/>
                                        </p:tgtEl>
                                      </p:cBhvr>
                                      <p:to x="100000" y="60000"/>
                                    </p:animScale>
                                    <p:animScale>
                                      <p:cBhvr>
                                        <p:cTn id="37" dur="166" decel="50000">
                                          <p:stCondLst>
                                            <p:cond delay="676"/>
                                          </p:stCondLst>
                                        </p:cTn>
                                        <p:tgtEl>
                                          <p:spTgt spid="37893"/>
                                        </p:tgtEl>
                                      </p:cBhvr>
                                      <p:to x="100000" y="100000"/>
                                    </p:animScale>
                                    <p:animScale>
                                      <p:cBhvr>
                                        <p:cTn id="38" dur="26">
                                          <p:stCondLst>
                                            <p:cond delay="1312"/>
                                          </p:stCondLst>
                                        </p:cTn>
                                        <p:tgtEl>
                                          <p:spTgt spid="37893"/>
                                        </p:tgtEl>
                                      </p:cBhvr>
                                      <p:to x="100000" y="80000"/>
                                    </p:animScale>
                                    <p:animScale>
                                      <p:cBhvr>
                                        <p:cTn id="39" dur="166" decel="50000">
                                          <p:stCondLst>
                                            <p:cond delay="1338"/>
                                          </p:stCondLst>
                                        </p:cTn>
                                        <p:tgtEl>
                                          <p:spTgt spid="37893"/>
                                        </p:tgtEl>
                                      </p:cBhvr>
                                      <p:to x="100000" y="100000"/>
                                    </p:animScale>
                                    <p:animScale>
                                      <p:cBhvr>
                                        <p:cTn id="40" dur="26">
                                          <p:stCondLst>
                                            <p:cond delay="1642"/>
                                          </p:stCondLst>
                                        </p:cTn>
                                        <p:tgtEl>
                                          <p:spTgt spid="37893"/>
                                        </p:tgtEl>
                                      </p:cBhvr>
                                      <p:to x="100000" y="90000"/>
                                    </p:animScale>
                                    <p:animScale>
                                      <p:cBhvr>
                                        <p:cTn id="41" dur="166" decel="50000">
                                          <p:stCondLst>
                                            <p:cond delay="1668"/>
                                          </p:stCondLst>
                                        </p:cTn>
                                        <p:tgtEl>
                                          <p:spTgt spid="37893"/>
                                        </p:tgtEl>
                                      </p:cBhvr>
                                      <p:to x="100000" y="100000"/>
                                    </p:animScale>
                                    <p:animScale>
                                      <p:cBhvr>
                                        <p:cTn id="42" dur="26">
                                          <p:stCondLst>
                                            <p:cond delay="1808"/>
                                          </p:stCondLst>
                                        </p:cTn>
                                        <p:tgtEl>
                                          <p:spTgt spid="37893"/>
                                        </p:tgtEl>
                                      </p:cBhvr>
                                      <p:to x="100000" y="95000"/>
                                    </p:animScale>
                                    <p:animScale>
                                      <p:cBhvr>
                                        <p:cTn id="43" dur="166" decel="50000">
                                          <p:stCondLst>
                                            <p:cond delay="1834"/>
                                          </p:stCondLst>
                                        </p:cTn>
                                        <p:tgtEl>
                                          <p:spTgt spid="37893"/>
                                        </p:tgtEl>
                                      </p:cBhvr>
                                      <p:to x="100000" y="100000"/>
                                    </p:animScale>
                                  </p:childTnLst>
                                </p:cTn>
                              </p:par>
                              <p:par>
                                <p:cTn id="44" presetID="26" presetClass="entr" presetSubtype="0" fill="hold" nodeType="withEffect">
                                  <p:stCondLst>
                                    <p:cond delay="0"/>
                                  </p:stCondLst>
                                  <p:childTnLst>
                                    <p:set>
                                      <p:cBhvr>
                                        <p:cTn id="45" dur="1" fill="hold">
                                          <p:stCondLst>
                                            <p:cond delay="0"/>
                                          </p:stCondLst>
                                        </p:cTn>
                                        <p:tgtEl>
                                          <p:spTgt spid="37894"/>
                                        </p:tgtEl>
                                        <p:attrNameLst>
                                          <p:attrName>style.visibility</p:attrName>
                                        </p:attrNameLst>
                                      </p:cBhvr>
                                      <p:to>
                                        <p:strVal val="visible"/>
                                      </p:to>
                                    </p:set>
                                    <p:animEffect transition="in" filter="wipe(down)">
                                      <p:cBhvr>
                                        <p:cTn id="46" dur="580">
                                          <p:stCondLst>
                                            <p:cond delay="0"/>
                                          </p:stCondLst>
                                        </p:cTn>
                                        <p:tgtEl>
                                          <p:spTgt spid="37894"/>
                                        </p:tgtEl>
                                      </p:cBhvr>
                                    </p:animEffect>
                                    <p:anim calcmode="lin" valueType="num">
                                      <p:cBhvr>
                                        <p:cTn id="47" dur="1822" tmFilter="0,0; 0.14,0.36; 0.43,0.73; 0.71,0.91; 1.0,1.0">
                                          <p:stCondLst>
                                            <p:cond delay="0"/>
                                          </p:stCondLst>
                                        </p:cTn>
                                        <p:tgtEl>
                                          <p:spTgt spid="37894"/>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37894"/>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37894"/>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37894"/>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37894"/>
                                        </p:tgtEl>
                                        <p:attrNameLst>
                                          <p:attrName>ppt_y</p:attrName>
                                        </p:attrNameLst>
                                      </p:cBhvr>
                                      <p:tavLst>
                                        <p:tav tm="0" fmla="#ppt_y-sin(pi*$)/81">
                                          <p:val>
                                            <p:fltVal val="0"/>
                                          </p:val>
                                        </p:tav>
                                        <p:tav tm="100000">
                                          <p:val>
                                            <p:fltVal val="1"/>
                                          </p:val>
                                        </p:tav>
                                      </p:tavLst>
                                    </p:anim>
                                    <p:animScale>
                                      <p:cBhvr>
                                        <p:cTn id="52" dur="26">
                                          <p:stCondLst>
                                            <p:cond delay="650"/>
                                          </p:stCondLst>
                                        </p:cTn>
                                        <p:tgtEl>
                                          <p:spTgt spid="37894"/>
                                        </p:tgtEl>
                                      </p:cBhvr>
                                      <p:to x="100000" y="60000"/>
                                    </p:animScale>
                                    <p:animScale>
                                      <p:cBhvr>
                                        <p:cTn id="53" dur="166" decel="50000">
                                          <p:stCondLst>
                                            <p:cond delay="676"/>
                                          </p:stCondLst>
                                        </p:cTn>
                                        <p:tgtEl>
                                          <p:spTgt spid="37894"/>
                                        </p:tgtEl>
                                      </p:cBhvr>
                                      <p:to x="100000" y="100000"/>
                                    </p:animScale>
                                    <p:animScale>
                                      <p:cBhvr>
                                        <p:cTn id="54" dur="26">
                                          <p:stCondLst>
                                            <p:cond delay="1312"/>
                                          </p:stCondLst>
                                        </p:cTn>
                                        <p:tgtEl>
                                          <p:spTgt spid="37894"/>
                                        </p:tgtEl>
                                      </p:cBhvr>
                                      <p:to x="100000" y="80000"/>
                                    </p:animScale>
                                    <p:animScale>
                                      <p:cBhvr>
                                        <p:cTn id="55" dur="166" decel="50000">
                                          <p:stCondLst>
                                            <p:cond delay="1338"/>
                                          </p:stCondLst>
                                        </p:cTn>
                                        <p:tgtEl>
                                          <p:spTgt spid="37894"/>
                                        </p:tgtEl>
                                      </p:cBhvr>
                                      <p:to x="100000" y="100000"/>
                                    </p:animScale>
                                    <p:animScale>
                                      <p:cBhvr>
                                        <p:cTn id="56" dur="26">
                                          <p:stCondLst>
                                            <p:cond delay="1642"/>
                                          </p:stCondLst>
                                        </p:cTn>
                                        <p:tgtEl>
                                          <p:spTgt spid="37894"/>
                                        </p:tgtEl>
                                      </p:cBhvr>
                                      <p:to x="100000" y="90000"/>
                                    </p:animScale>
                                    <p:animScale>
                                      <p:cBhvr>
                                        <p:cTn id="57" dur="166" decel="50000">
                                          <p:stCondLst>
                                            <p:cond delay="1668"/>
                                          </p:stCondLst>
                                        </p:cTn>
                                        <p:tgtEl>
                                          <p:spTgt spid="37894"/>
                                        </p:tgtEl>
                                      </p:cBhvr>
                                      <p:to x="100000" y="100000"/>
                                    </p:animScale>
                                    <p:animScale>
                                      <p:cBhvr>
                                        <p:cTn id="58" dur="26">
                                          <p:stCondLst>
                                            <p:cond delay="1808"/>
                                          </p:stCondLst>
                                        </p:cTn>
                                        <p:tgtEl>
                                          <p:spTgt spid="37894"/>
                                        </p:tgtEl>
                                      </p:cBhvr>
                                      <p:to x="100000" y="95000"/>
                                    </p:animScale>
                                    <p:animScale>
                                      <p:cBhvr>
                                        <p:cTn id="59" dur="166" decel="50000">
                                          <p:stCondLst>
                                            <p:cond delay="1834"/>
                                          </p:stCondLst>
                                        </p:cTn>
                                        <p:tgtEl>
                                          <p:spTgt spid="37894"/>
                                        </p:tgtEl>
                                      </p:cBhvr>
                                      <p:to x="100000" y="100000"/>
                                    </p:animScale>
                                  </p:childTnLst>
                                </p:cTn>
                              </p:par>
                              <p:par>
                                <p:cTn id="60" presetID="26" presetClass="entr" presetSubtype="0" fill="hold" nodeType="withEffect">
                                  <p:stCondLst>
                                    <p:cond delay="0"/>
                                  </p:stCondLst>
                                  <p:childTnLst>
                                    <p:set>
                                      <p:cBhvr>
                                        <p:cTn id="61" dur="1" fill="hold">
                                          <p:stCondLst>
                                            <p:cond delay="0"/>
                                          </p:stCondLst>
                                        </p:cTn>
                                        <p:tgtEl>
                                          <p:spTgt spid="37898"/>
                                        </p:tgtEl>
                                        <p:attrNameLst>
                                          <p:attrName>style.visibility</p:attrName>
                                        </p:attrNameLst>
                                      </p:cBhvr>
                                      <p:to>
                                        <p:strVal val="visible"/>
                                      </p:to>
                                    </p:set>
                                    <p:animEffect transition="in" filter="wipe(down)">
                                      <p:cBhvr>
                                        <p:cTn id="62" dur="580">
                                          <p:stCondLst>
                                            <p:cond delay="0"/>
                                          </p:stCondLst>
                                        </p:cTn>
                                        <p:tgtEl>
                                          <p:spTgt spid="37898"/>
                                        </p:tgtEl>
                                      </p:cBhvr>
                                    </p:animEffect>
                                    <p:anim calcmode="lin" valueType="num">
                                      <p:cBhvr>
                                        <p:cTn id="63" dur="1822" tmFilter="0,0; 0.14,0.36; 0.43,0.73; 0.71,0.91; 1.0,1.0">
                                          <p:stCondLst>
                                            <p:cond delay="0"/>
                                          </p:stCondLst>
                                        </p:cTn>
                                        <p:tgtEl>
                                          <p:spTgt spid="37898"/>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37898"/>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37898"/>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37898"/>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37898"/>
                                        </p:tgtEl>
                                        <p:attrNameLst>
                                          <p:attrName>ppt_y</p:attrName>
                                        </p:attrNameLst>
                                      </p:cBhvr>
                                      <p:tavLst>
                                        <p:tav tm="0" fmla="#ppt_y-sin(pi*$)/81">
                                          <p:val>
                                            <p:fltVal val="0"/>
                                          </p:val>
                                        </p:tav>
                                        <p:tav tm="100000">
                                          <p:val>
                                            <p:fltVal val="1"/>
                                          </p:val>
                                        </p:tav>
                                      </p:tavLst>
                                    </p:anim>
                                    <p:animScale>
                                      <p:cBhvr>
                                        <p:cTn id="68" dur="26">
                                          <p:stCondLst>
                                            <p:cond delay="650"/>
                                          </p:stCondLst>
                                        </p:cTn>
                                        <p:tgtEl>
                                          <p:spTgt spid="37898"/>
                                        </p:tgtEl>
                                      </p:cBhvr>
                                      <p:to x="100000" y="60000"/>
                                    </p:animScale>
                                    <p:animScale>
                                      <p:cBhvr>
                                        <p:cTn id="69" dur="166" decel="50000">
                                          <p:stCondLst>
                                            <p:cond delay="676"/>
                                          </p:stCondLst>
                                        </p:cTn>
                                        <p:tgtEl>
                                          <p:spTgt spid="37898"/>
                                        </p:tgtEl>
                                      </p:cBhvr>
                                      <p:to x="100000" y="100000"/>
                                    </p:animScale>
                                    <p:animScale>
                                      <p:cBhvr>
                                        <p:cTn id="70" dur="26">
                                          <p:stCondLst>
                                            <p:cond delay="1312"/>
                                          </p:stCondLst>
                                        </p:cTn>
                                        <p:tgtEl>
                                          <p:spTgt spid="37898"/>
                                        </p:tgtEl>
                                      </p:cBhvr>
                                      <p:to x="100000" y="80000"/>
                                    </p:animScale>
                                    <p:animScale>
                                      <p:cBhvr>
                                        <p:cTn id="71" dur="166" decel="50000">
                                          <p:stCondLst>
                                            <p:cond delay="1338"/>
                                          </p:stCondLst>
                                        </p:cTn>
                                        <p:tgtEl>
                                          <p:spTgt spid="37898"/>
                                        </p:tgtEl>
                                      </p:cBhvr>
                                      <p:to x="100000" y="100000"/>
                                    </p:animScale>
                                    <p:animScale>
                                      <p:cBhvr>
                                        <p:cTn id="72" dur="26">
                                          <p:stCondLst>
                                            <p:cond delay="1642"/>
                                          </p:stCondLst>
                                        </p:cTn>
                                        <p:tgtEl>
                                          <p:spTgt spid="37898"/>
                                        </p:tgtEl>
                                      </p:cBhvr>
                                      <p:to x="100000" y="90000"/>
                                    </p:animScale>
                                    <p:animScale>
                                      <p:cBhvr>
                                        <p:cTn id="73" dur="166" decel="50000">
                                          <p:stCondLst>
                                            <p:cond delay="1668"/>
                                          </p:stCondLst>
                                        </p:cTn>
                                        <p:tgtEl>
                                          <p:spTgt spid="37898"/>
                                        </p:tgtEl>
                                      </p:cBhvr>
                                      <p:to x="100000" y="100000"/>
                                    </p:animScale>
                                    <p:animScale>
                                      <p:cBhvr>
                                        <p:cTn id="74" dur="26">
                                          <p:stCondLst>
                                            <p:cond delay="1808"/>
                                          </p:stCondLst>
                                        </p:cTn>
                                        <p:tgtEl>
                                          <p:spTgt spid="37898"/>
                                        </p:tgtEl>
                                      </p:cBhvr>
                                      <p:to x="100000" y="95000"/>
                                    </p:animScale>
                                    <p:animScale>
                                      <p:cBhvr>
                                        <p:cTn id="75" dur="166" decel="50000">
                                          <p:stCondLst>
                                            <p:cond delay="1834"/>
                                          </p:stCondLst>
                                        </p:cTn>
                                        <p:tgtEl>
                                          <p:spTgt spid="37898"/>
                                        </p:tgtEl>
                                      </p:cBhvr>
                                      <p:to x="100000" y="100000"/>
                                    </p:animScale>
                                  </p:childTnLst>
                                </p:cTn>
                              </p:par>
                            </p:childTnLst>
                          </p:cTn>
                        </p:par>
                      </p:childTnLst>
                    </p:cTn>
                  </p:par>
                  <p:par>
                    <p:cTn id="76" fill="hold" nodeType="clickPar">
                      <p:stCondLst>
                        <p:cond delay="indefinite"/>
                      </p:stCondLst>
                      <p:childTnLst>
                        <p:par>
                          <p:cTn id="77" fill="hold" nodeType="withGroup">
                            <p:stCondLst>
                              <p:cond delay="indefinite"/>
                            </p:stCondLst>
                          </p:cTn>
                        </p:par>
                        <p:par>
                          <p:cTn id="78" fill="hold" nodeType="afterGroup">
                            <p:stCondLst>
                              <p:cond delay="0"/>
                            </p:stCondLst>
                            <p:childTnLst>
                              <p:par>
                                <p:cTn id="79" presetID="2" presetClass="entr" presetSubtype="4" fill="hold" grpId="1" nodeType="clickEffect">
                                  <p:stCondLst>
                                    <p:cond delay="0"/>
                                  </p:stCondLst>
                                  <p:childTnLst>
                                    <p:set>
                                      <p:cBhvr>
                                        <p:cTn id="80" dur="1" fill="hold">
                                          <p:stCondLst>
                                            <p:cond delay="0"/>
                                          </p:stCondLst>
                                        </p:cTn>
                                        <p:tgtEl>
                                          <p:spTgt spid="37895"/>
                                        </p:tgtEl>
                                        <p:attrNameLst>
                                          <p:attrName>style.visibility</p:attrName>
                                        </p:attrNameLst>
                                      </p:cBhvr>
                                      <p:to>
                                        <p:strVal val="visible"/>
                                      </p:to>
                                    </p:set>
                                    <p:anim calcmode="lin" valueType="num">
                                      <p:cBhvr additive="base">
                                        <p:cTn id="81" dur="500" fill="hold"/>
                                        <p:tgtEl>
                                          <p:spTgt spid="37895"/>
                                        </p:tgtEl>
                                        <p:attrNameLst>
                                          <p:attrName>ppt_x</p:attrName>
                                        </p:attrNameLst>
                                      </p:cBhvr>
                                      <p:tavLst>
                                        <p:tav tm="0">
                                          <p:val>
                                            <p:strVal val="#ppt_x"/>
                                          </p:val>
                                        </p:tav>
                                        <p:tav tm="100000">
                                          <p:val>
                                            <p:strVal val="#ppt_x"/>
                                          </p:val>
                                        </p:tav>
                                      </p:tavLst>
                                    </p:anim>
                                    <p:anim calcmode="lin" valueType="num">
                                      <p:cBhvr additive="base">
                                        <p:cTn id="82" dur="500" fill="hold"/>
                                        <p:tgtEl>
                                          <p:spTgt spid="37895"/>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indefinite"/>
                            </p:stCondLst>
                          </p:cTn>
                        </p:par>
                        <p:par>
                          <p:cTn id="85" fill="hold" nodeType="afterGroup">
                            <p:stCondLst>
                              <p:cond delay="0"/>
                            </p:stCondLst>
                            <p:childTnLst>
                              <p:par>
                                <p:cTn id="86" presetID="2" presetClass="entr" presetSubtype="4" fill="hold" grpId="2" nodeType="clickEffect">
                                  <p:stCondLst>
                                    <p:cond delay="0"/>
                                  </p:stCondLst>
                                  <p:childTnLst>
                                    <p:set>
                                      <p:cBhvr>
                                        <p:cTn id="87" dur="1" fill="hold">
                                          <p:stCondLst>
                                            <p:cond delay="0"/>
                                          </p:stCondLst>
                                        </p:cTn>
                                        <p:tgtEl>
                                          <p:spTgt spid="37896"/>
                                        </p:tgtEl>
                                        <p:attrNameLst>
                                          <p:attrName>style.visibility</p:attrName>
                                        </p:attrNameLst>
                                      </p:cBhvr>
                                      <p:to>
                                        <p:strVal val="visible"/>
                                      </p:to>
                                    </p:set>
                                    <p:anim calcmode="lin" valueType="num">
                                      <p:cBhvr additive="base">
                                        <p:cTn id="88" dur="500" fill="hold"/>
                                        <p:tgtEl>
                                          <p:spTgt spid="37896"/>
                                        </p:tgtEl>
                                        <p:attrNameLst>
                                          <p:attrName>ppt_x</p:attrName>
                                        </p:attrNameLst>
                                      </p:cBhvr>
                                      <p:tavLst>
                                        <p:tav tm="0">
                                          <p:val>
                                            <p:strVal val="#ppt_x"/>
                                          </p:val>
                                        </p:tav>
                                        <p:tav tm="100000">
                                          <p:val>
                                            <p:strVal val="#ppt_x"/>
                                          </p:val>
                                        </p:tav>
                                      </p:tavLst>
                                    </p:anim>
                                    <p:anim calcmode="lin" valueType="num">
                                      <p:cBhvr additive="base">
                                        <p:cTn id="89" dur="500" fill="hold"/>
                                        <p:tgtEl>
                                          <p:spTgt spid="37896"/>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2" presetClass="entr" presetSubtype="4" fill="hold" grpId="3" nodeType="clickEffect">
                                  <p:stCondLst>
                                    <p:cond delay="0"/>
                                  </p:stCondLst>
                                  <p:childTnLst>
                                    <p:set>
                                      <p:cBhvr>
                                        <p:cTn id="94" dur="1" fill="hold">
                                          <p:stCondLst>
                                            <p:cond delay="0"/>
                                          </p:stCondLst>
                                        </p:cTn>
                                        <p:tgtEl>
                                          <p:spTgt spid="37897"/>
                                        </p:tgtEl>
                                        <p:attrNameLst>
                                          <p:attrName>style.visibility</p:attrName>
                                        </p:attrNameLst>
                                      </p:cBhvr>
                                      <p:to>
                                        <p:strVal val="visible"/>
                                      </p:to>
                                    </p:set>
                                    <p:anim calcmode="lin" valueType="num">
                                      <p:cBhvr additive="base">
                                        <p:cTn id="95" dur="500" fill="hold"/>
                                        <p:tgtEl>
                                          <p:spTgt spid="37897"/>
                                        </p:tgtEl>
                                        <p:attrNameLst>
                                          <p:attrName>ppt_x</p:attrName>
                                        </p:attrNameLst>
                                      </p:cBhvr>
                                      <p:tavLst>
                                        <p:tav tm="0">
                                          <p:val>
                                            <p:strVal val="#ppt_x"/>
                                          </p:val>
                                        </p:tav>
                                        <p:tav tm="100000">
                                          <p:val>
                                            <p:strVal val="#ppt_x"/>
                                          </p:val>
                                        </p:tav>
                                      </p:tavLst>
                                    </p:anim>
                                    <p:anim calcmode="lin" valueType="num">
                                      <p:cBhvr additive="base">
                                        <p:cTn id="96" dur="500" fill="hold"/>
                                        <p:tgtEl>
                                          <p:spTgt spid="37897"/>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stCondLst>
                      <p:childTnLst>
                        <p:par>
                          <p:cTn id="98" fill="hold" nodeType="withGroup">
                            <p:stCondLst>
                              <p:cond delay="indefinite"/>
                            </p:stCondLst>
                          </p:cTn>
                        </p:par>
                        <p:par>
                          <p:cTn id="99" fill="hold" nodeType="afterGroup">
                            <p:stCondLst>
                              <p:cond delay="0"/>
                            </p:stCondLst>
                            <p:childTnLst>
                              <p:par>
                                <p:cTn id="100" presetID="26" presetClass="entr" presetSubtype="0" fill="hold" nodeType="clickEffect">
                                  <p:stCondLst>
                                    <p:cond delay="0"/>
                                  </p:stCondLst>
                                  <p:childTnLst>
                                    <p:set>
                                      <p:cBhvr>
                                        <p:cTn id="101" dur="1" fill="hold">
                                          <p:stCondLst>
                                            <p:cond delay="0"/>
                                          </p:stCondLst>
                                        </p:cTn>
                                        <p:tgtEl>
                                          <p:spTgt spid="37900"/>
                                        </p:tgtEl>
                                        <p:attrNameLst>
                                          <p:attrName>style.visibility</p:attrName>
                                        </p:attrNameLst>
                                      </p:cBhvr>
                                      <p:to>
                                        <p:strVal val="visible"/>
                                      </p:to>
                                    </p:set>
                                    <p:animEffect transition="in" filter="wipe(down)">
                                      <p:cBhvr>
                                        <p:cTn id="102" dur="580">
                                          <p:stCondLst>
                                            <p:cond delay="0"/>
                                          </p:stCondLst>
                                        </p:cTn>
                                        <p:tgtEl>
                                          <p:spTgt spid="37900"/>
                                        </p:tgtEl>
                                      </p:cBhvr>
                                    </p:animEffect>
                                    <p:anim calcmode="lin" valueType="num">
                                      <p:cBhvr>
                                        <p:cTn id="103" dur="1822" tmFilter="0,0; 0.14,0.36; 0.43,0.73; 0.71,0.91; 1.0,1.0">
                                          <p:stCondLst>
                                            <p:cond delay="0"/>
                                          </p:stCondLst>
                                        </p:cTn>
                                        <p:tgtEl>
                                          <p:spTgt spid="37900"/>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37900"/>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37900"/>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37900"/>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37900"/>
                                        </p:tgtEl>
                                        <p:attrNameLst>
                                          <p:attrName>ppt_y</p:attrName>
                                        </p:attrNameLst>
                                      </p:cBhvr>
                                      <p:tavLst>
                                        <p:tav tm="0" fmla="#ppt_y-sin(pi*$)/81">
                                          <p:val>
                                            <p:fltVal val="0"/>
                                          </p:val>
                                        </p:tav>
                                        <p:tav tm="100000">
                                          <p:val>
                                            <p:fltVal val="1"/>
                                          </p:val>
                                        </p:tav>
                                      </p:tavLst>
                                    </p:anim>
                                    <p:animScale>
                                      <p:cBhvr>
                                        <p:cTn id="108" dur="26">
                                          <p:stCondLst>
                                            <p:cond delay="650"/>
                                          </p:stCondLst>
                                        </p:cTn>
                                        <p:tgtEl>
                                          <p:spTgt spid="37900"/>
                                        </p:tgtEl>
                                      </p:cBhvr>
                                      <p:to x="100000" y="60000"/>
                                    </p:animScale>
                                    <p:animScale>
                                      <p:cBhvr>
                                        <p:cTn id="109" dur="166" decel="50000">
                                          <p:stCondLst>
                                            <p:cond delay="676"/>
                                          </p:stCondLst>
                                        </p:cTn>
                                        <p:tgtEl>
                                          <p:spTgt spid="37900"/>
                                        </p:tgtEl>
                                      </p:cBhvr>
                                      <p:to x="100000" y="100000"/>
                                    </p:animScale>
                                    <p:animScale>
                                      <p:cBhvr>
                                        <p:cTn id="110" dur="26">
                                          <p:stCondLst>
                                            <p:cond delay="1312"/>
                                          </p:stCondLst>
                                        </p:cTn>
                                        <p:tgtEl>
                                          <p:spTgt spid="37900"/>
                                        </p:tgtEl>
                                      </p:cBhvr>
                                      <p:to x="100000" y="80000"/>
                                    </p:animScale>
                                    <p:animScale>
                                      <p:cBhvr>
                                        <p:cTn id="111" dur="166" decel="50000">
                                          <p:stCondLst>
                                            <p:cond delay="1338"/>
                                          </p:stCondLst>
                                        </p:cTn>
                                        <p:tgtEl>
                                          <p:spTgt spid="37900"/>
                                        </p:tgtEl>
                                      </p:cBhvr>
                                      <p:to x="100000" y="100000"/>
                                    </p:animScale>
                                    <p:animScale>
                                      <p:cBhvr>
                                        <p:cTn id="112" dur="26">
                                          <p:stCondLst>
                                            <p:cond delay="1642"/>
                                          </p:stCondLst>
                                        </p:cTn>
                                        <p:tgtEl>
                                          <p:spTgt spid="37900"/>
                                        </p:tgtEl>
                                      </p:cBhvr>
                                      <p:to x="100000" y="90000"/>
                                    </p:animScale>
                                    <p:animScale>
                                      <p:cBhvr>
                                        <p:cTn id="113" dur="166" decel="50000">
                                          <p:stCondLst>
                                            <p:cond delay="1668"/>
                                          </p:stCondLst>
                                        </p:cTn>
                                        <p:tgtEl>
                                          <p:spTgt spid="37900"/>
                                        </p:tgtEl>
                                      </p:cBhvr>
                                      <p:to x="100000" y="100000"/>
                                    </p:animScale>
                                    <p:animScale>
                                      <p:cBhvr>
                                        <p:cTn id="114" dur="26">
                                          <p:stCondLst>
                                            <p:cond delay="1808"/>
                                          </p:stCondLst>
                                        </p:cTn>
                                        <p:tgtEl>
                                          <p:spTgt spid="37900"/>
                                        </p:tgtEl>
                                      </p:cBhvr>
                                      <p:to x="100000" y="95000"/>
                                    </p:animScale>
                                    <p:animScale>
                                      <p:cBhvr>
                                        <p:cTn id="115" dur="166" decel="50000">
                                          <p:stCondLst>
                                            <p:cond delay="1834"/>
                                          </p:stCondLst>
                                        </p:cTn>
                                        <p:tgtEl>
                                          <p:spTgt spid="37900"/>
                                        </p:tgtEl>
                                      </p:cBhvr>
                                      <p:to x="100000" y="100000"/>
                                    </p:animScale>
                                  </p:childTnLst>
                                </p:cTn>
                              </p:par>
                              <p:par>
                                <p:cTn id="116" presetID="26" presetClass="entr" presetSubtype="0" fill="hold" nodeType="withEffect">
                                  <p:stCondLst>
                                    <p:cond delay="0"/>
                                  </p:stCondLst>
                                  <p:childTnLst>
                                    <p:set>
                                      <p:cBhvr>
                                        <p:cTn id="117" dur="1" fill="hold">
                                          <p:stCondLst>
                                            <p:cond delay="0"/>
                                          </p:stCondLst>
                                        </p:cTn>
                                        <p:tgtEl>
                                          <p:spTgt spid="37899"/>
                                        </p:tgtEl>
                                        <p:attrNameLst>
                                          <p:attrName>style.visibility</p:attrName>
                                        </p:attrNameLst>
                                      </p:cBhvr>
                                      <p:to>
                                        <p:strVal val="visible"/>
                                      </p:to>
                                    </p:set>
                                    <p:animEffect transition="in" filter="wipe(down)">
                                      <p:cBhvr>
                                        <p:cTn id="118" dur="580">
                                          <p:stCondLst>
                                            <p:cond delay="0"/>
                                          </p:stCondLst>
                                        </p:cTn>
                                        <p:tgtEl>
                                          <p:spTgt spid="37899"/>
                                        </p:tgtEl>
                                      </p:cBhvr>
                                    </p:animEffect>
                                    <p:anim calcmode="lin" valueType="num">
                                      <p:cBhvr>
                                        <p:cTn id="119" dur="1822" tmFilter="0,0; 0.14,0.36; 0.43,0.73; 0.71,0.91; 1.0,1.0">
                                          <p:stCondLst>
                                            <p:cond delay="0"/>
                                          </p:stCondLst>
                                        </p:cTn>
                                        <p:tgtEl>
                                          <p:spTgt spid="37899"/>
                                        </p:tgtEl>
                                        <p:attrNameLst>
                                          <p:attrName>ppt_x</p:attrName>
                                        </p:attrNameLst>
                                      </p:cBhvr>
                                      <p:tavLst>
                                        <p:tav tm="0">
                                          <p:val>
                                            <p:strVal val="#ppt_x-0.25"/>
                                          </p:val>
                                        </p:tav>
                                        <p:tav tm="100000">
                                          <p:val>
                                            <p:strVal val="#ppt_x"/>
                                          </p:val>
                                        </p:tav>
                                      </p:tavLst>
                                    </p:anim>
                                    <p:anim calcmode="lin" valueType="num">
                                      <p:cBhvr>
                                        <p:cTn id="120" dur="664" tmFilter="0.0,0.0; 0.25,0.07; 0.50,0.2; 0.75,0.467; 1.0,1.0">
                                          <p:stCondLst>
                                            <p:cond delay="0"/>
                                          </p:stCondLst>
                                        </p:cTn>
                                        <p:tgtEl>
                                          <p:spTgt spid="37899"/>
                                        </p:tgtEl>
                                        <p:attrNameLst>
                                          <p:attrName>ppt_y</p:attrName>
                                        </p:attrNameLst>
                                      </p:cBhvr>
                                      <p:tavLst>
                                        <p:tav tm="0" fmla="#ppt_y-sin(pi*$)/3">
                                          <p:val>
                                            <p:fltVal val="0.5"/>
                                          </p:val>
                                        </p:tav>
                                        <p:tav tm="100000">
                                          <p:val>
                                            <p:fltVal val="1"/>
                                          </p:val>
                                        </p:tav>
                                      </p:tavLst>
                                    </p:anim>
                                    <p:anim calcmode="lin" valueType="num">
                                      <p:cBhvr>
                                        <p:cTn id="121" dur="664" tmFilter="0, 0; 0.125,0.2665; 0.25,0.4; 0.375,0.465; 0.5,0.5;  0.625,0.535; 0.75,0.6; 0.875,0.7335; 1,1">
                                          <p:stCondLst>
                                            <p:cond delay="664"/>
                                          </p:stCondLst>
                                        </p:cTn>
                                        <p:tgtEl>
                                          <p:spTgt spid="37899"/>
                                        </p:tgtEl>
                                        <p:attrNameLst>
                                          <p:attrName>ppt_y</p:attrName>
                                        </p:attrNameLst>
                                      </p:cBhvr>
                                      <p:tavLst>
                                        <p:tav tm="0" fmla="#ppt_y-sin(pi*$)/9">
                                          <p:val>
                                            <p:fltVal val="0"/>
                                          </p:val>
                                        </p:tav>
                                        <p:tav tm="100000">
                                          <p:val>
                                            <p:fltVal val="1"/>
                                          </p:val>
                                        </p:tav>
                                      </p:tavLst>
                                    </p:anim>
                                    <p:anim calcmode="lin" valueType="num">
                                      <p:cBhvr>
                                        <p:cTn id="122" dur="332" tmFilter="0, 0; 0.125,0.2665; 0.25,0.4; 0.375,0.465; 0.5,0.5;  0.625,0.535; 0.75,0.6; 0.875,0.7335; 1,1">
                                          <p:stCondLst>
                                            <p:cond delay="1324"/>
                                          </p:stCondLst>
                                        </p:cTn>
                                        <p:tgtEl>
                                          <p:spTgt spid="37899"/>
                                        </p:tgtEl>
                                        <p:attrNameLst>
                                          <p:attrName>ppt_y</p:attrName>
                                        </p:attrNameLst>
                                      </p:cBhvr>
                                      <p:tavLst>
                                        <p:tav tm="0" fmla="#ppt_y-sin(pi*$)/27">
                                          <p:val>
                                            <p:fltVal val="0"/>
                                          </p:val>
                                        </p:tav>
                                        <p:tav tm="100000">
                                          <p:val>
                                            <p:fltVal val="1"/>
                                          </p:val>
                                        </p:tav>
                                      </p:tavLst>
                                    </p:anim>
                                    <p:anim calcmode="lin" valueType="num">
                                      <p:cBhvr>
                                        <p:cTn id="123" dur="164" tmFilter="0, 0; 0.125,0.2665; 0.25,0.4; 0.375,0.465; 0.5,0.5;  0.625,0.535; 0.75,0.6; 0.875,0.7335; 1,1">
                                          <p:stCondLst>
                                            <p:cond delay="1656"/>
                                          </p:stCondLst>
                                        </p:cTn>
                                        <p:tgtEl>
                                          <p:spTgt spid="37899"/>
                                        </p:tgtEl>
                                        <p:attrNameLst>
                                          <p:attrName>ppt_y</p:attrName>
                                        </p:attrNameLst>
                                      </p:cBhvr>
                                      <p:tavLst>
                                        <p:tav tm="0" fmla="#ppt_y-sin(pi*$)/81">
                                          <p:val>
                                            <p:fltVal val="0"/>
                                          </p:val>
                                        </p:tav>
                                        <p:tav tm="100000">
                                          <p:val>
                                            <p:fltVal val="1"/>
                                          </p:val>
                                        </p:tav>
                                      </p:tavLst>
                                    </p:anim>
                                    <p:animScale>
                                      <p:cBhvr>
                                        <p:cTn id="124" dur="26">
                                          <p:stCondLst>
                                            <p:cond delay="650"/>
                                          </p:stCondLst>
                                        </p:cTn>
                                        <p:tgtEl>
                                          <p:spTgt spid="37899"/>
                                        </p:tgtEl>
                                      </p:cBhvr>
                                      <p:to x="100000" y="60000"/>
                                    </p:animScale>
                                    <p:animScale>
                                      <p:cBhvr>
                                        <p:cTn id="125" dur="166" decel="50000">
                                          <p:stCondLst>
                                            <p:cond delay="676"/>
                                          </p:stCondLst>
                                        </p:cTn>
                                        <p:tgtEl>
                                          <p:spTgt spid="37899"/>
                                        </p:tgtEl>
                                      </p:cBhvr>
                                      <p:to x="100000" y="100000"/>
                                    </p:animScale>
                                    <p:animScale>
                                      <p:cBhvr>
                                        <p:cTn id="126" dur="26">
                                          <p:stCondLst>
                                            <p:cond delay="1312"/>
                                          </p:stCondLst>
                                        </p:cTn>
                                        <p:tgtEl>
                                          <p:spTgt spid="37899"/>
                                        </p:tgtEl>
                                      </p:cBhvr>
                                      <p:to x="100000" y="80000"/>
                                    </p:animScale>
                                    <p:animScale>
                                      <p:cBhvr>
                                        <p:cTn id="127" dur="166" decel="50000">
                                          <p:stCondLst>
                                            <p:cond delay="1338"/>
                                          </p:stCondLst>
                                        </p:cTn>
                                        <p:tgtEl>
                                          <p:spTgt spid="37899"/>
                                        </p:tgtEl>
                                      </p:cBhvr>
                                      <p:to x="100000" y="100000"/>
                                    </p:animScale>
                                    <p:animScale>
                                      <p:cBhvr>
                                        <p:cTn id="128" dur="26">
                                          <p:stCondLst>
                                            <p:cond delay="1642"/>
                                          </p:stCondLst>
                                        </p:cTn>
                                        <p:tgtEl>
                                          <p:spTgt spid="37899"/>
                                        </p:tgtEl>
                                      </p:cBhvr>
                                      <p:to x="100000" y="90000"/>
                                    </p:animScale>
                                    <p:animScale>
                                      <p:cBhvr>
                                        <p:cTn id="129" dur="166" decel="50000">
                                          <p:stCondLst>
                                            <p:cond delay="1668"/>
                                          </p:stCondLst>
                                        </p:cTn>
                                        <p:tgtEl>
                                          <p:spTgt spid="37899"/>
                                        </p:tgtEl>
                                      </p:cBhvr>
                                      <p:to x="100000" y="100000"/>
                                    </p:animScale>
                                    <p:animScale>
                                      <p:cBhvr>
                                        <p:cTn id="130" dur="26">
                                          <p:stCondLst>
                                            <p:cond delay="1808"/>
                                          </p:stCondLst>
                                        </p:cTn>
                                        <p:tgtEl>
                                          <p:spTgt spid="37899"/>
                                        </p:tgtEl>
                                      </p:cBhvr>
                                      <p:to x="100000" y="95000"/>
                                    </p:animScale>
                                    <p:animScale>
                                      <p:cBhvr>
                                        <p:cTn id="131" dur="166" decel="50000">
                                          <p:stCondLst>
                                            <p:cond delay="1834"/>
                                          </p:stCondLst>
                                        </p:cTn>
                                        <p:tgtEl>
                                          <p:spTgt spid="37899"/>
                                        </p:tgtEl>
                                      </p:cBhvr>
                                      <p:to x="100000" y="100000"/>
                                    </p:animScale>
                                  </p:childTnLst>
                                </p:cTn>
                              </p:par>
                              <p:par>
                                <p:cTn id="132" presetID="26" presetClass="entr" presetSubtype="0" fill="hold" nodeType="withEffect">
                                  <p:stCondLst>
                                    <p:cond delay="0"/>
                                  </p:stCondLst>
                                  <p:childTnLst>
                                    <p:set>
                                      <p:cBhvr>
                                        <p:cTn id="133" dur="1" fill="hold">
                                          <p:stCondLst>
                                            <p:cond delay="0"/>
                                          </p:stCondLst>
                                        </p:cTn>
                                        <p:tgtEl>
                                          <p:spTgt spid="37902"/>
                                        </p:tgtEl>
                                        <p:attrNameLst>
                                          <p:attrName>style.visibility</p:attrName>
                                        </p:attrNameLst>
                                      </p:cBhvr>
                                      <p:to>
                                        <p:strVal val="visible"/>
                                      </p:to>
                                    </p:set>
                                    <p:animEffect transition="in" filter="wipe(down)">
                                      <p:cBhvr>
                                        <p:cTn id="134" dur="580">
                                          <p:stCondLst>
                                            <p:cond delay="0"/>
                                          </p:stCondLst>
                                        </p:cTn>
                                        <p:tgtEl>
                                          <p:spTgt spid="37902"/>
                                        </p:tgtEl>
                                      </p:cBhvr>
                                    </p:animEffect>
                                    <p:anim calcmode="lin" valueType="num">
                                      <p:cBhvr>
                                        <p:cTn id="135" dur="1822" tmFilter="0,0; 0.14,0.36; 0.43,0.73; 0.71,0.91; 1.0,1.0">
                                          <p:stCondLst>
                                            <p:cond delay="0"/>
                                          </p:stCondLst>
                                        </p:cTn>
                                        <p:tgtEl>
                                          <p:spTgt spid="37902"/>
                                        </p:tgtEl>
                                        <p:attrNameLst>
                                          <p:attrName>ppt_x</p:attrName>
                                        </p:attrNameLst>
                                      </p:cBhvr>
                                      <p:tavLst>
                                        <p:tav tm="0">
                                          <p:val>
                                            <p:strVal val="#ppt_x-0.25"/>
                                          </p:val>
                                        </p:tav>
                                        <p:tav tm="100000">
                                          <p:val>
                                            <p:strVal val="#ppt_x"/>
                                          </p:val>
                                        </p:tav>
                                      </p:tavLst>
                                    </p:anim>
                                    <p:anim calcmode="lin" valueType="num">
                                      <p:cBhvr>
                                        <p:cTn id="136" dur="664" tmFilter="0.0,0.0; 0.25,0.07; 0.50,0.2; 0.75,0.467; 1.0,1.0">
                                          <p:stCondLst>
                                            <p:cond delay="0"/>
                                          </p:stCondLst>
                                        </p:cTn>
                                        <p:tgtEl>
                                          <p:spTgt spid="37902"/>
                                        </p:tgtEl>
                                        <p:attrNameLst>
                                          <p:attrName>ppt_y</p:attrName>
                                        </p:attrNameLst>
                                      </p:cBhvr>
                                      <p:tavLst>
                                        <p:tav tm="0" fmla="#ppt_y-sin(pi*$)/3">
                                          <p:val>
                                            <p:fltVal val="0.5"/>
                                          </p:val>
                                        </p:tav>
                                        <p:tav tm="100000">
                                          <p:val>
                                            <p:fltVal val="1"/>
                                          </p:val>
                                        </p:tav>
                                      </p:tavLst>
                                    </p:anim>
                                    <p:anim calcmode="lin" valueType="num">
                                      <p:cBhvr>
                                        <p:cTn id="137" dur="664" tmFilter="0, 0; 0.125,0.2665; 0.25,0.4; 0.375,0.465; 0.5,0.5;  0.625,0.535; 0.75,0.6; 0.875,0.7335; 1,1">
                                          <p:stCondLst>
                                            <p:cond delay="664"/>
                                          </p:stCondLst>
                                        </p:cTn>
                                        <p:tgtEl>
                                          <p:spTgt spid="37902"/>
                                        </p:tgtEl>
                                        <p:attrNameLst>
                                          <p:attrName>ppt_y</p:attrName>
                                        </p:attrNameLst>
                                      </p:cBhvr>
                                      <p:tavLst>
                                        <p:tav tm="0" fmla="#ppt_y-sin(pi*$)/9">
                                          <p:val>
                                            <p:fltVal val="0"/>
                                          </p:val>
                                        </p:tav>
                                        <p:tav tm="100000">
                                          <p:val>
                                            <p:fltVal val="1"/>
                                          </p:val>
                                        </p:tav>
                                      </p:tavLst>
                                    </p:anim>
                                    <p:anim calcmode="lin" valueType="num">
                                      <p:cBhvr>
                                        <p:cTn id="138" dur="332" tmFilter="0, 0; 0.125,0.2665; 0.25,0.4; 0.375,0.465; 0.5,0.5;  0.625,0.535; 0.75,0.6; 0.875,0.7335; 1,1">
                                          <p:stCondLst>
                                            <p:cond delay="1324"/>
                                          </p:stCondLst>
                                        </p:cTn>
                                        <p:tgtEl>
                                          <p:spTgt spid="37902"/>
                                        </p:tgtEl>
                                        <p:attrNameLst>
                                          <p:attrName>ppt_y</p:attrName>
                                        </p:attrNameLst>
                                      </p:cBhvr>
                                      <p:tavLst>
                                        <p:tav tm="0" fmla="#ppt_y-sin(pi*$)/27">
                                          <p:val>
                                            <p:fltVal val="0"/>
                                          </p:val>
                                        </p:tav>
                                        <p:tav tm="100000">
                                          <p:val>
                                            <p:fltVal val="1"/>
                                          </p:val>
                                        </p:tav>
                                      </p:tavLst>
                                    </p:anim>
                                    <p:anim calcmode="lin" valueType="num">
                                      <p:cBhvr>
                                        <p:cTn id="139" dur="164" tmFilter="0, 0; 0.125,0.2665; 0.25,0.4; 0.375,0.465; 0.5,0.5;  0.625,0.535; 0.75,0.6; 0.875,0.7335; 1,1">
                                          <p:stCondLst>
                                            <p:cond delay="1656"/>
                                          </p:stCondLst>
                                        </p:cTn>
                                        <p:tgtEl>
                                          <p:spTgt spid="37902"/>
                                        </p:tgtEl>
                                        <p:attrNameLst>
                                          <p:attrName>ppt_y</p:attrName>
                                        </p:attrNameLst>
                                      </p:cBhvr>
                                      <p:tavLst>
                                        <p:tav tm="0" fmla="#ppt_y-sin(pi*$)/81">
                                          <p:val>
                                            <p:fltVal val="0"/>
                                          </p:val>
                                        </p:tav>
                                        <p:tav tm="100000">
                                          <p:val>
                                            <p:fltVal val="1"/>
                                          </p:val>
                                        </p:tav>
                                      </p:tavLst>
                                    </p:anim>
                                    <p:animScale>
                                      <p:cBhvr>
                                        <p:cTn id="140" dur="26">
                                          <p:stCondLst>
                                            <p:cond delay="650"/>
                                          </p:stCondLst>
                                        </p:cTn>
                                        <p:tgtEl>
                                          <p:spTgt spid="37902"/>
                                        </p:tgtEl>
                                      </p:cBhvr>
                                      <p:to x="100000" y="60000"/>
                                    </p:animScale>
                                    <p:animScale>
                                      <p:cBhvr>
                                        <p:cTn id="141" dur="166" decel="50000">
                                          <p:stCondLst>
                                            <p:cond delay="676"/>
                                          </p:stCondLst>
                                        </p:cTn>
                                        <p:tgtEl>
                                          <p:spTgt spid="37902"/>
                                        </p:tgtEl>
                                      </p:cBhvr>
                                      <p:to x="100000" y="100000"/>
                                    </p:animScale>
                                    <p:animScale>
                                      <p:cBhvr>
                                        <p:cTn id="142" dur="26">
                                          <p:stCondLst>
                                            <p:cond delay="1312"/>
                                          </p:stCondLst>
                                        </p:cTn>
                                        <p:tgtEl>
                                          <p:spTgt spid="37902"/>
                                        </p:tgtEl>
                                      </p:cBhvr>
                                      <p:to x="100000" y="80000"/>
                                    </p:animScale>
                                    <p:animScale>
                                      <p:cBhvr>
                                        <p:cTn id="143" dur="166" decel="50000">
                                          <p:stCondLst>
                                            <p:cond delay="1338"/>
                                          </p:stCondLst>
                                        </p:cTn>
                                        <p:tgtEl>
                                          <p:spTgt spid="37902"/>
                                        </p:tgtEl>
                                      </p:cBhvr>
                                      <p:to x="100000" y="100000"/>
                                    </p:animScale>
                                    <p:animScale>
                                      <p:cBhvr>
                                        <p:cTn id="144" dur="26">
                                          <p:stCondLst>
                                            <p:cond delay="1642"/>
                                          </p:stCondLst>
                                        </p:cTn>
                                        <p:tgtEl>
                                          <p:spTgt spid="37902"/>
                                        </p:tgtEl>
                                      </p:cBhvr>
                                      <p:to x="100000" y="90000"/>
                                    </p:animScale>
                                    <p:animScale>
                                      <p:cBhvr>
                                        <p:cTn id="145" dur="166" decel="50000">
                                          <p:stCondLst>
                                            <p:cond delay="1668"/>
                                          </p:stCondLst>
                                        </p:cTn>
                                        <p:tgtEl>
                                          <p:spTgt spid="37902"/>
                                        </p:tgtEl>
                                      </p:cBhvr>
                                      <p:to x="100000" y="100000"/>
                                    </p:animScale>
                                    <p:animScale>
                                      <p:cBhvr>
                                        <p:cTn id="146" dur="26">
                                          <p:stCondLst>
                                            <p:cond delay="1808"/>
                                          </p:stCondLst>
                                        </p:cTn>
                                        <p:tgtEl>
                                          <p:spTgt spid="37902"/>
                                        </p:tgtEl>
                                      </p:cBhvr>
                                      <p:to x="100000" y="95000"/>
                                    </p:animScale>
                                    <p:animScale>
                                      <p:cBhvr>
                                        <p:cTn id="147" dur="166" decel="50000">
                                          <p:stCondLst>
                                            <p:cond delay="1834"/>
                                          </p:stCondLst>
                                        </p:cTn>
                                        <p:tgtEl>
                                          <p:spTgt spid="37902"/>
                                        </p:tgtEl>
                                      </p:cBhvr>
                                      <p:to x="100000" y="100000"/>
                                    </p:animScale>
                                  </p:childTnLst>
                                </p:cTn>
                              </p:par>
                            </p:childTnLst>
                          </p:cTn>
                        </p:par>
                      </p:childTnLst>
                    </p:cTn>
                  </p:par>
                  <p:par>
                    <p:cTn id="148" fill="hold" nodeType="clickPar">
                      <p:stCondLst>
                        <p:cond delay="indefinite"/>
                      </p:stCondLst>
                      <p:childTnLst>
                        <p:par>
                          <p:cTn id="149" fill="hold" nodeType="withGroup">
                            <p:stCondLst>
                              <p:cond delay="indefinite"/>
                            </p:stCondLst>
                          </p:cTn>
                        </p:par>
                        <p:par>
                          <p:cTn id="150" fill="hold" nodeType="afterGroup">
                            <p:stCondLst>
                              <p:cond delay="0"/>
                            </p:stCondLst>
                            <p:childTnLst>
                              <p:par>
                                <p:cTn id="151" presetID="2" presetClass="entr" presetSubtype="4" fill="hold" grpId="4" nodeType="clickEffect">
                                  <p:stCondLst>
                                    <p:cond delay="0"/>
                                  </p:stCondLst>
                                  <p:childTnLst>
                                    <p:set>
                                      <p:cBhvr>
                                        <p:cTn id="152" dur="1" fill="hold">
                                          <p:stCondLst>
                                            <p:cond delay="0"/>
                                          </p:stCondLst>
                                        </p:cTn>
                                        <p:tgtEl>
                                          <p:spTgt spid="37910"/>
                                        </p:tgtEl>
                                        <p:attrNameLst>
                                          <p:attrName>style.visibility</p:attrName>
                                        </p:attrNameLst>
                                      </p:cBhvr>
                                      <p:to>
                                        <p:strVal val="visible"/>
                                      </p:to>
                                    </p:set>
                                    <p:anim calcmode="lin" valueType="num">
                                      <p:cBhvr additive="base">
                                        <p:cTn id="153" dur="500" fill="hold"/>
                                        <p:tgtEl>
                                          <p:spTgt spid="37910"/>
                                        </p:tgtEl>
                                        <p:attrNameLst>
                                          <p:attrName>ppt_x</p:attrName>
                                        </p:attrNameLst>
                                      </p:cBhvr>
                                      <p:tavLst>
                                        <p:tav tm="0">
                                          <p:val>
                                            <p:strVal val="#ppt_x"/>
                                          </p:val>
                                        </p:tav>
                                        <p:tav tm="100000">
                                          <p:val>
                                            <p:strVal val="#ppt_x"/>
                                          </p:val>
                                        </p:tav>
                                      </p:tavLst>
                                    </p:anim>
                                    <p:anim calcmode="lin" valueType="num">
                                      <p:cBhvr additive="base">
                                        <p:cTn id="154" dur="500" fill="hold"/>
                                        <p:tgtEl>
                                          <p:spTgt spid="37910"/>
                                        </p:tgtEl>
                                        <p:attrNameLst>
                                          <p:attrName>ppt_y</p:attrName>
                                        </p:attrNameLst>
                                      </p:cBhvr>
                                      <p:tavLst>
                                        <p:tav tm="0">
                                          <p:val>
                                            <p:strVal val="1+#ppt_h/2"/>
                                          </p:val>
                                        </p:tav>
                                        <p:tav tm="100000">
                                          <p:val>
                                            <p:strVal val="#ppt_y"/>
                                          </p:val>
                                        </p:tav>
                                      </p:tavLst>
                                    </p:anim>
                                  </p:childTnLst>
                                </p:cTn>
                              </p:par>
                            </p:childTnLst>
                          </p:cTn>
                        </p:par>
                      </p:childTnLst>
                    </p:cTn>
                  </p:par>
                  <p:par>
                    <p:cTn id="155" fill="hold" nodeType="clickPar">
                      <p:stCondLst>
                        <p:cond delay="indefinite"/>
                      </p:stCondLst>
                      <p:childTnLst>
                        <p:par>
                          <p:cTn id="156" fill="hold" nodeType="withGroup">
                            <p:stCondLst>
                              <p:cond delay="indefinite"/>
                            </p:stCondLst>
                          </p:cTn>
                        </p:par>
                        <p:par>
                          <p:cTn id="157" fill="hold" nodeType="afterGroup">
                            <p:stCondLst>
                              <p:cond delay="0"/>
                            </p:stCondLst>
                            <p:childTnLst>
                              <p:par>
                                <p:cTn id="158" presetID="2" presetClass="entr" presetSubtype="4" fill="hold" grpId="5" nodeType="clickEffect">
                                  <p:stCondLst>
                                    <p:cond delay="0"/>
                                  </p:stCondLst>
                                  <p:childTnLst>
                                    <p:set>
                                      <p:cBhvr>
                                        <p:cTn id="159" dur="1" fill="hold">
                                          <p:stCondLst>
                                            <p:cond delay="0"/>
                                          </p:stCondLst>
                                        </p:cTn>
                                        <p:tgtEl>
                                          <p:spTgt spid="37911"/>
                                        </p:tgtEl>
                                        <p:attrNameLst>
                                          <p:attrName>style.visibility</p:attrName>
                                        </p:attrNameLst>
                                      </p:cBhvr>
                                      <p:to>
                                        <p:strVal val="visible"/>
                                      </p:to>
                                    </p:set>
                                    <p:anim calcmode="lin" valueType="num">
                                      <p:cBhvr additive="base">
                                        <p:cTn id="160" dur="500" fill="hold"/>
                                        <p:tgtEl>
                                          <p:spTgt spid="37911"/>
                                        </p:tgtEl>
                                        <p:attrNameLst>
                                          <p:attrName>ppt_x</p:attrName>
                                        </p:attrNameLst>
                                      </p:cBhvr>
                                      <p:tavLst>
                                        <p:tav tm="0">
                                          <p:val>
                                            <p:strVal val="#ppt_x"/>
                                          </p:val>
                                        </p:tav>
                                        <p:tav tm="100000">
                                          <p:val>
                                            <p:strVal val="#ppt_x"/>
                                          </p:val>
                                        </p:tav>
                                      </p:tavLst>
                                    </p:anim>
                                    <p:anim calcmode="lin" valueType="num">
                                      <p:cBhvr additive="base">
                                        <p:cTn id="161" dur="500" fill="hold"/>
                                        <p:tgtEl>
                                          <p:spTgt spid="37911"/>
                                        </p:tgtEl>
                                        <p:attrNameLst>
                                          <p:attrName>ppt_y</p:attrName>
                                        </p:attrNameLst>
                                      </p:cBhvr>
                                      <p:tavLst>
                                        <p:tav tm="0">
                                          <p:val>
                                            <p:strVal val="1+#ppt_h/2"/>
                                          </p:val>
                                        </p:tav>
                                        <p:tav tm="100000">
                                          <p:val>
                                            <p:strVal val="#ppt_y"/>
                                          </p:val>
                                        </p:tav>
                                      </p:tavLst>
                                    </p:anim>
                                  </p:childTnLst>
                                </p:cTn>
                              </p:par>
                            </p:childTnLst>
                          </p:cTn>
                        </p:par>
                      </p:childTnLst>
                    </p:cTn>
                  </p:par>
                  <p:par>
                    <p:cTn id="162" fill="hold" nodeType="clickPar">
                      <p:stCondLst>
                        <p:cond delay="indefinite"/>
                      </p:stCondLst>
                      <p:childTnLst>
                        <p:par>
                          <p:cTn id="163" fill="hold" nodeType="withGroup">
                            <p:stCondLst>
                              <p:cond delay="indefinite"/>
                            </p:stCondLst>
                          </p:cTn>
                        </p:par>
                        <p:par>
                          <p:cTn id="164" fill="hold" nodeType="afterGroup">
                            <p:stCondLst>
                              <p:cond delay="0"/>
                            </p:stCondLst>
                            <p:childTnLst>
                              <p:par>
                                <p:cTn id="165" presetID="26" presetClass="entr" presetSubtype="0" fill="hold" nodeType="clickEffect">
                                  <p:stCondLst>
                                    <p:cond delay="0"/>
                                  </p:stCondLst>
                                  <p:childTnLst>
                                    <p:set>
                                      <p:cBhvr>
                                        <p:cTn id="166" dur="1" fill="hold">
                                          <p:stCondLst>
                                            <p:cond delay="0"/>
                                          </p:stCondLst>
                                        </p:cTn>
                                        <p:tgtEl>
                                          <p:spTgt spid="37904"/>
                                        </p:tgtEl>
                                        <p:attrNameLst>
                                          <p:attrName>style.visibility</p:attrName>
                                        </p:attrNameLst>
                                      </p:cBhvr>
                                      <p:to>
                                        <p:strVal val="visible"/>
                                      </p:to>
                                    </p:set>
                                    <p:animEffect transition="in" filter="wipe(down)">
                                      <p:cBhvr>
                                        <p:cTn id="167" dur="580">
                                          <p:stCondLst>
                                            <p:cond delay="0"/>
                                          </p:stCondLst>
                                        </p:cTn>
                                        <p:tgtEl>
                                          <p:spTgt spid="37904"/>
                                        </p:tgtEl>
                                      </p:cBhvr>
                                    </p:animEffect>
                                    <p:anim calcmode="lin" valueType="num">
                                      <p:cBhvr>
                                        <p:cTn id="168" dur="1822" tmFilter="0,0; 0.14,0.36; 0.43,0.73; 0.71,0.91; 1.0,1.0">
                                          <p:stCondLst>
                                            <p:cond delay="0"/>
                                          </p:stCondLst>
                                        </p:cTn>
                                        <p:tgtEl>
                                          <p:spTgt spid="37904"/>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37904"/>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37904"/>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37904"/>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37904"/>
                                        </p:tgtEl>
                                        <p:attrNameLst>
                                          <p:attrName>ppt_y</p:attrName>
                                        </p:attrNameLst>
                                      </p:cBhvr>
                                      <p:tavLst>
                                        <p:tav tm="0" fmla="#ppt_y-sin(pi*$)/81">
                                          <p:val>
                                            <p:fltVal val="0"/>
                                          </p:val>
                                        </p:tav>
                                        <p:tav tm="100000">
                                          <p:val>
                                            <p:fltVal val="1"/>
                                          </p:val>
                                        </p:tav>
                                      </p:tavLst>
                                    </p:anim>
                                    <p:animScale>
                                      <p:cBhvr>
                                        <p:cTn id="173" dur="26">
                                          <p:stCondLst>
                                            <p:cond delay="650"/>
                                          </p:stCondLst>
                                        </p:cTn>
                                        <p:tgtEl>
                                          <p:spTgt spid="37904"/>
                                        </p:tgtEl>
                                      </p:cBhvr>
                                      <p:to x="100000" y="60000"/>
                                    </p:animScale>
                                    <p:animScale>
                                      <p:cBhvr>
                                        <p:cTn id="174" dur="166" decel="50000">
                                          <p:stCondLst>
                                            <p:cond delay="676"/>
                                          </p:stCondLst>
                                        </p:cTn>
                                        <p:tgtEl>
                                          <p:spTgt spid="37904"/>
                                        </p:tgtEl>
                                      </p:cBhvr>
                                      <p:to x="100000" y="100000"/>
                                    </p:animScale>
                                    <p:animScale>
                                      <p:cBhvr>
                                        <p:cTn id="175" dur="26">
                                          <p:stCondLst>
                                            <p:cond delay="1312"/>
                                          </p:stCondLst>
                                        </p:cTn>
                                        <p:tgtEl>
                                          <p:spTgt spid="37904"/>
                                        </p:tgtEl>
                                      </p:cBhvr>
                                      <p:to x="100000" y="80000"/>
                                    </p:animScale>
                                    <p:animScale>
                                      <p:cBhvr>
                                        <p:cTn id="176" dur="166" decel="50000">
                                          <p:stCondLst>
                                            <p:cond delay="1338"/>
                                          </p:stCondLst>
                                        </p:cTn>
                                        <p:tgtEl>
                                          <p:spTgt spid="37904"/>
                                        </p:tgtEl>
                                      </p:cBhvr>
                                      <p:to x="100000" y="100000"/>
                                    </p:animScale>
                                    <p:animScale>
                                      <p:cBhvr>
                                        <p:cTn id="177" dur="26">
                                          <p:stCondLst>
                                            <p:cond delay="1642"/>
                                          </p:stCondLst>
                                        </p:cTn>
                                        <p:tgtEl>
                                          <p:spTgt spid="37904"/>
                                        </p:tgtEl>
                                      </p:cBhvr>
                                      <p:to x="100000" y="90000"/>
                                    </p:animScale>
                                    <p:animScale>
                                      <p:cBhvr>
                                        <p:cTn id="178" dur="166" decel="50000">
                                          <p:stCondLst>
                                            <p:cond delay="1668"/>
                                          </p:stCondLst>
                                        </p:cTn>
                                        <p:tgtEl>
                                          <p:spTgt spid="37904"/>
                                        </p:tgtEl>
                                      </p:cBhvr>
                                      <p:to x="100000" y="100000"/>
                                    </p:animScale>
                                    <p:animScale>
                                      <p:cBhvr>
                                        <p:cTn id="179" dur="26">
                                          <p:stCondLst>
                                            <p:cond delay="1808"/>
                                          </p:stCondLst>
                                        </p:cTn>
                                        <p:tgtEl>
                                          <p:spTgt spid="37904"/>
                                        </p:tgtEl>
                                      </p:cBhvr>
                                      <p:to x="100000" y="95000"/>
                                    </p:animScale>
                                    <p:animScale>
                                      <p:cBhvr>
                                        <p:cTn id="180" dur="166" decel="50000">
                                          <p:stCondLst>
                                            <p:cond delay="1834"/>
                                          </p:stCondLst>
                                        </p:cTn>
                                        <p:tgtEl>
                                          <p:spTgt spid="37904"/>
                                        </p:tgtEl>
                                      </p:cBhvr>
                                      <p:to x="100000" y="100000"/>
                                    </p:animScale>
                                  </p:childTnLst>
                                </p:cTn>
                              </p:par>
                              <p:par>
                                <p:cTn id="181" presetID="26" presetClass="entr" presetSubtype="0" fill="hold" nodeType="withEffect">
                                  <p:stCondLst>
                                    <p:cond delay="0"/>
                                  </p:stCondLst>
                                  <p:childTnLst>
                                    <p:set>
                                      <p:cBhvr>
                                        <p:cTn id="182" dur="1" fill="hold">
                                          <p:stCondLst>
                                            <p:cond delay="0"/>
                                          </p:stCondLst>
                                        </p:cTn>
                                        <p:tgtEl>
                                          <p:spTgt spid="37903"/>
                                        </p:tgtEl>
                                        <p:attrNameLst>
                                          <p:attrName>style.visibility</p:attrName>
                                        </p:attrNameLst>
                                      </p:cBhvr>
                                      <p:to>
                                        <p:strVal val="visible"/>
                                      </p:to>
                                    </p:set>
                                    <p:animEffect transition="in" filter="wipe(down)">
                                      <p:cBhvr>
                                        <p:cTn id="183" dur="580">
                                          <p:stCondLst>
                                            <p:cond delay="0"/>
                                          </p:stCondLst>
                                        </p:cTn>
                                        <p:tgtEl>
                                          <p:spTgt spid="37903"/>
                                        </p:tgtEl>
                                      </p:cBhvr>
                                    </p:animEffect>
                                    <p:anim calcmode="lin" valueType="num">
                                      <p:cBhvr>
                                        <p:cTn id="184" dur="1822" tmFilter="0,0; 0.14,0.36; 0.43,0.73; 0.71,0.91; 1.0,1.0">
                                          <p:stCondLst>
                                            <p:cond delay="0"/>
                                          </p:stCondLst>
                                        </p:cTn>
                                        <p:tgtEl>
                                          <p:spTgt spid="37903"/>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37903"/>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37903"/>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37903"/>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37903"/>
                                        </p:tgtEl>
                                        <p:attrNameLst>
                                          <p:attrName>ppt_y</p:attrName>
                                        </p:attrNameLst>
                                      </p:cBhvr>
                                      <p:tavLst>
                                        <p:tav tm="0" fmla="#ppt_y-sin(pi*$)/81">
                                          <p:val>
                                            <p:fltVal val="0"/>
                                          </p:val>
                                        </p:tav>
                                        <p:tav tm="100000">
                                          <p:val>
                                            <p:fltVal val="1"/>
                                          </p:val>
                                        </p:tav>
                                      </p:tavLst>
                                    </p:anim>
                                    <p:animScale>
                                      <p:cBhvr>
                                        <p:cTn id="189" dur="26">
                                          <p:stCondLst>
                                            <p:cond delay="650"/>
                                          </p:stCondLst>
                                        </p:cTn>
                                        <p:tgtEl>
                                          <p:spTgt spid="37903"/>
                                        </p:tgtEl>
                                      </p:cBhvr>
                                      <p:to x="100000" y="60000"/>
                                    </p:animScale>
                                    <p:animScale>
                                      <p:cBhvr>
                                        <p:cTn id="190" dur="166" decel="50000">
                                          <p:stCondLst>
                                            <p:cond delay="676"/>
                                          </p:stCondLst>
                                        </p:cTn>
                                        <p:tgtEl>
                                          <p:spTgt spid="37903"/>
                                        </p:tgtEl>
                                      </p:cBhvr>
                                      <p:to x="100000" y="100000"/>
                                    </p:animScale>
                                    <p:animScale>
                                      <p:cBhvr>
                                        <p:cTn id="191" dur="26">
                                          <p:stCondLst>
                                            <p:cond delay="1312"/>
                                          </p:stCondLst>
                                        </p:cTn>
                                        <p:tgtEl>
                                          <p:spTgt spid="37903"/>
                                        </p:tgtEl>
                                      </p:cBhvr>
                                      <p:to x="100000" y="80000"/>
                                    </p:animScale>
                                    <p:animScale>
                                      <p:cBhvr>
                                        <p:cTn id="192" dur="166" decel="50000">
                                          <p:stCondLst>
                                            <p:cond delay="1338"/>
                                          </p:stCondLst>
                                        </p:cTn>
                                        <p:tgtEl>
                                          <p:spTgt spid="37903"/>
                                        </p:tgtEl>
                                      </p:cBhvr>
                                      <p:to x="100000" y="100000"/>
                                    </p:animScale>
                                    <p:animScale>
                                      <p:cBhvr>
                                        <p:cTn id="193" dur="26">
                                          <p:stCondLst>
                                            <p:cond delay="1642"/>
                                          </p:stCondLst>
                                        </p:cTn>
                                        <p:tgtEl>
                                          <p:spTgt spid="37903"/>
                                        </p:tgtEl>
                                      </p:cBhvr>
                                      <p:to x="100000" y="90000"/>
                                    </p:animScale>
                                    <p:animScale>
                                      <p:cBhvr>
                                        <p:cTn id="194" dur="166" decel="50000">
                                          <p:stCondLst>
                                            <p:cond delay="1668"/>
                                          </p:stCondLst>
                                        </p:cTn>
                                        <p:tgtEl>
                                          <p:spTgt spid="37903"/>
                                        </p:tgtEl>
                                      </p:cBhvr>
                                      <p:to x="100000" y="100000"/>
                                    </p:animScale>
                                    <p:animScale>
                                      <p:cBhvr>
                                        <p:cTn id="195" dur="26">
                                          <p:stCondLst>
                                            <p:cond delay="1808"/>
                                          </p:stCondLst>
                                        </p:cTn>
                                        <p:tgtEl>
                                          <p:spTgt spid="37903"/>
                                        </p:tgtEl>
                                      </p:cBhvr>
                                      <p:to x="100000" y="95000"/>
                                    </p:animScale>
                                    <p:animScale>
                                      <p:cBhvr>
                                        <p:cTn id="196" dur="166" decel="50000">
                                          <p:stCondLst>
                                            <p:cond delay="1834"/>
                                          </p:stCondLst>
                                        </p:cTn>
                                        <p:tgtEl>
                                          <p:spTgt spid="37903"/>
                                        </p:tgtEl>
                                      </p:cBhvr>
                                      <p:to x="100000" y="100000"/>
                                    </p:animScale>
                                  </p:childTnLst>
                                </p:cTn>
                              </p:par>
                              <p:par>
                                <p:cTn id="197" presetID="26" presetClass="entr" presetSubtype="0" fill="hold" nodeType="withEffect">
                                  <p:stCondLst>
                                    <p:cond delay="0"/>
                                  </p:stCondLst>
                                  <p:childTnLst>
                                    <p:set>
                                      <p:cBhvr>
                                        <p:cTn id="198" dur="1" fill="hold">
                                          <p:stCondLst>
                                            <p:cond delay="0"/>
                                          </p:stCondLst>
                                        </p:cTn>
                                        <p:tgtEl>
                                          <p:spTgt spid="37905"/>
                                        </p:tgtEl>
                                        <p:attrNameLst>
                                          <p:attrName>style.visibility</p:attrName>
                                        </p:attrNameLst>
                                      </p:cBhvr>
                                      <p:to>
                                        <p:strVal val="visible"/>
                                      </p:to>
                                    </p:set>
                                    <p:animEffect transition="in" filter="wipe(down)">
                                      <p:cBhvr>
                                        <p:cTn id="199" dur="580">
                                          <p:stCondLst>
                                            <p:cond delay="0"/>
                                          </p:stCondLst>
                                        </p:cTn>
                                        <p:tgtEl>
                                          <p:spTgt spid="37905"/>
                                        </p:tgtEl>
                                      </p:cBhvr>
                                    </p:animEffect>
                                    <p:anim calcmode="lin" valueType="num">
                                      <p:cBhvr>
                                        <p:cTn id="200" dur="1822" tmFilter="0,0; 0.14,0.36; 0.43,0.73; 0.71,0.91; 1.0,1.0">
                                          <p:stCondLst>
                                            <p:cond delay="0"/>
                                          </p:stCondLst>
                                        </p:cTn>
                                        <p:tgtEl>
                                          <p:spTgt spid="37905"/>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37905"/>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37905"/>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37905"/>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37905"/>
                                        </p:tgtEl>
                                        <p:attrNameLst>
                                          <p:attrName>ppt_y</p:attrName>
                                        </p:attrNameLst>
                                      </p:cBhvr>
                                      <p:tavLst>
                                        <p:tav tm="0" fmla="#ppt_y-sin(pi*$)/81">
                                          <p:val>
                                            <p:fltVal val="0"/>
                                          </p:val>
                                        </p:tav>
                                        <p:tav tm="100000">
                                          <p:val>
                                            <p:fltVal val="1"/>
                                          </p:val>
                                        </p:tav>
                                      </p:tavLst>
                                    </p:anim>
                                    <p:animScale>
                                      <p:cBhvr>
                                        <p:cTn id="205" dur="26">
                                          <p:stCondLst>
                                            <p:cond delay="650"/>
                                          </p:stCondLst>
                                        </p:cTn>
                                        <p:tgtEl>
                                          <p:spTgt spid="37905"/>
                                        </p:tgtEl>
                                      </p:cBhvr>
                                      <p:to x="100000" y="60000"/>
                                    </p:animScale>
                                    <p:animScale>
                                      <p:cBhvr>
                                        <p:cTn id="206" dur="166" decel="50000">
                                          <p:stCondLst>
                                            <p:cond delay="676"/>
                                          </p:stCondLst>
                                        </p:cTn>
                                        <p:tgtEl>
                                          <p:spTgt spid="37905"/>
                                        </p:tgtEl>
                                      </p:cBhvr>
                                      <p:to x="100000" y="100000"/>
                                    </p:animScale>
                                    <p:animScale>
                                      <p:cBhvr>
                                        <p:cTn id="207" dur="26">
                                          <p:stCondLst>
                                            <p:cond delay="1312"/>
                                          </p:stCondLst>
                                        </p:cTn>
                                        <p:tgtEl>
                                          <p:spTgt spid="37905"/>
                                        </p:tgtEl>
                                      </p:cBhvr>
                                      <p:to x="100000" y="80000"/>
                                    </p:animScale>
                                    <p:animScale>
                                      <p:cBhvr>
                                        <p:cTn id="208" dur="166" decel="50000">
                                          <p:stCondLst>
                                            <p:cond delay="1338"/>
                                          </p:stCondLst>
                                        </p:cTn>
                                        <p:tgtEl>
                                          <p:spTgt spid="37905"/>
                                        </p:tgtEl>
                                      </p:cBhvr>
                                      <p:to x="100000" y="100000"/>
                                    </p:animScale>
                                    <p:animScale>
                                      <p:cBhvr>
                                        <p:cTn id="209" dur="26">
                                          <p:stCondLst>
                                            <p:cond delay="1642"/>
                                          </p:stCondLst>
                                        </p:cTn>
                                        <p:tgtEl>
                                          <p:spTgt spid="37905"/>
                                        </p:tgtEl>
                                      </p:cBhvr>
                                      <p:to x="100000" y="90000"/>
                                    </p:animScale>
                                    <p:animScale>
                                      <p:cBhvr>
                                        <p:cTn id="210" dur="166" decel="50000">
                                          <p:stCondLst>
                                            <p:cond delay="1668"/>
                                          </p:stCondLst>
                                        </p:cTn>
                                        <p:tgtEl>
                                          <p:spTgt spid="37905"/>
                                        </p:tgtEl>
                                      </p:cBhvr>
                                      <p:to x="100000" y="100000"/>
                                    </p:animScale>
                                    <p:animScale>
                                      <p:cBhvr>
                                        <p:cTn id="211" dur="26">
                                          <p:stCondLst>
                                            <p:cond delay="1808"/>
                                          </p:stCondLst>
                                        </p:cTn>
                                        <p:tgtEl>
                                          <p:spTgt spid="37905"/>
                                        </p:tgtEl>
                                      </p:cBhvr>
                                      <p:to x="100000" y="95000"/>
                                    </p:animScale>
                                    <p:animScale>
                                      <p:cBhvr>
                                        <p:cTn id="212" dur="166" decel="50000">
                                          <p:stCondLst>
                                            <p:cond delay="1834"/>
                                          </p:stCondLst>
                                        </p:cTn>
                                        <p:tgtEl>
                                          <p:spTgt spid="37905"/>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37906"/>
                                        </p:tgtEl>
                                        <p:attrNameLst>
                                          <p:attrName>style.visibility</p:attrName>
                                        </p:attrNameLst>
                                      </p:cBhvr>
                                      <p:to>
                                        <p:strVal val="visible"/>
                                      </p:to>
                                    </p:set>
                                    <p:animEffect transition="in" filter="wipe(down)">
                                      <p:cBhvr>
                                        <p:cTn id="215" dur="580">
                                          <p:stCondLst>
                                            <p:cond delay="0"/>
                                          </p:stCondLst>
                                        </p:cTn>
                                        <p:tgtEl>
                                          <p:spTgt spid="37906"/>
                                        </p:tgtEl>
                                      </p:cBhvr>
                                    </p:animEffect>
                                    <p:anim calcmode="lin" valueType="num">
                                      <p:cBhvr>
                                        <p:cTn id="216" dur="1822" tmFilter="0,0; 0.14,0.36; 0.43,0.73; 0.71,0.91; 1.0,1.0">
                                          <p:stCondLst>
                                            <p:cond delay="0"/>
                                          </p:stCondLst>
                                        </p:cTn>
                                        <p:tgtEl>
                                          <p:spTgt spid="37906"/>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37906"/>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37906"/>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37906"/>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37906"/>
                                        </p:tgtEl>
                                        <p:attrNameLst>
                                          <p:attrName>ppt_y</p:attrName>
                                        </p:attrNameLst>
                                      </p:cBhvr>
                                      <p:tavLst>
                                        <p:tav tm="0" fmla="#ppt_y-sin(pi*$)/81">
                                          <p:val>
                                            <p:fltVal val="0"/>
                                          </p:val>
                                        </p:tav>
                                        <p:tav tm="100000">
                                          <p:val>
                                            <p:fltVal val="1"/>
                                          </p:val>
                                        </p:tav>
                                      </p:tavLst>
                                    </p:anim>
                                    <p:animScale>
                                      <p:cBhvr>
                                        <p:cTn id="221" dur="26">
                                          <p:stCondLst>
                                            <p:cond delay="650"/>
                                          </p:stCondLst>
                                        </p:cTn>
                                        <p:tgtEl>
                                          <p:spTgt spid="37906"/>
                                        </p:tgtEl>
                                      </p:cBhvr>
                                      <p:to x="100000" y="60000"/>
                                    </p:animScale>
                                    <p:animScale>
                                      <p:cBhvr>
                                        <p:cTn id="222" dur="166" decel="50000">
                                          <p:stCondLst>
                                            <p:cond delay="676"/>
                                          </p:stCondLst>
                                        </p:cTn>
                                        <p:tgtEl>
                                          <p:spTgt spid="37906"/>
                                        </p:tgtEl>
                                      </p:cBhvr>
                                      <p:to x="100000" y="100000"/>
                                    </p:animScale>
                                    <p:animScale>
                                      <p:cBhvr>
                                        <p:cTn id="223" dur="26">
                                          <p:stCondLst>
                                            <p:cond delay="1312"/>
                                          </p:stCondLst>
                                        </p:cTn>
                                        <p:tgtEl>
                                          <p:spTgt spid="37906"/>
                                        </p:tgtEl>
                                      </p:cBhvr>
                                      <p:to x="100000" y="80000"/>
                                    </p:animScale>
                                    <p:animScale>
                                      <p:cBhvr>
                                        <p:cTn id="224" dur="166" decel="50000">
                                          <p:stCondLst>
                                            <p:cond delay="1338"/>
                                          </p:stCondLst>
                                        </p:cTn>
                                        <p:tgtEl>
                                          <p:spTgt spid="37906"/>
                                        </p:tgtEl>
                                      </p:cBhvr>
                                      <p:to x="100000" y="100000"/>
                                    </p:animScale>
                                    <p:animScale>
                                      <p:cBhvr>
                                        <p:cTn id="225" dur="26">
                                          <p:stCondLst>
                                            <p:cond delay="1642"/>
                                          </p:stCondLst>
                                        </p:cTn>
                                        <p:tgtEl>
                                          <p:spTgt spid="37906"/>
                                        </p:tgtEl>
                                      </p:cBhvr>
                                      <p:to x="100000" y="90000"/>
                                    </p:animScale>
                                    <p:animScale>
                                      <p:cBhvr>
                                        <p:cTn id="226" dur="166" decel="50000">
                                          <p:stCondLst>
                                            <p:cond delay="1668"/>
                                          </p:stCondLst>
                                        </p:cTn>
                                        <p:tgtEl>
                                          <p:spTgt spid="37906"/>
                                        </p:tgtEl>
                                      </p:cBhvr>
                                      <p:to x="100000" y="100000"/>
                                    </p:animScale>
                                    <p:animScale>
                                      <p:cBhvr>
                                        <p:cTn id="227" dur="26">
                                          <p:stCondLst>
                                            <p:cond delay="1808"/>
                                          </p:stCondLst>
                                        </p:cTn>
                                        <p:tgtEl>
                                          <p:spTgt spid="37906"/>
                                        </p:tgtEl>
                                      </p:cBhvr>
                                      <p:to x="100000" y="95000"/>
                                    </p:animScale>
                                    <p:animScale>
                                      <p:cBhvr>
                                        <p:cTn id="228" dur="166" decel="50000">
                                          <p:stCondLst>
                                            <p:cond delay="1834"/>
                                          </p:stCondLst>
                                        </p:cTn>
                                        <p:tgtEl>
                                          <p:spTgt spid="37906"/>
                                        </p:tgtEl>
                                      </p:cBhvr>
                                      <p:to x="100000" y="100000"/>
                                    </p:animScale>
                                  </p:childTnLst>
                                </p:cTn>
                              </p:par>
                            </p:childTnLst>
                          </p:cTn>
                        </p:par>
                      </p:childTnLst>
                    </p:cTn>
                  </p:par>
                  <p:par>
                    <p:cTn id="229" fill="hold" nodeType="clickPar">
                      <p:stCondLst>
                        <p:cond delay="indefinite"/>
                      </p:stCondLst>
                      <p:childTnLst>
                        <p:par>
                          <p:cTn id="230" fill="hold" nodeType="withGroup">
                            <p:stCondLst>
                              <p:cond delay="indefinite"/>
                            </p:stCondLst>
                          </p:cTn>
                        </p:par>
                        <p:par>
                          <p:cTn id="231" fill="hold" nodeType="afterGroup">
                            <p:stCondLst>
                              <p:cond delay="0"/>
                            </p:stCondLst>
                            <p:childTnLst>
                              <p:par>
                                <p:cTn id="232" presetID="2" presetClass="entr" presetSubtype="4" fill="hold" grpId="6" nodeType="clickEffect">
                                  <p:stCondLst>
                                    <p:cond delay="0"/>
                                  </p:stCondLst>
                                  <p:childTnLst>
                                    <p:set>
                                      <p:cBhvr>
                                        <p:cTn id="233" dur="1" fill="hold">
                                          <p:stCondLst>
                                            <p:cond delay="0"/>
                                          </p:stCondLst>
                                        </p:cTn>
                                        <p:tgtEl>
                                          <p:spTgt spid="37913"/>
                                        </p:tgtEl>
                                        <p:attrNameLst>
                                          <p:attrName>style.visibility</p:attrName>
                                        </p:attrNameLst>
                                      </p:cBhvr>
                                      <p:to>
                                        <p:strVal val="visible"/>
                                      </p:to>
                                    </p:set>
                                    <p:anim calcmode="lin" valueType="num">
                                      <p:cBhvr additive="base">
                                        <p:cTn id="234" dur="500" fill="hold"/>
                                        <p:tgtEl>
                                          <p:spTgt spid="37913"/>
                                        </p:tgtEl>
                                        <p:attrNameLst>
                                          <p:attrName>ppt_x</p:attrName>
                                        </p:attrNameLst>
                                      </p:cBhvr>
                                      <p:tavLst>
                                        <p:tav tm="0">
                                          <p:val>
                                            <p:strVal val="#ppt_x"/>
                                          </p:val>
                                        </p:tav>
                                        <p:tav tm="100000">
                                          <p:val>
                                            <p:strVal val="#ppt_x"/>
                                          </p:val>
                                        </p:tav>
                                      </p:tavLst>
                                    </p:anim>
                                    <p:anim calcmode="lin" valueType="num">
                                      <p:cBhvr additive="base">
                                        <p:cTn id="235" dur="500" fill="hold"/>
                                        <p:tgtEl>
                                          <p:spTgt spid="37913"/>
                                        </p:tgtEl>
                                        <p:attrNameLst>
                                          <p:attrName>ppt_y</p:attrName>
                                        </p:attrNameLst>
                                      </p:cBhvr>
                                      <p:tavLst>
                                        <p:tav tm="0">
                                          <p:val>
                                            <p:strVal val="1+#ppt_h/2"/>
                                          </p:val>
                                        </p:tav>
                                        <p:tav tm="100000">
                                          <p:val>
                                            <p:strVal val="#ppt_y"/>
                                          </p:val>
                                        </p:tav>
                                      </p:tavLst>
                                    </p:anim>
                                  </p:childTnLst>
                                </p:cTn>
                              </p:par>
                            </p:childTnLst>
                          </p:cTn>
                        </p:par>
                      </p:childTnLst>
                    </p:cTn>
                  </p:par>
                  <p:par>
                    <p:cTn id="236" fill="hold" nodeType="clickPar">
                      <p:stCondLst>
                        <p:cond delay="indefinite"/>
                      </p:stCondLst>
                      <p:childTnLst>
                        <p:par>
                          <p:cTn id="237" fill="hold" nodeType="withGroup">
                            <p:stCondLst>
                              <p:cond delay="indefinite"/>
                            </p:stCondLst>
                          </p:cTn>
                        </p:par>
                        <p:par>
                          <p:cTn id="238" fill="hold" nodeType="afterGroup">
                            <p:stCondLst>
                              <p:cond delay="0"/>
                            </p:stCondLst>
                            <p:childTnLst>
                              <p:par>
                                <p:cTn id="239" presetID="2" presetClass="entr" presetSubtype="4" fill="hold" grpId="7" nodeType="clickEffect">
                                  <p:stCondLst>
                                    <p:cond delay="0"/>
                                  </p:stCondLst>
                                  <p:childTnLst>
                                    <p:set>
                                      <p:cBhvr>
                                        <p:cTn id="240" dur="1" fill="hold">
                                          <p:stCondLst>
                                            <p:cond delay="0"/>
                                          </p:stCondLst>
                                        </p:cTn>
                                        <p:tgtEl>
                                          <p:spTgt spid="37914"/>
                                        </p:tgtEl>
                                        <p:attrNameLst>
                                          <p:attrName>style.visibility</p:attrName>
                                        </p:attrNameLst>
                                      </p:cBhvr>
                                      <p:to>
                                        <p:strVal val="visible"/>
                                      </p:to>
                                    </p:set>
                                    <p:anim calcmode="lin" valueType="num">
                                      <p:cBhvr additive="base">
                                        <p:cTn id="241" dur="500" fill="hold"/>
                                        <p:tgtEl>
                                          <p:spTgt spid="37914"/>
                                        </p:tgtEl>
                                        <p:attrNameLst>
                                          <p:attrName>ppt_x</p:attrName>
                                        </p:attrNameLst>
                                      </p:cBhvr>
                                      <p:tavLst>
                                        <p:tav tm="0">
                                          <p:val>
                                            <p:strVal val="#ppt_x"/>
                                          </p:val>
                                        </p:tav>
                                        <p:tav tm="100000">
                                          <p:val>
                                            <p:strVal val="#ppt_x"/>
                                          </p:val>
                                        </p:tav>
                                      </p:tavLst>
                                    </p:anim>
                                    <p:anim calcmode="lin" valueType="num">
                                      <p:cBhvr additive="base">
                                        <p:cTn id="242" dur="500" fill="hold"/>
                                        <p:tgtEl>
                                          <p:spTgt spid="37914"/>
                                        </p:tgtEl>
                                        <p:attrNameLst>
                                          <p:attrName>ppt_y</p:attrName>
                                        </p:attrNameLst>
                                      </p:cBhvr>
                                      <p:tavLst>
                                        <p:tav tm="0">
                                          <p:val>
                                            <p:strVal val="1+#ppt_h/2"/>
                                          </p:val>
                                        </p:tav>
                                        <p:tav tm="100000">
                                          <p:val>
                                            <p:strVal val="#ppt_y"/>
                                          </p:val>
                                        </p:tav>
                                      </p:tavLst>
                                    </p:anim>
                                  </p:childTnLst>
                                </p:cTn>
                              </p:par>
                            </p:childTnLst>
                          </p:cTn>
                        </p:par>
                      </p:childTnLst>
                    </p:cTn>
                  </p:par>
                  <p:par>
                    <p:cTn id="243" fill="hold" nodeType="clickPar">
                      <p:stCondLst>
                        <p:cond delay="indefinite"/>
                      </p:stCondLst>
                      <p:childTnLst>
                        <p:par>
                          <p:cTn id="244" fill="hold" nodeType="withGroup">
                            <p:stCondLst>
                              <p:cond delay="indefinite"/>
                            </p:stCondLst>
                          </p:cTn>
                        </p:par>
                        <p:par>
                          <p:cTn id="245" fill="hold" nodeType="afterGroup">
                            <p:stCondLst>
                              <p:cond delay="0"/>
                            </p:stCondLst>
                            <p:childTnLst>
                              <p:par>
                                <p:cTn id="246" presetID="2" presetClass="entr" presetSubtype="4" fill="hold" grpId="8" nodeType="clickEffect">
                                  <p:stCondLst>
                                    <p:cond delay="0"/>
                                  </p:stCondLst>
                                  <p:childTnLst>
                                    <p:set>
                                      <p:cBhvr>
                                        <p:cTn id="247" dur="1" fill="hold">
                                          <p:stCondLst>
                                            <p:cond delay="0"/>
                                          </p:stCondLst>
                                        </p:cTn>
                                        <p:tgtEl>
                                          <p:spTgt spid="37915"/>
                                        </p:tgtEl>
                                        <p:attrNameLst>
                                          <p:attrName>style.visibility</p:attrName>
                                        </p:attrNameLst>
                                      </p:cBhvr>
                                      <p:to>
                                        <p:strVal val="visible"/>
                                      </p:to>
                                    </p:set>
                                    <p:anim calcmode="lin" valueType="num">
                                      <p:cBhvr additive="base">
                                        <p:cTn id="248" dur="500" fill="hold"/>
                                        <p:tgtEl>
                                          <p:spTgt spid="37915"/>
                                        </p:tgtEl>
                                        <p:attrNameLst>
                                          <p:attrName>ppt_x</p:attrName>
                                        </p:attrNameLst>
                                      </p:cBhvr>
                                      <p:tavLst>
                                        <p:tav tm="0">
                                          <p:val>
                                            <p:strVal val="#ppt_x"/>
                                          </p:val>
                                        </p:tav>
                                        <p:tav tm="100000">
                                          <p:val>
                                            <p:strVal val="#ppt_x"/>
                                          </p:val>
                                        </p:tav>
                                      </p:tavLst>
                                    </p:anim>
                                    <p:anim calcmode="lin" valueType="num">
                                      <p:cBhvr additive="base">
                                        <p:cTn id="249" dur="500" fill="hold"/>
                                        <p:tgtEl>
                                          <p:spTgt spid="37915"/>
                                        </p:tgtEl>
                                        <p:attrNameLst>
                                          <p:attrName>ppt_y</p:attrName>
                                        </p:attrNameLst>
                                      </p:cBhvr>
                                      <p:tavLst>
                                        <p:tav tm="0">
                                          <p:val>
                                            <p:strVal val="1+#ppt_h/2"/>
                                          </p:val>
                                        </p:tav>
                                        <p:tav tm="100000">
                                          <p:val>
                                            <p:strVal val="#ppt_y"/>
                                          </p:val>
                                        </p:tav>
                                      </p:tavLst>
                                    </p:anim>
                                  </p:childTnLst>
                                </p:cTn>
                              </p:par>
                            </p:childTnLst>
                          </p:cTn>
                        </p:par>
                      </p:childTnLst>
                    </p:cTn>
                  </p:par>
                  <p:par>
                    <p:cTn id="250" fill="hold" nodeType="clickPar">
                      <p:stCondLst>
                        <p:cond delay="indefinite"/>
                      </p:stCondLst>
                      <p:childTnLst>
                        <p:par>
                          <p:cTn id="251" fill="hold" nodeType="withGroup">
                            <p:stCondLst>
                              <p:cond delay="indefinite"/>
                            </p:stCondLst>
                          </p:cTn>
                        </p:par>
                        <p:par>
                          <p:cTn id="252" fill="hold" nodeType="afterGroup">
                            <p:stCondLst>
                              <p:cond delay="0"/>
                            </p:stCondLst>
                            <p:childTnLst>
                              <p:par>
                                <p:cTn id="253" presetID="26" presetClass="entr" presetSubtype="0" fill="hold" nodeType="clickEffect">
                                  <p:stCondLst>
                                    <p:cond delay="0"/>
                                  </p:stCondLst>
                                  <p:childTnLst>
                                    <p:set>
                                      <p:cBhvr>
                                        <p:cTn id="254" dur="1" fill="hold">
                                          <p:stCondLst>
                                            <p:cond delay="0"/>
                                          </p:stCondLst>
                                        </p:cTn>
                                        <p:tgtEl>
                                          <p:spTgt spid="37908"/>
                                        </p:tgtEl>
                                        <p:attrNameLst>
                                          <p:attrName>style.visibility</p:attrName>
                                        </p:attrNameLst>
                                      </p:cBhvr>
                                      <p:to>
                                        <p:strVal val="visible"/>
                                      </p:to>
                                    </p:set>
                                    <p:animEffect transition="in" filter="wipe(down)">
                                      <p:cBhvr>
                                        <p:cTn id="255" dur="580">
                                          <p:stCondLst>
                                            <p:cond delay="0"/>
                                          </p:stCondLst>
                                        </p:cTn>
                                        <p:tgtEl>
                                          <p:spTgt spid="37908"/>
                                        </p:tgtEl>
                                      </p:cBhvr>
                                    </p:animEffect>
                                    <p:anim calcmode="lin" valueType="num">
                                      <p:cBhvr>
                                        <p:cTn id="256" dur="1822" tmFilter="0,0; 0.14,0.36; 0.43,0.73; 0.71,0.91; 1.0,1.0">
                                          <p:stCondLst>
                                            <p:cond delay="0"/>
                                          </p:stCondLst>
                                        </p:cTn>
                                        <p:tgtEl>
                                          <p:spTgt spid="37908"/>
                                        </p:tgtEl>
                                        <p:attrNameLst>
                                          <p:attrName>ppt_x</p:attrName>
                                        </p:attrNameLst>
                                      </p:cBhvr>
                                      <p:tavLst>
                                        <p:tav tm="0">
                                          <p:val>
                                            <p:strVal val="#ppt_x-0.25"/>
                                          </p:val>
                                        </p:tav>
                                        <p:tav tm="100000">
                                          <p:val>
                                            <p:strVal val="#ppt_x"/>
                                          </p:val>
                                        </p:tav>
                                      </p:tavLst>
                                    </p:anim>
                                    <p:anim calcmode="lin" valueType="num">
                                      <p:cBhvr>
                                        <p:cTn id="257" dur="664" tmFilter="0.0,0.0; 0.25,0.07; 0.50,0.2; 0.75,0.467; 1.0,1.0">
                                          <p:stCondLst>
                                            <p:cond delay="0"/>
                                          </p:stCondLst>
                                        </p:cTn>
                                        <p:tgtEl>
                                          <p:spTgt spid="37908"/>
                                        </p:tgtEl>
                                        <p:attrNameLst>
                                          <p:attrName>ppt_y</p:attrName>
                                        </p:attrNameLst>
                                      </p:cBhvr>
                                      <p:tavLst>
                                        <p:tav tm="0" fmla="#ppt_y-sin(pi*$)/3">
                                          <p:val>
                                            <p:fltVal val="0.5"/>
                                          </p:val>
                                        </p:tav>
                                        <p:tav tm="100000">
                                          <p:val>
                                            <p:fltVal val="1"/>
                                          </p:val>
                                        </p:tav>
                                      </p:tavLst>
                                    </p:anim>
                                    <p:anim calcmode="lin" valueType="num">
                                      <p:cBhvr>
                                        <p:cTn id="258" dur="664" tmFilter="0, 0; 0.125,0.2665; 0.25,0.4; 0.375,0.465; 0.5,0.5;  0.625,0.535; 0.75,0.6; 0.875,0.7335; 1,1">
                                          <p:stCondLst>
                                            <p:cond delay="664"/>
                                          </p:stCondLst>
                                        </p:cTn>
                                        <p:tgtEl>
                                          <p:spTgt spid="37908"/>
                                        </p:tgtEl>
                                        <p:attrNameLst>
                                          <p:attrName>ppt_y</p:attrName>
                                        </p:attrNameLst>
                                      </p:cBhvr>
                                      <p:tavLst>
                                        <p:tav tm="0" fmla="#ppt_y-sin(pi*$)/9">
                                          <p:val>
                                            <p:fltVal val="0"/>
                                          </p:val>
                                        </p:tav>
                                        <p:tav tm="100000">
                                          <p:val>
                                            <p:fltVal val="1"/>
                                          </p:val>
                                        </p:tav>
                                      </p:tavLst>
                                    </p:anim>
                                    <p:anim calcmode="lin" valueType="num">
                                      <p:cBhvr>
                                        <p:cTn id="259" dur="332" tmFilter="0, 0; 0.125,0.2665; 0.25,0.4; 0.375,0.465; 0.5,0.5;  0.625,0.535; 0.75,0.6; 0.875,0.7335; 1,1">
                                          <p:stCondLst>
                                            <p:cond delay="1324"/>
                                          </p:stCondLst>
                                        </p:cTn>
                                        <p:tgtEl>
                                          <p:spTgt spid="37908"/>
                                        </p:tgtEl>
                                        <p:attrNameLst>
                                          <p:attrName>ppt_y</p:attrName>
                                        </p:attrNameLst>
                                      </p:cBhvr>
                                      <p:tavLst>
                                        <p:tav tm="0" fmla="#ppt_y-sin(pi*$)/27">
                                          <p:val>
                                            <p:fltVal val="0"/>
                                          </p:val>
                                        </p:tav>
                                        <p:tav tm="100000">
                                          <p:val>
                                            <p:fltVal val="1"/>
                                          </p:val>
                                        </p:tav>
                                      </p:tavLst>
                                    </p:anim>
                                    <p:anim calcmode="lin" valueType="num">
                                      <p:cBhvr>
                                        <p:cTn id="260" dur="164" tmFilter="0, 0; 0.125,0.2665; 0.25,0.4; 0.375,0.465; 0.5,0.5;  0.625,0.535; 0.75,0.6; 0.875,0.7335; 1,1">
                                          <p:stCondLst>
                                            <p:cond delay="1656"/>
                                          </p:stCondLst>
                                        </p:cTn>
                                        <p:tgtEl>
                                          <p:spTgt spid="37908"/>
                                        </p:tgtEl>
                                        <p:attrNameLst>
                                          <p:attrName>ppt_y</p:attrName>
                                        </p:attrNameLst>
                                      </p:cBhvr>
                                      <p:tavLst>
                                        <p:tav tm="0" fmla="#ppt_y-sin(pi*$)/81">
                                          <p:val>
                                            <p:fltVal val="0"/>
                                          </p:val>
                                        </p:tav>
                                        <p:tav tm="100000">
                                          <p:val>
                                            <p:fltVal val="1"/>
                                          </p:val>
                                        </p:tav>
                                      </p:tavLst>
                                    </p:anim>
                                    <p:animScale>
                                      <p:cBhvr>
                                        <p:cTn id="261" dur="26">
                                          <p:stCondLst>
                                            <p:cond delay="650"/>
                                          </p:stCondLst>
                                        </p:cTn>
                                        <p:tgtEl>
                                          <p:spTgt spid="37908"/>
                                        </p:tgtEl>
                                      </p:cBhvr>
                                      <p:to x="100000" y="60000"/>
                                    </p:animScale>
                                    <p:animScale>
                                      <p:cBhvr>
                                        <p:cTn id="262" dur="166" decel="50000">
                                          <p:stCondLst>
                                            <p:cond delay="676"/>
                                          </p:stCondLst>
                                        </p:cTn>
                                        <p:tgtEl>
                                          <p:spTgt spid="37908"/>
                                        </p:tgtEl>
                                      </p:cBhvr>
                                      <p:to x="100000" y="100000"/>
                                    </p:animScale>
                                    <p:animScale>
                                      <p:cBhvr>
                                        <p:cTn id="263" dur="26">
                                          <p:stCondLst>
                                            <p:cond delay="1312"/>
                                          </p:stCondLst>
                                        </p:cTn>
                                        <p:tgtEl>
                                          <p:spTgt spid="37908"/>
                                        </p:tgtEl>
                                      </p:cBhvr>
                                      <p:to x="100000" y="80000"/>
                                    </p:animScale>
                                    <p:animScale>
                                      <p:cBhvr>
                                        <p:cTn id="264" dur="166" decel="50000">
                                          <p:stCondLst>
                                            <p:cond delay="1338"/>
                                          </p:stCondLst>
                                        </p:cTn>
                                        <p:tgtEl>
                                          <p:spTgt spid="37908"/>
                                        </p:tgtEl>
                                      </p:cBhvr>
                                      <p:to x="100000" y="100000"/>
                                    </p:animScale>
                                    <p:animScale>
                                      <p:cBhvr>
                                        <p:cTn id="265" dur="26">
                                          <p:stCondLst>
                                            <p:cond delay="1642"/>
                                          </p:stCondLst>
                                        </p:cTn>
                                        <p:tgtEl>
                                          <p:spTgt spid="37908"/>
                                        </p:tgtEl>
                                      </p:cBhvr>
                                      <p:to x="100000" y="90000"/>
                                    </p:animScale>
                                    <p:animScale>
                                      <p:cBhvr>
                                        <p:cTn id="266" dur="166" decel="50000">
                                          <p:stCondLst>
                                            <p:cond delay="1668"/>
                                          </p:stCondLst>
                                        </p:cTn>
                                        <p:tgtEl>
                                          <p:spTgt spid="37908"/>
                                        </p:tgtEl>
                                      </p:cBhvr>
                                      <p:to x="100000" y="100000"/>
                                    </p:animScale>
                                    <p:animScale>
                                      <p:cBhvr>
                                        <p:cTn id="267" dur="26">
                                          <p:stCondLst>
                                            <p:cond delay="1808"/>
                                          </p:stCondLst>
                                        </p:cTn>
                                        <p:tgtEl>
                                          <p:spTgt spid="37908"/>
                                        </p:tgtEl>
                                      </p:cBhvr>
                                      <p:to x="100000" y="95000"/>
                                    </p:animScale>
                                    <p:animScale>
                                      <p:cBhvr>
                                        <p:cTn id="268" dur="166" decel="50000">
                                          <p:stCondLst>
                                            <p:cond delay="1834"/>
                                          </p:stCondLst>
                                        </p:cTn>
                                        <p:tgtEl>
                                          <p:spTgt spid="37908"/>
                                        </p:tgtEl>
                                      </p:cBhvr>
                                      <p:to x="100000" y="100000"/>
                                    </p:animScale>
                                  </p:childTnLst>
                                </p:cTn>
                              </p:par>
                              <p:par>
                                <p:cTn id="269" presetID="26" presetClass="entr" presetSubtype="0" fill="hold" nodeType="withEffect">
                                  <p:stCondLst>
                                    <p:cond delay="0"/>
                                  </p:stCondLst>
                                  <p:childTnLst>
                                    <p:set>
                                      <p:cBhvr>
                                        <p:cTn id="270" dur="1" fill="hold">
                                          <p:stCondLst>
                                            <p:cond delay="0"/>
                                          </p:stCondLst>
                                        </p:cTn>
                                        <p:tgtEl>
                                          <p:spTgt spid="37907"/>
                                        </p:tgtEl>
                                        <p:attrNameLst>
                                          <p:attrName>style.visibility</p:attrName>
                                        </p:attrNameLst>
                                      </p:cBhvr>
                                      <p:to>
                                        <p:strVal val="visible"/>
                                      </p:to>
                                    </p:set>
                                    <p:animEffect transition="in" filter="wipe(down)">
                                      <p:cBhvr>
                                        <p:cTn id="271" dur="580">
                                          <p:stCondLst>
                                            <p:cond delay="0"/>
                                          </p:stCondLst>
                                        </p:cTn>
                                        <p:tgtEl>
                                          <p:spTgt spid="37907"/>
                                        </p:tgtEl>
                                      </p:cBhvr>
                                    </p:animEffect>
                                    <p:anim calcmode="lin" valueType="num">
                                      <p:cBhvr>
                                        <p:cTn id="272" dur="1822" tmFilter="0,0; 0.14,0.36; 0.43,0.73; 0.71,0.91; 1.0,1.0">
                                          <p:stCondLst>
                                            <p:cond delay="0"/>
                                          </p:stCondLst>
                                        </p:cTn>
                                        <p:tgtEl>
                                          <p:spTgt spid="37907"/>
                                        </p:tgtEl>
                                        <p:attrNameLst>
                                          <p:attrName>ppt_x</p:attrName>
                                        </p:attrNameLst>
                                      </p:cBhvr>
                                      <p:tavLst>
                                        <p:tav tm="0">
                                          <p:val>
                                            <p:strVal val="#ppt_x-0.25"/>
                                          </p:val>
                                        </p:tav>
                                        <p:tav tm="100000">
                                          <p:val>
                                            <p:strVal val="#ppt_x"/>
                                          </p:val>
                                        </p:tav>
                                      </p:tavLst>
                                    </p:anim>
                                    <p:anim calcmode="lin" valueType="num">
                                      <p:cBhvr>
                                        <p:cTn id="273" dur="664" tmFilter="0.0,0.0; 0.25,0.07; 0.50,0.2; 0.75,0.467; 1.0,1.0">
                                          <p:stCondLst>
                                            <p:cond delay="0"/>
                                          </p:stCondLst>
                                        </p:cTn>
                                        <p:tgtEl>
                                          <p:spTgt spid="37907"/>
                                        </p:tgtEl>
                                        <p:attrNameLst>
                                          <p:attrName>ppt_y</p:attrName>
                                        </p:attrNameLst>
                                      </p:cBhvr>
                                      <p:tavLst>
                                        <p:tav tm="0" fmla="#ppt_y-sin(pi*$)/3">
                                          <p:val>
                                            <p:fltVal val="0.5"/>
                                          </p:val>
                                        </p:tav>
                                        <p:tav tm="100000">
                                          <p:val>
                                            <p:fltVal val="1"/>
                                          </p:val>
                                        </p:tav>
                                      </p:tavLst>
                                    </p:anim>
                                    <p:anim calcmode="lin" valueType="num">
                                      <p:cBhvr>
                                        <p:cTn id="274" dur="664" tmFilter="0, 0; 0.125,0.2665; 0.25,0.4; 0.375,0.465; 0.5,0.5;  0.625,0.535; 0.75,0.6; 0.875,0.7335; 1,1">
                                          <p:stCondLst>
                                            <p:cond delay="664"/>
                                          </p:stCondLst>
                                        </p:cTn>
                                        <p:tgtEl>
                                          <p:spTgt spid="37907"/>
                                        </p:tgtEl>
                                        <p:attrNameLst>
                                          <p:attrName>ppt_y</p:attrName>
                                        </p:attrNameLst>
                                      </p:cBhvr>
                                      <p:tavLst>
                                        <p:tav tm="0" fmla="#ppt_y-sin(pi*$)/9">
                                          <p:val>
                                            <p:fltVal val="0"/>
                                          </p:val>
                                        </p:tav>
                                        <p:tav tm="100000">
                                          <p:val>
                                            <p:fltVal val="1"/>
                                          </p:val>
                                        </p:tav>
                                      </p:tavLst>
                                    </p:anim>
                                    <p:anim calcmode="lin" valueType="num">
                                      <p:cBhvr>
                                        <p:cTn id="275" dur="332" tmFilter="0, 0; 0.125,0.2665; 0.25,0.4; 0.375,0.465; 0.5,0.5;  0.625,0.535; 0.75,0.6; 0.875,0.7335; 1,1">
                                          <p:stCondLst>
                                            <p:cond delay="1324"/>
                                          </p:stCondLst>
                                        </p:cTn>
                                        <p:tgtEl>
                                          <p:spTgt spid="37907"/>
                                        </p:tgtEl>
                                        <p:attrNameLst>
                                          <p:attrName>ppt_y</p:attrName>
                                        </p:attrNameLst>
                                      </p:cBhvr>
                                      <p:tavLst>
                                        <p:tav tm="0" fmla="#ppt_y-sin(pi*$)/27">
                                          <p:val>
                                            <p:fltVal val="0"/>
                                          </p:val>
                                        </p:tav>
                                        <p:tav tm="100000">
                                          <p:val>
                                            <p:fltVal val="1"/>
                                          </p:val>
                                        </p:tav>
                                      </p:tavLst>
                                    </p:anim>
                                    <p:anim calcmode="lin" valueType="num">
                                      <p:cBhvr>
                                        <p:cTn id="276" dur="164" tmFilter="0, 0; 0.125,0.2665; 0.25,0.4; 0.375,0.465; 0.5,0.5;  0.625,0.535; 0.75,0.6; 0.875,0.7335; 1,1">
                                          <p:stCondLst>
                                            <p:cond delay="1656"/>
                                          </p:stCondLst>
                                        </p:cTn>
                                        <p:tgtEl>
                                          <p:spTgt spid="37907"/>
                                        </p:tgtEl>
                                        <p:attrNameLst>
                                          <p:attrName>ppt_y</p:attrName>
                                        </p:attrNameLst>
                                      </p:cBhvr>
                                      <p:tavLst>
                                        <p:tav tm="0" fmla="#ppt_y-sin(pi*$)/81">
                                          <p:val>
                                            <p:fltVal val="0"/>
                                          </p:val>
                                        </p:tav>
                                        <p:tav tm="100000">
                                          <p:val>
                                            <p:fltVal val="1"/>
                                          </p:val>
                                        </p:tav>
                                      </p:tavLst>
                                    </p:anim>
                                    <p:animScale>
                                      <p:cBhvr>
                                        <p:cTn id="277" dur="26">
                                          <p:stCondLst>
                                            <p:cond delay="650"/>
                                          </p:stCondLst>
                                        </p:cTn>
                                        <p:tgtEl>
                                          <p:spTgt spid="37907"/>
                                        </p:tgtEl>
                                      </p:cBhvr>
                                      <p:to x="100000" y="60000"/>
                                    </p:animScale>
                                    <p:animScale>
                                      <p:cBhvr>
                                        <p:cTn id="278" dur="166" decel="50000">
                                          <p:stCondLst>
                                            <p:cond delay="676"/>
                                          </p:stCondLst>
                                        </p:cTn>
                                        <p:tgtEl>
                                          <p:spTgt spid="37907"/>
                                        </p:tgtEl>
                                      </p:cBhvr>
                                      <p:to x="100000" y="100000"/>
                                    </p:animScale>
                                    <p:animScale>
                                      <p:cBhvr>
                                        <p:cTn id="279" dur="26">
                                          <p:stCondLst>
                                            <p:cond delay="1312"/>
                                          </p:stCondLst>
                                        </p:cTn>
                                        <p:tgtEl>
                                          <p:spTgt spid="37907"/>
                                        </p:tgtEl>
                                      </p:cBhvr>
                                      <p:to x="100000" y="80000"/>
                                    </p:animScale>
                                    <p:animScale>
                                      <p:cBhvr>
                                        <p:cTn id="280" dur="166" decel="50000">
                                          <p:stCondLst>
                                            <p:cond delay="1338"/>
                                          </p:stCondLst>
                                        </p:cTn>
                                        <p:tgtEl>
                                          <p:spTgt spid="37907"/>
                                        </p:tgtEl>
                                      </p:cBhvr>
                                      <p:to x="100000" y="100000"/>
                                    </p:animScale>
                                    <p:animScale>
                                      <p:cBhvr>
                                        <p:cTn id="281" dur="26">
                                          <p:stCondLst>
                                            <p:cond delay="1642"/>
                                          </p:stCondLst>
                                        </p:cTn>
                                        <p:tgtEl>
                                          <p:spTgt spid="37907"/>
                                        </p:tgtEl>
                                      </p:cBhvr>
                                      <p:to x="100000" y="90000"/>
                                    </p:animScale>
                                    <p:animScale>
                                      <p:cBhvr>
                                        <p:cTn id="282" dur="166" decel="50000">
                                          <p:stCondLst>
                                            <p:cond delay="1668"/>
                                          </p:stCondLst>
                                        </p:cTn>
                                        <p:tgtEl>
                                          <p:spTgt spid="37907"/>
                                        </p:tgtEl>
                                      </p:cBhvr>
                                      <p:to x="100000" y="100000"/>
                                    </p:animScale>
                                    <p:animScale>
                                      <p:cBhvr>
                                        <p:cTn id="283" dur="26">
                                          <p:stCondLst>
                                            <p:cond delay="1808"/>
                                          </p:stCondLst>
                                        </p:cTn>
                                        <p:tgtEl>
                                          <p:spTgt spid="37907"/>
                                        </p:tgtEl>
                                      </p:cBhvr>
                                      <p:to x="100000" y="95000"/>
                                    </p:animScale>
                                    <p:animScale>
                                      <p:cBhvr>
                                        <p:cTn id="284" dur="166" decel="50000">
                                          <p:stCondLst>
                                            <p:cond delay="1834"/>
                                          </p:stCondLst>
                                        </p:cTn>
                                        <p:tgtEl>
                                          <p:spTgt spid="37907"/>
                                        </p:tgtEl>
                                      </p:cBhvr>
                                      <p:to x="100000" y="100000"/>
                                    </p:animScale>
                                  </p:childTnLst>
                                </p:cTn>
                              </p:par>
                              <p:par>
                                <p:cTn id="285" presetID="26" presetClass="entr" presetSubtype="0" fill="hold" nodeType="withEffect">
                                  <p:stCondLst>
                                    <p:cond delay="0"/>
                                  </p:stCondLst>
                                  <p:childTnLst>
                                    <p:set>
                                      <p:cBhvr>
                                        <p:cTn id="286" dur="1" fill="hold">
                                          <p:stCondLst>
                                            <p:cond delay="0"/>
                                          </p:stCondLst>
                                        </p:cTn>
                                        <p:tgtEl>
                                          <p:spTgt spid="37909"/>
                                        </p:tgtEl>
                                        <p:attrNameLst>
                                          <p:attrName>style.visibility</p:attrName>
                                        </p:attrNameLst>
                                      </p:cBhvr>
                                      <p:to>
                                        <p:strVal val="visible"/>
                                      </p:to>
                                    </p:set>
                                    <p:animEffect transition="in" filter="wipe(down)">
                                      <p:cBhvr>
                                        <p:cTn id="287" dur="580">
                                          <p:stCondLst>
                                            <p:cond delay="0"/>
                                          </p:stCondLst>
                                        </p:cTn>
                                        <p:tgtEl>
                                          <p:spTgt spid="37909"/>
                                        </p:tgtEl>
                                      </p:cBhvr>
                                    </p:animEffect>
                                    <p:anim calcmode="lin" valueType="num">
                                      <p:cBhvr>
                                        <p:cTn id="288" dur="1822" tmFilter="0,0; 0.14,0.36; 0.43,0.73; 0.71,0.91; 1.0,1.0">
                                          <p:stCondLst>
                                            <p:cond delay="0"/>
                                          </p:stCondLst>
                                        </p:cTn>
                                        <p:tgtEl>
                                          <p:spTgt spid="37909"/>
                                        </p:tgtEl>
                                        <p:attrNameLst>
                                          <p:attrName>ppt_x</p:attrName>
                                        </p:attrNameLst>
                                      </p:cBhvr>
                                      <p:tavLst>
                                        <p:tav tm="0">
                                          <p:val>
                                            <p:strVal val="#ppt_x-0.25"/>
                                          </p:val>
                                        </p:tav>
                                        <p:tav tm="100000">
                                          <p:val>
                                            <p:strVal val="#ppt_x"/>
                                          </p:val>
                                        </p:tav>
                                      </p:tavLst>
                                    </p:anim>
                                    <p:anim calcmode="lin" valueType="num">
                                      <p:cBhvr>
                                        <p:cTn id="289" dur="664" tmFilter="0.0,0.0; 0.25,0.07; 0.50,0.2; 0.75,0.467; 1.0,1.0">
                                          <p:stCondLst>
                                            <p:cond delay="0"/>
                                          </p:stCondLst>
                                        </p:cTn>
                                        <p:tgtEl>
                                          <p:spTgt spid="37909"/>
                                        </p:tgtEl>
                                        <p:attrNameLst>
                                          <p:attrName>ppt_y</p:attrName>
                                        </p:attrNameLst>
                                      </p:cBhvr>
                                      <p:tavLst>
                                        <p:tav tm="0" fmla="#ppt_y-sin(pi*$)/3">
                                          <p:val>
                                            <p:fltVal val="0.5"/>
                                          </p:val>
                                        </p:tav>
                                        <p:tav tm="100000">
                                          <p:val>
                                            <p:fltVal val="1"/>
                                          </p:val>
                                        </p:tav>
                                      </p:tavLst>
                                    </p:anim>
                                    <p:anim calcmode="lin" valueType="num">
                                      <p:cBhvr>
                                        <p:cTn id="290" dur="664" tmFilter="0, 0; 0.125,0.2665; 0.25,0.4; 0.375,0.465; 0.5,0.5;  0.625,0.535; 0.75,0.6; 0.875,0.7335; 1,1">
                                          <p:stCondLst>
                                            <p:cond delay="664"/>
                                          </p:stCondLst>
                                        </p:cTn>
                                        <p:tgtEl>
                                          <p:spTgt spid="37909"/>
                                        </p:tgtEl>
                                        <p:attrNameLst>
                                          <p:attrName>ppt_y</p:attrName>
                                        </p:attrNameLst>
                                      </p:cBhvr>
                                      <p:tavLst>
                                        <p:tav tm="0" fmla="#ppt_y-sin(pi*$)/9">
                                          <p:val>
                                            <p:fltVal val="0"/>
                                          </p:val>
                                        </p:tav>
                                        <p:tav tm="100000">
                                          <p:val>
                                            <p:fltVal val="1"/>
                                          </p:val>
                                        </p:tav>
                                      </p:tavLst>
                                    </p:anim>
                                    <p:anim calcmode="lin" valueType="num">
                                      <p:cBhvr>
                                        <p:cTn id="291" dur="332" tmFilter="0, 0; 0.125,0.2665; 0.25,0.4; 0.375,0.465; 0.5,0.5;  0.625,0.535; 0.75,0.6; 0.875,0.7335; 1,1">
                                          <p:stCondLst>
                                            <p:cond delay="1324"/>
                                          </p:stCondLst>
                                        </p:cTn>
                                        <p:tgtEl>
                                          <p:spTgt spid="37909"/>
                                        </p:tgtEl>
                                        <p:attrNameLst>
                                          <p:attrName>ppt_y</p:attrName>
                                        </p:attrNameLst>
                                      </p:cBhvr>
                                      <p:tavLst>
                                        <p:tav tm="0" fmla="#ppt_y-sin(pi*$)/27">
                                          <p:val>
                                            <p:fltVal val="0"/>
                                          </p:val>
                                        </p:tav>
                                        <p:tav tm="100000">
                                          <p:val>
                                            <p:fltVal val="1"/>
                                          </p:val>
                                        </p:tav>
                                      </p:tavLst>
                                    </p:anim>
                                    <p:anim calcmode="lin" valueType="num">
                                      <p:cBhvr>
                                        <p:cTn id="292" dur="164" tmFilter="0, 0; 0.125,0.2665; 0.25,0.4; 0.375,0.465; 0.5,0.5;  0.625,0.535; 0.75,0.6; 0.875,0.7335; 1,1">
                                          <p:stCondLst>
                                            <p:cond delay="1656"/>
                                          </p:stCondLst>
                                        </p:cTn>
                                        <p:tgtEl>
                                          <p:spTgt spid="37909"/>
                                        </p:tgtEl>
                                        <p:attrNameLst>
                                          <p:attrName>ppt_y</p:attrName>
                                        </p:attrNameLst>
                                      </p:cBhvr>
                                      <p:tavLst>
                                        <p:tav tm="0" fmla="#ppt_y-sin(pi*$)/81">
                                          <p:val>
                                            <p:fltVal val="0"/>
                                          </p:val>
                                        </p:tav>
                                        <p:tav tm="100000">
                                          <p:val>
                                            <p:fltVal val="1"/>
                                          </p:val>
                                        </p:tav>
                                      </p:tavLst>
                                    </p:anim>
                                    <p:animScale>
                                      <p:cBhvr>
                                        <p:cTn id="293" dur="26">
                                          <p:stCondLst>
                                            <p:cond delay="650"/>
                                          </p:stCondLst>
                                        </p:cTn>
                                        <p:tgtEl>
                                          <p:spTgt spid="37909"/>
                                        </p:tgtEl>
                                      </p:cBhvr>
                                      <p:to x="100000" y="60000"/>
                                    </p:animScale>
                                    <p:animScale>
                                      <p:cBhvr>
                                        <p:cTn id="294" dur="166" decel="50000">
                                          <p:stCondLst>
                                            <p:cond delay="676"/>
                                          </p:stCondLst>
                                        </p:cTn>
                                        <p:tgtEl>
                                          <p:spTgt spid="37909"/>
                                        </p:tgtEl>
                                      </p:cBhvr>
                                      <p:to x="100000" y="100000"/>
                                    </p:animScale>
                                    <p:animScale>
                                      <p:cBhvr>
                                        <p:cTn id="295" dur="26">
                                          <p:stCondLst>
                                            <p:cond delay="1312"/>
                                          </p:stCondLst>
                                        </p:cTn>
                                        <p:tgtEl>
                                          <p:spTgt spid="37909"/>
                                        </p:tgtEl>
                                      </p:cBhvr>
                                      <p:to x="100000" y="80000"/>
                                    </p:animScale>
                                    <p:animScale>
                                      <p:cBhvr>
                                        <p:cTn id="296" dur="166" decel="50000">
                                          <p:stCondLst>
                                            <p:cond delay="1338"/>
                                          </p:stCondLst>
                                        </p:cTn>
                                        <p:tgtEl>
                                          <p:spTgt spid="37909"/>
                                        </p:tgtEl>
                                      </p:cBhvr>
                                      <p:to x="100000" y="100000"/>
                                    </p:animScale>
                                    <p:animScale>
                                      <p:cBhvr>
                                        <p:cTn id="297" dur="26">
                                          <p:stCondLst>
                                            <p:cond delay="1642"/>
                                          </p:stCondLst>
                                        </p:cTn>
                                        <p:tgtEl>
                                          <p:spTgt spid="37909"/>
                                        </p:tgtEl>
                                      </p:cBhvr>
                                      <p:to x="100000" y="90000"/>
                                    </p:animScale>
                                    <p:animScale>
                                      <p:cBhvr>
                                        <p:cTn id="298" dur="166" decel="50000">
                                          <p:stCondLst>
                                            <p:cond delay="1668"/>
                                          </p:stCondLst>
                                        </p:cTn>
                                        <p:tgtEl>
                                          <p:spTgt spid="37909"/>
                                        </p:tgtEl>
                                      </p:cBhvr>
                                      <p:to x="100000" y="100000"/>
                                    </p:animScale>
                                    <p:animScale>
                                      <p:cBhvr>
                                        <p:cTn id="299" dur="26">
                                          <p:stCondLst>
                                            <p:cond delay="1808"/>
                                          </p:stCondLst>
                                        </p:cTn>
                                        <p:tgtEl>
                                          <p:spTgt spid="37909"/>
                                        </p:tgtEl>
                                      </p:cBhvr>
                                      <p:to x="100000" y="95000"/>
                                    </p:animScale>
                                    <p:animScale>
                                      <p:cBhvr>
                                        <p:cTn id="300" dur="166" decel="50000">
                                          <p:stCondLst>
                                            <p:cond delay="1834"/>
                                          </p:stCondLst>
                                        </p:cTn>
                                        <p:tgtEl>
                                          <p:spTgt spid="37909"/>
                                        </p:tgtEl>
                                      </p:cBhvr>
                                      <p:to x="100000" y="100000"/>
                                    </p:animScale>
                                  </p:childTnLst>
                                </p:cTn>
                              </p:par>
                            </p:childTnLst>
                          </p:cTn>
                        </p:par>
                      </p:childTnLst>
                    </p:cTn>
                  </p:par>
                  <p:par>
                    <p:cTn id="301" fill="hold" nodeType="clickPar">
                      <p:stCondLst>
                        <p:cond delay="indefinite"/>
                      </p:stCondLst>
                      <p:childTnLst>
                        <p:par>
                          <p:cTn id="302" fill="hold" nodeType="withGroup">
                            <p:stCondLst>
                              <p:cond delay="indefinite"/>
                            </p:stCondLst>
                          </p:cTn>
                        </p:par>
                        <p:par>
                          <p:cTn id="303" fill="hold" nodeType="afterGroup">
                            <p:stCondLst>
                              <p:cond delay="0"/>
                            </p:stCondLst>
                            <p:childTnLst>
                              <p:par>
                                <p:cTn id="304" presetID="2" presetClass="entr" presetSubtype="4" fill="hold" grpId="9" nodeType="clickEffect">
                                  <p:stCondLst>
                                    <p:cond delay="0"/>
                                  </p:stCondLst>
                                  <p:childTnLst>
                                    <p:set>
                                      <p:cBhvr>
                                        <p:cTn id="305" dur="1" fill="hold">
                                          <p:stCondLst>
                                            <p:cond delay="0"/>
                                          </p:stCondLst>
                                        </p:cTn>
                                        <p:tgtEl>
                                          <p:spTgt spid="37916"/>
                                        </p:tgtEl>
                                        <p:attrNameLst>
                                          <p:attrName>style.visibility</p:attrName>
                                        </p:attrNameLst>
                                      </p:cBhvr>
                                      <p:to>
                                        <p:strVal val="visible"/>
                                      </p:to>
                                    </p:set>
                                    <p:anim calcmode="lin" valueType="num">
                                      <p:cBhvr additive="base">
                                        <p:cTn id="306" dur="500" fill="hold"/>
                                        <p:tgtEl>
                                          <p:spTgt spid="37916"/>
                                        </p:tgtEl>
                                        <p:attrNameLst>
                                          <p:attrName>ppt_x</p:attrName>
                                        </p:attrNameLst>
                                      </p:cBhvr>
                                      <p:tavLst>
                                        <p:tav tm="0">
                                          <p:val>
                                            <p:strVal val="#ppt_x"/>
                                          </p:val>
                                        </p:tav>
                                        <p:tav tm="100000">
                                          <p:val>
                                            <p:strVal val="#ppt_x"/>
                                          </p:val>
                                        </p:tav>
                                      </p:tavLst>
                                    </p:anim>
                                    <p:anim calcmode="lin" valueType="num">
                                      <p:cBhvr additive="base">
                                        <p:cTn id="307" dur="500" fill="hold"/>
                                        <p:tgtEl>
                                          <p:spTgt spid="37916"/>
                                        </p:tgtEl>
                                        <p:attrNameLst>
                                          <p:attrName>ppt_y</p:attrName>
                                        </p:attrNameLst>
                                      </p:cBhvr>
                                      <p:tavLst>
                                        <p:tav tm="0">
                                          <p:val>
                                            <p:strVal val="1+#ppt_h/2"/>
                                          </p:val>
                                        </p:tav>
                                        <p:tav tm="100000">
                                          <p:val>
                                            <p:strVal val="#ppt_y"/>
                                          </p:val>
                                        </p:tav>
                                      </p:tavLst>
                                    </p:anim>
                                  </p:childTnLst>
                                </p:cTn>
                              </p:par>
                            </p:childTnLst>
                          </p:cTn>
                        </p:par>
                      </p:childTnLst>
                    </p:cTn>
                  </p:par>
                  <p:par>
                    <p:cTn id="308" fill="hold" nodeType="clickPar">
                      <p:stCondLst>
                        <p:cond delay="indefinite"/>
                      </p:stCondLst>
                      <p:childTnLst>
                        <p:par>
                          <p:cTn id="309" fill="hold" nodeType="withGroup">
                            <p:stCondLst>
                              <p:cond delay="indefinite"/>
                            </p:stCondLst>
                          </p:cTn>
                        </p:par>
                        <p:par>
                          <p:cTn id="310" fill="hold" nodeType="afterGroup">
                            <p:stCondLst>
                              <p:cond delay="0"/>
                            </p:stCondLst>
                            <p:childTnLst>
                              <p:par>
                                <p:cTn id="311" presetID="8" presetClass="entr" presetSubtype="16" fill="hold" grpId="10" nodeType="clickEffect">
                                  <p:stCondLst>
                                    <p:cond delay="0"/>
                                  </p:stCondLst>
                                  <p:childTnLst>
                                    <p:set>
                                      <p:cBhvr>
                                        <p:cTn id="312" dur="1" fill="hold">
                                          <p:stCondLst>
                                            <p:cond delay="0"/>
                                          </p:stCondLst>
                                        </p:cTn>
                                        <p:tgtEl>
                                          <p:spTgt spid="31773"/>
                                        </p:tgtEl>
                                        <p:attrNameLst>
                                          <p:attrName>style.visibility</p:attrName>
                                        </p:attrNameLst>
                                      </p:cBhvr>
                                      <p:to>
                                        <p:strVal val="visible"/>
                                      </p:to>
                                    </p:set>
                                    <p:animEffect transition="in" filter="diamond(in)">
                                      <p:cBhvr>
                                        <p:cTn id="313" dur="2000"/>
                                        <p:tgtEl>
                                          <p:spTgt spid="31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5" grpId="1"/>
      <p:bldP spid="37896" grpId="2"/>
      <p:bldP spid="37897" grpId="3"/>
      <p:bldP spid="37910" grpId="4"/>
      <p:bldP spid="37911" grpId="5"/>
      <p:bldP spid="37913" grpId="6"/>
      <p:bldP spid="37914" grpId="7"/>
      <p:bldP spid="37915" grpId="8"/>
      <p:bldP spid="37916" grpId="9"/>
      <p:bldP spid="31773" grpId="1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4" name="Text Box 3"/>
          <p:cNvSpPr txBox="1"/>
          <p:nvPr/>
        </p:nvSpPr>
        <p:spPr>
          <a:xfrm>
            <a:off x="4572000" y="2286000"/>
            <a:ext cx="2057400" cy="641350"/>
          </a:xfrm>
          <a:prstGeom prst="rect">
            <a:avLst/>
          </a:prstGeom>
          <a:noFill/>
          <a:ln w="9525">
            <a:noFill/>
          </a:ln>
        </p:spPr>
        <p:txBody>
          <a:bodyPr>
            <a:spAutoFit/>
          </a:bodyPr>
          <a:lstStyle/>
          <a:p>
            <a:pPr>
              <a:spcBef>
                <a:spcPct val="50000"/>
              </a:spcBef>
            </a:pPr>
            <a:endParaRPr lang="zh-CN" altLang="zh-CN" sz="3600">
              <a:solidFill>
                <a:srgbClr val="D6C082"/>
              </a:solidFill>
              <a:latin typeface="Times New Roman" pitchFamily="18" charset="0"/>
              <a:ea typeface="楷体_GB2312" pitchFamily="1" charset="-122"/>
            </a:endParaRPr>
          </a:p>
        </p:txBody>
      </p:sp>
      <p:sp>
        <p:nvSpPr>
          <p:cNvPr id="33795" name="Rectangle 4"/>
          <p:cNvSpPr/>
          <p:nvPr/>
        </p:nvSpPr>
        <p:spPr>
          <a:xfrm>
            <a:off x="4648200" y="2209800"/>
            <a:ext cx="184150" cy="1190625"/>
          </a:xfrm>
          <a:prstGeom prst="rect">
            <a:avLst/>
          </a:prstGeom>
          <a:noFill/>
          <a:ln w="9525">
            <a:noFill/>
          </a:ln>
        </p:spPr>
        <p:txBody>
          <a:bodyPr wrap="none">
            <a:spAutoFit/>
          </a:bodyPr>
          <a:lstStyle/>
          <a:p>
            <a:br>
              <a:rPr lang="en-US" altLang="zh-CN" sz="3600">
                <a:solidFill>
                  <a:srgbClr val="D6C082"/>
                </a:solidFill>
                <a:latin typeface="Times New Roman" pitchFamily="18" charset="0"/>
                <a:ea typeface="楷体_GB2312" pitchFamily="1" charset="-122"/>
              </a:rPr>
            </a:br>
          </a:p>
        </p:txBody>
      </p:sp>
      <p:sp>
        <p:nvSpPr>
          <p:cNvPr id="137221" name="Text Box 5"/>
          <p:cNvSpPr txBox="1"/>
          <p:nvPr/>
        </p:nvSpPr>
        <p:spPr>
          <a:xfrm>
            <a:off x="152400" y="908050"/>
            <a:ext cx="3276600" cy="519113"/>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明线：游踪</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外结构）</a:t>
            </a:r>
          </a:p>
        </p:txBody>
      </p:sp>
      <p:sp>
        <p:nvSpPr>
          <p:cNvPr id="137222" name="Text Box 6"/>
          <p:cNvSpPr txBox="1"/>
          <p:nvPr/>
        </p:nvSpPr>
        <p:spPr>
          <a:xfrm>
            <a:off x="152400" y="1557338"/>
            <a:ext cx="3505200" cy="519112"/>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暗线：情感（内结构）</a:t>
            </a:r>
          </a:p>
        </p:txBody>
      </p:sp>
      <p:sp>
        <p:nvSpPr>
          <p:cNvPr id="137223" name="Text Box 7"/>
          <p:cNvSpPr txBox="1"/>
          <p:nvPr/>
        </p:nvSpPr>
        <p:spPr>
          <a:xfrm>
            <a:off x="4953000" y="471488"/>
            <a:ext cx="1447800" cy="519112"/>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出家门</a:t>
            </a:r>
          </a:p>
        </p:txBody>
      </p:sp>
      <p:sp>
        <p:nvSpPr>
          <p:cNvPr id="137225" name="AutoShape 9"/>
          <p:cNvSpPr/>
          <p:nvPr/>
        </p:nvSpPr>
        <p:spPr>
          <a:xfrm>
            <a:off x="4191000" y="2133600"/>
            <a:ext cx="3200400" cy="3048000"/>
          </a:xfrm>
          <a:custGeom>
            <a:cxnLst>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1600" h="21600">
                <a:moveTo>
                  <a:pt x="3396" y="3803"/>
                </a:moveTo>
                <a:cubicBezTo>
                  <a:pt x="1608" y="5694"/>
                  <a:pt x="613" y="8197"/>
                  <a:pt x="613" y="10799"/>
                </a:cubicBezTo>
                <a:cubicBezTo>
                  <a:pt x="613" y="16426"/>
                  <a:pt x="5173" y="20987"/>
                  <a:pt x="10800" y="20987"/>
                </a:cubicBezTo>
                <a:cubicBezTo>
                  <a:pt x="16426" y="20987"/>
                  <a:pt x="20987" y="16426"/>
                  <a:pt x="20987" y="10800"/>
                </a:cubicBezTo>
                <a:cubicBezTo>
                  <a:pt x="20987" y="5173"/>
                  <a:pt x="16426" y="613"/>
                  <a:pt x="10800" y="613"/>
                </a:cubicBezTo>
                <a:cubicBezTo>
                  <a:pt x="9456" y="612"/>
                  <a:pt x="8127" y="878"/>
                  <a:pt x="6887" y="1394"/>
                </a:cubicBezTo>
                <a:lnTo>
                  <a:pt x="6651" y="828"/>
                </a:lnTo>
                <a:cubicBezTo>
                  <a:pt x="7966" y="281"/>
                  <a:pt x="9376" y="-1"/>
                  <a:pt x="10800" y="0"/>
                </a:cubicBezTo>
                <a:cubicBezTo>
                  <a:pt x="16764" y="0"/>
                  <a:pt x="21600" y="4835"/>
                  <a:pt x="21600" y="10800"/>
                </a:cubicBezTo>
                <a:cubicBezTo>
                  <a:pt x="21600" y="16764"/>
                  <a:pt x="16764" y="21600"/>
                  <a:pt x="10800" y="21600"/>
                </a:cubicBezTo>
                <a:cubicBezTo>
                  <a:pt x="4835" y="21600"/>
                  <a:pt x="0" y="16764"/>
                  <a:pt x="0" y="10800"/>
                </a:cubicBezTo>
                <a:cubicBezTo>
                  <a:pt x="-1" y="8041"/>
                  <a:pt x="1055" y="5387"/>
                  <a:pt x="2950" y="3382"/>
                </a:cubicBezTo>
                <a:lnTo>
                  <a:pt x="988" y="1527"/>
                </a:lnTo>
                <a:lnTo>
                  <a:pt x="5237" y="1406"/>
                </a:lnTo>
                <a:lnTo>
                  <a:pt x="5358" y="5657"/>
                </a:lnTo>
                <a:lnTo>
                  <a:pt x="3396" y="3803"/>
                </a:lnTo>
                <a:close/>
              </a:path>
            </a:pathLst>
          </a:custGeom>
          <a:solidFill>
            <a:srgbClr val="7030A0"/>
          </a:solidFill>
          <a:ln w="9525" cap="flat" cmpd="sng">
            <a:solidFill>
              <a:srgbClr val="FF0000"/>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137226" name="Text Box 10"/>
          <p:cNvSpPr txBox="1"/>
          <p:nvPr/>
        </p:nvSpPr>
        <p:spPr>
          <a:xfrm>
            <a:off x="8305800" y="2819400"/>
            <a:ext cx="615950" cy="1600200"/>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踱小路</a:t>
            </a:r>
          </a:p>
        </p:txBody>
      </p:sp>
      <p:sp>
        <p:nvSpPr>
          <p:cNvPr id="137227" name="Text Box 11"/>
          <p:cNvSpPr txBox="1"/>
          <p:nvPr/>
        </p:nvSpPr>
        <p:spPr>
          <a:xfrm>
            <a:off x="5181600" y="6096000"/>
            <a:ext cx="1676400" cy="519113"/>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观荷塘</a:t>
            </a:r>
          </a:p>
        </p:txBody>
      </p:sp>
      <p:sp>
        <p:nvSpPr>
          <p:cNvPr id="137228" name="Text Box 12"/>
          <p:cNvSpPr txBox="1"/>
          <p:nvPr/>
        </p:nvSpPr>
        <p:spPr>
          <a:xfrm>
            <a:off x="2355850" y="2743200"/>
            <a:ext cx="615950" cy="1371600"/>
          </a:xfrm>
          <a:prstGeom prst="rect">
            <a:avLst/>
          </a:prstGeom>
          <a:noFill/>
          <a:ln w="9525">
            <a:noFill/>
          </a:ln>
        </p:spPr>
        <p:txBody>
          <a:bodyPr vert="eaVert">
            <a:spAutoFit/>
          </a:bodyPr>
          <a:lstStyle/>
          <a:p>
            <a:pPr>
              <a:spcBef>
                <a:spcPct val="50000"/>
              </a:spcBef>
            </a:pPr>
            <a:r>
              <a:rPr lang="zh-CN" altLang="en-US" sz="2800" b="1">
                <a:latin typeface="黑体" pitchFamily="49" charset="-122"/>
                <a:ea typeface="黑体" pitchFamily="49" charset="-122"/>
              </a:rPr>
              <a:t>赏四周</a:t>
            </a:r>
          </a:p>
        </p:txBody>
      </p:sp>
      <p:sp>
        <p:nvSpPr>
          <p:cNvPr id="137229" name="Text Box 13"/>
          <p:cNvSpPr txBox="1"/>
          <p:nvPr/>
        </p:nvSpPr>
        <p:spPr>
          <a:xfrm>
            <a:off x="5029200" y="1524000"/>
            <a:ext cx="1371600" cy="523875"/>
          </a:xfrm>
          <a:prstGeom prst="rect">
            <a:avLst/>
          </a:prstGeom>
          <a:noFill/>
          <a:ln w="9525" cap="flat" cmpd="sng">
            <a:solidFill>
              <a:srgbClr val="002060"/>
            </a:solidFill>
            <a:prstDash val="solid"/>
            <a:miter/>
            <a:headEnd type="none" w="med" len="med"/>
            <a:tailEnd type="none" w="med" len="med"/>
          </a:ln>
        </p:spPr>
        <p:txBody>
          <a:bodyPr>
            <a:spAutoFit/>
          </a:bodyPr>
          <a:lstStyle/>
          <a:p>
            <a:pPr>
              <a:spcBef>
                <a:spcPct val="50000"/>
              </a:spcBef>
            </a:pPr>
            <a:r>
              <a:rPr lang="zh-CN" altLang="en-US" sz="2800" b="1">
                <a:latin typeface="黑体" pitchFamily="49" charset="-122"/>
                <a:ea typeface="黑体" pitchFamily="49" charset="-122"/>
              </a:rPr>
              <a:t>不宁静</a:t>
            </a:r>
          </a:p>
        </p:txBody>
      </p:sp>
      <p:sp>
        <p:nvSpPr>
          <p:cNvPr id="137230" name="Text Box 14"/>
          <p:cNvSpPr txBox="1"/>
          <p:nvPr/>
        </p:nvSpPr>
        <p:spPr>
          <a:xfrm>
            <a:off x="7391400" y="2819400"/>
            <a:ext cx="615950" cy="1447800"/>
          </a:xfrm>
          <a:prstGeom prst="rect">
            <a:avLst/>
          </a:prstGeom>
          <a:noFill/>
          <a:ln w="9525" cap="flat" cmpd="sng">
            <a:solidFill>
              <a:srgbClr val="002060"/>
            </a:solidFill>
            <a:prstDash val="solid"/>
            <a:miter/>
            <a:headEnd type="none" w="med" len="med"/>
            <a:tailEnd type="none" w="med" len="med"/>
          </a:ln>
        </p:spPr>
        <p:txBody>
          <a:bodyPr vert="eaVert">
            <a:spAutoFit/>
          </a:bodyPr>
          <a:lstStyle/>
          <a:p>
            <a:pPr>
              <a:spcBef>
                <a:spcPct val="50000"/>
              </a:spcBef>
            </a:pPr>
            <a:r>
              <a:rPr lang="zh-CN" altLang="en-US" sz="2800" b="1">
                <a:latin typeface="黑体" pitchFamily="49" charset="-122"/>
                <a:ea typeface="黑体" pitchFamily="49" charset="-122"/>
              </a:rPr>
              <a:t>寻宁静</a:t>
            </a:r>
          </a:p>
        </p:txBody>
      </p:sp>
      <p:sp>
        <p:nvSpPr>
          <p:cNvPr id="137231" name="Text Box 15"/>
          <p:cNvSpPr txBox="1"/>
          <p:nvPr/>
        </p:nvSpPr>
        <p:spPr>
          <a:xfrm>
            <a:off x="5181600" y="5181600"/>
            <a:ext cx="1447800" cy="523875"/>
          </a:xfrm>
          <a:prstGeom prst="rect">
            <a:avLst/>
          </a:prstGeom>
          <a:noFill/>
          <a:ln w="9525" cap="flat" cmpd="sng">
            <a:solidFill>
              <a:srgbClr val="002060"/>
            </a:solidFill>
            <a:prstDash val="solid"/>
            <a:miter/>
            <a:headEnd type="none" w="med" len="med"/>
            <a:tailEnd type="none" w="med" len="med"/>
          </a:ln>
        </p:spPr>
        <p:txBody>
          <a:bodyPr>
            <a:spAutoFit/>
          </a:bodyPr>
          <a:lstStyle/>
          <a:p>
            <a:pPr>
              <a:spcBef>
                <a:spcPct val="50000"/>
              </a:spcBef>
            </a:pPr>
            <a:r>
              <a:rPr lang="zh-CN" altLang="en-US" sz="2800" b="1">
                <a:latin typeface="黑体" pitchFamily="49" charset="-122"/>
                <a:ea typeface="黑体" pitchFamily="49" charset="-122"/>
              </a:rPr>
              <a:t>得宁静</a:t>
            </a:r>
          </a:p>
        </p:txBody>
      </p:sp>
      <p:sp>
        <p:nvSpPr>
          <p:cNvPr id="137232" name="Text Box 16"/>
          <p:cNvSpPr txBox="1"/>
          <p:nvPr/>
        </p:nvSpPr>
        <p:spPr>
          <a:xfrm>
            <a:off x="3581400" y="2743200"/>
            <a:ext cx="615950" cy="1219200"/>
          </a:xfrm>
          <a:prstGeom prst="rect">
            <a:avLst/>
          </a:prstGeom>
          <a:noFill/>
          <a:ln w="9525" cap="flat" cmpd="sng">
            <a:solidFill>
              <a:srgbClr val="002060"/>
            </a:solidFill>
            <a:prstDash val="solid"/>
            <a:miter/>
            <a:headEnd type="none" w="med" len="med"/>
            <a:tailEnd type="none" w="med" len="med"/>
          </a:ln>
        </p:spPr>
        <p:txBody>
          <a:bodyPr vert="eaVert">
            <a:spAutoFit/>
          </a:bodyPr>
          <a:lstStyle/>
          <a:p>
            <a:pPr>
              <a:spcBef>
                <a:spcPct val="50000"/>
              </a:spcBef>
            </a:pPr>
            <a:r>
              <a:rPr lang="zh-CN" altLang="en-US" sz="2800" b="1">
                <a:latin typeface="黑体" pitchFamily="49" charset="-122"/>
                <a:ea typeface="黑体" pitchFamily="49" charset="-122"/>
              </a:rPr>
              <a:t>失宁静</a:t>
            </a:r>
          </a:p>
        </p:txBody>
      </p:sp>
      <p:sp>
        <p:nvSpPr>
          <p:cNvPr id="137233" name="Text Box 17"/>
          <p:cNvSpPr txBox="1"/>
          <p:nvPr/>
        </p:nvSpPr>
        <p:spPr>
          <a:xfrm>
            <a:off x="4876800" y="3124200"/>
            <a:ext cx="2286000" cy="1169988"/>
          </a:xfrm>
          <a:prstGeom prst="rect">
            <a:avLst/>
          </a:prstGeom>
          <a:noFill/>
          <a:ln w="9525">
            <a:noFill/>
          </a:ln>
        </p:spPr>
        <p:txBody>
          <a:bodyPr>
            <a:spAutoFit/>
          </a:bodyPr>
          <a:lstStyle/>
          <a:p>
            <a:pPr>
              <a:spcBef>
                <a:spcPct val="50000"/>
              </a:spcBef>
            </a:pPr>
            <a:r>
              <a:rPr lang="zh-CN" altLang="en-US" sz="2800" b="1">
                <a:latin typeface="黑体" pitchFamily="49" charset="-122"/>
                <a:ea typeface="黑体" pitchFamily="49" charset="-122"/>
              </a:rPr>
              <a:t>淡淡的哀愁</a:t>
            </a:r>
          </a:p>
          <a:p>
            <a:pPr>
              <a:spcBef>
                <a:spcPct val="50000"/>
              </a:spcBef>
            </a:pPr>
            <a:r>
              <a:rPr lang="zh-CN" altLang="en-US" sz="2800" b="1">
                <a:latin typeface="黑体" pitchFamily="49" charset="-122"/>
                <a:ea typeface="黑体" pitchFamily="49" charset="-122"/>
              </a:rPr>
              <a:t>淡淡的喜悦</a:t>
            </a:r>
          </a:p>
        </p:txBody>
      </p:sp>
      <p:sp>
        <p:nvSpPr>
          <p:cNvPr id="54290" name="Rectangle 18"/>
          <p:cNvSpPr>
            <a:spLocks noChangeArrowheads="1"/>
          </p:cNvSpPr>
          <p:nvPr/>
        </p:nvSpPr>
        <p:spPr bwMode="auto">
          <a:xfrm>
            <a:off x="381000" y="5638800"/>
            <a:ext cx="2133600" cy="584200"/>
          </a:xfrm>
          <a:prstGeom prst="rect">
            <a:avLst/>
          </a:prstGeom>
          <a:solidFill>
            <a:srgbClr val="C00000"/>
          </a:solidFill>
          <a:ln w="9525" algn="ctr">
            <a:noFill/>
            <a:miter lim="800000"/>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1" u="none" strike="noStrike" kern="1200" cap="none" spc="300" normalizeH="0" baseline="0" noProof="0">
                <a:ln>
                  <a:noFill/>
                </a:ln>
                <a:solidFill>
                  <a:schemeClr val="bg1"/>
                </a:solidFill>
                <a:effectLst/>
                <a:uLnTx/>
                <a:uFillTx/>
                <a:latin typeface="黑体" pitchFamily="49" charset="-122"/>
                <a:ea typeface="黑体" pitchFamily="49" charset="-122"/>
                <a:cs typeface="+mn-cs"/>
              </a:rPr>
              <a:t>文章结构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indefinite" fill="hold">
                                          <p:stCondLst>
                                            <p:cond delay="0"/>
                                          </p:stCondLst>
                                        </p:cTn>
                                        <p:tgtEl>
                                          <p:spTgt spid="137221"/>
                                        </p:tgtEl>
                                        <p:attrNameLst>
                                          <p:attrName>style.visibility</p:attrName>
                                        </p:attrNameLst>
                                      </p:cBhvr>
                                      <p:to>
                                        <p:strVal val="visible"/>
                                      </p:to>
                                    </p:set>
                                    <p:anim calcmode="lin" valueType="num">
                                      <p:cBhvr additive="base">
                                        <p:cTn id="7" dur="500" fill="hold"/>
                                        <p:tgtEl>
                                          <p:spTgt spid="137221"/>
                                        </p:tgtEl>
                                        <p:attrNameLst>
                                          <p:attrName>ppt_x</p:attrName>
                                        </p:attrNameLst>
                                      </p:cBhvr>
                                      <p:tavLst>
                                        <p:tav tm="0">
                                          <p:val>
                                            <p:strVal val="0-#ppt_w/2"/>
                                          </p:val>
                                        </p:tav>
                                        <p:tav tm="100000">
                                          <p:val>
                                            <p:strVal val="#ppt_x"/>
                                          </p:val>
                                        </p:tav>
                                      </p:tavLst>
                                    </p:anim>
                                    <p:anim calcmode="lin" valueType="num">
                                      <p:cBhvr additive="base">
                                        <p:cTn id="8" dur="500" fill="hold"/>
                                        <p:tgtEl>
                                          <p:spTgt spid="13722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2" nodeType="clickEffect">
                                  <p:stCondLst>
                                    <p:cond delay="0"/>
                                  </p:stCondLst>
                                  <p:childTnLst>
                                    <p:set>
                                      <p:cBhvr>
                                        <p:cTn id="13" dur="indefinite" fill="hold">
                                          <p:stCondLst>
                                            <p:cond delay="0"/>
                                          </p:stCondLst>
                                        </p:cTn>
                                        <p:tgtEl>
                                          <p:spTgt spid="137223"/>
                                        </p:tgtEl>
                                        <p:attrNameLst>
                                          <p:attrName>style.visibility</p:attrName>
                                        </p:attrNameLst>
                                      </p:cBhvr>
                                      <p:to>
                                        <p:strVal val="visible"/>
                                      </p:to>
                                    </p:set>
                                    <p:anim calcmode="lin" valueType="num">
                                      <p:cBhvr additive="base">
                                        <p:cTn id="14" dur="500" fill="hold"/>
                                        <p:tgtEl>
                                          <p:spTgt spid="137223"/>
                                        </p:tgtEl>
                                        <p:attrNameLst>
                                          <p:attrName>ppt_x</p:attrName>
                                        </p:attrNameLst>
                                      </p:cBhvr>
                                      <p:tavLst>
                                        <p:tav tm="0">
                                          <p:val>
                                            <p:strVal val="0-#ppt_w/2"/>
                                          </p:val>
                                        </p:tav>
                                        <p:tav tm="100000">
                                          <p:val>
                                            <p:strVal val="#ppt_x"/>
                                          </p:val>
                                        </p:tav>
                                      </p:tavLst>
                                    </p:anim>
                                    <p:anim calcmode="lin" valueType="num">
                                      <p:cBhvr additive="base">
                                        <p:cTn id="15" dur="500" fill="hold"/>
                                        <p:tgtEl>
                                          <p:spTgt spid="13722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4" nodeType="clickEffect">
                                  <p:stCondLst>
                                    <p:cond delay="0"/>
                                  </p:stCondLst>
                                  <p:childTnLst>
                                    <p:set>
                                      <p:cBhvr>
                                        <p:cTn id="20" dur="indefinite" fill="hold">
                                          <p:stCondLst>
                                            <p:cond delay="0"/>
                                          </p:stCondLst>
                                        </p:cTn>
                                        <p:tgtEl>
                                          <p:spTgt spid="137226"/>
                                        </p:tgtEl>
                                        <p:attrNameLst>
                                          <p:attrName>style.visibility</p:attrName>
                                        </p:attrNameLst>
                                      </p:cBhvr>
                                      <p:to>
                                        <p:strVal val="visible"/>
                                      </p:to>
                                    </p:set>
                                    <p:anim calcmode="lin" valueType="num">
                                      <p:cBhvr additive="base">
                                        <p:cTn id="21" dur="500" fill="hold"/>
                                        <p:tgtEl>
                                          <p:spTgt spid="137226"/>
                                        </p:tgtEl>
                                        <p:attrNameLst>
                                          <p:attrName>ppt_x</p:attrName>
                                        </p:attrNameLst>
                                      </p:cBhvr>
                                      <p:tavLst>
                                        <p:tav tm="0">
                                          <p:val>
                                            <p:strVal val="0-#ppt_w/2"/>
                                          </p:val>
                                        </p:tav>
                                        <p:tav tm="100000">
                                          <p:val>
                                            <p:strVal val="#ppt_x"/>
                                          </p:val>
                                        </p:tav>
                                      </p:tavLst>
                                    </p:anim>
                                    <p:anim calcmode="lin" valueType="num">
                                      <p:cBhvr additive="base">
                                        <p:cTn id="22" dur="500" fill="hold"/>
                                        <p:tgtEl>
                                          <p:spTgt spid="13722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5" nodeType="clickEffect">
                                  <p:stCondLst>
                                    <p:cond delay="0"/>
                                  </p:stCondLst>
                                  <p:childTnLst>
                                    <p:set>
                                      <p:cBhvr>
                                        <p:cTn id="27" dur="indefinite" fill="hold">
                                          <p:stCondLst>
                                            <p:cond delay="0"/>
                                          </p:stCondLst>
                                        </p:cTn>
                                        <p:tgtEl>
                                          <p:spTgt spid="137227"/>
                                        </p:tgtEl>
                                        <p:attrNameLst>
                                          <p:attrName>style.visibility</p:attrName>
                                        </p:attrNameLst>
                                      </p:cBhvr>
                                      <p:to>
                                        <p:strVal val="visible"/>
                                      </p:to>
                                    </p:set>
                                    <p:anim calcmode="lin" valueType="num">
                                      <p:cBhvr additive="base">
                                        <p:cTn id="28" dur="500" fill="hold"/>
                                        <p:tgtEl>
                                          <p:spTgt spid="137227"/>
                                        </p:tgtEl>
                                        <p:attrNameLst>
                                          <p:attrName>ppt_x</p:attrName>
                                        </p:attrNameLst>
                                      </p:cBhvr>
                                      <p:tavLst>
                                        <p:tav tm="0">
                                          <p:val>
                                            <p:strVal val="0-#ppt_w/2"/>
                                          </p:val>
                                        </p:tav>
                                        <p:tav tm="100000">
                                          <p:val>
                                            <p:strVal val="#ppt_x"/>
                                          </p:val>
                                        </p:tav>
                                      </p:tavLst>
                                    </p:anim>
                                    <p:anim calcmode="lin" valueType="num">
                                      <p:cBhvr additive="base">
                                        <p:cTn id="29" dur="500" fill="hold"/>
                                        <p:tgtEl>
                                          <p:spTgt spid="13722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6" nodeType="clickEffect">
                                  <p:stCondLst>
                                    <p:cond delay="0"/>
                                  </p:stCondLst>
                                  <p:childTnLst>
                                    <p:set>
                                      <p:cBhvr>
                                        <p:cTn id="34" dur="indefinite" fill="hold">
                                          <p:stCondLst>
                                            <p:cond delay="0"/>
                                          </p:stCondLst>
                                        </p:cTn>
                                        <p:tgtEl>
                                          <p:spTgt spid="137228"/>
                                        </p:tgtEl>
                                        <p:attrNameLst>
                                          <p:attrName>style.visibility</p:attrName>
                                        </p:attrNameLst>
                                      </p:cBhvr>
                                      <p:to>
                                        <p:strVal val="visible"/>
                                      </p:to>
                                    </p:set>
                                    <p:anim calcmode="lin" valueType="num">
                                      <p:cBhvr additive="base">
                                        <p:cTn id="35" dur="500" fill="hold"/>
                                        <p:tgtEl>
                                          <p:spTgt spid="137228"/>
                                        </p:tgtEl>
                                        <p:attrNameLst>
                                          <p:attrName>ppt_x</p:attrName>
                                        </p:attrNameLst>
                                      </p:cBhvr>
                                      <p:tavLst>
                                        <p:tav tm="0">
                                          <p:val>
                                            <p:strVal val="0-#ppt_w/2"/>
                                          </p:val>
                                        </p:tav>
                                        <p:tav tm="100000">
                                          <p:val>
                                            <p:strVal val="#ppt_x"/>
                                          </p:val>
                                        </p:tav>
                                      </p:tavLst>
                                    </p:anim>
                                    <p:anim calcmode="lin" valueType="num">
                                      <p:cBhvr additive="base">
                                        <p:cTn id="36" dur="500" fill="hold"/>
                                        <p:tgtEl>
                                          <p:spTgt spid="13722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2" name="chimes.wav"/>
                                        </p:tgtEl>
                                      </p:cMediaNode>
                                    </p:audio>
                                  </p:sub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8" fill="hold" grpId="1" nodeType="clickEffect">
                                  <p:stCondLst>
                                    <p:cond delay="0"/>
                                  </p:stCondLst>
                                  <p:childTnLst>
                                    <p:set>
                                      <p:cBhvr>
                                        <p:cTn id="41" dur="indefinite" fill="hold">
                                          <p:stCondLst>
                                            <p:cond delay="0"/>
                                          </p:stCondLst>
                                        </p:cTn>
                                        <p:tgtEl>
                                          <p:spTgt spid="137222"/>
                                        </p:tgtEl>
                                        <p:attrNameLst>
                                          <p:attrName>style.visibility</p:attrName>
                                        </p:attrNameLst>
                                      </p:cBhvr>
                                      <p:to>
                                        <p:strVal val="visible"/>
                                      </p:to>
                                    </p:set>
                                    <p:anim calcmode="lin" valueType="num">
                                      <p:cBhvr additive="base">
                                        <p:cTn id="42" dur="500" fill="hold"/>
                                        <p:tgtEl>
                                          <p:spTgt spid="137222"/>
                                        </p:tgtEl>
                                        <p:attrNameLst>
                                          <p:attrName>ppt_x</p:attrName>
                                        </p:attrNameLst>
                                      </p:cBhvr>
                                      <p:tavLst>
                                        <p:tav tm="0">
                                          <p:val>
                                            <p:strVal val="0-#ppt_w/2"/>
                                          </p:val>
                                        </p:tav>
                                        <p:tav tm="100000">
                                          <p:val>
                                            <p:strVal val="#ppt_x"/>
                                          </p:val>
                                        </p:tav>
                                      </p:tavLst>
                                    </p:anim>
                                    <p:anim calcmode="lin" valueType="num">
                                      <p:cBhvr additive="base">
                                        <p:cTn id="43" dur="500" fill="hold"/>
                                        <p:tgtEl>
                                          <p:spTgt spid="1372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8" fill="hold" grpId="7" nodeType="clickEffect">
                                  <p:stCondLst>
                                    <p:cond delay="0"/>
                                  </p:stCondLst>
                                  <p:childTnLst>
                                    <p:set>
                                      <p:cBhvr>
                                        <p:cTn id="48" dur="indefinite" fill="hold">
                                          <p:stCondLst>
                                            <p:cond delay="0"/>
                                          </p:stCondLst>
                                        </p:cTn>
                                        <p:tgtEl>
                                          <p:spTgt spid="137229"/>
                                        </p:tgtEl>
                                        <p:attrNameLst>
                                          <p:attrName>style.visibility</p:attrName>
                                        </p:attrNameLst>
                                      </p:cBhvr>
                                      <p:to>
                                        <p:strVal val="visible"/>
                                      </p:to>
                                    </p:set>
                                    <p:anim calcmode="lin" valueType="num">
                                      <p:cBhvr additive="base">
                                        <p:cTn id="49" dur="500" fill="hold"/>
                                        <p:tgtEl>
                                          <p:spTgt spid="137229"/>
                                        </p:tgtEl>
                                        <p:attrNameLst>
                                          <p:attrName>ppt_x</p:attrName>
                                        </p:attrNameLst>
                                      </p:cBhvr>
                                      <p:tavLst>
                                        <p:tav tm="0">
                                          <p:val>
                                            <p:strVal val="0-#ppt_w/2"/>
                                          </p:val>
                                        </p:tav>
                                        <p:tav tm="100000">
                                          <p:val>
                                            <p:strVal val="#ppt_x"/>
                                          </p:val>
                                        </p:tav>
                                      </p:tavLst>
                                    </p:anim>
                                    <p:anim calcmode="lin" valueType="num">
                                      <p:cBhvr additive="base">
                                        <p:cTn id="50" dur="500" fill="hold"/>
                                        <p:tgtEl>
                                          <p:spTgt spid="1372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8" fill="hold" grpId="8" nodeType="clickEffect">
                                  <p:stCondLst>
                                    <p:cond delay="0"/>
                                  </p:stCondLst>
                                  <p:childTnLst>
                                    <p:set>
                                      <p:cBhvr>
                                        <p:cTn id="55" dur="indefinite" fill="hold">
                                          <p:stCondLst>
                                            <p:cond delay="0"/>
                                          </p:stCondLst>
                                        </p:cTn>
                                        <p:tgtEl>
                                          <p:spTgt spid="137230"/>
                                        </p:tgtEl>
                                        <p:attrNameLst>
                                          <p:attrName>style.visibility</p:attrName>
                                        </p:attrNameLst>
                                      </p:cBhvr>
                                      <p:to>
                                        <p:strVal val="visible"/>
                                      </p:to>
                                    </p:set>
                                    <p:anim calcmode="lin" valueType="num">
                                      <p:cBhvr additive="base">
                                        <p:cTn id="56" dur="500" fill="hold"/>
                                        <p:tgtEl>
                                          <p:spTgt spid="137230"/>
                                        </p:tgtEl>
                                        <p:attrNameLst>
                                          <p:attrName>ppt_x</p:attrName>
                                        </p:attrNameLst>
                                      </p:cBhvr>
                                      <p:tavLst>
                                        <p:tav tm="0">
                                          <p:val>
                                            <p:strVal val="0-#ppt_w/2"/>
                                          </p:val>
                                        </p:tav>
                                        <p:tav tm="100000">
                                          <p:val>
                                            <p:strVal val="#ppt_x"/>
                                          </p:val>
                                        </p:tav>
                                      </p:tavLst>
                                    </p:anim>
                                    <p:anim calcmode="lin" valueType="num">
                                      <p:cBhvr additive="base">
                                        <p:cTn id="57" dur="500" fill="hold"/>
                                        <p:tgtEl>
                                          <p:spTgt spid="13723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4"/>
                                            </p:cond>
                                          </p:stCondLst>
                                          <p:endCondLst>
                                            <p:cond evt="onStopAudio" delay="0">
                                              <p:tgtEl>
                                                <p:sldTgt/>
                                              </p:tgtEl>
                                            </p:cond>
                                          </p:endCondLst>
                                        </p:cTn>
                                        <p:tgtEl>
                                          <p:sndTgt r:embed="rId2" name="chimes.wav"/>
                                        </p:tgtEl>
                                      </p:cMediaNode>
                                    </p:audio>
                                  </p:sub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9" nodeType="clickEffect">
                                  <p:stCondLst>
                                    <p:cond delay="0"/>
                                  </p:stCondLst>
                                  <p:childTnLst>
                                    <p:set>
                                      <p:cBhvr>
                                        <p:cTn id="62" dur="indefinite" fill="hold">
                                          <p:stCondLst>
                                            <p:cond delay="0"/>
                                          </p:stCondLst>
                                        </p:cTn>
                                        <p:tgtEl>
                                          <p:spTgt spid="137231"/>
                                        </p:tgtEl>
                                        <p:attrNameLst>
                                          <p:attrName>style.visibility</p:attrName>
                                        </p:attrNameLst>
                                      </p:cBhvr>
                                      <p:to>
                                        <p:strVal val="visible"/>
                                      </p:to>
                                    </p:set>
                                    <p:anim calcmode="lin" valueType="num">
                                      <p:cBhvr additive="base">
                                        <p:cTn id="63" dur="500" fill="hold"/>
                                        <p:tgtEl>
                                          <p:spTgt spid="137231"/>
                                        </p:tgtEl>
                                        <p:attrNameLst>
                                          <p:attrName>ppt_x</p:attrName>
                                        </p:attrNameLst>
                                      </p:cBhvr>
                                      <p:tavLst>
                                        <p:tav tm="0">
                                          <p:val>
                                            <p:strVal val="#ppt_x"/>
                                          </p:val>
                                        </p:tav>
                                        <p:tav tm="100000">
                                          <p:val>
                                            <p:strVal val="#ppt_x"/>
                                          </p:val>
                                        </p:tav>
                                      </p:tavLst>
                                    </p:anim>
                                    <p:anim calcmode="lin" valueType="num">
                                      <p:cBhvr additive="base">
                                        <p:cTn id="64" dur="500" fill="hold"/>
                                        <p:tgtEl>
                                          <p:spTgt spid="13723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2" name="chimes.wav"/>
                                        </p:tgtEl>
                                      </p:cMediaNode>
                                    </p:audio>
                                  </p:sub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 presetClass="entr" presetSubtype="8" fill="hold" grpId="10" nodeType="clickEffect">
                                  <p:stCondLst>
                                    <p:cond delay="0"/>
                                  </p:stCondLst>
                                  <p:childTnLst>
                                    <p:set>
                                      <p:cBhvr>
                                        <p:cTn id="69" dur="indefinite" fill="hold">
                                          <p:stCondLst>
                                            <p:cond delay="0"/>
                                          </p:stCondLst>
                                        </p:cTn>
                                        <p:tgtEl>
                                          <p:spTgt spid="137232"/>
                                        </p:tgtEl>
                                        <p:attrNameLst>
                                          <p:attrName>style.visibility</p:attrName>
                                        </p:attrNameLst>
                                      </p:cBhvr>
                                      <p:to>
                                        <p:strVal val="visible"/>
                                      </p:to>
                                    </p:set>
                                    <p:anim calcmode="lin" valueType="num">
                                      <p:cBhvr additive="base">
                                        <p:cTn id="70" dur="500" fill="hold"/>
                                        <p:tgtEl>
                                          <p:spTgt spid="137232"/>
                                        </p:tgtEl>
                                        <p:attrNameLst>
                                          <p:attrName>ppt_x</p:attrName>
                                        </p:attrNameLst>
                                      </p:cBhvr>
                                      <p:tavLst>
                                        <p:tav tm="0">
                                          <p:val>
                                            <p:strVal val="0-#ppt_w/2"/>
                                          </p:val>
                                        </p:tav>
                                        <p:tav tm="100000">
                                          <p:val>
                                            <p:strVal val="#ppt_x"/>
                                          </p:val>
                                        </p:tav>
                                      </p:tavLst>
                                    </p:anim>
                                    <p:anim calcmode="lin" valueType="num">
                                      <p:cBhvr additive="base">
                                        <p:cTn id="71" dur="500" fill="hold"/>
                                        <p:tgtEl>
                                          <p:spTgt spid="13723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2" name="chimes.wav"/>
                                        </p:tgtEl>
                                      </p:cMediaNode>
                                    </p:audio>
                                  </p:sub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8" fill="hold" grpId="3" nodeType="clickEffect">
                                  <p:stCondLst>
                                    <p:cond delay="0"/>
                                  </p:stCondLst>
                                  <p:childTnLst>
                                    <p:set>
                                      <p:cBhvr>
                                        <p:cTn id="76" dur="indefinite" fill="hold">
                                          <p:stCondLst>
                                            <p:cond delay="0"/>
                                          </p:stCondLst>
                                        </p:cTn>
                                        <p:tgtEl>
                                          <p:spTgt spid="137225"/>
                                        </p:tgtEl>
                                        <p:attrNameLst>
                                          <p:attrName>style.visibility</p:attrName>
                                        </p:attrNameLst>
                                      </p:cBhvr>
                                      <p:to>
                                        <p:strVal val="visible"/>
                                      </p:to>
                                    </p:set>
                                    <p:anim calcmode="lin" valueType="num">
                                      <p:cBhvr additive="base">
                                        <p:cTn id="77" dur="500" fill="hold"/>
                                        <p:tgtEl>
                                          <p:spTgt spid="137225"/>
                                        </p:tgtEl>
                                        <p:attrNameLst>
                                          <p:attrName>ppt_x</p:attrName>
                                        </p:attrNameLst>
                                      </p:cBhvr>
                                      <p:tavLst>
                                        <p:tav tm="0">
                                          <p:val>
                                            <p:strVal val="0-#ppt_w/2"/>
                                          </p:val>
                                        </p:tav>
                                        <p:tav tm="100000">
                                          <p:val>
                                            <p:strVal val="#ppt_x"/>
                                          </p:val>
                                        </p:tav>
                                      </p:tavLst>
                                    </p:anim>
                                    <p:anim calcmode="lin" valueType="num">
                                      <p:cBhvr additive="base">
                                        <p:cTn id="78" dur="500" fill="hold"/>
                                        <p:tgtEl>
                                          <p:spTgt spid="13722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2" name="chimes.wav"/>
                                        </p:tgtEl>
                                      </p:cMediaNode>
                                    </p:audio>
                                  </p:sub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1" presetClass="entr" presetSubtype="0" fill="hold" grpId="11" nodeType="clickEffect">
                                  <p:stCondLst>
                                    <p:cond delay="0"/>
                                  </p:stCondLst>
                                  <p:childTnLst>
                                    <p:set>
                                      <p:cBhvr>
                                        <p:cTn id="83" dur="indefinite" fill="hold">
                                          <p:stCondLst>
                                            <p:cond delay="496"/>
                                          </p:stCondLst>
                                        </p:cTn>
                                        <p:tgtEl>
                                          <p:spTgt spid="137233"/>
                                        </p:tgtEl>
                                        <p:attrNameLst>
                                          <p:attrName>style.visibility</p:attrName>
                                        </p:attrNameLst>
                                      </p:cBhvr>
                                      <p:to>
                                        <p:strVal val="visible"/>
                                      </p:to>
                                    </p:set>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1" grpId="0"/>
      <p:bldP spid="137222" grpId="1"/>
      <p:bldP spid="137223" grpId="2"/>
      <p:bldP spid="137225" grpId="3"/>
      <p:bldP spid="137226" grpId="4"/>
      <p:bldP spid="137227" grpId="5"/>
      <p:bldP spid="137228" grpId="6"/>
      <p:bldP spid="137229" grpId="7"/>
      <p:bldP spid="137230" grpId="8"/>
      <p:bldP spid="137231" grpId="9"/>
      <p:bldP spid="137232" grpId="10"/>
      <p:bldP spid="137233" grpId="1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cean">
  <a:themeElements>
    <a:clrScheme name="">
      <a:dk1>
        <a:srgbClr val="FFFFFF"/>
      </a:dk1>
      <a:lt1>
        <a:srgbClr val="000099"/>
      </a:lt1>
      <a:dk2>
        <a:srgbClr val="FFFFFF"/>
      </a:dk2>
      <a:lt2>
        <a:srgbClr val="010199"/>
      </a:lt2>
      <a:accent1>
        <a:srgbClr val="33CCCC"/>
      </a:accent1>
      <a:accent2>
        <a:srgbClr val="00C600"/>
      </a:accent2>
      <a:accent3>
        <a:srgbClr val="AAAACA"/>
      </a:accent3>
      <a:accent4>
        <a:srgbClr val="DCDCDC"/>
      </a:accent4>
      <a:accent5>
        <a:srgbClr val="ADE2E2"/>
      </a:accent5>
      <a:accent6>
        <a:srgbClr val="00B100"/>
      </a:accent6>
      <a:hlink>
        <a:srgbClr val="FFCC00"/>
      </a:hlink>
      <a:folHlink>
        <a:srgbClr val="6699FF"/>
      </a:folHlink>
    </a:clrScheme>
    <a:fontScheme name="">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99"/>
        </a:lt1>
        <a:dk2>
          <a:srgbClr val="FFFFFF"/>
        </a:dk2>
        <a:lt2>
          <a:srgbClr val="010199"/>
        </a:lt2>
        <a:accent1>
          <a:srgbClr val="33CCCC"/>
        </a:accent1>
        <a:accent2>
          <a:srgbClr val="00C600"/>
        </a:accent2>
        <a:accent3>
          <a:srgbClr val="AAAACA"/>
        </a:accent3>
        <a:accent4>
          <a:srgbClr val="DCDCDC"/>
        </a:accent4>
        <a:accent5>
          <a:srgbClr val="ADE2E2"/>
        </a:accent5>
        <a:accent6>
          <a:srgbClr val="00B100"/>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5D93FF"/>
        </a:lt1>
        <a:dk2>
          <a:srgbClr val="FFFFFF"/>
        </a:dk2>
        <a:lt2>
          <a:srgbClr val="000066"/>
        </a:lt2>
        <a:accent1>
          <a:srgbClr val="6666FF"/>
        </a:accent1>
        <a:accent2>
          <a:srgbClr val="9999FF"/>
        </a:accent2>
        <a:accent3>
          <a:srgbClr val="B6C8FF"/>
        </a:accent3>
        <a:accent4>
          <a:srgbClr val="DCDCDC"/>
        </a:accent4>
        <a:accent5>
          <a:srgbClr val="B9B9FF"/>
        </a:accent5>
        <a:accent6>
          <a:srgbClr val="8989E5"/>
        </a:accent6>
        <a:hlink>
          <a:srgbClr val="FF330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572E88"/>
        </a:lt1>
        <a:dk2>
          <a:srgbClr val="FFFFFF"/>
        </a:dk2>
        <a:lt2>
          <a:srgbClr val="000000"/>
        </a:lt2>
        <a:accent1>
          <a:srgbClr val="FF6600"/>
        </a:accent1>
        <a:accent2>
          <a:srgbClr val="FFCC00"/>
        </a:accent2>
        <a:accent3>
          <a:srgbClr val="B5ACC4"/>
        </a:accent3>
        <a:accent4>
          <a:srgbClr val="DCDCDC"/>
        </a:accent4>
        <a:accent5>
          <a:srgbClr val="FFB9AA"/>
        </a:accent5>
        <a:accent6>
          <a:srgbClr val="E5B700"/>
        </a:accent6>
        <a:hlink>
          <a:srgbClr val="33CCCC"/>
        </a:hlink>
        <a:folHlink>
          <a:srgbClr val="36CC64"/>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003366"/>
        </a:lt2>
        <a:accent1>
          <a:srgbClr val="9966FF"/>
        </a:accent1>
        <a:accent2>
          <a:srgbClr val="00CC66"/>
        </a:accent2>
        <a:accent3>
          <a:srgbClr val="B9B9CA"/>
        </a:accent3>
        <a:accent4>
          <a:srgbClr val="DCDCDC"/>
        </a:accent4>
        <a:accent5>
          <a:srgbClr val="CAB9FF"/>
        </a:accent5>
        <a:accent6>
          <a:srgbClr val="00B75B"/>
        </a:accent6>
        <a:hlink>
          <a:srgbClr val="65C8FF"/>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000000"/>
        </a:lt2>
        <a:accent1>
          <a:srgbClr val="B7C533"/>
        </a:accent1>
        <a:accent2>
          <a:srgbClr val="CCCCFF"/>
        </a:accent2>
        <a:accent3>
          <a:srgbClr val="ADB9AA"/>
        </a:accent3>
        <a:accent4>
          <a:srgbClr val="DCDCDC"/>
        </a:accent4>
        <a:accent5>
          <a:srgbClr val="D7DEAD"/>
        </a:accent5>
        <a:accent6>
          <a:srgbClr val="B7B7E5"/>
        </a:accent6>
        <a:hlink>
          <a:srgbClr val="FFFFCC"/>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6B80"/>
        </a:lt1>
        <a:dk2>
          <a:srgbClr val="C1CB75"/>
        </a:dk2>
        <a:lt2>
          <a:srgbClr val="000000"/>
        </a:lt2>
        <a:accent1>
          <a:srgbClr val="6F8406"/>
        </a:accent1>
        <a:accent2>
          <a:srgbClr val="D9E288"/>
        </a:accent2>
        <a:accent3>
          <a:srgbClr val="AABAC1"/>
        </a:accent3>
        <a:accent4>
          <a:srgbClr val="DCDCDC"/>
        </a:accent4>
        <a:accent5>
          <a:srgbClr val="BBC2AA"/>
        </a:accent5>
        <a:accent6>
          <a:srgbClr val="C2CA79"/>
        </a:accent6>
        <a:hlink>
          <a:srgbClr val="00CC00"/>
        </a:hlink>
        <a:folHlink>
          <a:srgbClr val="C0FF73"/>
        </a:folHlink>
      </a:clrScheme>
      <a:clrMap bg1="lt1" tx1="dk1" bg2="lt2" tx2="dk2" accent1="accent1" accent2="accent2" accent3="accent3" accent4="accent4" accent5="accent5" accent6="accent6" hlink="hlink" folHlink="folHlink"/>
    </a:extraClrScheme>
    <a:extraClrScheme>
      <a:clrScheme name="">
        <a:dk1>
          <a:srgbClr val="FFFFFF"/>
        </a:dk1>
        <a:lt1>
          <a:srgbClr val="FF6600"/>
        </a:lt1>
        <a:dk2>
          <a:srgbClr val="FFFFFF"/>
        </a:dk2>
        <a:lt2>
          <a:srgbClr val="5F5F5F"/>
        </a:lt2>
        <a:accent1>
          <a:srgbClr val="CC6600"/>
        </a:accent1>
        <a:accent2>
          <a:srgbClr val="FF6600"/>
        </a:accent2>
        <a:accent3>
          <a:srgbClr val="FFB9AA"/>
        </a:accent3>
        <a:accent4>
          <a:srgbClr val="DCDCDC"/>
        </a:accent4>
        <a:accent5>
          <a:srgbClr val="E2B9AA"/>
        </a:accent5>
        <a:accent6>
          <a:srgbClr val="E55B00"/>
        </a:accent6>
        <a:hlink>
          <a:srgbClr val="FFFF99"/>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FFBA2F"/>
        </a:lt1>
        <a:dk2>
          <a:srgbClr val="A50021"/>
        </a:dk2>
        <a:lt2>
          <a:srgbClr val="000000"/>
        </a:lt2>
        <a:accent1>
          <a:srgbClr val="FF6600"/>
        </a:accent1>
        <a:accent2>
          <a:srgbClr val="CC6600"/>
        </a:accent2>
        <a:accent3>
          <a:srgbClr val="FFD9AD"/>
        </a:accent3>
        <a:accent4>
          <a:srgbClr val="DCDCDC"/>
        </a:accent4>
        <a:accent5>
          <a:srgbClr val="FFB9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1_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宋体"/>
        <a:cs typeface="Arial"/>
      </a:majorFont>
      <a:minorFont>
        <a:latin typeface="Garamond"/>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Fireworks">
  <a:themeElements>
    <a:clrScheme name="">
      <a:dk1>
        <a:srgbClr val="FFCC00"/>
      </a:dk1>
      <a:lt1>
        <a:srgbClr val="000000"/>
      </a:lt1>
      <a:dk2>
        <a:srgbClr val="FFFFFF"/>
      </a:dk2>
      <a:lt2>
        <a:srgbClr val="AF273E"/>
      </a:lt2>
      <a:accent1>
        <a:srgbClr val="FF8B17"/>
      </a:accent1>
      <a:accent2>
        <a:srgbClr val="FFE103"/>
      </a:accent2>
      <a:accent3>
        <a:srgbClr val="AAAAAA"/>
      </a:accent3>
      <a:accent4>
        <a:srgbClr val="DCAF00"/>
      </a:accent4>
      <a:accent5>
        <a:srgbClr val="FFC5AA"/>
      </a:accent5>
      <a:accent6>
        <a:srgbClr val="E5CA02"/>
      </a:accent6>
      <a:hlink>
        <a:srgbClr val="FF3399"/>
      </a:hlink>
      <a:folHlink>
        <a:srgbClr val="FE1F08"/>
      </a:folHlink>
    </a:clrScheme>
    <a:fontScheme name="">
      <a:majorFont>
        <a:latin typeface="Arial Black"/>
        <a:ea typeface="宋体"/>
        <a:cs typeface="Arial"/>
      </a:majorFont>
      <a:minorFont>
        <a:latin typeface="Arial Black"/>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CC00"/>
        </a:dk1>
        <a:lt1>
          <a:srgbClr val="000000"/>
        </a:lt1>
        <a:dk2>
          <a:srgbClr val="FFFFFF"/>
        </a:dk2>
        <a:lt2>
          <a:srgbClr val="AF273E"/>
        </a:lt2>
        <a:accent1>
          <a:srgbClr val="FF8B17"/>
        </a:accent1>
        <a:accent2>
          <a:srgbClr val="FFE103"/>
        </a:accent2>
        <a:accent3>
          <a:srgbClr val="AAAAAA"/>
        </a:accent3>
        <a:accent4>
          <a:srgbClr val="DCAF00"/>
        </a:accent4>
        <a:accent5>
          <a:srgbClr val="FFC5AA"/>
        </a:accent5>
        <a:accent6>
          <a:srgbClr val="E5CA02"/>
        </a:accent6>
        <a:hlink>
          <a:srgbClr val="FF3399"/>
        </a:hlink>
        <a:folHlink>
          <a:srgbClr val="FE1F08"/>
        </a:folHlink>
      </a:clrScheme>
      <a:clrMap bg1="lt1" tx1="dk1" bg2="lt2" tx2="dk2" accent1="accent1" accent2="accent2" accent3="accent3" accent4="accent4" accent5="accent5" accent6="accent6" hlink="hlink" folHlink="folHlink"/>
    </a:extraClrScheme>
    <a:extraClrScheme>
      <a:clrScheme name="">
        <a:dk1>
          <a:srgbClr val="CCFFFF"/>
        </a:dk1>
        <a:lt1>
          <a:srgbClr val="000066"/>
        </a:lt1>
        <a:dk2>
          <a:srgbClr val="00FFFF"/>
        </a:dk2>
        <a:lt2>
          <a:srgbClr val="0000A4"/>
        </a:lt2>
        <a:accent1>
          <a:srgbClr val="51B2E3"/>
        </a:accent1>
        <a:accent2>
          <a:srgbClr val="04E8AC"/>
        </a:accent2>
        <a:accent3>
          <a:srgbClr val="AAAAB9"/>
        </a:accent3>
        <a:accent4>
          <a:srgbClr val="AFDCDC"/>
        </a:accent4>
        <a:accent5>
          <a:srgbClr val="B3D5EE"/>
        </a:accent5>
        <a:accent6>
          <a:srgbClr val="03D09A"/>
        </a:accent6>
        <a:hlink>
          <a:srgbClr val="FF3399"/>
        </a:hlink>
        <a:folHlink>
          <a:srgbClr val="8F5FD5"/>
        </a:folHlink>
      </a:clrScheme>
      <a:clrMap bg1="lt1" tx1="dk1" bg2="lt2" tx2="dk2" accent1="accent1" accent2="accent2" accent3="accent3" accent4="accent4" accent5="accent5" accent6="accent6" hlink="hlink" folHlink="folHlink"/>
    </a:extraClrScheme>
    <a:extraClrScheme>
      <a:clrScheme name="">
        <a:dk1>
          <a:srgbClr val="FFCC00"/>
        </a:dk1>
        <a:lt1>
          <a:srgbClr val="000000"/>
        </a:lt1>
        <a:dk2>
          <a:srgbClr val="FFFFFF"/>
        </a:dk2>
        <a:lt2>
          <a:srgbClr val="9F237F"/>
        </a:lt2>
        <a:accent1>
          <a:srgbClr val="39A6DD"/>
        </a:accent1>
        <a:accent2>
          <a:srgbClr val="FF03E7"/>
        </a:accent2>
        <a:accent3>
          <a:srgbClr val="AAAAAA"/>
        </a:accent3>
        <a:accent4>
          <a:srgbClr val="DCAF00"/>
        </a:accent4>
        <a:accent5>
          <a:srgbClr val="AED0EB"/>
        </a:accent5>
        <a:accent6>
          <a:srgbClr val="E502CF"/>
        </a:accent6>
        <a:hlink>
          <a:srgbClr val="FF3399"/>
        </a:hlink>
        <a:folHlink>
          <a:srgbClr val="753BCB"/>
        </a:folHlink>
      </a:clrScheme>
      <a:clrMap bg1="lt1" tx1="dk1" bg2="lt2" tx2="dk2" accent1="accent1" accent2="accent2" accent3="accent3" accent4="accent4" accent5="accent5" accent6="accent6" hlink="hlink" folHlink="folHlink"/>
    </a:extraClrScheme>
    <a:extraClrScheme>
      <a:clrScheme name="">
        <a:dk1>
          <a:srgbClr val="FFCC00"/>
        </a:dk1>
        <a:lt1>
          <a:srgbClr val="000000"/>
        </a:lt1>
        <a:dk2>
          <a:srgbClr val="FFFFFF"/>
        </a:dk2>
        <a:lt2>
          <a:srgbClr val="00603B"/>
        </a:lt2>
        <a:accent1>
          <a:srgbClr val="39A6DD"/>
        </a:accent1>
        <a:accent2>
          <a:srgbClr val="07FB18"/>
        </a:accent2>
        <a:accent3>
          <a:srgbClr val="AAAAAA"/>
        </a:accent3>
        <a:accent4>
          <a:srgbClr val="DCAF00"/>
        </a:accent4>
        <a:accent5>
          <a:srgbClr val="AED0EB"/>
        </a:accent5>
        <a:accent6>
          <a:srgbClr val="05E115"/>
        </a:accent6>
        <a:hlink>
          <a:srgbClr val="FF3399"/>
        </a:hlink>
        <a:folHlink>
          <a:srgbClr val="753BCB"/>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FF6600"/>
        </a:lt2>
        <a:accent1>
          <a:srgbClr val="FF99FF"/>
        </a:accent1>
        <a:accent2>
          <a:srgbClr val="FFFF99"/>
        </a:accent2>
        <a:accent3>
          <a:srgbClr val="AAADB9"/>
        </a:accent3>
        <a:accent4>
          <a:srgbClr val="DCDCDC"/>
        </a:accent4>
        <a:accent5>
          <a:srgbClr val="FFCAFF"/>
        </a:accent5>
        <a:accent6>
          <a:srgbClr val="E5E589"/>
        </a:accent6>
        <a:hlink>
          <a:srgbClr val="FF3399"/>
        </a:hlink>
        <a:folHlink>
          <a:srgbClr val="FF99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5E589"/>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Comic Sans MS"/>
        <a:ea typeface="宋体"/>
        <a:cs typeface="Arial"/>
      </a:majorFont>
      <a:minorFont>
        <a:latin typeface="Comic Sans MS"/>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Capsules">
  <a:themeElements>
    <a:clrScheme name="">
      <a:dk1>
        <a:srgbClr val="003366"/>
      </a:dk1>
      <a:lt1>
        <a:srgbClr val="FFFFFF"/>
      </a:lt1>
      <a:dk2>
        <a:srgbClr val="006666"/>
      </a:dk2>
      <a:lt2>
        <a:srgbClr val="666699"/>
      </a:lt2>
      <a:accent1>
        <a:srgbClr val="33CCCC"/>
      </a:accent1>
      <a:accent2>
        <a:srgbClr val="99CC99"/>
      </a:accent2>
      <a:accent3>
        <a:srgbClr val="FFFFFF"/>
      </a:accent3>
      <a:accent4>
        <a:srgbClr val="002A57"/>
      </a:accent4>
      <a:accent5>
        <a:srgbClr val="ADE2E2"/>
      </a:accent5>
      <a:accent6>
        <a:srgbClr val="89B789"/>
      </a:accent6>
      <a:hlink>
        <a:srgbClr val="003366"/>
      </a:hlink>
      <a:folHlink>
        <a:srgbClr val="CC99FF"/>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66"/>
        </a:dk1>
        <a:lt1>
          <a:srgbClr val="FFFFFF"/>
        </a:lt1>
        <a:dk2>
          <a:srgbClr val="006666"/>
        </a:dk2>
        <a:lt2>
          <a:srgbClr val="666699"/>
        </a:lt2>
        <a:accent1>
          <a:srgbClr val="33CCCC"/>
        </a:accent1>
        <a:accent2>
          <a:srgbClr val="99CC99"/>
        </a:accent2>
        <a:accent3>
          <a:srgbClr val="FFFFFF"/>
        </a:accent3>
        <a:accent4>
          <a:srgbClr val="002A57"/>
        </a:accent4>
        <a:accent5>
          <a:srgbClr val="ADE2E2"/>
        </a:accent5>
        <a:accent6>
          <a:srgbClr val="89B789"/>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9B7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6699FF"/>
        </a:lt1>
        <a:dk2>
          <a:srgbClr val="FFFFFF"/>
        </a:dk2>
        <a:lt2>
          <a:srgbClr val="006699"/>
        </a:lt2>
        <a:accent1>
          <a:srgbClr val="33CCCC"/>
        </a:accent1>
        <a:accent2>
          <a:srgbClr val="006699"/>
        </a:accent2>
        <a:accent3>
          <a:srgbClr val="B9CAFF"/>
        </a:accent3>
        <a:accent4>
          <a:srgbClr val="DCDCDC"/>
        </a:accent4>
        <a:accent5>
          <a:srgbClr val="ADE2E2"/>
        </a:accent5>
        <a:accent6>
          <a:srgbClr val="005B89"/>
        </a:accent6>
        <a:hlink>
          <a:srgbClr val="99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5B75B"/>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
        <a:dk1>
          <a:srgbClr val="FFFFFF"/>
        </a:dk1>
        <a:lt1>
          <a:srgbClr val="336699"/>
        </a:lt1>
        <a:dk2>
          <a:srgbClr val="FFFFEB"/>
        </a:dk2>
        <a:lt2>
          <a:srgbClr val="000066"/>
        </a:lt2>
        <a:accent1>
          <a:srgbClr val="99CCFF"/>
        </a:accent1>
        <a:accent2>
          <a:srgbClr val="9999FF"/>
        </a:accent2>
        <a:accent3>
          <a:srgbClr val="ADB9CA"/>
        </a:accent3>
        <a:accent4>
          <a:srgbClr val="DCDCDC"/>
        </a:accent4>
        <a:accent5>
          <a:srgbClr val="CAE2FF"/>
        </a:accent5>
        <a:accent6>
          <a:srgbClr val="8989E5"/>
        </a:accent6>
        <a:hlink>
          <a:srgbClr val="CCCCFF"/>
        </a:hlink>
        <a:folHlink>
          <a:srgbClr val="C68DFF"/>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808000"/>
        </a:lt2>
        <a:accent1>
          <a:srgbClr val="FFCC66"/>
        </a:accent1>
        <a:accent2>
          <a:srgbClr val="00ACA8"/>
        </a:accent2>
        <a:accent3>
          <a:srgbClr val="AAB9B9"/>
        </a:accent3>
        <a:accent4>
          <a:srgbClr val="DCDCDC"/>
        </a:accent4>
        <a:accent5>
          <a:srgbClr val="FFE2B9"/>
        </a:accent5>
        <a:accent6>
          <a:srgbClr val="009A96"/>
        </a:accent6>
        <a:hlink>
          <a:srgbClr val="CCCC00"/>
        </a:hlink>
        <a:folHlink>
          <a:srgbClr val="33CCCC"/>
        </a:folHlink>
      </a:clrScheme>
      <a:clrMap bg1="lt1" tx1="dk1" bg2="lt2" tx2="dk2" accent1="accent1" accent2="accent2" accent3="accent3" accent4="accent4" accent5="accent5" accent6="accent6" hlink="hlink" folHlink="folHlink"/>
    </a:extraClrScheme>
    <a:extraClrScheme>
      <a:clrScheme name="">
        <a:dk1>
          <a:srgbClr val="FFFFFF"/>
        </a:dk1>
        <a:lt1>
          <a:srgbClr val="660033"/>
        </a:lt1>
        <a:dk2>
          <a:srgbClr val="FFFFFF"/>
        </a:dk2>
        <a:lt2>
          <a:srgbClr val="FFFFCC"/>
        </a:lt2>
        <a:accent1>
          <a:srgbClr val="FF9900"/>
        </a:accent1>
        <a:accent2>
          <a:srgbClr val="CC3300"/>
        </a:accent2>
        <a:accent3>
          <a:srgbClr val="B9AAAD"/>
        </a:accent3>
        <a:accent4>
          <a:srgbClr val="DCDCDC"/>
        </a:accent4>
        <a:accent5>
          <a:srgbClr val="FFCAAA"/>
        </a:accent5>
        <a:accent6>
          <a:srgbClr val="B72D00"/>
        </a:accent6>
        <a:hlink>
          <a:srgbClr val="FFCC00"/>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FF0000"/>
        </a:lt2>
        <a:accent1>
          <a:srgbClr val="FFCC00"/>
        </a:accent1>
        <a:accent2>
          <a:srgbClr val="CC3300"/>
        </a:accent2>
        <a:accent3>
          <a:srgbClr val="AAAAAA"/>
        </a:accent3>
        <a:accent4>
          <a:srgbClr val="DCDCDC"/>
        </a:accent4>
        <a:accent5>
          <a:srgbClr val="FFE2AA"/>
        </a:accent5>
        <a:accent6>
          <a:srgbClr val="B72D00"/>
        </a:accent6>
        <a:hlink>
          <a:srgbClr val="FF6600"/>
        </a:hlink>
        <a:folHlink>
          <a:srgbClr val="FF7C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Arial"/>
      </a:majorFont>
      <a:minorFont>
        <a:latin typeface="Verdan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Slit">
  <a:themeElements>
    <a:clrScheme name="">
      <a:dk1>
        <a:srgbClr val="FFFFFF"/>
      </a:dk1>
      <a:lt1>
        <a:srgbClr val="720000"/>
      </a:lt1>
      <a:dk2>
        <a:srgbClr val="FFFFCC"/>
      </a:dk2>
      <a:lt2>
        <a:srgbClr val="8C0000"/>
      </a:lt2>
      <a:accent1>
        <a:srgbClr val="FF3300"/>
      </a:accent1>
      <a:accent2>
        <a:srgbClr val="BE7960"/>
      </a:accent2>
      <a:accent3>
        <a:srgbClr val="BCAAAA"/>
      </a:accent3>
      <a:accent4>
        <a:srgbClr val="DCDCDC"/>
      </a:accent4>
      <a:accent5>
        <a:srgbClr val="FFADAA"/>
      </a:accent5>
      <a:accent6>
        <a:srgbClr val="AA6C55"/>
      </a:accent6>
      <a:hlink>
        <a:srgbClr val="FFCC66"/>
      </a:hlink>
      <a:folHlink>
        <a:srgbClr val="FF9900"/>
      </a:folHlink>
    </a:clrScheme>
    <a:fontScheme name="">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720000"/>
        </a:lt1>
        <a:dk2>
          <a:srgbClr val="FFFFCC"/>
        </a:dk2>
        <a:lt2>
          <a:srgbClr val="8C0000"/>
        </a:lt2>
        <a:accent1>
          <a:srgbClr val="FF3300"/>
        </a:accent1>
        <a:accent2>
          <a:srgbClr val="BE7960"/>
        </a:accent2>
        <a:accent3>
          <a:srgbClr val="BCAAAA"/>
        </a:accent3>
        <a:accent4>
          <a:srgbClr val="DCDCDC"/>
        </a:accent4>
        <a:accent5>
          <a:srgbClr val="FFADAA"/>
        </a:accent5>
        <a:accent6>
          <a:srgbClr val="AA6C55"/>
        </a:accent6>
        <a:hlink>
          <a:srgbClr val="FFCC66"/>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533F27"/>
        </a:lt1>
        <a:dk2>
          <a:srgbClr val="D8B274"/>
        </a:dk2>
        <a:lt2>
          <a:srgbClr val="674E2F"/>
        </a:lt2>
        <a:accent1>
          <a:srgbClr val="CC9900"/>
        </a:accent1>
        <a:accent2>
          <a:srgbClr val="8F5F2F"/>
        </a:accent2>
        <a:accent3>
          <a:srgbClr val="B4AFAB"/>
        </a:accent3>
        <a:accent4>
          <a:srgbClr val="DCDCDC"/>
        </a:accent4>
        <a:accent5>
          <a:srgbClr val="E2CAAA"/>
        </a:accent5>
        <a:accent6>
          <a:srgbClr val="80552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545454"/>
        </a:lt1>
        <a:dk2>
          <a:srgbClr val="D4D4CE"/>
        </a:dk2>
        <a:lt2>
          <a:srgbClr val="646464"/>
        </a:lt2>
        <a:accent1>
          <a:srgbClr val="49747D"/>
        </a:accent1>
        <a:accent2>
          <a:srgbClr val="8F9699"/>
        </a:accent2>
        <a:accent3>
          <a:srgbClr val="B4B4B4"/>
        </a:accent3>
        <a:accent4>
          <a:srgbClr val="DCDCDC"/>
        </a:accent4>
        <a:accent5>
          <a:srgbClr val="B1BDC0"/>
        </a:accent5>
        <a:accent6>
          <a:srgbClr val="808689"/>
        </a:accent6>
        <a:hlink>
          <a:srgbClr val="8DC4D7"/>
        </a:hlink>
        <a:folHlink>
          <a:srgbClr val="7FB97F"/>
        </a:folHlink>
      </a:clrScheme>
      <a:clrMap bg1="lt1" tx1="dk1" bg2="lt2" tx2="dk2" accent1="accent1" accent2="accent2" accent3="accent3" accent4="accent4" accent5="accent5" accent6="accent6" hlink="hlink" folHlink="folHlink"/>
    </a:extraClrScheme>
    <a:extraClrScheme>
      <a:clrScheme name="">
        <a:dk1>
          <a:srgbClr val="FFFFFF"/>
        </a:dk1>
        <a:lt1>
          <a:srgbClr val="2E5C00"/>
        </a:lt1>
        <a:dk2>
          <a:srgbClr val="FFFFFF"/>
        </a:dk2>
        <a:lt2>
          <a:srgbClr val="3A7400"/>
        </a:lt2>
        <a:accent1>
          <a:srgbClr val="79CA02"/>
        </a:accent1>
        <a:accent2>
          <a:srgbClr val="008080"/>
        </a:accent2>
        <a:accent3>
          <a:srgbClr val="ACB6AA"/>
        </a:accent3>
        <a:accent4>
          <a:srgbClr val="DCDCDC"/>
        </a:accent4>
        <a:accent5>
          <a:srgbClr val="BEE1AA"/>
        </a:accent5>
        <a:accent6>
          <a:srgbClr val="007272"/>
        </a:accent6>
        <a:hlink>
          <a:srgbClr val="A8DE0E"/>
        </a:hlink>
        <a:folHlink>
          <a:srgbClr val="00CC66"/>
        </a:folHlink>
      </a:clrScheme>
      <a:clrMap bg1="lt1" tx1="dk1" bg2="lt2" tx2="dk2" accent1="accent1" accent2="accent2" accent3="accent3" accent4="accent4" accent5="accent5" accent6="accent6" hlink="hlink" folHlink="folHlink"/>
    </a:extraClrScheme>
    <a:extraClrScheme>
      <a:clrScheme name="">
        <a:dk1>
          <a:srgbClr val="FFFFFF"/>
        </a:dk1>
        <a:lt1>
          <a:srgbClr val="007572"/>
        </a:lt1>
        <a:dk2>
          <a:srgbClr val="FFFF99"/>
        </a:dk2>
        <a:lt2>
          <a:srgbClr val="008885"/>
        </a:lt2>
        <a:accent1>
          <a:srgbClr val="33CCCC"/>
        </a:accent1>
        <a:accent2>
          <a:srgbClr val="6D6FC7"/>
        </a:accent2>
        <a:accent3>
          <a:srgbClr val="AABDBC"/>
        </a:accent3>
        <a:accent4>
          <a:srgbClr val="DCDCDC"/>
        </a:accent4>
        <a:accent5>
          <a:srgbClr val="ADE2E2"/>
        </a:accent5>
        <a:accent6>
          <a:srgbClr val="6163B2"/>
        </a:accent6>
        <a:hlink>
          <a:srgbClr val="FFFFCC"/>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000086"/>
        </a:lt1>
        <a:dk2>
          <a:srgbClr val="CCFFFF"/>
        </a:dk2>
        <a:lt2>
          <a:srgbClr val="0000AC"/>
        </a:lt2>
        <a:accent1>
          <a:srgbClr val="0099FF"/>
        </a:accent1>
        <a:accent2>
          <a:srgbClr val="00B000"/>
        </a:accent2>
        <a:accent3>
          <a:srgbClr val="AAAAC3"/>
        </a:accent3>
        <a:accent4>
          <a:srgbClr val="DCDCDC"/>
        </a:accent4>
        <a:accent5>
          <a:srgbClr val="AACAFF"/>
        </a:accent5>
        <a:accent6>
          <a:srgbClr val="009D00"/>
        </a:accent6>
        <a:hlink>
          <a:srgbClr val="FFE701"/>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5E5E8E"/>
        </a:lt1>
        <a:dk2>
          <a:srgbClr val="D1D1DF"/>
        </a:dk2>
        <a:lt2>
          <a:srgbClr val="7474A2"/>
        </a:lt2>
        <a:accent1>
          <a:srgbClr val="CC66FF"/>
        </a:accent1>
        <a:accent2>
          <a:srgbClr val="6666FF"/>
        </a:accent2>
        <a:accent3>
          <a:srgbClr val="B6B6C6"/>
        </a:accent3>
        <a:accent4>
          <a:srgbClr val="DCDCDC"/>
        </a:accent4>
        <a:accent5>
          <a:srgbClr val="E2B9FF"/>
        </a:accent5>
        <a:accent6>
          <a:srgbClr val="5B5BE5"/>
        </a:accent6>
        <a:hlink>
          <a:srgbClr val="FFCC99"/>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D0DAE2"/>
        </a:lt1>
        <a:dk2>
          <a:srgbClr val="000000"/>
        </a:dk2>
        <a:lt2>
          <a:srgbClr val="E7EDF1"/>
        </a:lt2>
        <a:accent1>
          <a:srgbClr val="33CCCC"/>
        </a:accent1>
        <a:accent2>
          <a:srgbClr val="0099CC"/>
        </a:accent2>
        <a:accent3>
          <a:srgbClr val="E4E9EE"/>
        </a:accent3>
        <a:accent4>
          <a:srgbClr val="000000"/>
        </a:accent4>
        <a:accent5>
          <a:srgbClr val="ADE2E2"/>
        </a:accent5>
        <a:accent6>
          <a:srgbClr val="0089B7"/>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9E2FF"/>
        </a:accent5>
        <a:accent6>
          <a:srgbClr val="8989E5"/>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Glass Layers">
  <a:themeElements>
    <a:clrScheme name="">
      <a:dk1>
        <a:srgbClr val="FFFFFF"/>
      </a:dk1>
      <a:lt1>
        <a:srgbClr val="008000"/>
      </a:lt1>
      <a:dk2>
        <a:srgbClr val="FFFFB7"/>
      </a:dk2>
      <a:lt2>
        <a:srgbClr val="006600"/>
      </a:lt2>
      <a:accent1>
        <a:srgbClr val="99CC00"/>
      </a:accent1>
      <a:accent2>
        <a:srgbClr val="00CC00"/>
      </a:accent2>
      <a:accent3>
        <a:srgbClr val="AAC1AA"/>
      </a:accent3>
      <a:accent4>
        <a:srgbClr val="DCDCDC"/>
      </a:accent4>
      <a:accent5>
        <a:srgbClr val="CAE2AA"/>
      </a:accent5>
      <a:accent6>
        <a:srgbClr val="00B700"/>
      </a:accent6>
      <a:hlink>
        <a:srgbClr val="99FF66"/>
      </a:hlink>
      <a:folHlink>
        <a:srgbClr val="FFFF66"/>
      </a:folHlink>
    </a:clrScheme>
    <a:fontScheme name="">
      <a:majorFont>
        <a:latin typeface="Arial Black"/>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FFCC66"/>
        </a:lt1>
        <a:dk2>
          <a:srgbClr val="CC6600"/>
        </a:dk2>
        <a:lt2>
          <a:srgbClr val="FF9900"/>
        </a:lt2>
        <a:accent1>
          <a:srgbClr val="F05000"/>
        </a:accent1>
        <a:accent2>
          <a:srgbClr val="B28300"/>
        </a:accent2>
        <a:accent3>
          <a:srgbClr val="FFE2B9"/>
        </a:accent3>
        <a:accent4>
          <a:srgbClr val="DCDCDC"/>
        </a:accent4>
        <a:accent5>
          <a:srgbClr val="F6B3AA"/>
        </a:accent5>
        <a:accent6>
          <a:srgbClr val="9F7500"/>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993300"/>
        </a:lt1>
        <a:dk2>
          <a:srgbClr val="FEEC94"/>
        </a:dk2>
        <a:lt2>
          <a:srgbClr val="BB5F03"/>
        </a:lt2>
        <a:accent1>
          <a:srgbClr val="FF9900"/>
        </a:accent1>
        <a:accent2>
          <a:srgbClr val="B76A03"/>
        </a:accent2>
        <a:accent3>
          <a:srgbClr val="CAADAA"/>
        </a:accent3>
        <a:accent4>
          <a:srgbClr val="DCDCDC"/>
        </a:accent4>
        <a:accent5>
          <a:srgbClr val="FFCAAA"/>
        </a:accent5>
        <a:accent6>
          <a:srgbClr val="A45E02"/>
        </a:accent6>
        <a:hlink>
          <a:srgbClr val="FFFF00"/>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6FB56D"/>
        </a:lt1>
        <a:dk2>
          <a:srgbClr val="FFFFCC"/>
        </a:dk2>
        <a:lt2>
          <a:srgbClr val="56925A"/>
        </a:lt2>
        <a:accent1>
          <a:srgbClr val="2B877C"/>
        </a:accent1>
        <a:accent2>
          <a:srgbClr val="5A9A5F"/>
        </a:accent2>
        <a:accent3>
          <a:srgbClr val="BBD6BB"/>
        </a:accent3>
        <a:accent4>
          <a:srgbClr val="DCDCDC"/>
        </a:accent4>
        <a:accent5>
          <a:srgbClr val="ACC3BF"/>
        </a:accent5>
        <a:accent6>
          <a:srgbClr val="508A55"/>
        </a:accent6>
        <a:hlink>
          <a:srgbClr val="99FF33"/>
        </a:hlink>
        <a:folHlink>
          <a:srgbClr val="DDFFBB"/>
        </a:folHlink>
      </a:clrScheme>
      <a:clrMap bg1="lt1" tx1="dk1" bg2="lt2" tx2="dk2" accent1="accent1" accent2="accent2" accent3="accent3" accent4="accent4" accent5="accent5" accent6="accent6" hlink="hlink" folHlink="folHlink"/>
    </a:extraClrScheme>
    <a:extraClrScheme>
      <a:clrScheme name="">
        <a:dk1>
          <a:srgbClr val="FFFFFF"/>
        </a:dk1>
        <a:lt1>
          <a:srgbClr val="008000"/>
        </a:lt1>
        <a:dk2>
          <a:srgbClr val="FFFFB7"/>
        </a:dk2>
        <a:lt2>
          <a:srgbClr val="006600"/>
        </a:lt2>
        <a:accent1>
          <a:srgbClr val="99CC00"/>
        </a:accent1>
        <a:accent2>
          <a:srgbClr val="00CC00"/>
        </a:accent2>
        <a:accent3>
          <a:srgbClr val="AAC1AA"/>
        </a:accent3>
        <a:accent4>
          <a:srgbClr val="DCDCDC"/>
        </a:accent4>
        <a:accent5>
          <a:srgbClr val="CAE2AA"/>
        </a:accent5>
        <a:accent6>
          <a:srgbClr val="00B700"/>
        </a:accent6>
        <a:hlink>
          <a:srgbClr val="99FF66"/>
        </a:hlink>
        <a:folHlink>
          <a:srgbClr val="FFFF66"/>
        </a:folHlink>
      </a:clrScheme>
      <a:clrMap bg1="lt1" tx1="dk1" bg2="lt2" tx2="dk2" accent1="accent1" accent2="accent2" accent3="accent3" accent4="accent4" accent5="accent5" accent6="accent6" hlink="hlink" folHlink="folHlink"/>
    </a:extraClrScheme>
    <a:extraClrScheme>
      <a:clrScheme name="">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1F6F8"/>
        </a:accent5>
        <a:accent6>
          <a:srgbClr val="7F98E0"/>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8F8F8"/>
        </a:dk2>
        <a:lt2>
          <a:srgbClr val="48486A"/>
        </a:lt2>
        <a:accent1>
          <a:srgbClr val="6699FF"/>
        </a:accent1>
        <a:accent2>
          <a:srgbClr val="0000FF"/>
        </a:accent2>
        <a:accent3>
          <a:srgbClr val="AAAACA"/>
        </a:accent3>
        <a:accent4>
          <a:srgbClr val="DCDCDC"/>
        </a:accent4>
        <a:accent5>
          <a:srgbClr val="B9CAFF"/>
        </a:accent5>
        <a:accent6>
          <a:srgbClr val="0000E5"/>
        </a:accent6>
        <a:hlink>
          <a:srgbClr val="3DCCFF"/>
        </a:hlink>
        <a:folHlink>
          <a:srgbClr val="CCE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9D9FF"/>
        </a:dk2>
        <a:lt2>
          <a:srgbClr val="573F8B"/>
        </a:lt2>
        <a:accent1>
          <a:srgbClr val="CC99FF"/>
        </a:accent1>
        <a:accent2>
          <a:srgbClr val="9933FF"/>
        </a:accent2>
        <a:accent3>
          <a:srgbClr val="B9B9CA"/>
        </a:accent3>
        <a:accent4>
          <a:srgbClr val="DCDCDC"/>
        </a:accent4>
        <a:accent5>
          <a:srgbClr val="E2CAFF"/>
        </a:accent5>
        <a:accent6>
          <a:srgbClr val="892DE5"/>
        </a:accent6>
        <a:hlink>
          <a:srgbClr val="99F3FF"/>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EAEAEA"/>
        </a:lt1>
        <a:dk2>
          <a:srgbClr val="000000"/>
        </a:dk2>
        <a:lt2>
          <a:srgbClr val="C1C2CB"/>
        </a:lt2>
        <a:accent1>
          <a:srgbClr val="F1F1F7"/>
        </a:accent1>
        <a:accent2>
          <a:srgbClr val="8C8CB4"/>
        </a:accent2>
        <a:accent3>
          <a:srgbClr val="F2F2F2"/>
        </a:accent3>
        <a:accent4>
          <a:srgbClr val="000000"/>
        </a:accent4>
        <a:accent5>
          <a:srgbClr val="F7F7FA"/>
        </a:accent5>
        <a:accent6>
          <a:srgbClr val="7D7DA1"/>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Curtain Call">
  <a:themeElements>
    <a:clrScheme name="">
      <a:dk1>
        <a:srgbClr val="FFFFFF"/>
      </a:dk1>
      <a:lt1>
        <a:srgbClr val="800000"/>
      </a:lt1>
      <a:dk2>
        <a:srgbClr val="FFFFCC"/>
      </a:dk2>
      <a:lt2>
        <a:srgbClr val="602000"/>
      </a:lt2>
      <a:accent1>
        <a:srgbClr val="FF3300"/>
      </a:accent1>
      <a:accent2>
        <a:srgbClr val="000000"/>
      </a:accent2>
      <a:accent3>
        <a:srgbClr val="C1AAAA"/>
      </a:accent3>
      <a:accent4>
        <a:srgbClr val="DCDCDC"/>
      </a:accent4>
      <a:accent5>
        <a:srgbClr val="FFADAA"/>
      </a:accent5>
      <a:accent6>
        <a:srgbClr val="000000"/>
      </a:accent6>
      <a:hlink>
        <a:srgbClr val="EBF25A"/>
      </a:hlink>
      <a:folHlink>
        <a:srgbClr val="F2AA68"/>
      </a:folHlink>
    </a:clrScheme>
    <a:fontScheme name="">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800000"/>
        </a:lt1>
        <a:dk2>
          <a:srgbClr val="FFFFCC"/>
        </a:dk2>
        <a:lt2>
          <a:srgbClr val="602000"/>
        </a:lt2>
        <a:accent1>
          <a:srgbClr val="FF3300"/>
        </a:accent1>
        <a:accent2>
          <a:srgbClr val="000000"/>
        </a:accent2>
        <a:accent3>
          <a:srgbClr val="C1AAAA"/>
        </a:accent3>
        <a:accent4>
          <a:srgbClr val="DCDCDC"/>
        </a:accent4>
        <a:accent5>
          <a:srgbClr val="FFADAA"/>
        </a:accent5>
        <a:accent6>
          <a:srgbClr val="000000"/>
        </a:accent6>
        <a:hlink>
          <a:srgbClr val="EBF25A"/>
        </a:hlink>
        <a:folHlink>
          <a:srgbClr val="F2AA68"/>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D8F6F8"/>
        </a:dk2>
        <a:lt2>
          <a:srgbClr val="000066"/>
        </a:lt2>
        <a:accent1>
          <a:srgbClr val="0099FF"/>
        </a:accent1>
        <a:accent2>
          <a:srgbClr val="00003A"/>
        </a:accent2>
        <a:accent3>
          <a:srgbClr val="AAAACA"/>
        </a:accent3>
        <a:accent4>
          <a:srgbClr val="DCDCDC"/>
        </a:accent4>
        <a:accent5>
          <a:srgbClr val="AACAFF"/>
        </a:accent5>
        <a:accent6>
          <a:srgbClr val="000033"/>
        </a:accent6>
        <a:hlink>
          <a:srgbClr val="DDD925"/>
        </a:hlink>
        <a:folHlink>
          <a:srgbClr val="72C676"/>
        </a:folHlink>
      </a:clrScheme>
      <a:clrMap bg1="lt1" tx1="dk1" bg2="lt2" tx2="dk2" accent1="accent1" accent2="accent2" accent3="accent3" accent4="accent4" accent5="accent5" accent6="accent6" hlink="hlink" folHlink="folHlink"/>
    </a:extraClrScheme>
    <a:extraClrScheme>
      <a:clrScheme name="">
        <a:dk1>
          <a:srgbClr val="FFFFFF"/>
        </a:dk1>
        <a:lt1>
          <a:srgbClr val="660066"/>
        </a:lt1>
        <a:dk2>
          <a:srgbClr val="FDFBE3"/>
        </a:dk2>
        <a:lt2>
          <a:srgbClr val="4C3D57"/>
        </a:lt2>
        <a:accent1>
          <a:srgbClr val="976C9E"/>
        </a:accent1>
        <a:accent2>
          <a:srgbClr val="1E1822"/>
        </a:accent2>
        <a:accent3>
          <a:srgbClr val="B9AAB9"/>
        </a:accent3>
        <a:accent4>
          <a:srgbClr val="DCDCDC"/>
        </a:accent4>
        <a:accent5>
          <a:srgbClr val="C9BACC"/>
        </a:accent5>
        <a:accent6>
          <a:srgbClr val="1A151E"/>
        </a:accent6>
        <a:hlink>
          <a:srgbClr val="D8C460"/>
        </a:hlink>
        <a:folHlink>
          <a:srgbClr val="C3C2BD"/>
        </a:folHlink>
      </a:clrScheme>
      <a:clrMap bg1="lt1" tx1="dk1" bg2="lt2" tx2="dk2" accent1="accent1" accent2="accent2" accent3="accent3" accent4="accent4" accent5="accent5" accent6="accent6" hlink="hlink" folHlink="folHlink"/>
    </a:extraClrScheme>
    <a:extraClrScheme>
      <a:clrScheme name="">
        <a:dk1>
          <a:srgbClr val="FFFFFF"/>
        </a:dk1>
        <a:lt1>
          <a:srgbClr val="008000"/>
        </a:lt1>
        <a:dk2>
          <a:srgbClr val="D3F1DB"/>
        </a:dk2>
        <a:lt2>
          <a:srgbClr val="334D3F"/>
        </a:lt2>
        <a:accent1>
          <a:srgbClr val="4A6D84"/>
        </a:accent1>
        <a:accent2>
          <a:srgbClr val="213329"/>
        </a:accent2>
        <a:accent3>
          <a:srgbClr val="AAC1AA"/>
        </a:accent3>
        <a:accent4>
          <a:srgbClr val="DCDCDC"/>
        </a:accent4>
        <a:accent5>
          <a:srgbClr val="B2BBC2"/>
        </a:accent5>
        <a:accent6>
          <a:srgbClr val="1D2D24"/>
        </a:accent6>
        <a:hlink>
          <a:srgbClr val="F0B100"/>
        </a:hlink>
        <a:folHlink>
          <a:srgbClr val="C37103"/>
        </a:folHlink>
      </a:clrScheme>
      <a:clrMap bg1="lt1" tx1="dk1" bg2="lt2" tx2="dk2" accent1="accent1" accent2="accent2" accent3="accent3" accent4="accent4" accent5="accent5" accent6="accent6" hlink="hlink" folHlink="folHlink"/>
    </a:extraClrScheme>
    <a:extraClrScheme>
      <a:clrScheme name="">
        <a:dk1>
          <a:srgbClr val="FFFFFF"/>
        </a:dk1>
        <a:lt1>
          <a:srgbClr val="6D8771"/>
        </a:lt1>
        <a:dk2>
          <a:srgbClr val="ECECB2"/>
        </a:dk2>
        <a:lt2>
          <a:srgbClr val="566858"/>
        </a:lt2>
        <a:accent1>
          <a:srgbClr val="76A571"/>
        </a:accent1>
        <a:accent2>
          <a:srgbClr val="465648"/>
        </a:accent2>
        <a:accent3>
          <a:srgbClr val="BBC3BC"/>
        </a:accent3>
        <a:accent4>
          <a:srgbClr val="DCDCDC"/>
        </a:accent4>
        <a:accent5>
          <a:srgbClr val="BDCFBC"/>
        </a:accent5>
        <a:accent6>
          <a:srgbClr val="3E4C40"/>
        </a:accent6>
        <a:hlink>
          <a:srgbClr val="FFDC0B"/>
        </a:hlink>
        <a:folHlink>
          <a:srgbClr val="FC9916"/>
        </a:folHlink>
      </a:clrScheme>
      <a:clrMap bg1="lt1" tx1="dk1" bg2="lt2" tx2="dk2" accent1="accent1" accent2="accent2" accent3="accent3" accent4="accent4" accent5="accent5" accent6="accent6" hlink="hlink" folHlink="folHlink"/>
    </a:extraClrScheme>
    <a:extraClrScheme>
      <a:clrScheme name="">
        <a:dk1>
          <a:srgbClr val="FFFFFF"/>
        </a:dk1>
        <a:lt1>
          <a:srgbClr val="0D8784"/>
        </a:lt1>
        <a:dk2>
          <a:srgbClr val="B8DEC6"/>
        </a:dk2>
        <a:lt2>
          <a:srgbClr val="0A6866"/>
        </a:lt2>
        <a:accent1>
          <a:srgbClr val="3C7652"/>
        </a:accent1>
        <a:accent2>
          <a:srgbClr val="005250"/>
        </a:accent2>
        <a:accent3>
          <a:srgbClr val="AAC3C2"/>
        </a:accent3>
        <a:accent4>
          <a:srgbClr val="DCDCDC"/>
        </a:accent4>
        <a:accent5>
          <a:srgbClr val="AFBDB3"/>
        </a:accent5>
        <a:accent6>
          <a:srgbClr val="004947"/>
        </a:accent6>
        <a:hlink>
          <a:srgbClr val="00E0A5"/>
        </a:hlink>
        <a:folHlink>
          <a:srgbClr val="00CCFF"/>
        </a:folHlink>
      </a:clrScheme>
      <a:clrMap bg1="lt1" tx1="dk1" bg2="lt2" tx2="dk2" accent1="accent1" accent2="accent2" accent3="accent3" accent4="accent4" accent5="accent5" accent6="accent6" hlink="hlink" folHlink="folHlink"/>
    </a:extraClrScheme>
    <a:extraClrScheme>
      <a:clrScheme name="">
        <a:dk1>
          <a:srgbClr val="FFFFFF"/>
        </a:dk1>
        <a:lt1>
          <a:srgbClr val="6E87AC"/>
        </a:lt1>
        <a:dk2>
          <a:srgbClr val="FFFFFF"/>
        </a:dk2>
        <a:lt2>
          <a:srgbClr val="50688C"/>
        </a:lt2>
        <a:accent1>
          <a:srgbClr val="376EA5"/>
        </a:accent1>
        <a:accent2>
          <a:srgbClr val="445876"/>
        </a:accent2>
        <a:accent3>
          <a:srgbClr val="BBC3D2"/>
        </a:accent3>
        <a:accent4>
          <a:srgbClr val="DCDCDC"/>
        </a:accent4>
        <a:accent5>
          <a:srgbClr val="AEBBCF"/>
        </a:accent5>
        <a:accent6>
          <a:srgbClr val="3C4E69"/>
        </a:accent6>
        <a:hlink>
          <a:srgbClr val="66C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DDDCC5"/>
        </a:lt1>
        <a:dk2>
          <a:srgbClr val="000000"/>
        </a:dk2>
        <a:lt2>
          <a:srgbClr val="C9C6A5"/>
        </a:lt2>
        <a:accent1>
          <a:srgbClr val="C0C0C0"/>
        </a:accent1>
        <a:accent2>
          <a:srgbClr val="B0AC90"/>
        </a:accent2>
        <a:accent3>
          <a:srgbClr val="EBEADE"/>
        </a:accent3>
        <a:accent4>
          <a:srgbClr val="000000"/>
        </a:accent4>
        <a:accent5>
          <a:srgbClr val="DCDCDC"/>
        </a:accent5>
        <a:accent6>
          <a:srgbClr val="9D9A81"/>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CACAC"/>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宋体"/>
        <a:cs typeface="Arial"/>
      </a:majorFont>
      <a:minorFont>
        <a:latin typeface="Garamond"/>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1_Capsules">
  <a:themeElements>
    <a:clrScheme name="">
      <a:dk1>
        <a:srgbClr val="003366"/>
      </a:dk1>
      <a:lt1>
        <a:srgbClr val="FFFFFF"/>
      </a:lt1>
      <a:dk2>
        <a:srgbClr val="006666"/>
      </a:dk2>
      <a:lt2>
        <a:srgbClr val="666699"/>
      </a:lt2>
      <a:accent1>
        <a:srgbClr val="33CCCC"/>
      </a:accent1>
      <a:accent2>
        <a:srgbClr val="99CC99"/>
      </a:accent2>
      <a:accent3>
        <a:srgbClr val="FFFFFF"/>
      </a:accent3>
      <a:accent4>
        <a:srgbClr val="002A57"/>
      </a:accent4>
      <a:accent5>
        <a:srgbClr val="ADE2E2"/>
      </a:accent5>
      <a:accent6>
        <a:srgbClr val="89B789"/>
      </a:accent6>
      <a:hlink>
        <a:srgbClr val="003366"/>
      </a:hlink>
      <a:folHlink>
        <a:srgbClr val="CC99FF"/>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66"/>
        </a:dk1>
        <a:lt1>
          <a:srgbClr val="FFFFFF"/>
        </a:lt1>
        <a:dk2>
          <a:srgbClr val="006666"/>
        </a:dk2>
        <a:lt2>
          <a:srgbClr val="666699"/>
        </a:lt2>
        <a:accent1>
          <a:srgbClr val="33CCCC"/>
        </a:accent1>
        <a:accent2>
          <a:srgbClr val="99CC99"/>
        </a:accent2>
        <a:accent3>
          <a:srgbClr val="FFFFFF"/>
        </a:accent3>
        <a:accent4>
          <a:srgbClr val="002A57"/>
        </a:accent4>
        <a:accent5>
          <a:srgbClr val="ADE2E2"/>
        </a:accent5>
        <a:accent6>
          <a:srgbClr val="89B789"/>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9B7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6699FF"/>
        </a:lt1>
        <a:dk2>
          <a:srgbClr val="FFFFFF"/>
        </a:dk2>
        <a:lt2>
          <a:srgbClr val="006699"/>
        </a:lt2>
        <a:accent1>
          <a:srgbClr val="33CCCC"/>
        </a:accent1>
        <a:accent2>
          <a:srgbClr val="006699"/>
        </a:accent2>
        <a:accent3>
          <a:srgbClr val="B9CAFF"/>
        </a:accent3>
        <a:accent4>
          <a:srgbClr val="DCDCDC"/>
        </a:accent4>
        <a:accent5>
          <a:srgbClr val="ADE2E2"/>
        </a:accent5>
        <a:accent6>
          <a:srgbClr val="005B89"/>
        </a:accent6>
        <a:hlink>
          <a:srgbClr val="99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5B75B"/>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
        <a:dk1>
          <a:srgbClr val="FFFFFF"/>
        </a:dk1>
        <a:lt1>
          <a:srgbClr val="336699"/>
        </a:lt1>
        <a:dk2>
          <a:srgbClr val="FFFFEB"/>
        </a:dk2>
        <a:lt2>
          <a:srgbClr val="000066"/>
        </a:lt2>
        <a:accent1>
          <a:srgbClr val="99CCFF"/>
        </a:accent1>
        <a:accent2>
          <a:srgbClr val="9999FF"/>
        </a:accent2>
        <a:accent3>
          <a:srgbClr val="ADB9CA"/>
        </a:accent3>
        <a:accent4>
          <a:srgbClr val="DCDCDC"/>
        </a:accent4>
        <a:accent5>
          <a:srgbClr val="CAE2FF"/>
        </a:accent5>
        <a:accent6>
          <a:srgbClr val="8989E5"/>
        </a:accent6>
        <a:hlink>
          <a:srgbClr val="CCCCFF"/>
        </a:hlink>
        <a:folHlink>
          <a:srgbClr val="C68DFF"/>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808000"/>
        </a:lt2>
        <a:accent1>
          <a:srgbClr val="FFCC66"/>
        </a:accent1>
        <a:accent2>
          <a:srgbClr val="00ACA8"/>
        </a:accent2>
        <a:accent3>
          <a:srgbClr val="AAB9B9"/>
        </a:accent3>
        <a:accent4>
          <a:srgbClr val="DCDCDC"/>
        </a:accent4>
        <a:accent5>
          <a:srgbClr val="FFE2B9"/>
        </a:accent5>
        <a:accent6>
          <a:srgbClr val="009A96"/>
        </a:accent6>
        <a:hlink>
          <a:srgbClr val="CCCC00"/>
        </a:hlink>
        <a:folHlink>
          <a:srgbClr val="33CCCC"/>
        </a:folHlink>
      </a:clrScheme>
      <a:clrMap bg1="lt1" tx1="dk1" bg2="lt2" tx2="dk2" accent1="accent1" accent2="accent2" accent3="accent3" accent4="accent4" accent5="accent5" accent6="accent6" hlink="hlink" folHlink="folHlink"/>
    </a:extraClrScheme>
    <a:extraClrScheme>
      <a:clrScheme name="">
        <a:dk1>
          <a:srgbClr val="FFFFFF"/>
        </a:dk1>
        <a:lt1>
          <a:srgbClr val="660033"/>
        </a:lt1>
        <a:dk2>
          <a:srgbClr val="FFFFFF"/>
        </a:dk2>
        <a:lt2>
          <a:srgbClr val="FFFFCC"/>
        </a:lt2>
        <a:accent1>
          <a:srgbClr val="FF9900"/>
        </a:accent1>
        <a:accent2>
          <a:srgbClr val="CC3300"/>
        </a:accent2>
        <a:accent3>
          <a:srgbClr val="B9AAAD"/>
        </a:accent3>
        <a:accent4>
          <a:srgbClr val="DCDCDC"/>
        </a:accent4>
        <a:accent5>
          <a:srgbClr val="FFCAAA"/>
        </a:accent5>
        <a:accent6>
          <a:srgbClr val="B72D00"/>
        </a:accent6>
        <a:hlink>
          <a:srgbClr val="FFCC00"/>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FF0000"/>
        </a:lt2>
        <a:accent1>
          <a:srgbClr val="FFCC00"/>
        </a:accent1>
        <a:accent2>
          <a:srgbClr val="CC3300"/>
        </a:accent2>
        <a:accent3>
          <a:srgbClr val="AAAAAA"/>
        </a:accent3>
        <a:accent4>
          <a:srgbClr val="DCDCDC"/>
        </a:accent4>
        <a:accent5>
          <a:srgbClr val="FFE2AA"/>
        </a:accent5>
        <a:accent6>
          <a:srgbClr val="B72D00"/>
        </a:accent6>
        <a:hlink>
          <a:srgbClr val="FF6600"/>
        </a:hlink>
        <a:folHlink>
          <a:srgbClr val="FF7C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381</Paragraphs>
  <Slides>66</Slides>
  <Notes>2</Notes>
  <TotalTime>0</TotalTime>
  <HiddenSlides>0</HiddenSlides>
  <MMClips>0</MMClips>
  <ScaleCrop>0</ScaleCrop>
  <HeadingPairs>
    <vt:vector baseType="variant" size="4">
      <vt:variant>
        <vt:lpstr>Theme</vt:lpstr>
      </vt:variant>
      <vt:variant>
        <vt:i4>1</vt:i4>
      </vt:variant>
      <vt:variant>
        <vt:lpstr>Slide Titles</vt:lpstr>
      </vt:variant>
      <vt:variant>
        <vt:i4>66</vt:i4>
      </vt:variant>
    </vt:vector>
  </HeadingPairs>
  <TitlesOfParts>
    <vt:vector baseType="lpstr" size="67">
      <vt:lpstr>Ocean</vt:lpstr>
      <vt:lpstr>Slide 1</vt:lpstr>
      <vt:lpstr>Slide 2</vt:lpstr>
      <vt:lpstr>Slide 3</vt:lpstr>
      <vt:lpstr>Slide 4</vt:lpstr>
      <vt:lpstr>Slide 5</vt:lpstr>
      <vt:lpstr>课文字词</vt:lpstr>
      <vt:lpstr>Slide 7</vt:lpstr>
      <vt:lpstr>3．文章结构表</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通感</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学习朱自清高尚的民族气节</vt:lpstr>
      <vt:lpstr>Slide 60</vt:lpstr>
      <vt:lpstr>Slide 61</vt:lpstr>
      <vt:lpstr>Slide 62</vt:lpstr>
      <vt:lpstr>Slide 63</vt:lpstr>
      <vt:lpstr>Slide 64</vt:lpstr>
      <vt:lpstr>Slide 65</vt:lpstr>
      <vt:lpstr>Slide 66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2020-09-22T11:13:48.239</cp:lastPrinted>
  <dcterms:created xsi:type="dcterms:W3CDTF">2020-09-22T11:13:48Z</dcterms:created>
  <dcterms:modified xsi:type="dcterms:W3CDTF">2020-09-22T03:14:07Z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