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15"/>
  </p:notesMasterIdLst>
  <p:sldIdLst>
    <p:sldId id="257" r:id="rId3"/>
    <p:sldId id="258" r:id="rId4"/>
    <p:sldId id="260" r:id="rId5"/>
    <p:sldId id="261" r:id="rId6"/>
    <p:sldId id="262" r:id="rId7"/>
    <p:sldId id="269" r:id="rId8"/>
    <p:sldId id="263" r:id="rId9"/>
    <p:sldId id="264" r:id="rId10"/>
    <p:sldId id="265" r:id="rId11"/>
    <p:sldId id="266" r:id="rId12"/>
    <p:sldId id="267" r:id="rId13"/>
    <p:sldId id="268" r:id="rId1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794" autoAdjust="0"/>
  </p:normalViewPr>
  <p:slideViewPr>
    <p:cSldViewPr>
      <p:cViewPr varScale="1">
        <p:scale>
          <a:sx n="59" d="100"/>
          <a:sy n="59" d="100"/>
        </p:scale>
        <p:origin x="-1128"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1F394E-E8E8-4164-BF54-890DFC58A7F6}" type="datetimeFigureOut">
              <a:rPr lang="zh-CN" altLang="en-US" smtClean="0"/>
              <a:t>2016/10/9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572D5F-5AA4-4D3F-8556-9ECC93F7A923}" type="slidenum">
              <a:rPr lang="zh-CN" altLang="en-US" smtClean="0"/>
              <a:t>‹#›</a:t>
            </a:fld>
            <a:endParaRPr lang="zh-CN" altLang="en-US"/>
          </a:p>
        </p:txBody>
      </p:sp>
    </p:spTree>
    <p:extLst>
      <p:ext uri="{BB962C8B-B14F-4D97-AF65-F5344CB8AC3E}">
        <p14:creationId xmlns:p14="http://schemas.microsoft.com/office/powerpoint/2010/main" val="11396226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mn-lt"/>
                <a:ea typeface="+mn-ea"/>
                <a:cs typeface="+mn-cs"/>
              </a:rPr>
              <a:t>清朝的后期</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西方的英、法、美等国的殖民主义者和投机商人</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纷纷向我国走私毒品鸦片 </a:t>
            </a:r>
            <a:r>
              <a:rPr lang="en-US" altLang="zh-CN" sz="1200" b="0" i="0" kern="1200" dirty="0" smtClean="0">
                <a:solidFill>
                  <a:schemeClr val="tx1"/>
                </a:solidFill>
                <a:effectLst/>
                <a:latin typeface="+mn-lt"/>
                <a:ea typeface="+mn-ea"/>
                <a:cs typeface="+mn-cs"/>
              </a:rPr>
              <a:t>(</a:t>
            </a:r>
            <a:r>
              <a:rPr lang="zh-CN" altLang="en-US" sz="1200" b="0" i="0" kern="1200" dirty="0" smtClean="0">
                <a:solidFill>
                  <a:schemeClr val="tx1"/>
                </a:solidFill>
                <a:effectLst/>
                <a:latin typeface="+mn-lt"/>
                <a:ea typeface="+mn-ea"/>
                <a:cs typeface="+mn-cs"/>
              </a:rPr>
              <a:t>俗称大烟</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．他们的目的</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一是用鸦片换取白银</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掠夺我国的财富</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二是用毒品残害中国人的身体</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便於他们侵略．当时</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很多正直的官员看透了英国人的险恶目的</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坚决主张查禁鸦片．</a:t>
            </a:r>
            <a:r>
              <a:rPr lang="zh-CN" altLang="en-US" dirty="0" smtClean="0"/>
              <a:t/>
            </a:r>
            <a:br>
              <a:rPr lang="zh-CN" altLang="en-US" dirty="0" smtClean="0"/>
            </a:br>
            <a:r>
              <a:rPr lang="zh-CN" altLang="en-US" dirty="0" smtClean="0"/>
              <a:t/>
            </a:r>
            <a:br>
              <a:rPr lang="zh-CN" altLang="en-US" dirty="0" smtClean="0"/>
            </a:br>
            <a:r>
              <a:rPr lang="zh-CN" altLang="en-US" sz="1200" b="0" i="0" kern="1200" dirty="0" smtClean="0">
                <a:solidFill>
                  <a:schemeClr val="tx1"/>
                </a:solidFill>
                <a:effectLst/>
                <a:latin typeface="+mn-lt"/>
                <a:ea typeface="+mn-ea"/>
                <a:cs typeface="+mn-cs"/>
              </a:rPr>
              <a:t>  林则徐的态度最坚决．他说</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再不禁烟</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我国就不会有白银当军饷</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就不会有强壮的士兵抵抗侵略了．为了国家的尊严</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必须禁烟．皇帝就让他去广州查禁鸦片．</a:t>
            </a:r>
            <a:r>
              <a:rPr lang="zh-CN" altLang="en-US" dirty="0" smtClean="0"/>
              <a:t/>
            </a:r>
            <a:br>
              <a:rPr lang="zh-CN" altLang="en-US" dirty="0" smtClean="0"/>
            </a:br>
            <a:r>
              <a:rPr lang="zh-CN" altLang="en-US" dirty="0" smtClean="0"/>
              <a:t/>
            </a:r>
            <a:br>
              <a:rPr lang="zh-CN" altLang="en-US" dirty="0" smtClean="0"/>
            </a:br>
            <a:r>
              <a:rPr lang="zh-CN" altLang="en-US" sz="1200" b="0" i="0" kern="1200" dirty="0" smtClean="0">
                <a:solidFill>
                  <a:schemeClr val="tx1"/>
                </a:solidFill>
                <a:effectLst/>
                <a:latin typeface="+mn-lt"/>
                <a:ea typeface="+mn-ea"/>
                <a:cs typeface="+mn-cs"/>
              </a:rPr>
              <a:t>  林则徐到了广州</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命令外国商人把全部鸦片缴出来并保证不再私运鸦片到中国来</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否则给予严惩．有些外国商人照办了</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可英国商人不肯缴</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英国政府的代表义律还策划阴谋</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企图顽抗．林则徐当机立断</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坚决行使主权</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中断与英方的贸易并不再供应食物和水．英国人没办法</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只好缴出了鸦片．</a:t>
            </a:r>
            <a:r>
              <a:rPr lang="en-US" altLang="zh-CN" sz="1200" b="0" i="0" kern="1200" dirty="0" smtClean="0">
                <a:solidFill>
                  <a:schemeClr val="tx1"/>
                </a:solidFill>
                <a:effectLst/>
                <a:latin typeface="+mn-lt"/>
                <a:ea typeface="+mn-ea"/>
                <a:cs typeface="+mn-cs"/>
              </a:rPr>
              <a:t>1839 </a:t>
            </a:r>
            <a:r>
              <a:rPr lang="zh-CN" altLang="en-US" sz="1200" b="0" i="0" kern="1200" dirty="0" smtClean="0">
                <a:solidFill>
                  <a:schemeClr val="tx1"/>
                </a:solidFill>
                <a:effectLst/>
                <a:latin typeface="+mn-lt"/>
                <a:ea typeface="+mn-ea"/>
                <a:cs typeface="+mn-cs"/>
              </a:rPr>
              <a:t>年</a:t>
            </a:r>
            <a:r>
              <a:rPr lang="en-US" altLang="zh-CN" sz="1200" b="0" i="0" kern="1200" dirty="0" smtClean="0">
                <a:solidFill>
                  <a:schemeClr val="tx1"/>
                </a:solidFill>
                <a:effectLst/>
                <a:latin typeface="+mn-lt"/>
                <a:ea typeface="+mn-ea"/>
                <a:cs typeface="+mn-cs"/>
              </a:rPr>
              <a:t>6 </a:t>
            </a:r>
            <a:r>
              <a:rPr lang="zh-CN" altLang="en-US" sz="1200" b="0" i="0" kern="1200" dirty="0" smtClean="0">
                <a:solidFill>
                  <a:schemeClr val="tx1"/>
                </a:solidFill>
                <a:effectLst/>
                <a:latin typeface="+mn-lt"/>
                <a:ea typeface="+mn-ea"/>
                <a:cs typeface="+mn-cs"/>
              </a:rPr>
              <a:t>月</a:t>
            </a:r>
            <a:r>
              <a:rPr lang="en-US" altLang="zh-CN" sz="1200" b="0" i="0" kern="1200" dirty="0" smtClean="0">
                <a:solidFill>
                  <a:schemeClr val="tx1"/>
                </a:solidFill>
                <a:effectLst/>
                <a:latin typeface="+mn-lt"/>
                <a:ea typeface="+mn-ea"/>
                <a:cs typeface="+mn-cs"/>
              </a:rPr>
              <a:t>3 </a:t>
            </a:r>
            <a:r>
              <a:rPr lang="zh-CN" altLang="en-US" sz="1200" b="0" i="0" kern="1200" dirty="0" smtClean="0">
                <a:solidFill>
                  <a:schemeClr val="tx1"/>
                </a:solidFill>
                <a:effectLst/>
                <a:latin typeface="+mn-lt"/>
                <a:ea typeface="+mn-ea"/>
                <a:cs typeface="+mn-cs"/>
              </a:rPr>
              <a:t>日这一天</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林则徐亲自到虎门海滩</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主持销毁害人的毒品鸦片．他以无比的勇气和决心维护中华民族的尊严</a:t>
            </a:r>
            <a:r>
              <a:rPr lang="en-US" altLang="zh-CN" sz="1200" b="0" i="0" kern="1200" dirty="0" smtClean="0">
                <a:solidFill>
                  <a:schemeClr val="tx1"/>
                </a:solidFill>
                <a:effectLst/>
                <a:latin typeface="+mn-lt"/>
                <a:ea typeface="+mn-ea"/>
                <a:cs typeface="+mn-cs"/>
              </a:rPr>
              <a:t>, </a:t>
            </a:r>
            <a:r>
              <a:rPr lang="zh-CN" altLang="en-US" sz="1200" b="0" i="0" kern="1200" dirty="0" smtClean="0">
                <a:solidFill>
                  <a:schemeClr val="tx1"/>
                </a:solidFill>
                <a:effectLst/>
                <a:latin typeface="+mn-lt"/>
                <a:ea typeface="+mn-ea"/>
                <a:cs typeface="+mn-cs"/>
              </a:rPr>
              <a:t>是一位伟大的爱国者．</a:t>
            </a:r>
            <a:endParaRPr lang="en-US" altLang="zh-CN" sz="1200" b="0" i="0" kern="1200" dirty="0" smtClean="0">
              <a:solidFill>
                <a:schemeClr val="tx1"/>
              </a:solidFill>
              <a:effectLst/>
              <a:latin typeface="+mn-lt"/>
              <a:ea typeface="+mn-ea"/>
              <a:cs typeface="+mn-cs"/>
            </a:endParaRPr>
          </a:p>
          <a:p>
            <a:endParaRPr lang="en-US" altLang="zh-CN"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2</a:t>
            </a:r>
            <a:r>
              <a:rPr lang="zh-CN" altLang="en-US"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邓小平（</a:t>
            </a:r>
            <a:r>
              <a:rPr lang="en-US" altLang="zh-CN" sz="1200" kern="1200" dirty="0" smtClean="0">
                <a:solidFill>
                  <a:schemeClr val="tx1"/>
                </a:solidFill>
                <a:effectLst/>
                <a:latin typeface="+mn-lt"/>
                <a:ea typeface="+mn-ea"/>
                <a:cs typeface="+mn-cs"/>
              </a:rPr>
              <a:t>1904</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1997</a:t>
            </a:r>
            <a:r>
              <a:rPr lang="zh-CN" altLang="zh-CN" sz="1200" kern="1200" dirty="0" smtClean="0">
                <a:solidFill>
                  <a:schemeClr val="tx1"/>
                </a:solidFill>
                <a:effectLst/>
                <a:latin typeface="+mn-lt"/>
                <a:ea typeface="+mn-ea"/>
                <a:cs typeface="+mn-cs"/>
              </a:rPr>
              <a:t>）　伟大的马克思主义者，无产阶级革命家、政治家、军事家、外交家，中国共产党、中国人民解放军、中华人民共和国的主要领导人之一，中国社会主义改革开放和现代化建设的总设计师，邓小平理论的创立者。他曾三次被打倒，却又三次站起来，一如既往地为国家忘我工作，终于达到了他人生的最高峰。是什么力量使他如此坚强，成为“打不倒的小个子”？是他对祖国对人民深情的爱。</a:t>
            </a:r>
            <a:endParaRPr lang="en-US" altLang="zh-CN"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3</a:t>
            </a:r>
            <a:r>
              <a:rPr lang="zh-CN" altLang="zh-CN" sz="1200" kern="1200" dirty="0" smtClean="0">
                <a:solidFill>
                  <a:schemeClr val="tx1"/>
                </a:solidFill>
                <a:effectLst/>
                <a:latin typeface="+mn-lt"/>
                <a:ea typeface="+mn-ea"/>
                <a:cs typeface="+mn-cs"/>
              </a:rPr>
              <a:t>）为了神州飞船的成功发射，航天英雄接受艰苦的训练，把自身的生命安全置之度外，乘载神州飞船冲向茫茫的太空，并圆满的完成了祖国和人民交给任务。</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80572D5F-5AA4-4D3F-8556-9ECC93F7A923}" type="slidenum">
              <a:rPr lang="zh-CN" altLang="en-US" smtClean="0"/>
              <a:t>4</a:t>
            </a:fld>
            <a:endParaRPr lang="zh-CN" altLang="en-US"/>
          </a:p>
        </p:txBody>
      </p:sp>
    </p:spTree>
    <p:extLst>
      <p:ext uri="{BB962C8B-B14F-4D97-AF65-F5344CB8AC3E}">
        <p14:creationId xmlns:p14="http://schemas.microsoft.com/office/powerpoint/2010/main" val="1906476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a:t>
            </a:r>
            <a:r>
              <a:rPr lang="zh-CN" altLang="en-US" dirty="0" smtClean="0"/>
              <a:t>特别致敬：抗战老兵和爱国侨胞</a:t>
            </a:r>
            <a:r>
              <a:rPr lang="en-US" altLang="zh-CN" dirty="0" smtClean="0"/>
              <a:t>】</a:t>
            </a:r>
            <a:br>
              <a:rPr lang="en-US" altLang="zh-CN" dirty="0" smtClean="0"/>
            </a:br>
            <a:r>
              <a:rPr lang="en-US" altLang="zh-CN" dirty="0" smtClean="0"/>
              <a:t>【</a:t>
            </a:r>
            <a:r>
              <a:rPr lang="zh-CN" altLang="en-US" dirty="0" smtClean="0"/>
              <a:t>人物事迹</a:t>
            </a:r>
            <a:r>
              <a:rPr lang="en-US" altLang="zh-CN" dirty="0" smtClean="0"/>
              <a:t>】</a:t>
            </a:r>
            <a:br>
              <a:rPr lang="en-US" altLang="zh-CN" dirty="0" smtClean="0"/>
            </a:br>
            <a:r>
              <a:rPr lang="zh-CN" altLang="en-US" dirty="0" smtClean="0"/>
              <a:t>有这样一群人，他们在“</a:t>
            </a:r>
            <a:r>
              <a:rPr lang="en-US" altLang="zh-CN" dirty="0" smtClean="0"/>
              <a:t>9.3”</a:t>
            </a:r>
            <a:r>
              <a:rPr lang="zh-CN" altLang="en-US" dirty="0" smtClean="0"/>
              <a:t>阅兵式上，赢得最多掌声和最高敬意。他们是历史，也是现在。他们中既有抗日战争的亲历者，也有抗战老兵的后代，还有海外各行各业的佼佼者。当</a:t>
            </a:r>
            <a:r>
              <a:rPr lang="en-US" altLang="zh-CN" dirty="0" smtClean="0"/>
              <a:t>300</a:t>
            </a:r>
            <a:r>
              <a:rPr lang="zh-CN" altLang="en-US" dirty="0" smtClean="0"/>
              <a:t>余名抗战老兵组成的乘车方队经过天安门城楼时，苍苍白发，熠熠勋章，这群耄耋老人用微微颤抖的军礼表达着对祖国强盛的崇高敬意。</a:t>
            </a:r>
            <a:r>
              <a:rPr lang="en-US" altLang="zh-CN" dirty="0" smtClean="0"/>
              <a:t>70</a:t>
            </a:r>
            <a:r>
              <a:rPr lang="zh-CN" altLang="en-US" dirty="0" smtClean="0"/>
              <a:t>多年前，他们是走上抵御外辱、保家卫国之路的勇士，在经历了血与火的洗礼后，他们依旧对国家和民族怀抱拳拳之心。</a:t>
            </a:r>
            <a:br>
              <a:rPr lang="zh-CN" altLang="en-US" dirty="0" smtClean="0"/>
            </a:br>
            <a:r>
              <a:rPr lang="zh-CN" altLang="en-US" dirty="0" smtClean="0"/>
              <a:t>和抗战老兵群体一样，在抗日战争的烽火年代，海外华侨华人或是组织抗日救亡团体，或是捐款捐物支持抗战，或是直接回国参军，爱国侨胞们众志成城，筑起一条坚不可摧的血脉长城。</a:t>
            </a:r>
            <a:br>
              <a:rPr lang="zh-CN" altLang="en-US" dirty="0" smtClean="0"/>
            </a:br>
            <a:r>
              <a:rPr lang="zh-CN" altLang="en-US" dirty="0" smtClean="0"/>
              <a:t>积淀在他们身上的赤子情怀和文化血脉，将助推整个中华民族走向共圆“中国梦”的未来。在这里，我们向抗战老兵、爱国侨胞两个群体特别致敬，不仅是为了重温历史、缅怀先烈，更重要的是，传承他们为民族尽忠义的担当。</a:t>
            </a:r>
            <a:endParaRPr lang="zh-CN" altLang="en-US" dirty="0"/>
          </a:p>
        </p:txBody>
      </p:sp>
      <p:sp>
        <p:nvSpPr>
          <p:cNvPr id="4" name="灯片编号占位符 3"/>
          <p:cNvSpPr>
            <a:spLocks noGrp="1"/>
          </p:cNvSpPr>
          <p:nvPr>
            <p:ph type="sldNum" sz="quarter" idx="10"/>
          </p:nvPr>
        </p:nvSpPr>
        <p:spPr/>
        <p:txBody>
          <a:bodyPr/>
          <a:lstStyle/>
          <a:p>
            <a:fld id="{80572D5F-5AA4-4D3F-8556-9ECC93F7A923}" type="slidenum">
              <a:rPr lang="zh-CN" altLang="en-US" smtClean="0"/>
              <a:t>7</a:t>
            </a:fld>
            <a:endParaRPr lang="zh-CN" altLang="en-US"/>
          </a:p>
        </p:txBody>
      </p:sp>
    </p:spTree>
    <p:extLst>
      <p:ext uri="{BB962C8B-B14F-4D97-AF65-F5344CB8AC3E}">
        <p14:creationId xmlns:p14="http://schemas.microsoft.com/office/powerpoint/2010/main" val="9027773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050" name="未知"/>
          <p:cNvSpPr>
            <a:spLocks/>
          </p:cNvSpPr>
          <p:nvPr/>
        </p:nvSpPr>
        <p:spPr bwMode="auto">
          <a:xfrm>
            <a:off x="282575" y="3254375"/>
            <a:ext cx="273050" cy="1674813"/>
          </a:xfrm>
          <a:custGeom>
            <a:avLst/>
            <a:gdLst>
              <a:gd name="T0" fmla="*/ 12299 w 21600"/>
              <a:gd name="T1" fmla="*/ 17819 h 21600"/>
              <a:gd name="T2" fmla="*/ 12299 w 21600"/>
              <a:gd name="T3" fmla="*/ 17819 h 21600"/>
              <a:gd name="T4" fmla="*/ 21600 w 21600"/>
              <a:gd name="T5" fmla="*/ 21600 h 21600"/>
              <a:gd name="T6" fmla="*/ 21600 w 21600"/>
              <a:gd name="T7" fmla="*/ 21600 h 21600"/>
              <a:gd name="T8" fmla="*/ 19499 w 21600"/>
              <a:gd name="T9" fmla="*/ 20176 h 21600"/>
              <a:gd name="T10" fmla="*/ 17399 w 21600"/>
              <a:gd name="T11" fmla="*/ 18752 h 21600"/>
              <a:gd name="T12" fmla="*/ 14999 w 21600"/>
              <a:gd name="T13" fmla="*/ 17181 h 21600"/>
              <a:gd name="T14" fmla="*/ 13199 w 21600"/>
              <a:gd name="T15" fmla="*/ 15512 h 21600"/>
              <a:gd name="T16" fmla="*/ 11099 w 21600"/>
              <a:gd name="T17" fmla="*/ 13696 h 21600"/>
              <a:gd name="T18" fmla="*/ 10199 w 21600"/>
              <a:gd name="T19" fmla="*/ 11732 h 21600"/>
              <a:gd name="T20" fmla="*/ 8999 w 21600"/>
              <a:gd name="T21" fmla="*/ 9769 h 21600"/>
              <a:gd name="T22" fmla="*/ 8399 w 21600"/>
              <a:gd name="T23" fmla="*/ 8639 h 21600"/>
              <a:gd name="T24" fmla="*/ 7799 w 21600"/>
              <a:gd name="T25" fmla="*/ 7510 h 21600"/>
              <a:gd name="T26" fmla="*/ 7799 w 21600"/>
              <a:gd name="T27" fmla="*/ 7510 h 21600"/>
              <a:gd name="T28" fmla="*/ 7499 w 21600"/>
              <a:gd name="T29" fmla="*/ 6479 h 21600"/>
              <a:gd name="T30" fmla="*/ 7199 w 21600"/>
              <a:gd name="T31" fmla="*/ 5400 h 21600"/>
              <a:gd name="T32" fmla="*/ 6899 w 21600"/>
              <a:gd name="T33" fmla="*/ 4418 h 21600"/>
              <a:gd name="T34" fmla="*/ 6899 w 21600"/>
              <a:gd name="T35" fmla="*/ 3436 h 21600"/>
              <a:gd name="T36" fmla="*/ 6899 w 21600"/>
              <a:gd name="T37" fmla="*/ 2503 h 21600"/>
              <a:gd name="T38" fmla="*/ 7199 w 21600"/>
              <a:gd name="T39" fmla="*/ 1619 h 21600"/>
              <a:gd name="T40" fmla="*/ 7499 w 21600"/>
              <a:gd name="T41" fmla="*/ 785 h 21600"/>
              <a:gd name="T42" fmla="*/ 7799 w 21600"/>
              <a:gd name="T43" fmla="*/ 0 h 21600"/>
              <a:gd name="T44" fmla="*/ 7799 w 21600"/>
              <a:gd name="T45" fmla="*/ 0 h 21600"/>
              <a:gd name="T46" fmla="*/ 5999 w 21600"/>
              <a:gd name="T47" fmla="*/ 1177 h 21600"/>
              <a:gd name="T48" fmla="*/ 4199 w 21600"/>
              <a:gd name="T49" fmla="*/ 2307 h 21600"/>
              <a:gd name="T50" fmla="*/ 2999 w 21600"/>
              <a:gd name="T51" fmla="*/ 3436 h 21600"/>
              <a:gd name="T52" fmla="*/ 1799 w 21600"/>
              <a:gd name="T53" fmla="*/ 4516 h 21600"/>
              <a:gd name="T54" fmla="*/ 899 w 21600"/>
              <a:gd name="T55" fmla="*/ 5645 h 21600"/>
              <a:gd name="T56" fmla="*/ 299 w 21600"/>
              <a:gd name="T57" fmla="*/ 6725 h 21600"/>
              <a:gd name="T58" fmla="*/ 0 w 21600"/>
              <a:gd name="T59" fmla="*/ 7756 h 21600"/>
              <a:gd name="T60" fmla="*/ 0 w 21600"/>
              <a:gd name="T61" fmla="*/ 8836 h 21600"/>
              <a:gd name="T62" fmla="*/ 299 w 21600"/>
              <a:gd name="T63" fmla="*/ 9867 h 21600"/>
              <a:gd name="T64" fmla="*/ 899 w 21600"/>
              <a:gd name="T65" fmla="*/ 10897 h 21600"/>
              <a:gd name="T66" fmla="*/ 1799 w 21600"/>
              <a:gd name="T67" fmla="*/ 12027 h 21600"/>
              <a:gd name="T68" fmla="*/ 3299 w 21600"/>
              <a:gd name="T69" fmla="*/ 13107 h 21600"/>
              <a:gd name="T70" fmla="*/ 5099 w 21600"/>
              <a:gd name="T71" fmla="*/ 14236 h 21600"/>
              <a:gd name="T72" fmla="*/ 7199 w 21600"/>
              <a:gd name="T73" fmla="*/ 15414 h 21600"/>
              <a:gd name="T74" fmla="*/ 9899 w 21600"/>
              <a:gd name="T75" fmla="*/ 16543 h 21600"/>
              <a:gd name="T76" fmla="*/ 12299 w 21600"/>
              <a:gd name="T77" fmla="*/ 17819 h 21600"/>
              <a:gd name="T78" fmla="*/ 12299 w 21600"/>
              <a:gd name="T79" fmla="*/ 17819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600" h="21600">
                <a:moveTo>
                  <a:pt x="12299" y="17819"/>
                </a:moveTo>
                <a:lnTo>
                  <a:pt x="12299" y="17819"/>
                </a:lnTo>
                <a:lnTo>
                  <a:pt x="21600" y="21600"/>
                </a:lnTo>
                <a:lnTo>
                  <a:pt x="21600" y="21600"/>
                </a:lnTo>
                <a:lnTo>
                  <a:pt x="19499" y="20176"/>
                </a:lnTo>
                <a:lnTo>
                  <a:pt x="17399" y="18752"/>
                </a:lnTo>
                <a:lnTo>
                  <a:pt x="14999" y="17181"/>
                </a:lnTo>
                <a:lnTo>
                  <a:pt x="13199" y="15512"/>
                </a:lnTo>
                <a:lnTo>
                  <a:pt x="11099" y="13696"/>
                </a:lnTo>
                <a:lnTo>
                  <a:pt x="10199" y="11732"/>
                </a:lnTo>
                <a:lnTo>
                  <a:pt x="8999" y="9769"/>
                </a:lnTo>
                <a:lnTo>
                  <a:pt x="8399" y="8639"/>
                </a:lnTo>
                <a:lnTo>
                  <a:pt x="7799" y="7510"/>
                </a:lnTo>
                <a:lnTo>
                  <a:pt x="7799" y="7510"/>
                </a:lnTo>
                <a:lnTo>
                  <a:pt x="7499" y="6479"/>
                </a:lnTo>
                <a:lnTo>
                  <a:pt x="7199" y="5400"/>
                </a:lnTo>
                <a:lnTo>
                  <a:pt x="6899" y="4418"/>
                </a:lnTo>
                <a:lnTo>
                  <a:pt x="6899" y="3436"/>
                </a:lnTo>
                <a:lnTo>
                  <a:pt x="6899" y="2503"/>
                </a:lnTo>
                <a:lnTo>
                  <a:pt x="7199" y="1619"/>
                </a:lnTo>
                <a:lnTo>
                  <a:pt x="7499" y="785"/>
                </a:lnTo>
                <a:lnTo>
                  <a:pt x="7799" y="0"/>
                </a:lnTo>
                <a:lnTo>
                  <a:pt x="7799" y="0"/>
                </a:lnTo>
                <a:lnTo>
                  <a:pt x="5999" y="1177"/>
                </a:lnTo>
                <a:lnTo>
                  <a:pt x="4199" y="2307"/>
                </a:lnTo>
                <a:lnTo>
                  <a:pt x="2999" y="3436"/>
                </a:lnTo>
                <a:lnTo>
                  <a:pt x="1799" y="4516"/>
                </a:lnTo>
                <a:lnTo>
                  <a:pt x="899" y="5645"/>
                </a:lnTo>
                <a:lnTo>
                  <a:pt x="299" y="6725"/>
                </a:lnTo>
                <a:lnTo>
                  <a:pt x="0" y="7756"/>
                </a:lnTo>
                <a:lnTo>
                  <a:pt x="0" y="8836"/>
                </a:lnTo>
                <a:lnTo>
                  <a:pt x="299" y="9867"/>
                </a:lnTo>
                <a:lnTo>
                  <a:pt x="899" y="10897"/>
                </a:lnTo>
                <a:lnTo>
                  <a:pt x="1799" y="12027"/>
                </a:lnTo>
                <a:lnTo>
                  <a:pt x="3299" y="13107"/>
                </a:lnTo>
                <a:lnTo>
                  <a:pt x="5099" y="14236"/>
                </a:lnTo>
                <a:lnTo>
                  <a:pt x="7199" y="15414"/>
                </a:lnTo>
                <a:lnTo>
                  <a:pt x="9899" y="16543"/>
                </a:lnTo>
                <a:lnTo>
                  <a:pt x="12299" y="17819"/>
                </a:lnTo>
                <a:lnTo>
                  <a:pt x="12299" y="17819"/>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grpSp>
        <p:nvGrpSpPr>
          <p:cNvPr id="2051" name="Group 3"/>
          <p:cNvGrpSpPr>
            <a:grpSpLocks/>
          </p:cNvGrpSpPr>
          <p:nvPr/>
        </p:nvGrpSpPr>
        <p:grpSpPr bwMode="auto">
          <a:xfrm>
            <a:off x="709613" y="4525963"/>
            <a:ext cx="1878012" cy="1878012"/>
            <a:chOff x="0" y="0"/>
            <a:chExt cx="1118" cy="1118"/>
          </a:xfrm>
        </p:grpSpPr>
        <p:sp>
          <p:nvSpPr>
            <p:cNvPr id="2052" name="未知"/>
            <p:cNvSpPr>
              <a:spLocks/>
            </p:cNvSpPr>
            <p:nvPr/>
          </p:nvSpPr>
          <p:spPr bwMode="auto">
            <a:xfrm>
              <a:off x="0" y="0"/>
              <a:ext cx="1118" cy="1118"/>
            </a:xfrm>
            <a:custGeom>
              <a:avLst/>
              <a:gdLst>
                <a:gd name="T0" fmla="*/ 21556 w 21600"/>
                <a:gd name="T1" fmla="*/ 11391 h 21600"/>
                <a:gd name="T2" fmla="*/ 21380 w 21600"/>
                <a:gd name="T3" fmla="*/ 12968 h 21600"/>
                <a:gd name="T4" fmla="*/ 20942 w 21600"/>
                <a:gd name="T5" fmla="*/ 14501 h 21600"/>
                <a:gd name="T6" fmla="*/ 20285 w 21600"/>
                <a:gd name="T7" fmla="*/ 15947 h 21600"/>
                <a:gd name="T8" fmla="*/ 19409 w 21600"/>
                <a:gd name="T9" fmla="*/ 17262 h 21600"/>
                <a:gd name="T10" fmla="*/ 18445 w 21600"/>
                <a:gd name="T11" fmla="*/ 18445 h 21600"/>
                <a:gd name="T12" fmla="*/ 17262 w 21600"/>
                <a:gd name="T13" fmla="*/ 19453 h 21600"/>
                <a:gd name="T14" fmla="*/ 15947 w 21600"/>
                <a:gd name="T15" fmla="*/ 20329 h 21600"/>
                <a:gd name="T16" fmla="*/ 14501 w 21600"/>
                <a:gd name="T17" fmla="*/ 20942 h 21600"/>
                <a:gd name="T18" fmla="*/ 12968 w 21600"/>
                <a:gd name="T19" fmla="*/ 21336 h 21600"/>
                <a:gd name="T20" fmla="*/ 11347 w 21600"/>
                <a:gd name="T21" fmla="*/ 21600 h 21600"/>
                <a:gd name="T22" fmla="*/ 10208 w 21600"/>
                <a:gd name="T23" fmla="*/ 21600 h 21600"/>
                <a:gd name="T24" fmla="*/ 8630 w 21600"/>
                <a:gd name="T25" fmla="*/ 21336 h 21600"/>
                <a:gd name="T26" fmla="*/ 7097 w 21600"/>
                <a:gd name="T27" fmla="*/ 20942 h 21600"/>
                <a:gd name="T28" fmla="*/ 5651 w 21600"/>
                <a:gd name="T29" fmla="*/ 20329 h 21600"/>
                <a:gd name="T30" fmla="*/ 4337 w 21600"/>
                <a:gd name="T31" fmla="*/ 19453 h 21600"/>
                <a:gd name="T32" fmla="*/ 3110 w 21600"/>
                <a:gd name="T33" fmla="*/ 18445 h 21600"/>
                <a:gd name="T34" fmla="*/ 2190 w 21600"/>
                <a:gd name="T35" fmla="*/ 17262 h 21600"/>
                <a:gd name="T36" fmla="*/ 1270 w 21600"/>
                <a:gd name="T37" fmla="*/ 15947 h 21600"/>
                <a:gd name="T38" fmla="*/ 656 w 21600"/>
                <a:gd name="T39" fmla="*/ 14501 h 21600"/>
                <a:gd name="T40" fmla="*/ 218 w 21600"/>
                <a:gd name="T41" fmla="*/ 12968 h 21600"/>
                <a:gd name="T42" fmla="*/ 0 w 21600"/>
                <a:gd name="T43" fmla="*/ 11391 h 21600"/>
                <a:gd name="T44" fmla="*/ 0 w 21600"/>
                <a:gd name="T45" fmla="*/ 10208 h 21600"/>
                <a:gd name="T46" fmla="*/ 218 w 21600"/>
                <a:gd name="T47" fmla="*/ 8630 h 21600"/>
                <a:gd name="T48" fmla="*/ 656 w 21600"/>
                <a:gd name="T49" fmla="*/ 7097 h 21600"/>
                <a:gd name="T50" fmla="*/ 1270 w 21600"/>
                <a:gd name="T51" fmla="*/ 5651 h 21600"/>
                <a:gd name="T52" fmla="*/ 2190 w 21600"/>
                <a:gd name="T53" fmla="*/ 4293 h 21600"/>
                <a:gd name="T54" fmla="*/ 3110 w 21600"/>
                <a:gd name="T55" fmla="*/ 3154 h 21600"/>
                <a:gd name="T56" fmla="*/ 4337 w 21600"/>
                <a:gd name="T57" fmla="*/ 2146 h 21600"/>
                <a:gd name="T58" fmla="*/ 5651 w 21600"/>
                <a:gd name="T59" fmla="*/ 1270 h 21600"/>
                <a:gd name="T60" fmla="*/ 7097 w 21600"/>
                <a:gd name="T61" fmla="*/ 613 h 21600"/>
                <a:gd name="T62" fmla="*/ 8630 w 21600"/>
                <a:gd name="T63" fmla="*/ 218 h 21600"/>
                <a:gd name="T64" fmla="*/ 10208 w 21600"/>
                <a:gd name="T65" fmla="*/ 0 h 21600"/>
                <a:gd name="T66" fmla="*/ 11347 w 21600"/>
                <a:gd name="T67" fmla="*/ 0 h 21600"/>
                <a:gd name="T68" fmla="*/ 12968 w 21600"/>
                <a:gd name="T69" fmla="*/ 218 h 21600"/>
                <a:gd name="T70" fmla="*/ 14501 w 21600"/>
                <a:gd name="T71" fmla="*/ 613 h 21600"/>
                <a:gd name="T72" fmla="*/ 15947 w 21600"/>
                <a:gd name="T73" fmla="*/ 1270 h 21600"/>
                <a:gd name="T74" fmla="*/ 17262 w 21600"/>
                <a:gd name="T75" fmla="*/ 2146 h 21600"/>
                <a:gd name="T76" fmla="*/ 18445 w 21600"/>
                <a:gd name="T77" fmla="*/ 3154 h 21600"/>
                <a:gd name="T78" fmla="*/ 19409 w 21600"/>
                <a:gd name="T79" fmla="*/ 4293 h 21600"/>
                <a:gd name="T80" fmla="*/ 20285 w 21600"/>
                <a:gd name="T81" fmla="*/ 5651 h 21600"/>
                <a:gd name="T82" fmla="*/ 20942 w 21600"/>
                <a:gd name="T83" fmla="*/ 7097 h 21600"/>
                <a:gd name="T84" fmla="*/ 21380 w 21600"/>
                <a:gd name="T85" fmla="*/ 8630 h 21600"/>
                <a:gd name="T86" fmla="*/ 21556 w 21600"/>
                <a:gd name="T87" fmla="*/ 1020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600" h="21600">
                  <a:moveTo>
                    <a:pt x="21600" y="10821"/>
                  </a:moveTo>
                  <a:lnTo>
                    <a:pt x="21600" y="10821"/>
                  </a:lnTo>
                  <a:lnTo>
                    <a:pt x="21556" y="11391"/>
                  </a:lnTo>
                  <a:lnTo>
                    <a:pt x="21556" y="11916"/>
                  </a:lnTo>
                  <a:lnTo>
                    <a:pt x="21468" y="12399"/>
                  </a:lnTo>
                  <a:lnTo>
                    <a:pt x="21380" y="12968"/>
                  </a:lnTo>
                  <a:lnTo>
                    <a:pt x="21249" y="13494"/>
                  </a:lnTo>
                  <a:lnTo>
                    <a:pt x="21073" y="13976"/>
                  </a:lnTo>
                  <a:lnTo>
                    <a:pt x="20942" y="14501"/>
                  </a:lnTo>
                  <a:lnTo>
                    <a:pt x="20723" y="15027"/>
                  </a:lnTo>
                  <a:lnTo>
                    <a:pt x="20548" y="15466"/>
                  </a:lnTo>
                  <a:lnTo>
                    <a:pt x="20285" y="15947"/>
                  </a:lnTo>
                  <a:lnTo>
                    <a:pt x="20066" y="16385"/>
                  </a:lnTo>
                  <a:lnTo>
                    <a:pt x="19759" y="16824"/>
                  </a:lnTo>
                  <a:lnTo>
                    <a:pt x="19409" y="17262"/>
                  </a:lnTo>
                  <a:lnTo>
                    <a:pt x="19146" y="17656"/>
                  </a:lnTo>
                  <a:lnTo>
                    <a:pt x="18795" y="18050"/>
                  </a:lnTo>
                  <a:lnTo>
                    <a:pt x="18445" y="18445"/>
                  </a:lnTo>
                  <a:lnTo>
                    <a:pt x="18050" y="18795"/>
                  </a:lnTo>
                  <a:lnTo>
                    <a:pt x="17656" y="19102"/>
                  </a:lnTo>
                  <a:lnTo>
                    <a:pt x="17262" y="19453"/>
                  </a:lnTo>
                  <a:lnTo>
                    <a:pt x="16824" y="19759"/>
                  </a:lnTo>
                  <a:lnTo>
                    <a:pt x="16342" y="20022"/>
                  </a:lnTo>
                  <a:lnTo>
                    <a:pt x="15947" y="20329"/>
                  </a:lnTo>
                  <a:lnTo>
                    <a:pt x="15466" y="20548"/>
                  </a:lnTo>
                  <a:lnTo>
                    <a:pt x="14984" y="20723"/>
                  </a:lnTo>
                  <a:lnTo>
                    <a:pt x="14501" y="20942"/>
                  </a:lnTo>
                  <a:lnTo>
                    <a:pt x="14020" y="21117"/>
                  </a:lnTo>
                  <a:lnTo>
                    <a:pt x="13494" y="21293"/>
                  </a:lnTo>
                  <a:lnTo>
                    <a:pt x="12968" y="21336"/>
                  </a:lnTo>
                  <a:lnTo>
                    <a:pt x="12442" y="21468"/>
                  </a:lnTo>
                  <a:lnTo>
                    <a:pt x="11873" y="21556"/>
                  </a:lnTo>
                  <a:lnTo>
                    <a:pt x="11347" y="21600"/>
                  </a:lnTo>
                  <a:lnTo>
                    <a:pt x="10821" y="21600"/>
                  </a:lnTo>
                  <a:lnTo>
                    <a:pt x="10821" y="21600"/>
                  </a:lnTo>
                  <a:lnTo>
                    <a:pt x="10208" y="21600"/>
                  </a:lnTo>
                  <a:lnTo>
                    <a:pt x="9638" y="21556"/>
                  </a:lnTo>
                  <a:lnTo>
                    <a:pt x="9156" y="21468"/>
                  </a:lnTo>
                  <a:lnTo>
                    <a:pt x="8630" y="21336"/>
                  </a:lnTo>
                  <a:lnTo>
                    <a:pt x="8105" y="21293"/>
                  </a:lnTo>
                  <a:lnTo>
                    <a:pt x="7579" y="21117"/>
                  </a:lnTo>
                  <a:lnTo>
                    <a:pt x="7097" y="20942"/>
                  </a:lnTo>
                  <a:lnTo>
                    <a:pt x="6571" y="20723"/>
                  </a:lnTo>
                  <a:lnTo>
                    <a:pt x="6089" y="20548"/>
                  </a:lnTo>
                  <a:lnTo>
                    <a:pt x="5651" y="20329"/>
                  </a:lnTo>
                  <a:lnTo>
                    <a:pt x="5169" y="20022"/>
                  </a:lnTo>
                  <a:lnTo>
                    <a:pt x="4731" y="19759"/>
                  </a:lnTo>
                  <a:lnTo>
                    <a:pt x="4337" y="19453"/>
                  </a:lnTo>
                  <a:lnTo>
                    <a:pt x="3899" y="19102"/>
                  </a:lnTo>
                  <a:lnTo>
                    <a:pt x="3548" y="18795"/>
                  </a:lnTo>
                  <a:lnTo>
                    <a:pt x="3110" y="18445"/>
                  </a:lnTo>
                  <a:lnTo>
                    <a:pt x="2803" y="18050"/>
                  </a:lnTo>
                  <a:lnTo>
                    <a:pt x="2453" y="17656"/>
                  </a:lnTo>
                  <a:lnTo>
                    <a:pt x="2190" y="17262"/>
                  </a:lnTo>
                  <a:lnTo>
                    <a:pt x="1840" y="16824"/>
                  </a:lnTo>
                  <a:lnTo>
                    <a:pt x="1533" y="16385"/>
                  </a:lnTo>
                  <a:lnTo>
                    <a:pt x="1270" y="15947"/>
                  </a:lnTo>
                  <a:lnTo>
                    <a:pt x="1051" y="15466"/>
                  </a:lnTo>
                  <a:lnTo>
                    <a:pt x="832" y="15027"/>
                  </a:lnTo>
                  <a:lnTo>
                    <a:pt x="656" y="14501"/>
                  </a:lnTo>
                  <a:lnTo>
                    <a:pt x="481" y="13976"/>
                  </a:lnTo>
                  <a:lnTo>
                    <a:pt x="306" y="13494"/>
                  </a:lnTo>
                  <a:lnTo>
                    <a:pt x="218" y="12968"/>
                  </a:lnTo>
                  <a:lnTo>
                    <a:pt x="87" y="12399"/>
                  </a:lnTo>
                  <a:lnTo>
                    <a:pt x="0" y="11916"/>
                  </a:lnTo>
                  <a:lnTo>
                    <a:pt x="0" y="11391"/>
                  </a:lnTo>
                  <a:lnTo>
                    <a:pt x="0" y="10821"/>
                  </a:lnTo>
                  <a:lnTo>
                    <a:pt x="0" y="10821"/>
                  </a:lnTo>
                  <a:lnTo>
                    <a:pt x="0" y="10208"/>
                  </a:lnTo>
                  <a:lnTo>
                    <a:pt x="0" y="9682"/>
                  </a:lnTo>
                  <a:lnTo>
                    <a:pt x="87" y="9156"/>
                  </a:lnTo>
                  <a:lnTo>
                    <a:pt x="218" y="8630"/>
                  </a:lnTo>
                  <a:lnTo>
                    <a:pt x="306" y="8061"/>
                  </a:lnTo>
                  <a:lnTo>
                    <a:pt x="481" y="7579"/>
                  </a:lnTo>
                  <a:lnTo>
                    <a:pt x="656" y="7097"/>
                  </a:lnTo>
                  <a:lnTo>
                    <a:pt x="832" y="6571"/>
                  </a:lnTo>
                  <a:lnTo>
                    <a:pt x="1051" y="6133"/>
                  </a:lnTo>
                  <a:lnTo>
                    <a:pt x="1270" y="5651"/>
                  </a:lnTo>
                  <a:lnTo>
                    <a:pt x="1533" y="5213"/>
                  </a:lnTo>
                  <a:lnTo>
                    <a:pt x="1840" y="4775"/>
                  </a:lnTo>
                  <a:lnTo>
                    <a:pt x="2190" y="4293"/>
                  </a:lnTo>
                  <a:lnTo>
                    <a:pt x="2453" y="3942"/>
                  </a:lnTo>
                  <a:lnTo>
                    <a:pt x="2803" y="3504"/>
                  </a:lnTo>
                  <a:lnTo>
                    <a:pt x="3110" y="3154"/>
                  </a:lnTo>
                  <a:lnTo>
                    <a:pt x="3548" y="2759"/>
                  </a:lnTo>
                  <a:lnTo>
                    <a:pt x="3899" y="2453"/>
                  </a:lnTo>
                  <a:lnTo>
                    <a:pt x="4337" y="2146"/>
                  </a:lnTo>
                  <a:lnTo>
                    <a:pt x="4731" y="1840"/>
                  </a:lnTo>
                  <a:lnTo>
                    <a:pt x="5169" y="1533"/>
                  </a:lnTo>
                  <a:lnTo>
                    <a:pt x="5651" y="1270"/>
                  </a:lnTo>
                  <a:lnTo>
                    <a:pt x="6089" y="1095"/>
                  </a:lnTo>
                  <a:lnTo>
                    <a:pt x="6571" y="876"/>
                  </a:lnTo>
                  <a:lnTo>
                    <a:pt x="7097" y="613"/>
                  </a:lnTo>
                  <a:lnTo>
                    <a:pt x="7579" y="481"/>
                  </a:lnTo>
                  <a:lnTo>
                    <a:pt x="8105" y="350"/>
                  </a:lnTo>
                  <a:lnTo>
                    <a:pt x="8630" y="218"/>
                  </a:lnTo>
                  <a:lnTo>
                    <a:pt x="9156" y="131"/>
                  </a:lnTo>
                  <a:lnTo>
                    <a:pt x="9638" y="43"/>
                  </a:lnTo>
                  <a:lnTo>
                    <a:pt x="10208" y="0"/>
                  </a:lnTo>
                  <a:lnTo>
                    <a:pt x="10821" y="0"/>
                  </a:lnTo>
                  <a:lnTo>
                    <a:pt x="10821" y="0"/>
                  </a:lnTo>
                  <a:lnTo>
                    <a:pt x="11347" y="0"/>
                  </a:lnTo>
                  <a:lnTo>
                    <a:pt x="11873" y="43"/>
                  </a:lnTo>
                  <a:lnTo>
                    <a:pt x="12442" y="131"/>
                  </a:lnTo>
                  <a:lnTo>
                    <a:pt x="12968" y="218"/>
                  </a:lnTo>
                  <a:lnTo>
                    <a:pt x="13494" y="350"/>
                  </a:lnTo>
                  <a:lnTo>
                    <a:pt x="14020" y="481"/>
                  </a:lnTo>
                  <a:lnTo>
                    <a:pt x="14501" y="613"/>
                  </a:lnTo>
                  <a:lnTo>
                    <a:pt x="14984" y="876"/>
                  </a:lnTo>
                  <a:lnTo>
                    <a:pt x="15466" y="1095"/>
                  </a:lnTo>
                  <a:lnTo>
                    <a:pt x="15947" y="1270"/>
                  </a:lnTo>
                  <a:lnTo>
                    <a:pt x="16342" y="1533"/>
                  </a:lnTo>
                  <a:lnTo>
                    <a:pt x="16824" y="1840"/>
                  </a:lnTo>
                  <a:lnTo>
                    <a:pt x="17262" y="2146"/>
                  </a:lnTo>
                  <a:lnTo>
                    <a:pt x="17656" y="2453"/>
                  </a:lnTo>
                  <a:lnTo>
                    <a:pt x="18050" y="2759"/>
                  </a:lnTo>
                  <a:lnTo>
                    <a:pt x="18445" y="3154"/>
                  </a:lnTo>
                  <a:lnTo>
                    <a:pt x="18795" y="3504"/>
                  </a:lnTo>
                  <a:lnTo>
                    <a:pt x="19146" y="3942"/>
                  </a:lnTo>
                  <a:lnTo>
                    <a:pt x="19409" y="4293"/>
                  </a:lnTo>
                  <a:lnTo>
                    <a:pt x="19759" y="4775"/>
                  </a:lnTo>
                  <a:lnTo>
                    <a:pt x="20066" y="5213"/>
                  </a:lnTo>
                  <a:lnTo>
                    <a:pt x="20285" y="5651"/>
                  </a:lnTo>
                  <a:lnTo>
                    <a:pt x="20548" y="6133"/>
                  </a:lnTo>
                  <a:lnTo>
                    <a:pt x="20723" y="6571"/>
                  </a:lnTo>
                  <a:lnTo>
                    <a:pt x="20942" y="7097"/>
                  </a:lnTo>
                  <a:lnTo>
                    <a:pt x="21073" y="7579"/>
                  </a:lnTo>
                  <a:lnTo>
                    <a:pt x="21249" y="8061"/>
                  </a:lnTo>
                  <a:lnTo>
                    <a:pt x="21380" y="8630"/>
                  </a:lnTo>
                  <a:lnTo>
                    <a:pt x="21468" y="9156"/>
                  </a:lnTo>
                  <a:lnTo>
                    <a:pt x="21556" y="9682"/>
                  </a:lnTo>
                  <a:lnTo>
                    <a:pt x="21556" y="10208"/>
                  </a:lnTo>
                  <a:lnTo>
                    <a:pt x="21600" y="10821"/>
                  </a:lnTo>
                  <a:lnTo>
                    <a:pt x="21600" y="10821"/>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53" name="未知"/>
            <p:cNvSpPr>
              <a:spLocks/>
            </p:cNvSpPr>
            <p:nvPr/>
          </p:nvSpPr>
          <p:spPr bwMode="auto">
            <a:xfrm>
              <a:off x="138" y="143"/>
              <a:ext cx="835" cy="832"/>
            </a:xfrm>
            <a:custGeom>
              <a:avLst/>
              <a:gdLst>
                <a:gd name="T0" fmla="*/ 21600 w 21600"/>
                <a:gd name="T1" fmla="*/ 10770 h 21600"/>
                <a:gd name="T2" fmla="*/ 21423 w 21600"/>
                <a:gd name="T3" fmla="*/ 13006 h 21600"/>
                <a:gd name="T4" fmla="*/ 20778 w 21600"/>
                <a:gd name="T5" fmla="*/ 15007 h 21600"/>
                <a:gd name="T6" fmla="*/ 19780 w 21600"/>
                <a:gd name="T7" fmla="*/ 16832 h 21600"/>
                <a:gd name="T8" fmla="*/ 18430 w 21600"/>
                <a:gd name="T9" fmla="*/ 18421 h 21600"/>
                <a:gd name="T10" fmla="*/ 16845 w 21600"/>
                <a:gd name="T11" fmla="*/ 19775 h 21600"/>
                <a:gd name="T12" fmla="*/ 15026 w 21600"/>
                <a:gd name="T13" fmla="*/ 20775 h 21600"/>
                <a:gd name="T14" fmla="*/ 12971 w 21600"/>
                <a:gd name="T15" fmla="*/ 21364 h 21600"/>
                <a:gd name="T16" fmla="*/ 10800 w 21600"/>
                <a:gd name="T17" fmla="*/ 21600 h 21600"/>
                <a:gd name="T18" fmla="*/ 9684 w 21600"/>
                <a:gd name="T19" fmla="*/ 21600 h 21600"/>
                <a:gd name="T20" fmla="*/ 7571 w 21600"/>
                <a:gd name="T21" fmla="*/ 21129 h 21600"/>
                <a:gd name="T22" fmla="*/ 5634 w 21600"/>
                <a:gd name="T23" fmla="*/ 20305 h 21600"/>
                <a:gd name="T24" fmla="*/ 3932 w 21600"/>
                <a:gd name="T25" fmla="*/ 19127 h 21600"/>
                <a:gd name="T26" fmla="*/ 2523 w 21600"/>
                <a:gd name="T27" fmla="*/ 17656 h 21600"/>
                <a:gd name="T28" fmla="*/ 1291 w 21600"/>
                <a:gd name="T29" fmla="*/ 15949 h 21600"/>
                <a:gd name="T30" fmla="*/ 469 w 21600"/>
                <a:gd name="T31" fmla="*/ 14007 h 21600"/>
                <a:gd name="T32" fmla="*/ 58 w 21600"/>
                <a:gd name="T33" fmla="*/ 11888 h 21600"/>
                <a:gd name="T34" fmla="*/ 0 w 21600"/>
                <a:gd name="T35" fmla="*/ 10770 h 21600"/>
                <a:gd name="T36" fmla="*/ 234 w 21600"/>
                <a:gd name="T37" fmla="*/ 8592 h 21600"/>
                <a:gd name="T38" fmla="*/ 821 w 21600"/>
                <a:gd name="T39" fmla="*/ 6532 h 21600"/>
                <a:gd name="T40" fmla="*/ 1819 w 21600"/>
                <a:gd name="T41" fmla="*/ 4767 h 21600"/>
                <a:gd name="T42" fmla="*/ 3169 w 21600"/>
                <a:gd name="T43" fmla="*/ 3177 h 21600"/>
                <a:gd name="T44" fmla="*/ 4754 w 21600"/>
                <a:gd name="T45" fmla="*/ 1824 h 21600"/>
                <a:gd name="T46" fmla="*/ 6632 w 21600"/>
                <a:gd name="T47" fmla="*/ 764 h 21600"/>
                <a:gd name="T48" fmla="*/ 8628 w 21600"/>
                <a:gd name="T49" fmla="*/ 176 h 21600"/>
                <a:gd name="T50" fmla="*/ 10800 w 21600"/>
                <a:gd name="T51" fmla="*/ 0 h 21600"/>
                <a:gd name="T52" fmla="*/ 11915 w 21600"/>
                <a:gd name="T53" fmla="*/ 0 h 21600"/>
                <a:gd name="T54" fmla="*/ 14086 w 21600"/>
                <a:gd name="T55" fmla="*/ 411 h 21600"/>
                <a:gd name="T56" fmla="*/ 15965 w 21600"/>
                <a:gd name="T57" fmla="*/ 1294 h 21600"/>
                <a:gd name="T58" fmla="*/ 17667 w 21600"/>
                <a:gd name="T59" fmla="*/ 2412 h 21600"/>
                <a:gd name="T60" fmla="*/ 19134 w 21600"/>
                <a:gd name="T61" fmla="*/ 3943 h 21600"/>
                <a:gd name="T62" fmla="*/ 20367 w 21600"/>
                <a:gd name="T63" fmla="*/ 5649 h 21600"/>
                <a:gd name="T64" fmla="*/ 21189 w 21600"/>
                <a:gd name="T65" fmla="*/ 7592 h 21600"/>
                <a:gd name="T66" fmla="*/ 21600 w 21600"/>
                <a:gd name="T67" fmla="*/ 9711 h 21600"/>
                <a:gd name="T68" fmla="*/ 21600 w 21600"/>
                <a:gd name="T69" fmla="*/ 1077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770"/>
                  </a:moveTo>
                  <a:lnTo>
                    <a:pt x="21600" y="10770"/>
                  </a:lnTo>
                  <a:lnTo>
                    <a:pt x="21600" y="11888"/>
                  </a:lnTo>
                  <a:lnTo>
                    <a:pt x="21423" y="13006"/>
                  </a:lnTo>
                  <a:lnTo>
                    <a:pt x="21189" y="14007"/>
                  </a:lnTo>
                  <a:lnTo>
                    <a:pt x="20778" y="15007"/>
                  </a:lnTo>
                  <a:lnTo>
                    <a:pt x="20367" y="15949"/>
                  </a:lnTo>
                  <a:lnTo>
                    <a:pt x="19780" y="16832"/>
                  </a:lnTo>
                  <a:lnTo>
                    <a:pt x="19134" y="17656"/>
                  </a:lnTo>
                  <a:lnTo>
                    <a:pt x="18430" y="18421"/>
                  </a:lnTo>
                  <a:lnTo>
                    <a:pt x="17667" y="19127"/>
                  </a:lnTo>
                  <a:lnTo>
                    <a:pt x="16845" y="19775"/>
                  </a:lnTo>
                  <a:lnTo>
                    <a:pt x="15965" y="20305"/>
                  </a:lnTo>
                  <a:lnTo>
                    <a:pt x="15026" y="20775"/>
                  </a:lnTo>
                  <a:lnTo>
                    <a:pt x="14086" y="21129"/>
                  </a:lnTo>
                  <a:lnTo>
                    <a:pt x="12971" y="21364"/>
                  </a:lnTo>
                  <a:lnTo>
                    <a:pt x="11915" y="21600"/>
                  </a:lnTo>
                  <a:lnTo>
                    <a:pt x="10800" y="21600"/>
                  </a:lnTo>
                  <a:lnTo>
                    <a:pt x="10800" y="21600"/>
                  </a:lnTo>
                  <a:lnTo>
                    <a:pt x="9684" y="21600"/>
                  </a:lnTo>
                  <a:lnTo>
                    <a:pt x="8628" y="21364"/>
                  </a:lnTo>
                  <a:lnTo>
                    <a:pt x="7571" y="21129"/>
                  </a:lnTo>
                  <a:lnTo>
                    <a:pt x="6632" y="20775"/>
                  </a:lnTo>
                  <a:lnTo>
                    <a:pt x="5634" y="20305"/>
                  </a:lnTo>
                  <a:lnTo>
                    <a:pt x="4754" y="19775"/>
                  </a:lnTo>
                  <a:lnTo>
                    <a:pt x="3932" y="19127"/>
                  </a:lnTo>
                  <a:lnTo>
                    <a:pt x="3169" y="18421"/>
                  </a:lnTo>
                  <a:lnTo>
                    <a:pt x="2523" y="17656"/>
                  </a:lnTo>
                  <a:lnTo>
                    <a:pt x="1819" y="16832"/>
                  </a:lnTo>
                  <a:lnTo>
                    <a:pt x="1291" y="15949"/>
                  </a:lnTo>
                  <a:lnTo>
                    <a:pt x="821" y="15007"/>
                  </a:lnTo>
                  <a:lnTo>
                    <a:pt x="469" y="14007"/>
                  </a:lnTo>
                  <a:lnTo>
                    <a:pt x="234" y="13006"/>
                  </a:lnTo>
                  <a:lnTo>
                    <a:pt x="58" y="11888"/>
                  </a:lnTo>
                  <a:lnTo>
                    <a:pt x="0" y="10770"/>
                  </a:lnTo>
                  <a:lnTo>
                    <a:pt x="0" y="10770"/>
                  </a:lnTo>
                  <a:lnTo>
                    <a:pt x="58" y="9711"/>
                  </a:lnTo>
                  <a:lnTo>
                    <a:pt x="234" y="8592"/>
                  </a:lnTo>
                  <a:lnTo>
                    <a:pt x="469" y="7592"/>
                  </a:lnTo>
                  <a:lnTo>
                    <a:pt x="821" y="6532"/>
                  </a:lnTo>
                  <a:lnTo>
                    <a:pt x="1291" y="5649"/>
                  </a:lnTo>
                  <a:lnTo>
                    <a:pt x="1819" y="4767"/>
                  </a:lnTo>
                  <a:lnTo>
                    <a:pt x="2523" y="3943"/>
                  </a:lnTo>
                  <a:lnTo>
                    <a:pt x="3169" y="3177"/>
                  </a:lnTo>
                  <a:lnTo>
                    <a:pt x="3932" y="2412"/>
                  </a:lnTo>
                  <a:lnTo>
                    <a:pt x="4754" y="1824"/>
                  </a:lnTo>
                  <a:lnTo>
                    <a:pt x="5634" y="1294"/>
                  </a:lnTo>
                  <a:lnTo>
                    <a:pt x="6632" y="764"/>
                  </a:lnTo>
                  <a:lnTo>
                    <a:pt x="7571" y="411"/>
                  </a:lnTo>
                  <a:lnTo>
                    <a:pt x="8628" y="176"/>
                  </a:lnTo>
                  <a:lnTo>
                    <a:pt x="9684" y="0"/>
                  </a:lnTo>
                  <a:lnTo>
                    <a:pt x="10800" y="0"/>
                  </a:lnTo>
                  <a:lnTo>
                    <a:pt x="10800" y="0"/>
                  </a:lnTo>
                  <a:lnTo>
                    <a:pt x="11915" y="0"/>
                  </a:lnTo>
                  <a:lnTo>
                    <a:pt x="12971" y="176"/>
                  </a:lnTo>
                  <a:lnTo>
                    <a:pt x="14086" y="411"/>
                  </a:lnTo>
                  <a:lnTo>
                    <a:pt x="15026" y="764"/>
                  </a:lnTo>
                  <a:lnTo>
                    <a:pt x="15965" y="1294"/>
                  </a:lnTo>
                  <a:lnTo>
                    <a:pt x="16845" y="1824"/>
                  </a:lnTo>
                  <a:lnTo>
                    <a:pt x="17667" y="2412"/>
                  </a:lnTo>
                  <a:lnTo>
                    <a:pt x="18430" y="3177"/>
                  </a:lnTo>
                  <a:lnTo>
                    <a:pt x="19134" y="3943"/>
                  </a:lnTo>
                  <a:lnTo>
                    <a:pt x="19780" y="4767"/>
                  </a:lnTo>
                  <a:lnTo>
                    <a:pt x="20367" y="5649"/>
                  </a:lnTo>
                  <a:lnTo>
                    <a:pt x="20778" y="6532"/>
                  </a:lnTo>
                  <a:lnTo>
                    <a:pt x="21189" y="7592"/>
                  </a:lnTo>
                  <a:lnTo>
                    <a:pt x="21423" y="8592"/>
                  </a:lnTo>
                  <a:lnTo>
                    <a:pt x="21600" y="9711"/>
                  </a:lnTo>
                  <a:lnTo>
                    <a:pt x="21600" y="10770"/>
                  </a:lnTo>
                  <a:lnTo>
                    <a:pt x="21600" y="10770"/>
                  </a:lnTo>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54" name="未知"/>
            <p:cNvSpPr>
              <a:spLocks/>
            </p:cNvSpPr>
            <p:nvPr/>
          </p:nvSpPr>
          <p:spPr bwMode="auto">
            <a:xfrm>
              <a:off x="286" y="288"/>
              <a:ext cx="544" cy="544"/>
            </a:xfrm>
            <a:custGeom>
              <a:avLst/>
              <a:gdLst>
                <a:gd name="T0" fmla="*/ 21600 w 21600"/>
                <a:gd name="T1" fmla="*/ 10709 h 21600"/>
                <a:gd name="T2" fmla="*/ 21329 w 21600"/>
                <a:gd name="T3" fmla="*/ 12869 h 21600"/>
                <a:gd name="T4" fmla="*/ 20789 w 21600"/>
                <a:gd name="T5" fmla="*/ 14939 h 21600"/>
                <a:gd name="T6" fmla="*/ 19709 w 21600"/>
                <a:gd name="T7" fmla="*/ 16739 h 21600"/>
                <a:gd name="T8" fmla="*/ 18359 w 21600"/>
                <a:gd name="T9" fmla="*/ 18449 h 21600"/>
                <a:gd name="T10" fmla="*/ 16829 w 21600"/>
                <a:gd name="T11" fmla="*/ 19709 h 21600"/>
                <a:gd name="T12" fmla="*/ 15029 w 21600"/>
                <a:gd name="T13" fmla="*/ 20699 h 21600"/>
                <a:gd name="T14" fmla="*/ 12959 w 21600"/>
                <a:gd name="T15" fmla="*/ 21329 h 21600"/>
                <a:gd name="T16" fmla="*/ 10709 w 21600"/>
                <a:gd name="T17" fmla="*/ 21600 h 21600"/>
                <a:gd name="T18" fmla="*/ 9629 w 21600"/>
                <a:gd name="T19" fmla="*/ 21509 h 21600"/>
                <a:gd name="T20" fmla="*/ 7559 w 21600"/>
                <a:gd name="T21" fmla="*/ 21059 h 21600"/>
                <a:gd name="T22" fmla="*/ 5669 w 21600"/>
                <a:gd name="T23" fmla="*/ 20339 h 21600"/>
                <a:gd name="T24" fmla="*/ 3869 w 21600"/>
                <a:gd name="T25" fmla="*/ 18989 h 21600"/>
                <a:gd name="T26" fmla="*/ 2429 w 21600"/>
                <a:gd name="T27" fmla="*/ 17550 h 21600"/>
                <a:gd name="T28" fmla="*/ 1169 w 21600"/>
                <a:gd name="T29" fmla="*/ 15839 h 21600"/>
                <a:gd name="T30" fmla="*/ 449 w 21600"/>
                <a:gd name="T31" fmla="*/ 13949 h 21600"/>
                <a:gd name="T32" fmla="*/ 0 w 21600"/>
                <a:gd name="T33" fmla="*/ 11789 h 21600"/>
                <a:gd name="T34" fmla="*/ 0 w 21600"/>
                <a:gd name="T35" fmla="*/ 10709 h 21600"/>
                <a:gd name="T36" fmla="*/ 179 w 21600"/>
                <a:gd name="T37" fmla="*/ 8549 h 21600"/>
                <a:gd name="T38" fmla="*/ 719 w 21600"/>
                <a:gd name="T39" fmla="*/ 6479 h 21600"/>
                <a:gd name="T40" fmla="*/ 1889 w 21600"/>
                <a:gd name="T41" fmla="*/ 4679 h 21600"/>
                <a:gd name="T42" fmla="*/ 3149 w 21600"/>
                <a:gd name="T43" fmla="*/ 3059 h 21600"/>
                <a:gd name="T44" fmla="*/ 4769 w 21600"/>
                <a:gd name="T45" fmla="*/ 1799 h 21600"/>
                <a:gd name="T46" fmla="*/ 6479 w 21600"/>
                <a:gd name="T47" fmla="*/ 719 h 21600"/>
                <a:gd name="T48" fmla="*/ 8639 w 21600"/>
                <a:gd name="T49" fmla="*/ 179 h 21600"/>
                <a:gd name="T50" fmla="*/ 10709 w 21600"/>
                <a:gd name="T51" fmla="*/ 0 h 21600"/>
                <a:gd name="T52" fmla="*/ 11879 w 21600"/>
                <a:gd name="T53" fmla="*/ 0 h 21600"/>
                <a:gd name="T54" fmla="*/ 13949 w 21600"/>
                <a:gd name="T55" fmla="*/ 359 h 21600"/>
                <a:gd name="T56" fmla="*/ 15929 w 21600"/>
                <a:gd name="T57" fmla="*/ 1169 h 21600"/>
                <a:gd name="T58" fmla="*/ 17729 w 21600"/>
                <a:gd name="T59" fmla="*/ 2429 h 21600"/>
                <a:gd name="T60" fmla="*/ 19079 w 21600"/>
                <a:gd name="T61" fmla="*/ 3779 h 21600"/>
                <a:gd name="T62" fmla="*/ 20250 w 21600"/>
                <a:gd name="T63" fmla="*/ 5489 h 21600"/>
                <a:gd name="T64" fmla="*/ 21059 w 21600"/>
                <a:gd name="T65" fmla="*/ 7469 h 21600"/>
                <a:gd name="T66" fmla="*/ 21600 w 21600"/>
                <a:gd name="T67" fmla="*/ 9629 h 21600"/>
                <a:gd name="T68" fmla="*/ 21600 w 21600"/>
                <a:gd name="T69" fmla="*/ 10709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709"/>
                  </a:moveTo>
                  <a:lnTo>
                    <a:pt x="21600" y="10709"/>
                  </a:lnTo>
                  <a:lnTo>
                    <a:pt x="21600" y="11789"/>
                  </a:lnTo>
                  <a:lnTo>
                    <a:pt x="21329" y="12869"/>
                  </a:lnTo>
                  <a:lnTo>
                    <a:pt x="21059" y="13949"/>
                  </a:lnTo>
                  <a:lnTo>
                    <a:pt x="20789" y="14939"/>
                  </a:lnTo>
                  <a:lnTo>
                    <a:pt x="20250" y="15839"/>
                  </a:lnTo>
                  <a:lnTo>
                    <a:pt x="19709" y="16739"/>
                  </a:lnTo>
                  <a:lnTo>
                    <a:pt x="19079" y="17550"/>
                  </a:lnTo>
                  <a:lnTo>
                    <a:pt x="18359" y="18449"/>
                  </a:lnTo>
                  <a:lnTo>
                    <a:pt x="17729" y="18989"/>
                  </a:lnTo>
                  <a:lnTo>
                    <a:pt x="16829" y="19709"/>
                  </a:lnTo>
                  <a:lnTo>
                    <a:pt x="15929" y="20339"/>
                  </a:lnTo>
                  <a:lnTo>
                    <a:pt x="15029" y="20699"/>
                  </a:lnTo>
                  <a:lnTo>
                    <a:pt x="13949" y="21059"/>
                  </a:lnTo>
                  <a:lnTo>
                    <a:pt x="12959" y="21329"/>
                  </a:lnTo>
                  <a:lnTo>
                    <a:pt x="11879" y="21509"/>
                  </a:lnTo>
                  <a:lnTo>
                    <a:pt x="10709" y="21600"/>
                  </a:lnTo>
                  <a:lnTo>
                    <a:pt x="10709" y="21600"/>
                  </a:lnTo>
                  <a:lnTo>
                    <a:pt x="9629" y="21509"/>
                  </a:lnTo>
                  <a:lnTo>
                    <a:pt x="8639" y="21329"/>
                  </a:lnTo>
                  <a:lnTo>
                    <a:pt x="7559" y="21059"/>
                  </a:lnTo>
                  <a:lnTo>
                    <a:pt x="6479" y="20699"/>
                  </a:lnTo>
                  <a:lnTo>
                    <a:pt x="5669" y="20339"/>
                  </a:lnTo>
                  <a:lnTo>
                    <a:pt x="4769" y="19709"/>
                  </a:lnTo>
                  <a:lnTo>
                    <a:pt x="3869" y="18989"/>
                  </a:lnTo>
                  <a:lnTo>
                    <a:pt x="3149" y="18449"/>
                  </a:lnTo>
                  <a:lnTo>
                    <a:pt x="2429" y="17550"/>
                  </a:lnTo>
                  <a:lnTo>
                    <a:pt x="1889" y="16739"/>
                  </a:lnTo>
                  <a:lnTo>
                    <a:pt x="1169" y="15839"/>
                  </a:lnTo>
                  <a:lnTo>
                    <a:pt x="719" y="14939"/>
                  </a:lnTo>
                  <a:lnTo>
                    <a:pt x="449" y="13949"/>
                  </a:lnTo>
                  <a:lnTo>
                    <a:pt x="179" y="12869"/>
                  </a:lnTo>
                  <a:lnTo>
                    <a:pt x="0" y="11789"/>
                  </a:lnTo>
                  <a:lnTo>
                    <a:pt x="0" y="10709"/>
                  </a:lnTo>
                  <a:lnTo>
                    <a:pt x="0" y="10709"/>
                  </a:lnTo>
                  <a:lnTo>
                    <a:pt x="0" y="9629"/>
                  </a:lnTo>
                  <a:lnTo>
                    <a:pt x="179" y="8549"/>
                  </a:lnTo>
                  <a:lnTo>
                    <a:pt x="449" y="7469"/>
                  </a:lnTo>
                  <a:lnTo>
                    <a:pt x="719" y="6479"/>
                  </a:lnTo>
                  <a:lnTo>
                    <a:pt x="1169" y="5489"/>
                  </a:lnTo>
                  <a:lnTo>
                    <a:pt x="1889" y="4679"/>
                  </a:lnTo>
                  <a:lnTo>
                    <a:pt x="2429" y="3779"/>
                  </a:lnTo>
                  <a:lnTo>
                    <a:pt x="3149" y="3059"/>
                  </a:lnTo>
                  <a:lnTo>
                    <a:pt x="3869" y="2429"/>
                  </a:lnTo>
                  <a:lnTo>
                    <a:pt x="4769" y="1799"/>
                  </a:lnTo>
                  <a:lnTo>
                    <a:pt x="5669" y="1169"/>
                  </a:lnTo>
                  <a:lnTo>
                    <a:pt x="6479" y="719"/>
                  </a:lnTo>
                  <a:lnTo>
                    <a:pt x="7559" y="359"/>
                  </a:lnTo>
                  <a:lnTo>
                    <a:pt x="8639" y="179"/>
                  </a:lnTo>
                  <a:lnTo>
                    <a:pt x="9629" y="0"/>
                  </a:lnTo>
                  <a:lnTo>
                    <a:pt x="10709" y="0"/>
                  </a:lnTo>
                  <a:lnTo>
                    <a:pt x="10709" y="0"/>
                  </a:lnTo>
                  <a:lnTo>
                    <a:pt x="11879" y="0"/>
                  </a:lnTo>
                  <a:lnTo>
                    <a:pt x="12959" y="179"/>
                  </a:lnTo>
                  <a:lnTo>
                    <a:pt x="13949" y="359"/>
                  </a:lnTo>
                  <a:lnTo>
                    <a:pt x="15029" y="719"/>
                  </a:lnTo>
                  <a:lnTo>
                    <a:pt x="15929" y="1169"/>
                  </a:lnTo>
                  <a:lnTo>
                    <a:pt x="16829" y="1799"/>
                  </a:lnTo>
                  <a:lnTo>
                    <a:pt x="17729" y="2429"/>
                  </a:lnTo>
                  <a:lnTo>
                    <a:pt x="18359" y="3059"/>
                  </a:lnTo>
                  <a:lnTo>
                    <a:pt x="19079" y="3779"/>
                  </a:lnTo>
                  <a:lnTo>
                    <a:pt x="19709" y="4679"/>
                  </a:lnTo>
                  <a:lnTo>
                    <a:pt x="20250" y="5489"/>
                  </a:lnTo>
                  <a:lnTo>
                    <a:pt x="20789" y="6479"/>
                  </a:lnTo>
                  <a:lnTo>
                    <a:pt x="21059" y="7469"/>
                  </a:lnTo>
                  <a:lnTo>
                    <a:pt x="21329" y="8549"/>
                  </a:lnTo>
                  <a:lnTo>
                    <a:pt x="21600" y="9629"/>
                  </a:lnTo>
                  <a:lnTo>
                    <a:pt x="21600" y="10709"/>
                  </a:lnTo>
                  <a:lnTo>
                    <a:pt x="21600" y="10709"/>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grpSp>
      <p:grpSp>
        <p:nvGrpSpPr>
          <p:cNvPr id="2055" name="Group 7"/>
          <p:cNvGrpSpPr>
            <a:grpSpLocks/>
          </p:cNvGrpSpPr>
          <p:nvPr/>
        </p:nvGrpSpPr>
        <p:grpSpPr bwMode="auto">
          <a:xfrm>
            <a:off x="0" y="3175"/>
            <a:ext cx="1268413" cy="6846888"/>
            <a:chOff x="0" y="0"/>
            <a:chExt cx="756" cy="4075"/>
          </a:xfrm>
        </p:grpSpPr>
        <p:sp>
          <p:nvSpPr>
            <p:cNvPr id="2056" name="未知"/>
            <p:cNvSpPr>
              <a:spLocks/>
            </p:cNvSpPr>
            <p:nvPr/>
          </p:nvSpPr>
          <p:spPr bwMode="auto">
            <a:xfrm>
              <a:off x="3" y="3"/>
              <a:ext cx="574" cy="4072"/>
            </a:xfrm>
            <a:custGeom>
              <a:avLst/>
              <a:gdLst>
                <a:gd name="T0" fmla="*/ 14086 w 21600"/>
                <a:gd name="T1" fmla="*/ 11 h 21600"/>
                <a:gd name="T2" fmla="*/ 15367 w 21600"/>
                <a:gd name="T3" fmla="*/ 228 h 21600"/>
                <a:gd name="T4" fmla="*/ 16562 w 21600"/>
                <a:gd name="T5" fmla="*/ 504 h 21600"/>
                <a:gd name="T6" fmla="*/ 17416 w 21600"/>
                <a:gd name="T7" fmla="*/ 757 h 21600"/>
                <a:gd name="T8" fmla="*/ 18440 w 21600"/>
                <a:gd name="T9" fmla="*/ 1058 h 21600"/>
                <a:gd name="T10" fmla="*/ 19380 w 21600"/>
                <a:gd name="T11" fmla="*/ 1407 h 21600"/>
                <a:gd name="T12" fmla="*/ 20233 w 21600"/>
                <a:gd name="T13" fmla="*/ 1803 h 21600"/>
                <a:gd name="T14" fmla="*/ 20916 w 21600"/>
                <a:gd name="T15" fmla="*/ 2248 h 21600"/>
                <a:gd name="T16" fmla="*/ 21428 w 21600"/>
                <a:gd name="T17" fmla="*/ 2729 h 21600"/>
                <a:gd name="T18" fmla="*/ 21600 w 21600"/>
                <a:gd name="T19" fmla="*/ 3271 h 21600"/>
                <a:gd name="T20" fmla="*/ 21600 w 21600"/>
                <a:gd name="T21" fmla="*/ 3860 h 21600"/>
                <a:gd name="T22" fmla="*/ 21087 w 21600"/>
                <a:gd name="T23" fmla="*/ 4485 h 21600"/>
                <a:gd name="T24" fmla="*/ 20233 w 21600"/>
                <a:gd name="T25" fmla="*/ 5159 h 21600"/>
                <a:gd name="T26" fmla="*/ 18867 w 21600"/>
                <a:gd name="T27" fmla="*/ 5880 h 21600"/>
                <a:gd name="T28" fmla="*/ 18099 w 21600"/>
                <a:gd name="T29" fmla="*/ 6265 h 21600"/>
                <a:gd name="T30" fmla="*/ 14513 w 21600"/>
                <a:gd name="T31" fmla="*/ 7696 h 21600"/>
                <a:gd name="T32" fmla="*/ 11440 w 21600"/>
                <a:gd name="T33" fmla="*/ 8911 h 21600"/>
                <a:gd name="T34" fmla="*/ 9049 w 21600"/>
                <a:gd name="T35" fmla="*/ 9981 h 21600"/>
                <a:gd name="T36" fmla="*/ 8025 w 21600"/>
                <a:gd name="T37" fmla="*/ 10475 h 21600"/>
                <a:gd name="T38" fmla="*/ 7171 w 21600"/>
                <a:gd name="T39" fmla="*/ 10932 h 21600"/>
                <a:gd name="T40" fmla="*/ 6659 w 21600"/>
                <a:gd name="T41" fmla="*/ 11389 h 21600"/>
                <a:gd name="T42" fmla="*/ 6232 w 21600"/>
                <a:gd name="T43" fmla="*/ 11846 h 21600"/>
                <a:gd name="T44" fmla="*/ 6146 w 21600"/>
                <a:gd name="T45" fmla="*/ 12279 h 21600"/>
                <a:gd name="T46" fmla="*/ 6232 w 21600"/>
                <a:gd name="T47" fmla="*/ 12711 h 21600"/>
                <a:gd name="T48" fmla="*/ 6744 w 21600"/>
                <a:gd name="T49" fmla="*/ 13169 h 21600"/>
                <a:gd name="T50" fmla="*/ 7427 w 21600"/>
                <a:gd name="T51" fmla="*/ 13626 h 21600"/>
                <a:gd name="T52" fmla="*/ 8537 w 21600"/>
                <a:gd name="T53" fmla="*/ 14107 h 21600"/>
                <a:gd name="T54" fmla="*/ 9903 w 21600"/>
                <a:gd name="T55" fmla="*/ 14600 h 21600"/>
                <a:gd name="T56" fmla="*/ 12464 w 21600"/>
                <a:gd name="T57" fmla="*/ 15550 h 21600"/>
                <a:gd name="T58" fmla="*/ 14513 w 21600"/>
                <a:gd name="T59" fmla="*/ 16295 h 21600"/>
                <a:gd name="T60" fmla="*/ 16221 w 21600"/>
                <a:gd name="T61" fmla="*/ 16933 h 21600"/>
                <a:gd name="T62" fmla="*/ 17331 w 21600"/>
                <a:gd name="T63" fmla="*/ 17462 h 21600"/>
                <a:gd name="T64" fmla="*/ 18184 w 21600"/>
                <a:gd name="T65" fmla="*/ 17931 h 21600"/>
                <a:gd name="T66" fmla="*/ 18696 w 21600"/>
                <a:gd name="T67" fmla="*/ 18364 h 21600"/>
                <a:gd name="T68" fmla="*/ 19038 w 21600"/>
                <a:gd name="T69" fmla="*/ 18809 h 21600"/>
                <a:gd name="T70" fmla="*/ 19294 w 21600"/>
                <a:gd name="T71" fmla="*/ 19290 h 21600"/>
                <a:gd name="T72" fmla="*/ 19380 w 21600"/>
                <a:gd name="T73" fmla="*/ 19543 h 21600"/>
                <a:gd name="T74" fmla="*/ 19123 w 21600"/>
                <a:gd name="T75" fmla="*/ 20000 h 21600"/>
                <a:gd name="T76" fmla="*/ 18696 w 21600"/>
                <a:gd name="T77" fmla="*/ 20433 h 21600"/>
                <a:gd name="T78" fmla="*/ 17928 w 21600"/>
                <a:gd name="T79" fmla="*/ 20794 h 21600"/>
                <a:gd name="T80" fmla="*/ 17245 w 21600"/>
                <a:gd name="T81" fmla="*/ 21094 h 21600"/>
                <a:gd name="T82" fmla="*/ 16477 w 21600"/>
                <a:gd name="T83" fmla="*/ 21335 h 21600"/>
                <a:gd name="T84" fmla="*/ 15708 w 21600"/>
                <a:gd name="T85" fmla="*/ 21551 h 21600"/>
                <a:gd name="T86" fmla="*/ 0 w 21600"/>
                <a:gd name="T87" fmla="*/ 21587 h 21600"/>
                <a:gd name="T88" fmla="*/ 14086 w 21600"/>
                <a:gd name="T89" fmla="*/ 11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600" h="21600">
                  <a:moveTo>
                    <a:pt x="14086" y="11"/>
                  </a:moveTo>
                  <a:lnTo>
                    <a:pt x="14086" y="11"/>
                  </a:lnTo>
                  <a:lnTo>
                    <a:pt x="14599" y="95"/>
                  </a:lnTo>
                  <a:lnTo>
                    <a:pt x="15367" y="228"/>
                  </a:lnTo>
                  <a:lnTo>
                    <a:pt x="16050" y="408"/>
                  </a:lnTo>
                  <a:lnTo>
                    <a:pt x="16562" y="504"/>
                  </a:lnTo>
                  <a:lnTo>
                    <a:pt x="16989" y="625"/>
                  </a:lnTo>
                  <a:lnTo>
                    <a:pt x="17416" y="757"/>
                  </a:lnTo>
                  <a:lnTo>
                    <a:pt x="17928" y="889"/>
                  </a:lnTo>
                  <a:lnTo>
                    <a:pt x="18440" y="1058"/>
                  </a:lnTo>
                  <a:lnTo>
                    <a:pt x="18867" y="1238"/>
                  </a:lnTo>
                  <a:lnTo>
                    <a:pt x="19380" y="1407"/>
                  </a:lnTo>
                  <a:lnTo>
                    <a:pt x="19807" y="1599"/>
                  </a:lnTo>
                  <a:lnTo>
                    <a:pt x="20233" y="1803"/>
                  </a:lnTo>
                  <a:lnTo>
                    <a:pt x="20575" y="2020"/>
                  </a:lnTo>
                  <a:lnTo>
                    <a:pt x="20916" y="2248"/>
                  </a:lnTo>
                  <a:lnTo>
                    <a:pt x="21172" y="2477"/>
                  </a:lnTo>
                  <a:lnTo>
                    <a:pt x="21428" y="2729"/>
                  </a:lnTo>
                  <a:lnTo>
                    <a:pt x="21600" y="3006"/>
                  </a:lnTo>
                  <a:lnTo>
                    <a:pt x="21600" y="3271"/>
                  </a:lnTo>
                  <a:lnTo>
                    <a:pt x="21600" y="3559"/>
                  </a:lnTo>
                  <a:lnTo>
                    <a:pt x="21600" y="3860"/>
                  </a:lnTo>
                  <a:lnTo>
                    <a:pt x="21428" y="4173"/>
                  </a:lnTo>
                  <a:lnTo>
                    <a:pt x="21087" y="4485"/>
                  </a:lnTo>
                  <a:lnTo>
                    <a:pt x="20746" y="4822"/>
                  </a:lnTo>
                  <a:lnTo>
                    <a:pt x="20233" y="5159"/>
                  </a:lnTo>
                  <a:lnTo>
                    <a:pt x="19636" y="5519"/>
                  </a:lnTo>
                  <a:lnTo>
                    <a:pt x="18867" y="5880"/>
                  </a:lnTo>
                  <a:lnTo>
                    <a:pt x="18099" y="6265"/>
                  </a:lnTo>
                  <a:lnTo>
                    <a:pt x="18099" y="6265"/>
                  </a:lnTo>
                  <a:lnTo>
                    <a:pt x="16221" y="6999"/>
                  </a:lnTo>
                  <a:lnTo>
                    <a:pt x="14513" y="7696"/>
                  </a:lnTo>
                  <a:lnTo>
                    <a:pt x="12976" y="8310"/>
                  </a:lnTo>
                  <a:lnTo>
                    <a:pt x="11440" y="8911"/>
                  </a:lnTo>
                  <a:lnTo>
                    <a:pt x="10244" y="9452"/>
                  </a:lnTo>
                  <a:lnTo>
                    <a:pt x="9049" y="9981"/>
                  </a:lnTo>
                  <a:lnTo>
                    <a:pt x="8537" y="10234"/>
                  </a:lnTo>
                  <a:lnTo>
                    <a:pt x="8025" y="10475"/>
                  </a:lnTo>
                  <a:lnTo>
                    <a:pt x="7598" y="10715"/>
                  </a:lnTo>
                  <a:lnTo>
                    <a:pt x="7171" y="10932"/>
                  </a:lnTo>
                  <a:lnTo>
                    <a:pt x="6829" y="11160"/>
                  </a:lnTo>
                  <a:lnTo>
                    <a:pt x="6659" y="11389"/>
                  </a:lnTo>
                  <a:lnTo>
                    <a:pt x="6402" y="11617"/>
                  </a:lnTo>
                  <a:lnTo>
                    <a:pt x="6232" y="11846"/>
                  </a:lnTo>
                  <a:lnTo>
                    <a:pt x="6146" y="12062"/>
                  </a:lnTo>
                  <a:lnTo>
                    <a:pt x="6146" y="12279"/>
                  </a:lnTo>
                  <a:lnTo>
                    <a:pt x="6146" y="12507"/>
                  </a:lnTo>
                  <a:lnTo>
                    <a:pt x="6232" y="12711"/>
                  </a:lnTo>
                  <a:lnTo>
                    <a:pt x="6488" y="12940"/>
                  </a:lnTo>
                  <a:lnTo>
                    <a:pt x="6744" y="13169"/>
                  </a:lnTo>
                  <a:lnTo>
                    <a:pt x="7085" y="13397"/>
                  </a:lnTo>
                  <a:lnTo>
                    <a:pt x="7427" y="13626"/>
                  </a:lnTo>
                  <a:lnTo>
                    <a:pt x="7939" y="13866"/>
                  </a:lnTo>
                  <a:lnTo>
                    <a:pt x="8537" y="14107"/>
                  </a:lnTo>
                  <a:lnTo>
                    <a:pt x="9049" y="14347"/>
                  </a:lnTo>
                  <a:lnTo>
                    <a:pt x="9903" y="14600"/>
                  </a:lnTo>
                  <a:lnTo>
                    <a:pt x="9903" y="14600"/>
                  </a:lnTo>
                  <a:lnTo>
                    <a:pt x="12464" y="15550"/>
                  </a:lnTo>
                  <a:lnTo>
                    <a:pt x="13574" y="15935"/>
                  </a:lnTo>
                  <a:lnTo>
                    <a:pt x="14513" y="16295"/>
                  </a:lnTo>
                  <a:lnTo>
                    <a:pt x="15452" y="16620"/>
                  </a:lnTo>
                  <a:lnTo>
                    <a:pt x="16221" y="16933"/>
                  </a:lnTo>
                  <a:lnTo>
                    <a:pt x="16904" y="17210"/>
                  </a:lnTo>
                  <a:lnTo>
                    <a:pt x="17331" y="17462"/>
                  </a:lnTo>
                  <a:lnTo>
                    <a:pt x="17843" y="17703"/>
                  </a:lnTo>
                  <a:lnTo>
                    <a:pt x="18184" y="17931"/>
                  </a:lnTo>
                  <a:lnTo>
                    <a:pt x="18526" y="18148"/>
                  </a:lnTo>
                  <a:lnTo>
                    <a:pt x="18696" y="18364"/>
                  </a:lnTo>
                  <a:lnTo>
                    <a:pt x="18953" y="18581"/>
                  </a:lnTo>
                  <a:lnTo>
                    <a:pt x="19038" y="18809"/>
                  </a:lnTo>
                  <a:lnTo>
                    <a:pt x="19209" y="19038"/>
                  </a:lnTo>
                  <a:lnTo>
                    <a:pt x="19294" y="19290"/>
                  </a:lnTo>
                  <a:lnTo>
                    <a:pt x="19294" y="19290"/>
                  </a:lnTo>
                  <a:lnTo>
                    <a:pt x="19380" y="19543"/>
                  </a:lnTo>
                  <a:lnTo>
                    <a:pt x="19294" y="19783"/>
                  </a:lnTo>
                  <a:lnTo>
                    <a:pt x="19123" y="20000"/>
                  </a:lnTo>
                  <a:lnTo>
                    <a:pt x="18953" y="20216"/>
                  </a:lnTo>
                  <a:lnTo>
                    <a:pt x="18696" y="20433"/>
                  </a:lnTo>
                  <a:lnTo>
                    <a:pt x="18355" y="20613"/>
                  </a:lnTo>
                  <a:lnTo>
                    <a:pt x="17928" y="20794"/>
                  </a:lnTo>
                  <a:lnTo>
                    <a:pt x="17501" y="20950"/>
                  </a:lnTo>
                  <a:lnTo>
                    <a:pt x="17245" y="21094"/>
                  </a:lnTo>
                  <a:lnTo>
                    <a:pt x="16818" y="21215"/>
                  </a:lnTo>
                  <a:lnTo>
                    <a:pt x="16477" y="21335"/>
                  </a:lnTo>
                  <a:lnTo>
                    <a:pt x="16135" y="21407"/>
                  </a:lnTo>
                  <a:lnTo>
                    <a:pt x="15708" y="21551"/>
                  </a:lnTo>
                  <a:lnTo>
                    <a:pt x="15452" y="21600"/>
                  </a:lnTo>
                  <a:lnTo>
                    <a:pt x="0" y="21587"/>
                  </a:lnTo>
                  <a:lnTo>
                    <a:pt x="85" y="0"/>
                  </a:lnTo>
                  <a:lnTo>
                    <a:pt x="14086" y="11"/>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57" name="未知"/>
            <p:cNvSpPr>
              <a:spLocks/>
            </p:cNvSpPr>
            <p:nvPr/>
          </p:nvSpPr>
          <p:spPr bwMode="auto">
            <a:xfrm>
              <a:off x="0" y="0"/>
              <a:ext cx="468" cy="4075"/>
            </a:xfrm>
            <a:custGeom>
              <a:avLst/>
              <a:gdLst>
                <a:gd name="T0" fmla="*/ 9391 w 21600"/>
                <a:gd name="T1" fmla="*/ 0 h 21600"/>
                <a:gd name="T2" fmla="*/ 10852 w 21600"/>
                <a:gd name="T3" fmla="*/ 108 h 21600"/>
                <a:gd name="T4" fmla="*/ 12730 w 21600"/>
                <a:gd name="T5" fmla="*/ 360 h 21600"/>
                <a:gd name="T6" fmla="*/ 13982 w 21600"/>
                <a:gd name="T7" fmla="*/ 528 h 21600"/>
                <a:gd name="T8" fmla="*/ 15130 w 21600"/>
                <a:gd name="T9" fmla="*/ 745 h 21600"/>
                <a:gd name="T10" fmla="*/ 16486 w 21600"/>
                <a:gd name="T11" fmla="*/ 985 h 21600"/>
                <a:gd name="T12" fmla="*/ 17738 w 21600"/>
                <a:gd name="T13" fmla="*/ 1273 h 21600"/>
                <a:gd name="T14" fmla="*/ 18782 w 21600"/>
                <a:gd name="T15" fmla="*/ 1610 h 21600"/>
                <a:gd name="T16" fmla="*/ 19930 w 21600"/>
                <a:gd name="T17" fmla="*/ 1983 h 21600"/>
                <a:gd name="T18" fmla="*/ 20660 w 21600"/>
                <a:gd name="T19" fmla="*/ 2403 h 21600"/>
                <a:gd name="T20" fmla="*/ 21286 w 21600"/>
                <a:gd name="T21" fmla="*/ 2872 h 21600"/>
                <a:gd name="T22" fmla="*/ 21600 w 21600"/>
                <a:gd name="T23" fmla="*/ 3389 h 21600"/>
                <a:gd name="T24" fmla="*/ 21600 w 21600"/>
                <a:gd name="T25" fmla="*/ 3954 h 21600"/>
                <a:gd name="T26" fmla="*/ 21078 w 21600"/>
                <a:gd name="T27" fmla="*/ 4579 h 21600"/>
                <a:gd name="T28" fmla="*/ 20869 w 21600"/>
                <a:gd name="T29" fmla="*/ 4903 h 21600"/>
                <a:gd name="T30" fmla="*/ 20034 w 21600"/>
                <a:gd name="T31" fmla="*/ 5492 h 21600"/>
                <a:gd name="T32" fmla="*/ 19199 w 21600"/>
                <a:gd name="T33" fmla="*/ 6009 h 21600"/>
                <a:gd name="T34" fmla="*/ 18156 w 21600"/>
                <a:gd name="T35" fmla="*/ 6490 h 21600"/>
                <a:gd name="T36" fmla="*/ 16695 w 21600"/>
                <a:gd name="T37" fmla="*/ 7139 h 21600"/>
                <a:gd name="T38" fmla="*/ 13564 w 21600"/>
                <a:gd name="T39" fmla="*/ 8281 h 21600"/>
                <a:gd name="T40" fmla="*/ 12312 w 21600"/>
                <a:gd name="T41" fmla="*/ 8846 h 21600"/>
                <a:gd name="T42" fmla="*/ 11477 w 21600"/>
                <a:gd name="T43" fmla="*/ 9231 h 21600"/>
                <a:gd name="T44" fmla="*/ 10852 w 21600"/>
                <a:gd name="T45" fmla="*/ 9639 h 21600"/>
                <a:gd name="T46" fmla="*/ 10434 w 21600"/>
                <a:gd name="T47" fmla="*/ 10096 h 21600"/>
                <a:gd name="T48" fmla="*/ 10121 w 21600"/>
                <a:gd name="T49" fmla="*/ 10601 h 21600"/>
                <a:gd name="T50" fmla="*/ 9912 w 21600"/>
                <a:gd name="T51" fmla="*/ 11130 h 21600"/>
                <a:gd name="T52" fmla="*/ 10121 w 21600"/>
                <a:gd name="T53" fmla="*/ 11743 h 21600"/>
                <a:gd name="T54" fmla="*/ 10225 w 21600"/>
                <a:gd name="T55" fmla="*/ 12080 h 21600"/>
                <a:gd name="T56" fmla="*/ 10747 w 21600"/>
                <a:gd name="T57" fmla="*/ 12729 h 21600"/>
                <a:gd name="T58" fmla="*/ 11165 w 21600"/>
                <a:gd name="T59" fmla="*/ 13329 h 21600"/>
                <a:gd name="T60" fmla="*/ 11999 w 21600"/>
                <a:gd name="T61" fmla="*/ 13871 h 21600"/>
                <a:gd name="T62" fmla="*/ 12730 w 21600"/>
                <a:gd name="T63" fmla="*/ 14363 h 21600"/>
                <a:gd name="T64" fmla="*/ 14504 w 21600"/>
                <a:gd name="T65" fmla="*/ 15241 h 21600"/>
                <a:gd name="T66" fmla="*/ 16278 w 21600"/>
                <a:gd name="T67" fmla="*/ 15986 h 21600"/>
                <a:gd name="T68" fmla="*/ 17947 w 21600"/>
                <a:gd name="T69" fmla="*/ 16695 h 21600"/>
                <a:gd name="T70" fmla="*/ 18886 w 21600"/>
                <a:gd name="T71" fmla="*/ 17200 h 21600"/>
                <a:gd name="T72" fmla="*/ 19408 w 21600"/>
                <a:gd name="T73" fmla="*/ 17549 h 21600"/>
                <a:gd name="T74" fmla="*/ 19617 w 21600"/>
                <a:gd name="T75" fmla="*/ 17909 h 21600"/>
                <a:gd name="T76" fmla="*/ 19721 w 21600"/>
                <a:gd name="T77" fmla="*/ 18294 h 21600"/>
                <a:gd name="T78" fmla="*/ 19513 w 21600"/>
                <a:gd name="T79" fmla="*/ 18691 h 21600"/>
                <a:gd name="T80" fmla="*/ 19408 w 21600"/>
                <a:gd name="T81" fmla="*/ 18907 h 21600"/>
                <a:gd name="T82" fmla="*/ 18573 w 21600"/>
                <a:gd name="T83" fmla="*/ 19532 h 21600"/>
                <a:gd name="T84" fmla="*/ 17634 w 21600"/>
                <a:gd name="T85" fmla="*/ 20061 h 21600"/>
                <a:gd name="T86" fmla="*/ 16486 w 21600"/>
                <a:gd name="T87" fmla="*/ 20517 h 21600"/>
                <a:gd name="T88" fmla="*/ 15339 w 21600"/>
                <a:gd name="T89" fmla="*/ 20902 h 21600"/>
                <a:gd name="T90" fmla="*/ 14295 w 21600"/>
                <a:gd name="T91" fmla="*/ 21215 h 21600"/>
                <a:gd name="T92" fmla="*/ 12730 w 21600"/>
                <a:gd name="T93" fmla="*/ 21551 h 21600"/>
                <a:gd name="T94" fmla="*/ 0 w 21600"/>
                <a:gd name="T95" fmla="*/ 21587 h 21600"/>
                <a:gd name="T96" fmla="*/ 9391 w 21600"/>
                <a:gd name="T97"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00" h="21600">
                  <a:moveTo>
                    <a:pt x="9391" y="0"/>
                  </a:moveTo>
                  <a:lnTo>
                    <a:pt x="9391" y="0"/>
                  </a:lnTo>
                  <a:lnTo>
                    <a:pt x="10017" y="35"/>
                  </a:lnTo>
                  <a:lnTo>
                    <a:pt x="10852" y="108"/>
                  </a:lnTo>
                  <a:lnTo>
                    <a:pt x="11686" y="228"/>
                  </a:lnTo>
                  <a:lnTo>
                    <a:pt x="12730" y="360"/>
                  </a:lnTo>
                  <a:lnTo>
                    <a:pt x="13356" y="444"/>
                  </a:lnTo>
                  <a:lnTo>
                    <a:pt x="13982" y="528"/>
                  </a:lnTo>
                  <a:lnTo>
                    <a:pt x="14504" y="636"/>
                  </a:lnTo>
                  <a:lnTo>
                    <a:pt x="15130" y="745"/>
                  </a:lnTo>
                  <a:lnTo>
                    <a:pt x="15860" y="853"/>
                  </a:lnTo>
                  <a:lnTo>
                    <a:pt x="16486" y="985"/>
                  </a:lnTo>
                  <a:lnTo>
                    <a:pt x="17112" y="1117"/>
                  </a:lnTo>
                  <a:lnTo>
                    <a:pt x="17738" y="1273"/>
                  </a:lnTo>
                  <a:lnTo>
                    <a:pt x="18260" y="1442"/>
                  </a:lnTo>
                  <a:lnTo>
                    <a:pt x="18782" y="1610"/>
                  </a:lnTo>
                  <a:lnTo>
                    <a:pt x="19408" y="1790"/>
                  </a:lnTo>
                  <a:lnTo>
                    <a:pt x="19930" y="1983"/>
                  </a:lnTo>
                  <a:lnTo>
                    <a:pt x="20243" y="2187"/>
                  </a:lnTo>
                  <a:lnTo>
                    <a:pt x="20660" y="2403"/>
                  </a:lnTo>
                  <a:lnTo>
                    <a:pt x="20973" y="2632"/>
                  </a:lnTo>
                  <a:lnTo>
                    <a:pt x="21286" y="2872"/>
                  </a:lnTo>
                  <a:lnTo>
                    <a:pt x="21495" y="3112"/>
                  </a:lnTo>
                  <a:lnTo>
                    <a:pt x="21600" y="3389"/>
                  </a:lnTo>
                  <a:lnTo>
                    <a:pt x="21600" y="3666"/>
                  </a:lnTo>
                  <a:lnTo>
                    <a:pt x="21600" y="3954"/>
                  </a:lnTo>
                  <a:lnTo>
                    <a:pt x="21391" y="4266"/>
                  </a:lnTo>
                  <a:lnTo>
                    <a:pt x="21078" y="4579"/>
                  </a:lnTo>
                  <a:lnTo>
                    <a:pt x="21078" y="4579"/>
                  </a:lnTo>
                  <a:lnTo>
                    <a:pt x="20869" y="4903"/>
                  </a:lnTo>
                  <a:lnTo>
                    <a:pt x="20452" y="5204"/>
                  </a:lnTo>
                  <a:lnTo>
                    <a:pt x="20034" y="5492"/>
                  </a:lnTo>
                  <a:lnTo>
                    <a:pt x="19617" y="5745"/>
                  </a:lnTo>
                  <a:lnTo>
                    <a:pt x="19199" y="6009"/>
                  </a:lnTo>
                  <a:lnTo>
                    <a:pt x="18678" y="6262"/>
                  </a:lnTo>
                  <a:lnTo>
                    <a:pt x="18156" y="6490"/>
                  </a:lnTo>
                  <a:lnTo>
                    <a:pt x="17738" y="6719"/>
                  </a:lnTo>
                  <a:lnTo>
                    <a:pt x="16695" y="7139"/>
                  </a:lnTo>
                  <a:lnTo>
                    <a:pt x="15651" y="7524"/>
                  </a:lnTo>
                  <a:lnTo>
                    <a:pt x="13564" y="8281"/>
                  </a:lnTo>
                  <a:lnTo>
                    <a:pt x="12730" y="8654"/>
                  </a:lnTo>
                  <a:lnTo>
                    <a:pt x="12312" y="8846"/>
                  </a:lnTo>
                  <a:lnTo>
                    <a:pt x="11895" y="9026"/>
                  </a:lnTo>
                  <a:lnTo>
                    <a:pt x="11477" y="9231"/>
                  </a:lnTo>
                  <a:lnTo>
                    <a:pt x="11165" y="9435"/>
                  </a:lnTo>
                  <a:lnTo>
                    <a:pt x="10852" y="9639"/>
                  </a:lnTo>
                  <a:lnTo>
                    <a:pt x="10747" y="9856"/>
                  </a:lnTo>
                  <a:lnTo>
                    <a:pt x="10434" y="10096"/>
                  </a:lnTo>
                  <a:lnTo>
                    <a:pt x="10330" y="10336"/>
                  </a:lnTo>
                  <a:lnTo>
                    <a:pt x="10121" y="10601"/>
                  </a:lnTo>
                  <a:lnTo>
                    <a:pt x="9912" y="10841"/>
                  </a:lnTo>
                  <a:lnTo>
                    <a:pt x="9912" y="11130"/>
                  </a:lnTo>
                  <a:lnTo>
                    <a:pt x="9912" y="11430"/>
                  </a:lnTo>
                  <a:lnTo>
                    <a:pt x="10121" y="11743"/>
                  </a:lnTo>
                  <a:lnTo>
                    <a:pt x="10225" y="12080"/>
                  </a:lnTo>
                  <a:lnTo>
                    <a:pt x="10225" y="12080"/>
                  </a:lnTo>
                  <a:lnTo>
                    <a:pt x="10538" y="12416"/>
                  </a:lnTo>
                  <a:lnTo>
                    <a:pt x="10747" y="12729"/>
                  </a:lnTo>
                  <a:lnTo>
                    <a:pt x="10852" y="13053"/>
                  </a:lnTo>
                  <a:lnTo>
                    <a:pt x="11165" y="13329"/>
                  </a:lnTo>
                  <a:lnTo>
                    <a:pt x="11582" y="13618"/>
                  </a:lnTo>
                  <a:lnTo>
                    <a:pt x="11999" y="13871"/>
                  </a:lnTo>
                  <a:lnTo>
                    <a:pt x="12417" y="14123"/>
                  </a:lnTo>
                  <a:lnTo>
                    <a:pt x="12730" y="14363"/>
                  </a:lnTo>
                  <a:lnTo>
                    <a:pt x="13669" y="14820"/>
                  </a:lnTo>
                  <a:lnTo>
                    <a:pt x="14504" y="15241"/>
                  </a:lnTo>
                  <a:lnTo>
                    <a:pt x="15547" y="15625"/>
                  </a:lnTo>
                  <a:lnTo>
                    <a:pt x="16278" y="15986"/>
                  </a:lnTo>
                  <a:lnTo>
                    <a:pt x="17112" y="16346"/>
                  </a:lnTo>
                  <a:lnTo>
                    <a:pt x="17947" y="16695"/>
                  </a:lnTo>
                  <a:lnTo>
                    <a:pt x="18573" y="17032"/>
                  </a:lnTo>
                  <a:lnTo>
                    <a:pt x="18886" y="17200"/>
                  </a:lnTo>
                  <a:lnTo>
                    <a:pt x="19095" y="17368"/>
                  </a:lnTo>
                  <a:lnTo>
                    <a:pt x="19408" y="17549"/>
                  </a:lnTo>
                  <a:lnTo>
                    <a:pt x="19513" y="17729"/>
                  </a:lnTo>
                  <a:lnTo>
                    <a:pt x="19617" y="17909"/>
                  </a:lnTo>
                  <a:lnTo>
                    <a:pt x="19721" y="18102"/>
                  </a:lnTo>
                  <a:lnTo>
                    <a:pt x="19721" y="18294"/>
                  </a:lnTo>
                  <a:lnTo>
                    <a:pt x="19721" y="18486"/>
                  </a:lnTo>
                  <a:lnTo>
                    <a:pt x="19513" y="18691"/>
                  </a:lnTo>
                  <a:lnTo>
                    <a:pt x="19408" y="18907"/>
                  </a:lnTo>
                  <a:lnTo>
                    <a:pt x="19408" y="18907"/>
                  </a:lnTo>
                  <a:lnTo>
                    <a:pt x="18991" y="19220"/>
                  </a:lnTo>
                  <a:lnTo>
                    <a:pt x="18573" y="19532"/>
                  </a:lnTo>
                  <a:lnTo>
                    <a:pt x="18051" y="19796"/>
                  </a:lnTo>
                  <a:lnTo>
                    <a:pt x="17634" y="20061"/>
                  </a:lnTo>
                  <a:lnTo>
                    <a:pt x="17112" y="20301"/>
                  </a:lnTo>
                  <a:lnTo>
                    <a:pt x="16486" y="20517"/>
                  </a:lnTo>
                  <a:lnTo>
                    <a:pt x="15965" y="20722"/>
                  </a:lnTo>
                  <a:lnTo>
                    <a:pt x="15339" y="20902"/>
                  </a:lnTo>
                  <a:lnTo>
                    <a:pt x="14817" y="21058"/>
                  </a:lnTo>
                  <a:lnTo>
                    <a:pt x="14295" y="21215"/>
                  </a:lnTo>
                  <a:lnTo>
                    <a:pt x="13460" y="21419"/>
                  </a:lnTo>
                  <a:lnTo>
                    <a:pt x="12730" y="21551"/>
                  </a:lnTo>
                  <a:lnTo>
                    <a:pt x="12625" y="21600"/>
                  </a:lnTo>
                  <a:lnTo>
                    <a:pt x="0" y="21587"/>
                  </a:lnTo>
                  <a:lnTo>
                    <a:pt x="104" y="0"/>
                  </a:lnTo>
                  <a:lnTo>
                    <a:pt x="9391" y="0"/>
                  </a:lnTo>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58" name="未知"/>
            <p:cNvSpPr>
              <a:spLocks/>
            </p:cNvSpPr>
            <p:nvPr/>
          </p:nvSpPr>
          <p:spPr bwMode="auto">
            <a:xfrm>
              <a:off x="114" y="374"/>
              <a:ext cx="642" cy="640"/>
            </a:xfrm>
            <a:custGeom>
              <a:avLst/>
              <a:gdLst>
                <a:gd name="T0" fmla="*/ 21600 w 21600"/>
                <a:gd name="T1" fmla="*/ 10800 h 21600"/>
                <a:gd name="T2" fmla="*/ 21370 w 21600"/>
                <a:gd name="T3" fmla="*/ 13021 h 21600"/>
                <a:gd name="T4" fmla="*/ 20760 w 21600"/>
                <a:gd name="T5" fmla="*/ 15089 h 21600"/>
                <a:gd name="T6" fmla="*/ 19691 w 21600"/>
                <a:gd name="T7" fmla="*/ 16850 h 21600"/>
                <a:gd name="T8" fmla="*/ 18394 w 21600"/>
                <a:gd name="T9" fmla="*/ 18459 h 21600"/>
                <a:gd name="T10" fmla="*/ 16791 w 21600"/>
                <a:gd name="T11" fmla="*/ 19761 h 21600"/>
                <a:gd name="T12" fmla="*/ 15035 w 21600"/>
                <a:gd name="T13" fmla="*/ 20757 h 21600"/>
                <a:gd name="T14" fmla="*/ 12974 w 21600"/>
                <a:gd name="T15" fmla="*/ 21446 h 21600"/>
                <a:gd name="T16" fmla="*/ 10761 w 21600"/>
                <a:gd name="T17" fmla="*/ 21600 h 21600"/>
                <a:gd name="T18" fmla="*/ 9616 w 21600"/>
                <a:gd name="T19" fmla="*/ 21523 h 21600"/>
                <a:gd name="T20" fmla="*/ 7556 w 21600"/>
                <a:gd name="T21" fmla="*/ 21140 h 21600"/>
                <a:gd name="T22" fmla="*/ 5571 w 21600"/>
                <a:gd name="T23" fmla="*/ 20297 h 21600"/>
                <a:gd name="T24" fmla="*/ 3892 w 21600"/>
                <a:gd name="T25" fmla="*/ 19148 h 21600"/>
                <a:gd name="T26" fmla="*/ 2442 w 21600"/>
                <a:gd name="T27" fmla="*/ 17693 h 21600"/>
                <a:gd name="T28" fmla="*/ 1297 w 21600"/>
                <a:gd name="T29" fmla="*/ 15931 h 21600"/>
                <a:gd name="T30" fmla="*/ 457 w 21600"/>
                <a:gd name="T31" fmla="*/ 14016 h 21600"/>
                <a:gd name="T32" fmla="*/ 0 w 21600"/>
                <a:gd name="T33" fmla="*/ 11948 h 21600"/>
                <a:gd name="T34" fmla="*/ 0 w 21600"/>
                <a:gd name="T35" fmla="*/ 10800 h 21600"/>
                <a:gd name="T36" fmla="*/ 228 w 21600"/>
                <a:gd name="T37" fmla="*/ 8655 h 21600"/>
                <a:gd name="T38" fmla="*/ 839 w 21600"/>
                <a:gd name="T39" fmla="*/ 6587 h 21600"/>
                <a:gd name="T40" fmla="*/ 1755 w 21600"/>
                <a:gd name="T41" fmla="*/ 4748 h 21600"/>
                <a:gd name="T42" fmla="*/ 3129 w 21600"/>
                <a:gd name="T43" fmla="*/ 3140 h 21600"/>
                <a:gd name="T44" fmla="*/ 4731 w 21600"/>
                <a:gd name="T45" fmla="*/ 1838 h 21600"/>
                <a:gd name="T46" fmla="*/ 6563 w 21600"/>
                <a:gd name="T47" fmla="*/ 918 h 21600"/>
                <a:gd name="T48" fmla="*/ 8548 w 21600"/>
                <a:gd name="T49" fmla="*/ 229 h 21600"/>
                <a:gd name="T50" fmla="*/ 10761 w 21600"/>
                <a:gd name="T51" fmla="*/ 0 h 21600"/>
                <a:gd name="T52" fmla="*/ 11830 w 21600"/>
                <a:gd name="T53" fmla="*/ 0 h 21600"/>
                <a:gd name="T54" fmla="*/ 13967 w 21600"/>
                <a:gd name="T55" fmla="*/ 535 h 21600"/>
                <a:gd name="T56" fmla="*/ 15875 w 21600"/>
                <a:gd name="T57" fmla="*/ 1301 h 21600"/>
                <a:gd name="T58" fmla="*/ 17707 w 21600"/>
                <a:gd name="T59" fmla="*/ 2450 h 21600"/>
                <a:gd name="T60" fmla="*/ 19157 w 21600"/>
                <a:gd name="T61" fmla="*/ 3906 h 21600"/>
                <a:gd name="T62" fmla="*/ 20302 w 21600"/>
                <a:gd name="T63" fmla="*/ 5667 h 21600"/>
                <a:gd name="T64" fmla="*/ 21065 w 21600"/>
                <a:gd name="T65" fmla="*/ 7582 h 21600"/>
                <a:gd name="T66" fmla="*/ 21523 w 21600"/>
                <a:gd name="T67" fmla="*/ 9727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523" y="11948"/>
                  </a:lnTo>
                  <a:lnTo>
                    <a:pt x="21370" y="13021"/>
                  </a:lnTo>
                  <a:lnTo>
                    <a:pt x="21065" y="14016"/>
                  </a:lnTo>
                  <a:lnTo>
                    <a:pt x="20760" y="15089"/>
                  </a:lnTo>
                  <a:lnTo>
                    <a:pt x="20302" y="15931"/>
                  </a:lnTo>
                  <a:lnTo>
                    <a:pt x="19691" y="16850"/>
                  </a:lnTo>
                  <a:lnTo>
                    <a:pt x="19157" y="17693"/>
                  </a:lnTo>
                  <a:lnTo>
                    <a:pt x="18394" y="18459"/>
                  </a:lnTo>
                  <a:lnTo>
                    <a:pt x="17707" y="19148"/>
                  </a:lnTo>
                  <a:lnTo>
                    <a:pt x="16791" y="19761"/>
                  </a:lnTo>
                  <a:lnTo>
                    <a:pt x="15875" y="20297"/>
                  </a:lnTo>
                  <a:lnTo>
                    <a:pt x="15035" y="20757"/>
                  </a:lnTo>
                  <a:lnTo>
                    <a:pt x="13967" y="21140"/>
                  </a:lnTo>
                  <a:lnTo>
                    <a:pt x="12974" y="21446"/>
                  </a:lnTo>
                  <a:lnTo>
                    <a:pt x="11830" y="21523"/>
                  </a:lnTo>
                  <a:lnTo>
                    <a:pt x="10761" y="21600"/>
                  </a:lnTo>
                  <a:lnTo>
                    <a:pt x="10761" y="21600"/>
                  </a:lnTo>
                  <a:lnTo>
                    <a:pt x="9616" y="21523"/>
                  </a:lnTo>
                  <a:lnTo>
                    <a:pt x="8548" y="21446"/>
                  </a:lnTo>
                  <a:lnTo>
                    <a:pt x="7556" y="21140"/>
                  </a:lnTo>
                  <a:lnTo>
                    <a:pt x="6563" y="20757"/>
                  </a:lnTo>
                  <a:lnTo>
                    <a:pt x="5571" y="20297"/>
                  </a:lnTo>
                  <a:lnTo>
                    <a:pt x="4731" y="19761"/>
                  </a:lnTo>
                  <a:lnTo>
                    <a:pt x="3892" y="19148"/>
                  </a:lnTo>
                  <a:lnTo>
                    <a:pt x="3129" y="18459"/>
                  </a:lnTo>
                  <a:lnTo>
                    <a:pt x="2442" y="17693"/>
                  </a:lnTo>
                  <a:lnTo>
                    <a:pt x="1755" y="16850"/>
                  </a:lnTo>
                  <a:lnTo>
                    <a:pt x="1297" y="15931"/>
                  </a:lnTo>
                  <a:lnTo>
                    <a:pt x="839" y="15089"/>
                  </a:lnTo>
                  <a:lnTo>
                    <a:pt x="457" y="14016"/>
                  </a:lnTo>
                  <a:lnTo>
                    <a:pt x="228" y="13021"/>
                  </a:lnTo>
                  <a:lnTo>
                    <a:pt x="0" y="11948"/>
                  </a:lnTo>
                  <a:lnTo>
                    <a:pt x="0" y="10800"/>
                  </a:lnTo>
                  <a:lnTo>
                    <a:pt x="0" y="10800"/>
                  </a:lnTo>
                  <a:lnTo>
                    <a:pt x="0" y="9727"/>
                  </a:lnTo>
                  <a:lnTo>
                    <a:pt x="228" y="8655"/>
                  </a:lnTo>
                  <a:lnTo>
                    <a:pt x="457" y="7582"/>
                  </a:lnTo>
                  <a:lnTo>
                    <a:pt x="839" y="6587"/>
                  </a:lnTo>
                  <a:lnTo>
                    <a:pt x="1297" y="5667"/>
                  </a:lnTo>
                  <a:lnTo>
                    <a:pt x="1755" y="4748"/>
                  </a:lnTo>
                  <a:lnTo>
                    <a:pt x="2442" y="3906"/>
                  </a:lnTo>
                  <a:lnTo>
                    <a:pt x="3129" y="3140"/>
                  </a:lnTo>
                  <a:lnTo>
                    <a:pt x="3892" y="2450"/>
                  </a:lnTo>
                  <a:lnTo>
                    <a:pt x="4731" y="1838"/>
                  </a:lnTo>
                  <a:lnTo>
                    <a:pt x="5571" y="1301"/>
                  </a:lnTo>
                  <a:lnTo>
                    <a:pt x="6563" y="918"/>
                  </a:lnTo>
                  <a:lnTo>
                    <a:pt x="7556" y="535"/>
                  </a:lnTo>
                  <a:lnTo>
                    <a:pt x="8548" y="229"/>
                  </a:lnTo>
                  <a:lnTo>
                    <a:pt x="9616" y="0"/>
                  </a:lnTo>
                  <a:lnTo>
                    <a:pt x="10761" y="0"/>
                  </a:lnTo>
                  <a:lnTo>
                    <a:pt x="10761" y="0"/>
                  </a:lnTo>
                  <a:lnTo>
                    <a:pt x="11830" y="0"/>
                  </a:lnTo>
                  <a:lnTo>
                    <a:pt x="12974" y="229"/>
                  </a:lnTo>
                  <a:lnTo>
                    <a:pt x="13967" y="535"/>
                  </a:lnTo>
                  <a:lnTo>
                    <a:pt x="15035" y="918"/>
                  </a:lnTo>
                  <a:lnTo>
                    <a:pt x="15875" y="1301"/>
                  </a:lnTo>
                  <a:lnTo>
                    <a:pt x="16791" y="1838"/>
                  </a:lnTo>
                  <a:lnTo>
                    <a:pt x="17707" y="2450"/>
                  </a:lnTo>
                  <a:lnTo>
                    <a:pt x="18394" y="3140"/>
                  </a:lnTo>
                  <a:lnTo>
                    <a:pt x="19157" y="3906"/>
                  </a:lnTo>
                  <a:lnTo>
                    <a:pt x="19691" y="4748"/>
                  </a:lnTo>
                  <a:lnTo>
                    <a:pt x="20302" y="5667"/>
                  </a:lnTo>
                  <a:lnTo>
                    <a:pt x="20760" y="6587"/>
                  </a:lnTo>
                  <a:lnTo>
                    <a:pt x="21065" y="7582"/>
                  </a:lnTo>
                  <a:lnTo>
                    <a:pt x="21370" y="8655"/>
                  </a:lnTo>
                  <a:lnTo>
                    <a:pt x="21523" y="9727"/>
                  </a:lnTo>
                  <a:lnTo>
                    <a:pt x="21600" y="10800"/>
                  </a:lnTo>
                  <a:lnTo>
                    <a:pt x="21600" y="10800"/>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59" name="未知"/>
            <p:cNvSpPr>
              <a:spLocks/>
            </p:cNvSpPr>
            <p:nvPr/>
          </p:nvSpPr>
          <p:spPr bwMode="auto">
            <a:xfrm>
              <a:off x="196" y="454"/>
              <a:ext cx="479" cy="481"/>
            </a:xfrm>
            <a:custGeom>
              <a:avLst/>
              <a:gdLst>
                <a:gd name="T0" fmla="*/ 21600 w 21600"/>
                <a:gd name="T1" fmla="*/ 10800 h 21600"/>
                <a:gd name="T2" fmla="*/ 21394 w 21600"/>
                <a:gd name="T3" fmla="*/ 12939 h 21600"/>
                <a:gd name="T4" fmla="*/ 20678 w 21600"/>
                <a:gd name="T5" fmla="*/ 15079 h 21600"/>
                <a:gd name="T6" fmla="*/ 19757 w 21600"/>
                <a:gd name="T7" fmla="*/ 16811 h 21600"/>
                <a:gd name="T8" fmla="*/ 18426 w 21600"/>
                <a:gd name="T9" fmla="*/ 18441 h 21600"/>
                <a:gd name="T10" fmla="*/ 16788 w 21600"/>
                <a:gd name="T11" fmla="*/ 19765 h 21600"/>
                <a:gd name="T12" fmla="*/ 15048 w 21600"/>
                <a:gd name="T13" fmla="*/ 20784 h 21600"/>
                <a:gd name="T14" fmla="*/ 12898 w 21600"/>
                <a:gd name="T15" fmla="*/ 21395 h 21600"/>
                <a:gd name="T16" fmla="*/ 10748 w 21600"/>
                <a:gd name="T17" fmla="*/ 21600 h 21600"/>
                <a:gd name="T18" fmla="*/ 9622 w 21600"/>
                <a:gd name="T19" fmla="*/ 21600 h 21600"/>
                <a:gd name="T20" fmla="*/ 7575 w 21600"/>
                <a:gd name="T21" fmla="*/ 21192 h 21600"/>
                <a:gd name="T22" fmla="*/ 5630 w 21600"/>
                <a:gd name="T23" fmla="*/ 20275 h 21600"/>
                <a:gd name="T24" fmla="*/ 3787 w 21600"/>
                <a:gd name="T25" fmla="*/ 19154 h 21600"/>
                <a:gd name="T26" fmla="*/ 2354 w 21600"/>
                <a:gd name="T27" fmla="*/ 17727 h 21600"/>
                <a:gd name="T28" fmla="*/ 1330 w 21600"/>
                <a:gd name="T29" fmla="*/ 15995 h 21600"/>
                <a:gd name="T30" fmla="*/ 409 w 21600"/>
                <a:gd name="T31" fmla="*/ 14060 h 21600"/>
                <a:gd name="T32" fmla="*/ 0 w 21600"/>
                <a:gd name="T33" fmla="*/ 11920 h 21600"/>
                <a:gd name="T34" fmla="*/ 0 w 21600"/>
                <a:gd name="T35" fmla="*/ 10800 h 21600"/>
                <a:gd name="T36" fmla="*/ 204 w 21600"/>
                <a:gd name="T37" fmla="*/ 8660 h 21600"/>
                <a:gd name="T38" fmla="*/ 716 w 21600"/>
                <a:gd name="T39" fmla="*/ 6622 h 21600"/>
                <a:gd name="T40" fmla="*/ 1842 w 21600"/>
                <a:gd name="T41" fmla="*/ 4788 h 21600"/>
                <a:gd name="T42" fmla="*/ 3070 w 21600"/>
                <a:gd name="T43" fmla="*/ 3158 h 21600"/>
                <a:gd name="T44" fmla="*/ 4708 w 21600"/>
                <a:gd name="T45" fmla="*/ 1833 h 21600"/>
                <a:gd name="T46" fmla="*/ 6551 w 21600"/>
                <a:gd name="T47" fmla="*/ 815 h 21600"/>
                <a:gd name="T48" fmla="*/ 8598 w 21600"/>
                <a:gd name="T49" fmla="*/ 203 h 21600"/>
                <a:gd name="T50" fmla="*/ 10748 w 21600"/>
                <a:gd name="T51" fmla="*/ 0 h 21600"/>
                <a:gd name="T52" fmla="*/ 11874 w 21600"/>
                <a:gd name="T53" fmla="*/ 0 h 21600"/>
                <a:gd name="T54" fmla="*/ 13922 w 21600"/>
                <a:gd name="T55" fmla="*/ 509 h 21600"/>
                <a:gd name="T56" fmla="*/ 15867 w 21600"/>
                <a:gd name="T57" fmla="*/ 1426 h 21600"/>
                <a:gd name="T58" fmla="*/ 17607 w 21600"/>
                <a:gd name="T59" fmla="*/ 2445 h 21600"/>
                <a:gd name="T60" fmla="*/ 19040 w 21600"/>
                <a:gd name="T61" fmla="*/ 3871 h 21600"/>
                <a:gd name="T62" fmla="*/ 20269 w 21600"/>
                <a:gd name="T63" fmla="*/ 5705 h 21600"/>
                <a:gd name="T64" fmla="*/ 21088 w 21600"/>
                <a:gd name="T65" fmla="*/ 7641 h 21600"/>
                <a:gd name="T66" fmla="*/ 21600 w 21600"/>
                <a:gd name="T67" fmla="*/ 9679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600" y="11920"/>
                  </a:lnTo>
                  <a:lnTo>
                    <a:pt x="21394" y="12939"/>
                  </a:lnTo>
                  <a:lnTo>
                    <a:pt x="21088" y="14060"/>
                  </a:lnTo>
                  <a:lnTo>
                    <a:pt x="20678" y="15079"/>
                  </a:lnTo>
                  <a:lnTo>
                    <a:pt x="20269" y="15995"/>
                  </a:lnTo>
                  <a:lnTo>
                    <a:pt x="19757" y="16811"/>
                  </a:lnTo>
                  <a:lnTo>
                    <a:pt x="19040" y="17727"/>
                  </a:lnTo>
                  <a:lnTo>
                    <a:pt x="18426" y="18441"/>
                  </a:lnTo>
                  <a:lnTo>
                    <a:pt x="17607" y="19154"/>
                  </a:lnTo>
                  <a:lnTo>
                    <a:pt x="16788" y="19765"/>
                  </a:lnTo>
                  <a:lnTo>
                    <a:pt x="15867" y="20275"/>
                  </a:lnTo>
                  <a:lnTo>
                    <a:pt x="15048" y="20784"/>
                  </a:lnTo>
                  <a:lnTo>
                    <a:pt x="13922" y="21192"/>
                  </a:lnTo>
                  <a:lnTo>
                    <a:pt x="12898" y="21395"/>
                  </a:lnTo>
                  <a:lnTo>
                    <a:pt x="11874" y="21600"/>
                  </a:lnTo>
                  <a:lnTo>
                    <a:pt x="10748" y="21600"/>
                  </a:lnTo>
                  <a:lnTo>
                    <a:pt x="10748" y="21600"/>
                  </a:lnTo>
                  <a:lnTo>
                    <a:pt x="9622" y="21600"/>
                  </a:lnTo>
                  <a:lnTo>
                    <a:pt x="8598" y="21395"/>
                  </a:lnTo>
                  <a:lnTo>
                    <a:pt x="7575" y="21192"/>
                  </a:lnTo>
                  <a:lnTo>
                    <a:pt x="6551" y="20784"/>
                  </a:lnTo>
                  <a:lnTo>
                    <a:pt x="5630" y="20275"/>
                  </a:lnTo>
                  <a:lnTo>
                    <a:pt x="4708" y="19765"/>
                  </a:lnTo>
                  <a:lnTo>
                    <a:pt x="3787" y="19154"/>
                  </a:lnTo>
                  <a:lnTo>
                    <a:pt x="3070" y="18441"/>
                  </a:lnTo>
                  <a:lnTo>
                    <a:pt x="2354" y="17727"/>
                  </a:lnTo>
                  <a:lnTo>
                    <a:pt x="1842" y="16811"/>
                  </a:lnTo>
                  <a:lnTo>
                    <a:pt x="1330" y="15995"/>
                  </a:lnTo>
                  <a:lnTo>
                    <a:pt x="716" y="15079"/>
                  </a:lnTo>
                  <a:lnTo>
                    <a:pt x="409" y="14060"/>
                  </a:lnTo>
                  <a:lnTo>
                    <a:pt x="204" y="12939"/>
                  </a:lnTo>
                  <a:lnTo>
                    <a:pt x="0" y="11920"/>
                  </a:lnTo>
                  <a:lnTo>
                    <a:pt x="0" y="10800"/>
                  </a:lnTo>
                  <a:lnTo>
                    <a:pt x="0" y="10800"/>
                  </a:lnTo>
                  <a:lnTo>
                    <a:pt x="0" y="9679"/>
                  </a:lnTo>
                  <a:lnTo>
                    <a:pt x="204" y="8660"/>
                  </a:lnTo>
                  <a:lnTo>
                    <a:pt x="409" y="7641"/>
                  </a:lnTo>
                  <a:lnTo>
                    <a:pt x="716" y="6622"/>
                  </a:lnTo>
                  <a:lnTo>
                    <a:pt x="1330" y="5705"/>
                  </a:lnTo>
                  <a:lnTo>
                    <a:pt x="1842" y="4788"/>
                  </a:lnTo>
                  <a:lnTo>
                    <a:pt x="2354" y="3871"/>
                  </a:lnTo>
                  <a:lnTo>
                    <a:pt x="3070" y="3158"/>
                  </a:lnTo>
                  <a:lnTo>
                    <a:pt x="3787" y="2445"/>
                  </a:lnTo>
                  <a:lnTo>
                    <a:pt x="4708" y="1833"/>
                  </a:lnTo>
                  <a:lnTo>
                    <a:pt x="5630" y="1426"/>
                  </a:lnTo>
                  <a:lnTo>
                    <a:pt x="6551" y="815"/>
                  </a:lnTo>
                  <a:lnTo>
                    <a:pt x="7575" y="509"/>
                  </a:lnTo>
                  <a:lnTo>
                    <a:pt x="8598" y="203"/>
                  </a:lnTo>
                  <a:lnTo>
                    <a:pt x="9622" y="0"/>
                  </a:lnTo>
                  <a:lnTo>
                    <a:pt x="10748" y="0"/>
                  </a:lnTo>
                  <a:lnTo>
                    <a:pt x="10748" y="0"/>
                  </a:lnTo>
                  <a:lnTo>
                    <a:pt x="11874" y="0"/>
                  </a:lnTo>
                  <a:lnTo>
                    <a:pt x="12898" y="203"/>
                  </a:lnTo>
                  <a:lnTo>
                    <a:pt x="13922" y="509"/>
                  </a:lnTo>
                  <a:lnTo>
                    <a:pt x="15048" y="815"/>
                  </a:lnTo>
                  <a:lnTo>
                    <a:pt x="15867" y="1426"/>
                  </a:lnTo>
                  <a:lnTo>
                    <a:pt x="16788" y="1833"/>
                  </a:lnTo>
                  <a:lnTo>
                    <a:pt x="17607" y="2445"/>
                  </a:lnTo>
                  <a:lnTo>
                    <a:pt x="18426" y="3158"/>
                  </a:lnTo>
                  <a:lnTo>
                    <a:pt x="19040" y="3871"/>
                  </a:lnTo>
                  <a:lnTo>
                    <a:pt x="19757" y="4788"/>
                  </a:lnTo>
                  <a:lnTo>
                    <a:pt x="20269" y="5705"/>
                  </a:lnTo>
                  <a:lnTo>
                    <a:pt x="20678" y="6622"/>
                  </a:lnTo>
                  <a:lnTo>
                    <a:pt x="21088" y="7641"/>
                  </a:lnTo>
                  <a:lnTo>
                    <a:pt x="21394" y="8660"/>
                  </a:lnTo>
                  <a:lnTo>
                    <a:pt x="21600" y="9679"/>
                  </a:lnTo>
                  <a:lnTo>
                    <a:pt x="21600" y="10800"/>
                  </a:lnTo>
                  <a:lnTo>
                    <a:pt x="21600" y="10800"/>
                  </a:lnTo>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60" name="未知"/>
            <p:cNvSpPr>
              <a:spLocks/>
            </p:cNvSpPr>
            <p:nvPr/>
          </p:nvSpPr>
          <p:spPr bwMode="auto">
            <a:xfrm>
              <a:off x="280" y="538"/>
              <a:ext cx="313" cy="315"/>
            </a:xfrm>
            <a:custGeom>
              <a:avLst/>
              <a:gdLst>
                <a:gd name="T0" fmla="*/ 21600 w 21600"/>
                <a:gd name="T1" fmla="*/ 10722 h 21600"/>
                <a:gd name="T2" fmla="*/ 21443 w 21600"/>
                <a:gd name="T3" fmla="*/ 12897 h 21600"/>
                <a:gd name="T4" fmla="*/ 20660 w 21600"/>
                <a:gd name="T5" fmla="*/ 15073 h 21600"/>
                <a:gd name="T6" fmla="*/ 19565 w 21600"/>
                <a:gd name="T7" fmla="*/ 16937 h 21600"/>
                <a:gd name="T8" fmla="*/ 18313 w 21600"/>
                <a:gd name="T9" fmla="*/ 18336 h 21600"/>
                <a:gd name="T10" fmla="*/ 16747 w 21600"/>
                <a:gd name="T11" fmla="*/ 19735 h 21600"/>
                <a:gd name="T12" fmla="*/ 15026 w 21600"/>
                <a:gd name="T13" fmla="*/ 20822 h 21600"/>
                <a:gd name="T14" fmla="*/ 12834 w 21600"/>
                <a:gd name="T15" fmla="*/ 21444 h 21600"/>
                <a:gd name="T16" fmla="*/ 10800 w 21600"/>
                <a:gd name="T17" fmla="*/ 21600 h 21600"/>
                <a:gd name="T18" fmla="*/ 9547 w 21600"/>
                <a:gd name="T19" fmla="*/ 21600 h 21600"/>
                <a:gd name="T20" fmla="*/ 7513 w 21600"/>
                <a:gd name="T21" fmla="*/ 21133 h 21600"/>
                <a:gd name="T22" fmla="*/ 5634 w 21600"/>
                <a:gd name="T23" fmla="*/ 20356 h 21600"/>
                <a:gd name="T24" fmla="*/ 3756 w 21600"/>
                <a:gd name="T25" fmla="*/ 19113 h 21600"/>
                <a:gd name="T26" fmla="*/ 2347 w 21600"/>
                <a:gd name="T27" fmla="*/ 17714 h 21600"/>
                <a:gd name="T28" fmla="*/ 1095 w 21600"/>
                <a:gd name="T29" fmla="*/ 15850 h 21600"/>
                <a:gd name="T30" fmla="*/ 312 w 21600"/>
                <a:gd name="T31" fmla="*/ 13985 h 21600"/>
                <a:gd name="T32" fmla="*/ 0 w 21600"/>
                <a:gd name="T33" fmla="*/ 11965 h 21600"/>
                <a:gd name="T34" fmla="*/ 0 w 21600"/>
                <a:gd name="T35" fmla="*/ 10722 h 21600"/>
                <a:gd name="T36" fmla="*/ 156 w 21600"/>
                <a:gd name="T37" fmla="*/ 8701 h 21600"/>
                <a:gd name="T38" fmla="*/ 782 w 21600"/>
                <a:gd name="T39" fmla="*/ 6681 h 21600"/>
                <a:gd name="T40" fmla="*/ 1721 w 21600"/>
                <a:gd name="T41" fmla="*/ 4661 h 21600"/>
                <a:gd name="T42" fmla="*/ 2973 w 21600"/>
                <a:gd name="T43" fmla="*/ 3263 h 21600"/>
                <a:gd name="T44" fmla="*/ 4695 w 21600"/>
                <a:gd name="T45" fmla="*/ 1864 h 21600"/>
                <a:gd name="T46" fmla="*/ 6417 w 21600"/>
                <a:gd name="T47" fmla="*/ 932 h 21600"/>
                <a:gd name="T48" fmla="*/ 8452 w 21600"/>
                <a:gd name="T49" fmla="*/ 155 h 21600"/>
                <a:gd name="T50" fmla="*/ 10800 w 21600"/>
                <a:gd name="T51" fmla="*/ 0 h 21600"/>
                <a:gd name="T52" fmla="*/ 11739 w 21600"/>
                <a:gd name="T53" fmla="*/ 0 h 21600"/>
                <a:gd name="T54" fmla="*/ 13773 w 21600"/>
                <a:gd name="T55" fmla="*/ 466 h 21600"/>
                <a:gd name="T56" fmla="*/ 15965 w 21600"/>
                <a:gd name="T57" fmla="*/ 1242 h 21600"/>
                <a:gd name="T58" fmla="*/ 17530 w 21600"/>
                <a:gd name="T59" fmla="*/ 2330 h 21600"/>
                <a:gd name="T60" fmla="*/ 19095 w 21600"/>
                <a:gd name="T61" fmla="*/ 3884 h 21600"/>
                <a:gd name="T62" fmla="*/ 20191 w 21600"/>
                <a:gd name="T63" fmla="*/ 5594 h 21600"/>
                <a:gd name="T64" fmla="*/ 21130 w 21600"/>
                <a:gd name="T65" fmla="*/ 7614 h 21600"/>
                <a:gd name="T66" fmla="*/ 21600 w 21600"/>
                <a:gd name="T67" fmla="*/ 9789 h 21600"/>
                <a:gd name="T68" fmla="*/ 21600 w 21600"/>
                <a:gd name="T69" fmla="*/ 1072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722"/>
                  </a:moveTo>
                  <a:lnTo>
                    <a:pt x="21600" y="10722"/>
                  </a:lnTo>
                  <a:lnTo>
                    <a:pt x="21600" y="11965"/>
                  </a:lnTo>
                  <a:lnTo>
                    <a:pt x="21443" y="12897"/>
                  </a:lnTo>
                  <a:lnTo>
                    <a:pt x="21130" y="13985"/>
                  </a:lnTo>
                  <a:lnTo>
                    <a:pt x="20660" y="15073"/>
                  </a:lnTo>
                  <a:lnTo>
                    <a:pt x="20191" y="15850"/>
                  </a:lnTo>
                  <a:lnTo>
                    <a:pt x="19565" y="16937"/>
                  </a:lnTo>
                  <a:lnTo>
                    <a:pt x="19095" y="17714"/>
                  </a:lnTo>
                  <a:lnTo>
                    <a:pt x="18313" y="18336"/>
                  </a:lnTo>
                  <a:lnTo>
                    <a:pt x="17530" y="19113"/>
                  </a:lnTo>
                  <a:lnTo>
                    <a:pt x="16747" y="19735"/>
                  </a:lnTo>
                  <a:lnTo>
                    <a:pt x="15965" y="20356"/>
                  </a:lnTo>
                  <a:lnTo>
                    <a:pt x="15026" y="20822"/>
                  </a:lnTo>
                  <a:lnTo>
                    <a:pt x="13773" y="21133"/>
                  </a:lnTo>
                  <a:lnTo>
                    <a:pt x="12834" y="21444"/>
                  </a:lnTo>
                  <a:lnTo>
                    <a:pt x="11739" y="21600"/>
                  </a:lnTo>
                  <a:lnTo>
                    <a:pt x="10800" y="21600"/>
                  </a:lnTo>
                  <a:lnTo>
                    <a:pt x="10800" y="21600"/>
                  </a:lnTo>
                  <a:lnTo>
                    <a:pt x="9547" y="21600"/>
                  </a:lnTo>
                  <a:lnTo>
                    <a:pt x="8452" y="21444"/>
                  </a:lnTo>
                  <a:lnTo>
                    <a:pt x="7513" y="21133"/>
                  </a:lnTo>
                  <a:lnTo>
                    <a:pt x="6417" y="20822"/>
                  </a:lnTo>
                  <a:lnTo>
                    <a:pt x="5634" y="20356"/>
                  </a:lnTo>
                  <a:lnTo>
                    <a:pt x="4695" y="19735"/>
                  </a:lnTo>
                  <a:lnTo>
                    <a:pt x="3756" y="19113"/>
                  </a:lnTo>
                  <a:lnTo>
                    <a:pt x="2973" y="18336"/>
                  </a:lnTo>
                  <a:lnTo>
                    <a:pt x="2347" y="17714"/>
                  </a:lnTo>
                  <a:lnTo>
                    <a:pt x="1721" y="16937"/>
                  </a:lnTo>
                  <a:lnTo>
                    <a:pt x="1095" y="15850"/>
                  </a:lnTo>
                  <a:lnTo>
                    <a:pt x="782" y="15073"/>
                  </a:lnTo>
                  <a:lnTo>
                    <a:pt x="312" y="13985"/>
                  </a:lnTo>
                  <a:lnTo>
                    <a:pt x="156" y="12897"/>
                  </a:lnTo>
                  <a:lnTo>
                    <a:pt x="0" y="11965"/>
                  </a:lnTo>
                  <a:lnTo>
                    <a:pt x="0" y="10722"/>
                  </a:lnTo>
                  <a:lnTo>
                    <a:pt x="0" y="10722"/>
                  </a:lnTo>
                  <a:lnTo>
                    <a:pt x="0" y="9789"/>
                  </a:lnTo>
                  <a:lnTo>
                    <a:pt x="156" y="8701"/>
                  </a:lnTo>
                  <a:lnTo>
                    <a:pt x="312" y="7614"/>
                  </a:lnTo>
                  <a:lnTo>
                    <a:pt x="782" y="6681"/>
                  </a:lnTo>
                  <a:lnTo>
                    <a:pt x="1095" y="5594"/>
                  </a:lnTo>
                  <a:lnTo>
                    <a:pt x="1721" y="4661"/>
                  </a:lnTo>
                  <a:lnTo>
                    <a:pt x="2347" y="3884"/>
                  </a:lnTo>
                  <a:lnTo>
                    <a:pt x="2973" y="3263"/>
                  </a:lnTo>
                  <a:lnTo>
                    <a:pt x="3756" y="2330"/>
                  </a:lnTo>
                  <a:lnTo>
                    <a:pt x="4695" y="1864"/>
                  </a:lnTo>
                  <a:lnTo>
                    <a:pt x="5634" y="1242"/>
                  </a:lnTo>
                  <a:lnTo>
                    <a:pt x="6417" y="932"/>
                  </a:lnTo>
                  <a:lnTo>
                    <a:pt x="7513" y="466"/>
                  </a:lnTo>
                  <a:lnTo>
                    <a:pt x="8452" y="155"/>
                  </a:lnTo>
                  <a:lnTo>
                    <a:pt x="9547" y="0"/>
                  </a:lnTo>
                  <a:lnTo>
                    <a:pt x="10800" y="0"/>
                  </a:lnTo>
                  <a:lnTo>
                    <a:pt x="10800" y="0"/>
                  </a:lnTo>
                  <a:lnTo>
                    <a:pt x="11739" y="0"/>
                  </a:lnTo>
                  <a:lnTo>
                    <a:pt x="12834" y="155"/>
                  </a:lnTo>
                  <a:lnTo>
                    <a:pt x="13773" y="466"/>
                  </a:lnTo>
                  <a:lnTo>
                    <a:pt x="15026" y="932"/>
                  </a:lnTo>
                  <a:lnTo>
                    <a:pt x="15965" y="1242"/>
                  </a:lnTo>
                  <a:lnTo>
                    <a:pt x="16747" y="1864"/>
                  </a:lnTo>
                  <a:lnTo>
                    <a:pt x="17530" y="2330"/>
                  </a:lnTo>
                  <a:lnTo>
                    <a:pt x="18313" y="3263"/>
                  </a:lnTo>
                  <a:lnTo>
                    <a:pt x="19095" y="3884"/>
                  </a:lnTo>
                  <a:lnTo>
                    <a:pt x="19565" y="4661"/>
                  </a:lnTo>
                  <a:lnTo>
                    <a:pt x="20191" y="5594"/>
                  </a:lnTo>
                  <a:lnTo>
                    <a:pt x="20660" y="6681"/>
                  </a:lnTo>
                  <a:lnTo>
                    <a:pt x="21130" y="7614"/>
                  </a:lnTo>
                  <a:lnTo>
                    <a:pt x="21443" y="8701"/>
                  </a:lnTo>
                  <a:lnTo>
                    <a:pt x="21600" y="9789"/>
                  </a:lnTo>
                  <a:lnTo>
                    <a:pt x="21600" y="10722"/>
                  </a:lnTo>
                  <a:lnTo>
                    <a:pt x="21600" y="10722"/>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grpSp>
      <p:grpSp>
        <p:nvGrpSpPr>
          <p:cNvPr id="2061" name="Group 13"/>
          <p:cNvGrpSpPr>
            <a:grpSpLocks/>
          </p:cNvGrpSpPr>
          <p:nvPr/>
        </p:nvGrpSpPr>
        <p:grpSpPr bwMode="auto">
          <a:xfrm>
            <a:off x="5818188" y="503238"/>
            <a:ext cx="1922462" cy="2144712"/>
            <a:chOff x="0" y="0"/>
            <a:chExt cx="1145" cy="1277"/>
          </a:xfrm>
        </p:grpSpPr>
        <p:sp>
          <p:nvSpPr>
            <p:cNvPr id="2062" name="未知"/>
            <p:cNvSpPr>
              <a:spLocks/>
            </p:cNvSpPr>
            <p:nvPr/>
          </p:nvSpPr>
          <p:spPr bwMode="auto">
            <a:xfrm>
              <a:off x="503" y="635"/>
              <a:ext cx="642" cy="642"/>
            </a:xfrm>
            <a:custGeom>
              <a:avLst/>
              <a:gdLst>
                <a:gd name="T0" fmla="*/ 21600 w 21600"/>
                <a:gd name="T1" fmla="*/ 10761 h 21600"/>
                <a:gd name="T2" fmla="*/ 21370 w 21600"/>
                <a:gd name="T3" fmla="*/ 12898 h 21600"/>
                <a:gd name="T4" fmla="*/ 20760 w 21600"/>
                <a:gd name="T5" fmla="*/ 15035 h 21600"/>
                <a:gd name="T6" fmla="*/ 19768 w 21600"/>
                <a:gd name="T7" fmla="*/ 16715 h 21600"/>
                <a:gd name="T8" fmla="*/ 18470 w 21600"/>
                <a:gd name="T9" fmla="*/ 18394 h 21600"/>
                <a:gd name="T10" fmla="*/ 16791 w 21600"/>
                <a:gd name="T11" fmla="*/ 19691 h 21600"/>
                <a:gd name="T12" fmla="*/ 15035 w 21600"/>
                <a:gd name="T13" fmla="*/ 20684 h 21600"/>
                <a:gd name="T14" fmla="*/ 12974 w 21600"/>
                <a:gd name="T15" fmla="*/ 21370 h 21600"/>
                <a:gd name="T16" fmla="*/ 10837 w 21600"/>
                <a:gd name="T17" fmla="*/ 21600 h 21600"/>
                <a:gd name="T18" fmla="*/ 9693 w 21600"/>
                <a:gd name="T19" fmla="*/ 21523 h 21600"/>
                <a:gd name="T20" fmla="*/ 7556 w 21600"/>
                <a:gd name="T21" fmla="*/ 21065 h 21600"/>
                <a:gd name="T22" fmla="*/ 5647 w 21600"/>
                <a:gd name="T23" fmla="*/ 20302 h 21600"/>
                <a:gd name="T24" fmla="*/ 3892 w 21600"/>
                <a:gd name="T25" fmla="*/ 19157 h 21600"/>
                <a:gd name="T26" fmla="*/ 2442 w 21600"/>
                <a:gd name="T27" fmla="*/ 17707 h 21600"/>
                <a:gd name="T28" fmla="*/ 1297 w 21600"/>
                <a:gd name="T29" fmla="*/ 15875 h 21600"/>
                <a:gd name="T30" fmla="*/ 534 w 21600"/>
                <a:gd name="T31" fmla="*/ 13967 h 21600"/>
                <a:gd name="T32" fmla="*/ 0 w 21600"/>
                <a:gd name="T33" fmla="*/ 11830 h 21600"/>
                <a:gd name="T34" fmla="*/ 0 w 21600"/>
                <a:gd name="T35" fmla="*/ 10761 h 21600"/>
                <a:gd name="T36" fmla="*/ 228 w 21600"/>
                <a:gd name="T37" fmla="*/ 8548 h 21600"/>
                <a:gd name="T38" fmla="*/ 839 w 21600"/>
                <a:gd name="T39" fmla="*/ 6487 h 21600"/>
                <a:gd name="T40" fmla="*/ 1831 w 21600"/>
                <a:gd name="T41" fmla="*/ 4731 h 21600"/>
                <a:gd name="T42" fmla="*/ 3205 w 21600"/>
                <a:gd name="T43" fmla="*/ 3129 h 21600"/>
                <a:gd name="T44" fmla="*/ 4731 w 21600"/>
                <a:gd name="T45" fmla="*/ 1755 h 21600"/>
                <a:gd name="T46" fmla="*/ 6563 w 21600"/>
                <a:gd name="T47" fmla="*/ 839 h 21600"/>
                <a:gd name="T48" fmla="*/ 8548 w 21600"/>
                <a:gd name="T49" fmla="*/ 152 h 21600"/>
                <a:gd name="T50" fmla="*/ 10837 w 21600"/>
                <a:gd name="T51" fmla="*/ 0 h 21600"/>
                <a:gd name="T52" fmla="*/ 11906 w 21600"/>
                <a:gd name="T53" fmla="*/ 0 h 21600"/>
                <a:gd name="T54" fmla="*/ 13967 w 21600"/>
                <a:gd name="T55" fmla="*/ 457 h 21600"/>
                <a:gd name="T56" fmla="*/ 15951 w 21600"/>
                <a:gd name="T57" fmla="*/ 1297 h 21600"/>
                <a:gd name="T58" fmla="*/ 17631 w 21600"/>
                <a:gd name="T59" fmla="*/ 2442 h 21600"/>
                <a:gd name="T60" fmla="*/ 19157 w 21600"/>
                <a:gd name="T61" fmla="*/ 3892 h 21600"/>
                <a:gd name="T62" fmla="*/ 20302 w 21600"/>
                <a:gd name="T63" fmla="*/ 5571 h 21600"/>
                <a:gd name="T64" fmla="*/ 21141 w 21600"/>
                <a:gd name="T65" fmla="*/ 7556 h 21600"/>
                <a:gd name="T66" fmla="*/ 21523 w 21600"/>
                <a:gd name="T67" fmla="*/ 9616 h 21600"/>
                <a:gd name="T68" fmla="*/ 21600 w 21600"/>
                <a:gd name="T69" fmla="*/ 10761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761"/>
                  </a:moveTo>
                  <a:lnTo>
                    <a:pt x="21600" y="10761"/>
                  </a:lnTo>
                  <a:lnTo>
                    <a:pt x="21523" y="11830"/>
                  </a:lnTo>
                  <a:lnTo>
                    <a:pt x="21370" y="12898"/>
                  </a:lnTo>
                  <a:lnTo>
                    <a:pt x="21141" y="13967"/>
                  </a:lnTo>
                  <a:lnTo>
                    <a:pt x="20760" y="15035"/>
                  </a:lnTo>
                  <a:lnTo>
                    <a:pt x="20302" y="15875"/>
                  </a:lnTo>
                  <a:lnTo>
                    <a:pt x="19768" y="16715"/>
                  </a:lnTo>
                  <a:lnTo>
                    <a:pt x="19157" y="17707"/>
                  </a:lnTo>
                  <a:lnTo>
                    <a:pt x="18470" y="18394"/>
                  </a:lnTo>
                  <a:lnTo>
                    <a:pt x="17631" y="19157"/>
                  </a:lnTo>
                  <a:lnTo>
                    <a:pt x="16791" y="19691"/>
                  </a:lnTo>
                  <a:lnTo>
                    <a:pt x="15951" y="20302"/>
                  </a:lnTo>
                  <a:lnTo>
                    <a:pt x="15035" y="20684"/>
                  </a:lnTo>
                  <a:lnTo>
                    <a:pt x="13967" y="21065"/>
                  </a:lnTo>
                  <a:lnTo>
                    <a:pt x="12974" y="21370"/>
                  </a:lnTo>
                  <a:lnTo>
                    <a:pt x="11906" y="21523"/>
                  </a:lnTo>
                  <a:lnTo>
                    <a:pt x="10837" y="21600"/>
                  </a:lnTo>
                  <a:lnTo>
                    <a:pt x="10837" y="21600"/>
                  </a:lnTo>
                  <a:lnTo>
                    <a:pt x="9693" y="21523"/>
                  </a:lnTo>
                  <a:lnTo>
                    <a:pt x="8548" y="21370"/>
                  </a:lnTo>
                  <a:lnTo>
                    <a:pt x="7556" y="21065"/>
                  </a:lnTo>
                  <a:lnTo>
                    <a:pt x="6563" y="20684"/>
                  </a:lnTo>
                  <a:lnTo>
                    <a:pt x="5647" y="20302"/>
                  </a:lnTo>
                  <a:lnTo>
                    <a:pt x="4731" y="19691"/>
                  </a:lnTo>
                  <a:lnTo>
                    <a:pt x="3892" y="19157"/>
                  </a:lnTo>
                  <a:lnTo>
                    <a:pt x="3205" y="18394"/>
                  </a:lnTo>
                  <a:lnTo>
                    <a:pt x="2442" y="17707"/>
                  </a:lnTo>
                  <a:lnTo>
                    <a:pt x="1831" y="16715"/>
                  </a:lnTo>
                  <a:lnTo>
                    <a:pt x="1297" y="15875"/>
                  </a:lnTo>
                  <a:lnTo>
                    <a:pt x="839" y="15035"/>
                  </a:lnTo>
                  <a:lnTo>
                    <a:pt x="534" y="13967"/>
                  </a:lnTo>
                  <a:lnTo>
                    <a:pt x="228" y="12898"/>
                  </a:lnTo>
                  <a:lnTo>
                    <a:pt x="0" y="11830"/>
                  </a:lnTo>
                  <a:lnTo>
                    <a:pt x="0" y="10761"/>
                  </a:lnTo>
                  <a:lnTo>
                    <a:pt x="0" y="10761"/>
                  </a:lnTo>
                  <a:lnTo>
                    <a:pt x="0" y="9616"/>
                  </a:lnTo>
                  <a:lnTo>
                    <a:pt x="228" y="8548"/>
                  </a:lnTo>
                  <a:lnTo>
                    <a:pt x="534" y="7556"/>
                  </a:lnTo>
                  <a:lnTo>
                    <a:pt x="839" y="6487"/>
                  </a:lnTo>
                  <a:lnTo>
                    <a:pt x="1297" y="5571"/>
                  </a:lnTo>
                  <a:lnTo>
                    <a:pt x="1831" y="4731"/>
                  </a:lnTo>
                  <a:lnTo>
                    <a:pt x="2442" y="3892"/>
                  </a:lnTo>
                  <a:lnTo>
                    <a:pt x="3205" y="3129"/>
                  </a:lnTo>
                  <a:lnTo>
                    <a:pt x="3892" y="2442"/>
                  </a:lnTo>
                  <a:lnTo>
                    <a:pt x="4731" y="1755"/>
                  </a:lnTo>
                  <a:lnTo>
                    <a:pt x="5647" y="1297"/>
                  </a:lnTo>
                  <a:lnTo>
                    <a:pt x="6563" y="839"/>
                  </a:lnTo>
                  <a:lnTo>
                    <a:pt x="7556" y="457"/>
                  </a:lnTo>
                  <a:lnTo>
                    <a:pt x="8548" y="152"/>
                  </a:lnTo>
                  <a:lnTo>
                    <a:pt x="9693" y="0"/>
                  </a:lnTo>
                  <a:lnTo>
                    <a:pt x="10837" y="0"/>
                  </a:lnTo>
                  <a:lnTo>
                    <a:pt x="10837" y="0"/>
                  </a:lnTo>
                  <a:lnTo>
                    <a:pt x="11906" y="0"/>
                  </a:lnTo>
                  <a:lnTo>
                    <a:pt x="12974" y="152"/>
                  </a:lnTo>
                  <a:lnTo>
                    <a:pt x="13967" y="457"/>
                  </a:lnTo>
                  <a:lnTo>
                    <a:pt x="15035" y="839"/>
                  </a:lnTo>
                  <a:lnTo>
                    <a:pt x="15951" y="1297"/>
                  </a:lnTo>
                  <a:lnTo>
                    <a:pt x="16791" y="1755"/>
                  </a:lnTo>
                  <a:lnTo>
                    <a:pt x="17631" y="2442"/>
                  </a:lnTo>
                  <a:lnTo>
                    <a:pt x="18470" y="3129"/>
                  </a:lnTo>
                  <a:lnTo>
                    <a:pt x="19157" y="3892"/>
                  </a:lnTo>
                  <a:lnTo>
                    <a:pt x="19768" y="4731"/>
                  </a:lnTo>
                  <a:lnTo>
                    <a:pt x="20302" y="5571"/>
                  </a:lnTo>
                  <a:lnTo>
                    <a:pt x="20760" y="6487"/>
                  </a:lnTo>
                  <a:lnTo>
                    <a:pt x="21141" y="7556"/>
                  </a:lnTo>
                  <a:lnTo>
                    <a:pt x="21370" y="8548"/>
                  </a:lnTo>
                  <a:lnTo>
                    <a:pt x="21523" y="9616"/>
                  </a:lnTo>
                  <a:lnTo>
                    <a:pt x="21600" y="10761"/>
                  </a:lnTo>
                  <a:lnTo>
                    <a:pt x="21600" y="10761"/>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63" name="未知"/>
            <p:cNvSpPr>
              <a:spLocks/>
            </p:cNvSpPr>
            <p:nvPr/>
          </p:nvSpPr>
          <p:spPr bwMode="auto">
            <a:xfrm>
              <a:off x="585" y="715"/>
              <a:ext cx="481" cy="480"/>
            </a:xfrm>
            <a:custGeom>
              <a:avLst/>
              <a:gdLst>
                <a:gd name="T0" fmla="*/ 21600 w 21600"/>
                <a:gd name="T1" fmla="*/ 10800 h 21600"/>
                <a:gd name="T2" fmla="*/ 21395 w 21600"/>
                <a:gd name="T3" fmla="*/ 12837 h 21600"/>
                <a:gd name="T4" fmla="*/ 20784 w 21600"/>
                <a:gd name="T5" fmla="*/ 14977 h 21600"/>
                <a:gd name="T6" fmla="*/ 19765 w 21600"/>
                <a:gd name="T7" fmla="*/ 16709 h 21600"/>
                <a:gd name="T8" fmla="*/ 18441 w 21600"/>
                <a:gd name="T9" fmla="*/ 18339 h 21600"/>
                <a:gd name="T10" fmla="*/ 16811 w 21600"/>
                <a:gd name="T11" fmla="*/ 19765 h 21600"/>
                <a:gd name="T12" fmla="*/ 15079 w 21600"/>
                <a:gd name="T13" fmla="*/ 20682 h 21600"/>
                <a:gd name="T14" fmla="*/ 12939 w 21600"/>
                <a:gd name="T15" fmla="*/ 21395 h 21600"/>
                <a:gd name="T16" fmla="*/ 10800 w 21600"/>
                <a:gd name="T17" fmla="*/ 21600 h 21600"/>
                <a:gd name="T18" fmla="*/ 9679 w 21600"/>
                <a:gd name="T19" fmla="*/ 21600 h 21600"/>
                <a:gd name="T20" fmla="*/ 7641 w 21600"/>
                <a:gd name="T21" fmla="*/ 21090 h 21600"/>
                <a:gd name="T22" fmla="*/ 5705 w 21600"/>
                <a:gd name="T23" fmla="*/ 20173 h 21600"/>
                <a:gd name="T24" fmla="*/ 3871 w 21600"/>
                <a:gd name="T25" fmla="*/ 19052 h 21600"/>
                <a:gd name="T26" fmla="*/ 2445 w 21600"/>
                <a:gd name="T27" fmla="*/ 17626 h 21600"/>
                <a:gd name="T28" fmla="*/ 1426 w 21600"/>
                <a:gd name="T29" fmla="*/ 15894 h 21600"/>
                <a:gd name="T30" fmla="*/ 509 w 21600"/>
                <a:gd name="T31" fmla="*/ 13958 h 21600"/>
                <a:gd name="T32" fmla="*/ 0 w 21600"/>
                <a:gd name="T33" fmla="*/ 11818 h 21600"/>
                <a:gd name="T34" fmla="*/ 0 w 21600"/>
                <a:gd name="T35" fmla="*/ 10800 h 21600"/>
                <a:gd name="T36" fmla="*/ 203 w 21600"/>
                <a:gd name="T37" fmla="*/ 8558 h 21600"/>
                <a:gd name="T38" fmla="*/ 815 w 21600"/>
                <a:gd name="T39" fmla="*/ 6520 h 21600"/>
                <a:gd name="T40" fmla="*/ 1833 w 21600"/>
                <a:gd name="T41" fmla="*/ 4686 h 21600"/>
                <a:gd name="T42" fmla="*/ 3158 w 21600"/>
                <a:gd name="T43" fmla="*/ 3056 h 21600"/>
                <a:gd name="T44" fmla="*/ 4788 w 21600"/>
                <a:gd name="T45" fmla="*/ 1833 h 21600"/>
                <a:gd name="T46" fmla="*/ 6622 w 21600"/>
                <a:gd name="T47" fmla="*/ 712 h 21600"/>
                <a:gd name="T48" fmla="*/ 8660 w 21600"/>
                <a:gd name="T49" fmla="*/ 101 h 21600"/>
                <a:gd name="T50" fmla="*/ 10800 w 21600"/>
                <a:gd name="T51" fmla="*/ 0 h 21600"/>
                <a:gd name="T52" fmla="*/ 11920 w 21600"/>
                <a:gd name="T53" fmla="*/ 0 h 21600"/>
                <a:gd name="T54" fmla="*/ 14060 w 21600"/>
                <a:gd name="T55" fmla="*/ 407 h 21600"/>
                <a:gd name="T56" fmla="*/ 15894 w 21600"/>
                <a:gd name="T57" fmla="*/ 1324 h 21600"/>
                <a:gd name="T58" fmla="*/ 17727 w 21600"/>
                <a:gd name="T59" fmla="*/ 2343 h 21600"/>
                <a:gd name="T60" fmla="*/ 19154 w 21600"/>
                <a:gd name="T61" fmla="*/ 3769 h 21600"/>
                <a:gd name="T62" fmla="*/ 20275 w 21600"/>
                <a:gd name="T63" fmla="*/ 5603 h 21600"/>
                <a:gd name="T64" fmla="*/ 21192 w 21600"/>
                <a:gd name="T65" fmla="*/ 7539 h 21600"/>
                <a:gd name="T66" fmla="*/ 21600 w 21600"/>
                <a:gd name="T67" fmla="*/ 9577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600" y="11818"/>
                  </a:lnTo>
                  <a:lnTo>
                    <a:pt x="21395" y="12837"/>
                  </a:lnTo>
                  <a:lnTo>
                    <a:pt x="21192" y="13958"/>
                  </a:lnTo>
                  <a:lnTo>
                    <a:pt x="20784" y="14977"/>
                  </a:lnTo>
                  <a:lnTo>
                    <a:pt x="20275" y="15894"/>
                  </a:lnTo>
                  <a:lnTo>
                    <a:pt x="19765" y="16709"/>
                  </a:lnTo>
                  <a:lnTo>
                    <a:pt x="19154" y="17626"/>
                  </a:lnTo>
                  <a:lnTo>
                    <a:pt x="18441" y="18339"/>
                  </a:lnTo>
                  <a:lnTo>
                    <a:pt x="17727" y="19052"/>
                  </a:lnTo>
                  <a:lnTo>
                    <a:pt x="16811" y="19765"/>
                  </a:lnTo>
                  <a:lnTo>
                    <a:pt x="15894" y="20173"/>
                  </a:lnTo>
                  <a:lnTo>
                    <a:pt x="15079" y="20682"/>
                  </a:lnTo>
                  <a:lnTo>
                    <a:pt x="14060" y="21090"/>
                  </a:lnTo>
                  <a:lnTo>
                    <a:pt x="12939" y="21395"/>
                  </a:lnTo>
                  <a:lnTo>
                    <a:pt x="11920" y="21600"/>
                  </a:lnTo>
                  <a:lnTo>
                    <a:pt x="10800" y="21600"/>
                  </a:lnTo>
                  <a:lnTo>
                    <a:pt x="10800" y="21600"/>
                  </a:lnTo>
                  <a:lnTo>
                    <a:pt x="9679" y="21600"/>
                  </a:lnTo>
                  <a:lnTo>
                    <a:pt x="8660" y="21395"/>
                  </a:lnTo>
                  <a:lnTo>
                    <a:pt x="7641" y="21090"/>
                  </a:lnTo>
                  <a:lnTo>
                    <a:pt x="6622" y="20682"/>
                  </a:lnTo>
                  <a:lnTo>
                    <a:pt x="5705" y="20173"/>
                  </a:lnTo>
                  <a:lnTo>
                    <a:pt x="4788" y="19765"/>
                  </a:lnTo>
                  <a:lnTo>
                    <a:pt x="3871" y="19052"/>
                  </a:lnTo>
                  <a:lnTo>
                    <a:pt x="3158" y="18339"/>
                  </a:lnTo>
                  <a:lnTo>
                    <a:pt x="2445" y="17626"/>
                  </a:lnTo>
                  <a:lnTo>
                    <a:pt x="1833" y="16709"/>
                  </a:lnTo>
                  <a:lnTo>
                    <a:pt x="1426" y="15894"/>
                  </a:lnTo>
                  <a:lnTo>
                    <a:pt x="815" y="14977"/>
                  </a:lnTo>
                  <a:lnTo>
                    <a:pt x="509" y="13958"/>
                  </a:lnTo>
                  <a:lnTo>
                    <a:pt x="203" y="12837"/>
                  </a:lnTo>
                  <a:lnTo>
                    <a:pt x="0" y="11818"/>
                  </a:lnTo>
                  <a:lnTo>
                    <a:pt x="0" y="10800"/>
                  </a:lnTo>
                  <a:lnTo>
                    <a:pt x="0" y="10800"/>
                  </a:lnTo>
                  <a:lnTo>
                    <a:pt x="0" y="9577"/>
                  </a:lnTo>
                  <a:lnTo>
                    <a:pt x="203" y="8558"/>
                  </a:lnTo>
                  <a:lnTo>
                    <a:pt x="509" y="7539"/>
                  </a:lnTo>
                  <a:lnTo>
                    <a:pt x="815" y="6520"/>
                  </a:lnTo>
                  <a:lnTo>
                    <a:pt x="1426" y="5603"/>
                  </a:lnTo>
                  <a:lnTo>
                    <a:pt x="1833" y="4686"/>
                  </a:lnTo>
                  <a:lnTo>
                    <a:pt x="2445" y="3769"/>
                  </a:lnTo>
                  <a:lnTo>
                    <a:pt x="3158" y="3056"/>
                  </a:lnTo>
                  <a:lnTo>
                    <a:pt x="3871" y="2343"/>
                  </a:lnTo>
                  <a:lnTo>
                    <a:pt x="4788" y="1833"/>
                  </a:lnTo>
                  <a:lnTo>
                    <a:pt x="5705" y="1324"/>
                  </a:lnTo>
                  <a:lnTo>
                    <a:pt x="6622" y="712"/>
                  </a:lnTo>
                  <a:lnTo>
                    <a:pt x="7641" y="407"/>
                  </a:lnTo>
                  <a:lnTo>
                    <a:pt x="8660" y="101"/>
                  </a:lnTo>
                  <a:lnTo>
                    <a:pt x="9679" y="0"/>
                  </a:lnTo>
                  <a:lnTo>
                    <a:pt x="10800" y="0"/>
                  </a:lnTo>
                  <a:lnTo>
                    <a:pt x="10800" y="0"/>
                  </a:lnTo>
                  <a:lnTo>
                    <a:pt x="11920" y="0"/>
                  </a:lnTo>
                  <a:lnTo>
                    <a:pt x="12939" y="101"/>
                  </a:lnTo>
                  <a:lnTo>
                    <a:pt x="14060" y="407"/>
                  </a:lnTo>
                  <a:lnTo>
                    <a:pt x="15079" y="712"/>
                  </a:lnTo>
                  <a:lnTo>
                    <a:pt x="15894" y="1324"/>
                  </a:lnTo>
                  <a:lnTo>
                    <a:pt x="16811" y="1833"/>
                  </a:lnTo>
                  <a:lnTo>
                    <a:pt x="17727" y="2343"/>
                  </a:lnTo>
                  <a:lnTo>
                    <a:pt x="18441" y="3056"/>
                  </a:lnTo>
                  <a:lnTo>
                    <a:pt x="19154" y="3769"/>
                  </a:lnTo>
                  <a:lnTo>
                    <a:pt x="19765" y="4686"/>
                  </a:lnTo>
                  <a:lnTo>
                    <a:pt x="20275" y="5603"/>
                  </a:lnTo>
                  <a:lnTo>
                    <a:pt x="20784" y="6520"/>
                  </a:lnTo>
                  <a:lnTo>
                    <a:pt x="21192" y="7539"/>
                  </a:lnTo>
                  <a:lnTo>
                    <a:pt x="21395" y="8558"/>
                  </a:lnTo>
                  <a:lnTo>
                    <a:pt x="21600" y="9577"/>
                  </a:lnTo>
                  <a:lnTo>
                    <a:pt x="21600" y="10800"/>
                  </a:lnTo>
                  <a:lnTo>
                    <a:pt x="21600" y="10800"/>
                  </a:lnTo>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64" name="未知"/>
            <p:cNvSpPr>
              <a:spLocks/>
            </p:cNvSpPr>
            <p:nvPr/>
          </p:nvSpPr>
          <p:spPr bwMode="auto">
            <a:xfrm>
              <a:off x="669" y="796"/>
              <a:ext cx="315" cy="316"/>
            </a:xfrm>
            <a:custGeom>
              <a:avLst/>
              <a:gdLst>
                <a:gd name="T0" fmla="*/ 21600 w 21600"/>
                <a:gd name="T1" fmla="*/ 10722 h 21600"/>
                <a:gd name="T2" fmla="*/ 21444 w 21600"/>
                <a:gd name="T3" fmla="*/ 13053 h 21600"/>
                <a:gd name="T4" fmla="*/ 20667 w 21600"/>
                <a:gd name="T5" fmla="*/ 15073 h 21600"/>
                <a:gd name="T6" fmla="*/ 19735 w 21600"/>
                <a:gd name="T7" fmla="*/ 16937 h 21600"/>
                <a:gd name="T8" fmla="*/ 18336 w 21600"/>
                <a:gd name="T9" fmla="*/ 18491 h 21600"/>
                <a:gd name="T10" fmla="*/ 16937 w 21600"/>
                <a:gd name="T11" fmla="*/ 19735 h 21600"/>
                <a:gd name="T12" fmla="*/ 15073 w 21600"/>
                <a:gd name="T13" fmla="*/ 20822 h 21600"/>
                <a:gd name="T14" fmla="*/ 12897 w 21600"/>
                <a:gd name="T15" fmla="*/ 21444 h 21600"/>
                <a:gd name="T16" fmla="*/ 10722 w 21600"/>
                <a:gd name="T17" fmla="*/ 21600 h 21600"/>
                <a:gd name="T18" fmla="*/ 9789 w 21600"/>
                <a:gd name="T19" fmla="*/ 21600 h 21600"/>
                <a:gd name="T20" fmla="*/ 7614 w 21600"/>
                <a:gd name="T21" fmla="*/ 21289 h 21600"/>
                <a:gd name="T22" fmla="*/ 5594 w 21600"/>
                <a:gd name="T23" fmla="*/ 20356 h 21600"/>
                <a:gd name="T24" fmla="*/ 3884 w 21600"/>
                <a:gd name="T25" fmla="*/ 19113 h 21600"/>
                <a:gd name="T26" fmla="*/ 2330 w 21600"/>
                <a:gd name="T27" fmla="*/ 17714 h 21600"/>
                <a:gd name="T28" fmla="*/ 1242 w 21600"/>
                <a:gd name="T29" fmla="*/ 16005 h 21600"/>
                <a:gd name="T30" fmla="*/ 466 w 21600"/>
                <a:gd name="T31" fmla="*/ 13985 h 21600"/>
                <a:gd name="T32" fmla="*/ 0 w 21600"/>
                <a:gd name="T33" fmla="*/ 11965 h 21600"/>
                <a:gd name="T34" fmla="*/ 0 w 21600"/>
                <a:gd name="T35" fmla="*/ 10722 h 21600"/>
                <a:gd name="T36" fmla="*/ 155 w 21600"/>
                <a:gd name="T37" fmla="*/ 8701 h 21600"/>
                <a:gd name="T38" fmla="*/ 932 w 21600"/>
                <a:gd name="T39" fmla="*/ 6681 h 21600"/>
                <a:gd name="T40" fmla="*/ 1709 w 21600"/>
                <a:gd name="T41" fmla="*/ 4816 h 21600"/>
                <a:gd name="T42" fmla="*/ 3263 w 21600"/>
                <a:gd name="T43" fmla="*/ 3263 h 21600"/>
                <a:gd name="T44" fmla="*/ 4661 w 21600"/>
                <a:gd name="T45" fmla="*/ 1864 h 21600"/>
                <a:gd name="T46" fmla="*/ 6681 w 21600"/>
                <a:gd name="T47" fmla="*/ 932 h 21600"/>
                <a:gd name="T48" fmla="*/ 8701 w 21600"/>
                <a:gd name="T49" fmla="*/ 155 h 21600"/>
                <a:gd name="T50" fmla="*/ 10722 w 21600"/>
                <a:gd name="T51" fmla="*/ 0 h 21600"/>
                <a:gd name="T52" fmla="*/ 11965 w 21600"/>
                <a:gd name="T53" fmla="*/ 0 h 21600"/>
                <a:gd name="T54" fmla="*/ 13985 w 21600"/>
                <a:gd name="T55" fmla="*/ 466 h 21600"/>
                <a:gd name="T56" fmla="*/ 15850 w 21600"/>
                <a:gd name="T57" fmla="*/ 1242 h 21600"/>
                <a:gd name="T58" fmla="*/ 17714 w 21600"/>
                <a:gd name="T59" fmla="*/ 2486 h 21600"/>
                <a:gd name="T60" fmla="*/ 19113 w 21600"/>
                <a:gd name="T61" fmla="*/ 3884 h 21600"/>
                <a:gd name="T62" fmla="*/ 20356 w 21600"/>
                <a:gd name="T63" fmla="*/ 5594 h 21600"/>
                <a:gd name="T64" fmla="*/ 21133 w 21600"/>
                <a:gd name="T65" fmla="*/ 7769 h 21600"/>
                <a:gd name="T66" fmla="*/ 21600 w 21600"/>
                <a:gd name="T67" fmla="*/ 9789 h 21600"/>
                <a:gd name="T68" fmla="*/ 21600 w 21600"/>
                <a:gd name="T69" fmla="*/ 1072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722"/>
                  </a:moveTo>
                  <a:lnTo>
                    <a:pt x="21600" y="10722"/>
                  </a:lnTo>
                  <a:lnTo>
                    <a:pt x="21600" y="11965"/>
                  </a:lnTo>
                  <a:lnTo>
                    <a:pt x="21444" y="13053"/>
                  </a:lnTo>
                  <a:lnTo>
                    <a:pt x="21133" y="13985"/>
                  </a:lnTo>
                  <a:lnTo>
                    <a:pt x="20667" y="15073"/>
                  </a:lnTo>
                  <a:lnTo>
                    <a:pt x="20356" y="16005"/>
                  </a:lnTo>
                  <a:lnTo>
                    <a:pt x="19735" y="16937"/>
                  </a:lnTo>
                  <a:lnTo>
                    <a:pt x="19113" y="17714"/>
                  </a:lnTo>
                  <a:lnTo>
                    <a:pt x="18336" y="18491"/>
                  </a:lnTo>
                  <a:lnTo>
                    <a:pt x="17714" y="19113"/>
                  </a:lnTo>
                  <a:lnTo>
                    <a:pt x="16937" y="19735"/>
                  </a:lnTo>
                  <a:lnTo>
                    <a:pt x="15850" y="20356"/>
                  </a:lnTo>
                  <a:lnTo>
                    <a:pt x="15073" y="20822"/>
                  </a:lnTo>
                  <a:lnTo>
                    <a:pt x="13985" y="21289"/>
                  </a:lnTo>
                  <a:lnTo>
                    <a:pt x="12897" y="21444"/>
                  </a:lnTo>
                  <a:lnTo>
                    <a:pt x="11965" y="21600"/>
                  </a:lnTo>
                  <a:lnTo>
                    <a:pt x="10722" y="21600"/>
                  </a:lnTo>
                  <a:lnTo>
                    <a:pt x="10722" y="21600"/>
                  </a:lnTo>
                  <a:lnTo>
                    <a:pt x="9789" y="21600"/>
                  </a:lnTo>
                  <a:lnTo>
                    <a:pt x="8701" y="21444"/>
                  </a:lnTo>
                  <a:lnTo>
                    <a:pt x="7614" y="21289"/>
                  </a:lnTo>
                  <a:lnTo>
                    <a:pt x="6681" y="20822"/>
                  </a:lnTo>
                  <a:lnTo>
                    <a:pt x="5594" y="20356"/>
                  </a:lnTo>
                  <a:lnTo>
                    <a:pt x="4661" y="19735"/>
                  </a:lnTo>
                  <a:lnTo>
                    <a:pt x="3884" y="19113"/>
                  </a:lnTo>
                  <a:lnTo>
                    <a:pt x="3263" y="18491"/>
                  </a:lnTo>
                  <a:lnTo>
                    <a:pt x="2330" y="17714"/>
                  </a:lnTo>
                  <a:lnTo>
                    <a:pt x="1709" y="16937"/>
                  </a:lnTo>
                  <a:lnTo>
                    <a:pt x="1242" y="16005"/>
                  </a:lnTo>
                  <a:lnTo>
                    <a:pt x="932" y="15073"/>
                  </a:lnTo>
                  <a:lnTo>
                    <a:pt x="466" y="13985"/>
                  </a:lnTo>
                  <a:lnTo>
                    <a:pt x="155" y="13053"/>
                  </a:lnTo>
                  <a:lnTo>
                    <a:pt x="0" y="11965"/>
                  </a:lnTo>
                  <a:lnTo>
                    <a:pt x="0" y="10722"/>
                  </a:lnTo>
                  <a:lnTo>
                    <a:pt x="0" y="10722"/>
                  </a:lnTo>
                  <a:lnTo>
                    <a:pt x="0" y="9789"/>
                  </a:lnTo>
                  <a:lnTo>
                    <a:pt x="155" y="8701"/>
                  </a:lnTo>
                  <a:lnTo>
                    <a:pt x="466" y="7769"/>
                  </a:lnTo>
                  <a:lnTo>
                    <a:pt x="932" y="6681"/>
                  </a:lnTo>
                  <a:lnTo>
                    <a:pt x="1242" y="5594"/>
                  </a:lnTo>
                  <a:lnTo>
                    <a:pt x="1709" y="4816"/>
                  </a:lnTo>
                  <a:lnTo>
                    <a:pt x="2330" y="3884"/>
                  </a:lnTo>
                  <a:lnTo>
                    <a:pt x="3263" y="3263"/>
                  </a:lnTo>
                  <a:lnTo>
                    <a:pt x="3884" y="2486"/>
                  </a:lnTo>
                  <a:lnTo>
                    <a:pt x="4661" y="1864"/>
                  </a:lnTo>
                  <a:lnTo>
                    <a:pt x="5594" y="1242"/>
                  </a:lnTo>
                  <a:lnTo>
                    <a:pt x="6681" y="932"/>
                  </a:lnTo>
                  <a:lnTo>
                    <a:pt x="7614" y="466"/>
                  </a:lnTo>
                  <a:lnTo>
                    <a:pt x="8701" y="155"/>
                  </a:lnTo>
                  <a:lnTo>
                    <a:pt x="9789" y="0"/>
                  </a:lnTo>
                  <a:lnTo>
                    <a:pt x="10722" y="0"/>
                  </a:lnTo>
                  <a:lnTo>
                    <a:pt x="10722" y="0"/>
                  </a:lnTo>
                  <a:lnTo>
                    <a:pt x="11965" y="0"/>
                  </a:lnTo>
                  <a:lnTo>
                    <a:pt x="12897" y="155"/>
                  </a:lnTo>
                  <a:lnTo>
                    <a:pt x="13985" y="466"/>
                  </a:lnTo>
                  <a:lnTo>
                    <a:pt x="15073" y="932"/>
                  </a:lnTo>
                  <a:lnTo>
                    <a:pt x="15850" y="1242"/>
                  </a:lnTo>
                  <a:lnTo>
                    <a:pt x="16937" y="1864"/>
                  </a:lnTo>
                  <a:lnTo>
                    <a:pt x="17714" y="2486"/>
                  </a:lnTo>
                  <a:lnTo>
                    <a:pt x="18336" y="3263"/>
                  </a:lnTo>
                  <a:lnTo>
                    <a:pt x="19113" y="3884"/>
                  </a:lnTo>
                  <a:lnTo>
                    <a:pt x="19735" y="4816"/>
                  </a:lnTo>
                  <a:lnTo>
                    <a:pt x="20356" y="5594"/>
                  </a:lnTo>
                  <a:lnTo>
                    <a:pt x="20667" y="6681"/>
                  </a:lnTo>
                  <a:lnTo>
                    <a:pt x="21133" y="7769"/>
                  </a:lnTo>
                  <a:lnTo>
                    <a:pt x="21444" y="8701"/>
                  </a:lnTo>
                  <a:lnTo>
                    <a:pt x="21600" y="9789"/>
                  </a:lnTo>
                  <a:lnTo>
                    <a:pt x="21600" y="10722"/>
                  </a:lnTo>
                  <a:lnTo>
                    <a:pt x="21600" y="10722"/>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65" name="未知"/>
            <p:cNvSpPr>
              <a:spLocks/>
            </p:cNvSpPr>
            <p:nvPr/>
          </p:nvSpPr>
          <p:spPr bwMode="auto">
            <a:xfrm>
              <a:off x="0" y="0"/>
              <a:ext cx="880" cy="880"/>
            </a:xfrm>
            <a:custGeom>
              <a:avLst/>
              <a:gdLst>
                <a:gd name="T0" fmla="*/ 21600 w 21600"/>
                <a:gd name="T1" fmla="*/ 10744 h 21600"/>
                <a:gd name="T2" fmla="*/ 21544 w 21600"/>
                <a:gd name="T3" fmla="*/ 11857 h 21600"/>
                <a:gd name="T4" fmla="*/ 21098 w 21600"/>
                <a:gd name="T5" fmla="*/ 14028 h 21600"/>
                <a:gd name="T6" fmla="*/ 20263 w 21600"/>
                <a:gd name="T7" fmla="*/ 15921 h 21600"/>
                <a:gd name="T8" fmla="*/ 19150 w 21600"/>
                <a:gd name="T9" fmla="*/ 17647 h 21600"/>
                <a:gd name="T10" fmla="*/ 17647 w 21600"/>
                <a:gd name="T11" fmla="*/ 19094 h 21600"/>
                <a:gd name="T12" fmla="*/ 15921 w 21600"/>
                <a:gd name="T13" fmla="*/ 20263 h 21600"/>
                <a:gd name="T14" fmla="*/ 14028 w 21600"/>
                <a:gd name="T15" fmla="*/ 21098 h 21600"/>
                <a:gd name="T16" fmla="*/ 11857 w 21600"/>
                <a:gd name="T17" fmla="*/ 21544 h 21600"/>
                <a:gd name="T18" fmla="*/ 10744 w 21600"/>
                <a:gd name="T19" fmla="*/ 21600 h 21600"/>
                <a:gd name="T20" fmla="*/ 10187 w 21600"/>
                <a:gd name="T21" fmla="*/ 21600 h 21600"/>
                <a:gd name="T22" fmla="*/ 8628 w 21600"/>
                <a:gd name="T23" fmla="*/ 21377 h 21600"/>
                <a:gd name="T24" fmla="*/ 6624 w 21600"/>
                <a:gd name="T25" fmla="*/ 20709 h 21600"/>
                <a:gd name="T26" fmla="*/ 4731 w 21600"/>
                <a:gd name="T27" fmla="*/ 19762 h 21600"/>
                <a:gd name="T28" fmla="*/ 3172 w 21600"/>
                <a:gd name="T29" fmla="*/ 18426 h 21600"/>
                <a:gd name="T30" fmla="*/ 1836 w 21600"/>
                <a:gd name="T31" fmla="*/ 16867 h 21600"/>
                <a:gd name="T32" fmla="*/ 834 w 21600"/>
                <a:gd name="T33" fmla="*/ 14975 h 21600"/>
                <a:gd name="T34" fmla="*/ 222 w 21600"/>
                <a:gd name="T35" fmla="*/ 12915 h 21600"/>
                <a:gd name="T36" fmla="*/ 0 w 21600"/>
                <a:gd name="T37" fmla="*/ 11300 h 21600"/>
                <a:gd name="T38" fmla="*/ 0 w 21600"/>
                <a:gd name="T39" fmla="*/ 10744 h 21600"/>
                <a:gd name="T40" fmla="*/ 55 w 21600"/>
                <a:gd name="T41" fmla="*/ 9686 h 21600"/>
                <a:gd name="T42" fmla="*/ 445 w 21600"/>
                <a:gd name="T43" fmla="*/ 7515 h 21600"/>
                <a:gd name="T44" fmla="*/ 1280 w 21600"/>
                <a:gd name="T45" fmla="*/ 5622 h 21600"/>
                <a:gd name="T46" fmla="*/ 2449 w 21600"/>
                <a:gd name="T47" fmla="*/ 3841 h 21600"/>
                <a:gd name="T48" fmla="*/ 3896 w 21600"/>
                <a:gd name="T49" fmla="*/ 2449 h 21600"/>
                <a:gd name="T50" fmla="*/ 5622 w 21600"/>
                <a:gd name="T51" fmla="*/ 1224 h 21600"/>
                <a:gd name="T52" fmla="*/ 7571 w 21600"/>
                <a:gd name="T53" fmla="*/ 445 h 21600"/>
                <a:gd name="T54" fmla="*/ 9742 w 21600"/>
                <a:gd name="T55" fmla="*/ 0 h 21600"/>
                <a:gd name="T56" fmla="*/ 10744 w 21600"/>
                <a:gd name="T57" fmla="*/ 0 h 21600"/>
                <a:gd name="T58" fmla="*/ 11356 w 21600"/>
                <a:gd name="T59" fmla="*/ 0 h 21600"/>
                <a:gd name="T60" fmla="*/ 12915 w 21600"/>
                <a:gd name="T61" fmla="*/ 166 h 21600"/>
                <a:gd name="T62" fmla="*/ 14975 w 21600"/>
                <a:gd name="T63" fmla="*/ 834 h 21600"/>
                <a:gd name="T64" fmla="*/ 16867 w 21600"/>
                <a:gd name="T65" fmla="*/ 1836 h 21600"/>
                <a:gd name="T66" fmla="*/ 18426 w 21600"/>
                <a:gd name="T67" fmla="*/ 3117 h 21600"/>
                <a:gd name="T68" fmla="*/ 19762 w 21600"/>
                <a:gd name="T69" fmla="*/ 4731 h 21600"/>
                <a:gd name="T70" fmla="*/ 20764 w 21600"/>
                <a:gd name="T71" fmla="*/ 6624 h 21600"/>
                <a:gd name="T72" fmla="*/ 21377 w 21600"/>
                <a:gd name="T73" fmla="*/ 8572 h 21600"/>
                <a:gd name="T74" fmla="*/ 21600 w 21600"/>
                <a:gd name="T75" fmla="*/ 10187 h 21600"/>
                <a:gd name="T76" fmla="*/ 21600 w 21600"/>
                <a:gd name="T77" fmla="*/ 10744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600" h="21600">
                  <a:moveTo>
                    <a:pt x="21600" y="10744"/>
                  </a:moveTo>
                  <a:lnTo>
                    <a:pt x="21600" y="10744"/>
                  </a:lnTo>
                  <a:lnTo>
                    <a:pt x="21600" y="11300"/>
                  </a:lnTo>
                  <a:lnTo>
                    <a:pt x="21544" y="11857"/>
                  </a:lnTo>
                  <a:lnTo>
                    <a:pt x="21377" y="12915"/>
                  </a:lnTo>
                  <a:lnTo>
                    <a:pt x="21098" y="14028"/>
                  </a:lnTo>
                  <a:lnTo>
                    <a:pt x="20764" y="14975"/>
                  </a:lnTo>
                  <a:lnTo>
                    <a:pt x="20263" y="15921"/>
                  </a:lnTo>
                  <a:lnTo>
                    <a:pt x="19762" y="16867"/>
                  </a:lnTo>
                  <a:lnTo>
                    <a:pt x="19150" y="17647"/>
                  </a:lnTo>
                  <a:lnTo>
                    <a:pt x="18426" y="18426"/>
                  </a:lnTo>
                  <a:lnTo>
                    <a:pt x="17647" y="19094"/>
                  </a:lnTo>
                  <a:lnTo>
                    <a:pt x="16867" y="19762"/>
                  </a:lnTo>
                  <a:lnTo>
                    <a:pt x="15921" y="20263"/>
                  </a:lnTo>
                  <a:lnTo>
                    <a:pt x="14975" y="20709"/>
                  </a:lnTo>
                  <a:lnTo>
                    <a:pt x="14028" y="21098"/>
                  </a:lnTo>
                  <a:lnTo>
                    <a:pt x="12915" y="21377"/>
                  </a:lnTo>
                  <a:lnTo>
                    <a:pt x="11857" y="21544"/>
                  </a:lnTo>
                  <a:lnTo>
                    <a:pt x="11356" y="21600"/>
                  </a:lnTo>
                  <a:lnTo>
                    <a:pt x="10744" y="21600"/>
                  </a:lnTo>
                  <a:lnTo>
                    <a:pt x="10744" y="21600"/>
                  </a:lnTo>
                  <a:lnTo>
                    <a:pt x="10187" y="21600"/>
                  </a:lnTo>
                  <a:lnTo>
                    <a:pt x="9742" y="21544"/>
                  </a:lnTo>
                  <a:lnTo>
                    <a:pt x="8628" y="21377"/>
                  </a:lnTo>
                  <a:lnTo>
                    <a:pt x="7571" y="21098"/>
                  </a:lnTo>
                  <a:lnTo>
                    <a:pt x="6624" y="20709"/>
                  </a:lnTo>
                  <a:lnTo>
                    <a:pt x="5622" y="20263"/>
                  </a:lnTo>
                  <a:lnTo>
                    <a:pt x="4731" y="19762"/>
                  </a:lnTo>
                  <a:lnTo>
                    <a:pt x="3896" y="19094"/>
                  </a:lnTo>
                  <a:lnTo>
                    <a:pt x="3172" y="18426"/>
                  </a:lnTo>
                  <a:lnTo>
                    <a:pt x="2449" y="17647"/>
                  </a:lnTo>
                  <a:lnTo>
                    <a:pt x="1836" y="16867"/>
                  </a:lnTo>
                  <a:lnTo>
                    <a:pt x="1280" y="15921"/>
                  </a:lnTo>
                  <a:lnTo>
                    <a:pt x="834" y="14975"/>
                  </a:lnTo>
                  <a:lnTo>
                    <a:pt x="445" y="14028"/>
                  </a:lnTo>
                  <a:lnTo>
                    <a:pt x="222" y="12915"/>
                  </a:lnTo>
                  <a:lnTo>
                    <a:pt x="55" y="11857"/>
                  </a:lnTo>
                  <a:lnTo>
                    <a:pt x="0" y="11300"/>
                  </a:lnTo>
                  <a:lnTo>
                    <a:pt x="0" y="10744"/>
                  </a:lnTo>
                  <a:lnTo>
                    <a:pt x="0" y="10744"/>
                  </a:lnTo>
                  <a:lnTo>
                    <a:pt x="0" y="10187"/>
                  </a:lnTo>
                  <a:lnTo>
                    <a:pt x="55" y="9686"/>
                  </a:lnTo>
                  <a:lnTo>
                    <a:pt x="222" y="8572"/>
                  </a:lnTo>
                  <a:lnTo>
                    <a:pt x="445" y="7515"/>
                  </a:lnTo>
                  <a:lnTo>
                    <a:pt x="834" y="6624"/>
                  </a:lnTo>
                  <a:lnTo>
                    <a:pt x="1280" y="5622"/>
                  </a:lnTo>
                  <a:lnTo>
                    <a:pt x="1836" y="4731"/>
                  </a:lnTo>
                  <a:lnTo>
                    <a:pt x="2449" y="3841"/>
                  </a:lnTo>
                  <a:lnTo>
                    <a:pt x="3172" y="3117"/>
                  </a:lnTo>
                  <a:lnTo>
                    <a:pt x="3896" y="2449"/>
                  </a:lnTo>
                  <a:lnTo>
                    <a:pt x="4731" y="1836"/>
                  </a:lnTo>
                  <a:lnTo>
                    <a:pt x="5622" y="1224"/>
                  </a:lnTo>
                  <a:lnTo>
                    <a:pt x="6624" y="834"/>
                  </a:lnTo>
                  <a:lnTo>
                    <a:pt x="7571" y="445"/>
                  </a:lnTo>
                  <a:lnTo>
                    <a:pt x="8628" y="166"/>
                  </a:lnTo>
                  <a:lnTo>
                    <a:pt x="9742" y="0"/>
                  </a:lnTo>
                  <a:lnTo>
                    <a:pt x="10187" y="0"/>
                  </a:lnTo>
                  <a:lnTo>
                    <a:pt x="10744" y="0"/>
                  </a:lnTo>
                  <a:lnTo>
                    <a:pt x="10744" y="0"/>
                  </a:lnTo>
                  <a:lnTo>
                    <a:pt x="11356" y="0"/>
                  </a:lnTo>
                  <a:lnTo>
                    <a:pt x="11857" y="0"/>
                  </a:lnTo>
                  <a:lnTo>
                    <a:pt x="12915" y="166"/>
                  </a:lnTo>
                  <a:lnTo>
                    <a:pt x="14028" y="445"/>
                  </a:lnTo>
                  <a:lnTo>
                    <a:pt x="14975" y="834"/>
                  </a:lnTo>
                  <a:lnTo>
                    <a:pt x="15921" y="1224"/>
                  </a:lnTo>
                  <a:lnTo>
                    <a:pt x="16867" y="1836"/>
                  </a:lnTo>
                  <a:lnTo>
                    <a:pt x="17647" y="2449"/>
                  </a:lnTo>
                  <a:lnTo>
                    <a:pt x="18426" y="3117"/>
                  </a:lnTo>
                  <a:lnTo>
                    <a:pt x="19150" y="3841"/>
                  </a:lnTo>
                  <a:lnTo>
                    <a:pt x="19762" y="4731"/>
                  </a:lnTo>
                  <a:lnTo>
                    <a:pt x="20263" y="5622"/>
                  </a:lnTo>
                  <a:lnTo>
                    <a:pt x="20764" y="6624"/>
                  </a:lnTo>
                  <a:lnTo>
                    <a:pt x="21098" y="7515"/>
                  </a:lnTo>
                  <a:lnTo>
                    <a:pt x="21377" y="8572"/>
                  </a:lnTo>
                  <a:lnTo>
                    <a:pt x="21544" y="9686"/>
                  </a:lnTo>
                  <a:lnTo>
                    <a:pt x="21600" y="10187"/>
                  </a:lnTo>
                  <a:lnTo>
                    <a:pt x="21600" y="10744"/>
                  </a:lnTo>
                  <a:lnTo>
                    <a:pt x="21600" y="10744"/>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66" name="未知"/>
            <p:cNvSpPr>
              <a:spLocks/>
            </p:cNvSpPr>
            <p:nvPr/>
          </p:nvSpPr>
          <p:spPr bwMode="auto">
            <a:xfrm>
              <a:off x="111" y="111"/>
              <a:ext cx="660" cy="660"/>
            </a:xfrm>
            <a:custGeom>
              <a:avLst/>
              <a:gdLst>
                <a:gd name="T0" fmla="*/ 21600 w 21600"/>
                <a:gd name="T1" fmla="*/ 10762 h 21600"/>
                <a:gd name="T2" fmla="*/ 21303 w 21600"/>
                <a:gd name="T3" fmla="*/ 12915 h 21600"/>
                <a:gd name="T4" fmla="*/ 20709 w 21600"/>
                <a:gd name="T5" fmla="*/ 14993 h 21600"/>
                <a:gd name="T6" fmla="*/ 19669 w 21600"/>
                <a:gd name="T7" fmla="*/ 16849 h 21600"/>
                <a:gd name="T8" fmla="*/ 18333 w 21600"/>
                <a:gd name="T9" fmla="*/ 18407 h 21600"/>
                <a:gd name="T10" fmla="*/ 16849 w 21600"/>
                <a:gd name="T11" fmla="*/ 19744 h 21600"/>
                <a:gd name="T12" fmla="*/ 14919 w 21600"/>
                <a:gd name="T13" fmla="*/ 20709 h 21600"/>
                <a:gd name="T14" fmla="*/ 12915 w 21600"/>
                <a:gd name="T15" fmla="*/ 21377 h 21600"/>
                <a:gd name="T16" fmla="*/ 10688 w 21600"/>
                <a:gd name="T17" fmla="*/ 21600 h 21600"/>
                <a:gd name="T18" fmla="*/ 9649 w 21600"/>
                <a:gd name="T19" fmla="*/ 21525 h 21600"/>
                <a:gd name="T20" fmla="*/ 7571 w 21600"/>
                <a:gd name="T21" fmla="*/ 21080 h 21600"/>
                <a:gd name="T22" fmla="*/ 5566 w 21600"/>
                <a:gd name="T23" fmla="*/ 20263 h 21600"/>
                <a:gd name="T24" fmla="*/ 3933 w 21600"/>
                <a:gd name="T25" fmla="*/ 19076 h 21600"/>
                <a:gd name="T26" fmla="*/ 2449 w 21600"/>
                <a:gd name="T27" fmla="*/ 17665 h 21600"/>
                <a:gd name="T28" fmla="*/ 1261 w 21600"/>
                <a:gd name="T29" fmla="*/ 15884 h 21600"/>
                <a:gd name="T30" fmla="*/ 445 w 21600"/>
                <a:gd name="T31" fmla="*/ 13954 h 21600"/>
                <a:gd name="T32" fmla="*/ 0 w 21600"/>
                <a:gd name="T33" fmla="*/ 11876 h 21600"/>
                <a:gd name="T34" fmla="*/ 0 w 21600"/>
                <a:gd name="T35" fmla="*/ 10762 h 21600"/>
                <a:gd name="T36" fmla="*/ 222 w 21600"/>
                <a:gd name="T37" fmla="*/ 8610 h 21600"/>
                <a:gd name="T38" fmla="*/ 816 w 21600"/>
                <a:gd name="T39" fmla="*/ 6605 h 21600"/>
                <a:gd name="T40" fmla="*/ 1781 w 21600"/>
                <a:gd name="T41" fmla="*/ 4750 h 21600"/>
                <a:gd name="T42" fmla="*/ 3117 w 21600"/>
                <a:gd name="T43" fmla="*/ 3191 h 21600"/>
                <a:gd name="T44" fmla="*/ 4676 w 21600"/>
                <a:gd name="T45" fmla="*/ 1855 h 21600"/>
                <a:gd name="T46" fmla="*/ 6605 w 21600"/>
                <a:gd name="T47" fmla="*/ 890 h 21600"/>
                <a:gd name="T48" fmla="*/ 8536 w 21600"/>
                <a:gd name="T49" fmla="*/ 222 h 21600"/>
                <a:gd name="T50" fmla="*/ 10688 w 21600"/>
                <a:gd name="T51" fmla="*/ 0 h 21600"/>
                <a:gd name="T52" fmla="*/ 11801 w 21600"/>
                <a:gd name="T53" fmla="*/ 0 h 21600"/>
                <a:gd name="T54" fmla="*/ 13954 w 21600"/>
                <a:gd name="T55" fmla="*/ 519 h 21600"/>
                <a:gd name="T56" fmla="*/ 15810 w 21600"/>
                <a:gd name="T57" fmla="*/ 1261 h 21600"/>
                <a:gd name="T58" fmla="*/ 17591 w 21600"/>
                <a:gd name="T59" fmla="*/ 2449 h 21600"/>
                <a:gd name="T60" fmla="*/ 19076 w 21600"/>
                <a:gd name="T61" fmla="*/ 3933 h 21600"/>
                <a:gd name="T62" fmla="*/ 20263 w 21600"/>
                <a:gd name="T63" fmla="*/ 5640 h 21600"/>
                <a:gd name="T64" fmla="*/ 21006 w 21600"/>
                <a:gd name="T65" fmla="*/ 7571 h 21600"/>
                <a:gd name="T66" fmla="*/ 21525 w 21600"/>
                <a:gd name="T67" fmla="*/ 9723 h 21600"/>
                <a:gd name="T68" fmla="*/ 21600 w 21600"/>
                <a:gd name="T69" fmla="*/ 1076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762"/>
                  </a:moveTo>
                  <a:lnTo>
                    <a:pt x="21600" y="10762"/>
                  </a:lnTo>
                  <a:lnTo>
                    <a:pt x="21525" y="11876"/>
                  </a:lnTo>
                  <a:lnTo>
                    <a:pt x="21303" y="12915"/>
                  </a:lnTo>
                  <a:lnTo>
                    <a:pt x="21006" y="13954"/>
                  </a:lnTo>
                  <a:lnTo>
                    <a:pt x="20709" y="14993"/>
                  </a:lnTo>
                  <a:lnTo>
                    <a:pt x="20263" y="15884"/>
                  </a:lnTo>
                  <a:lnTo>
                    <a:pt x="19669" y="16849"/>
                  </a:lnTo>
                  <a:lnTo>
                    <a:pt x="19076" y="17665"/>
                  </a:lnTo>
                  <a:lnTo>
                    <a:pt x="18333" y="18407"/>
                  </a:lnTo>
                  <a:lnTo>
                    <a:pt x="17591" y="19076"/>
                  </a:lnTo>
                  <a:lnTo>
                    <a:pt x="16849" y="19744"/>
                  </a:lnTo>
                  <a:lnTo>
                    <a:pt x="15810" y="20263"/>
                  </a:lnTo>
                  <a:lnTo>
                    <a:pt x="14919" y="20709"/>
                  </a:lnTo>
                  <a:lnTo>
                    <a:pt x="13954" y="21080"/>
                  </a:lnTo>
                  <a:lnTo>
                    <a:pt x="12915" y="21377"/>
                  </a:lnTo>
                  <a:lnTo>
                    <a:pt x="11801" y="21525"/>
                  </a:lnTo>
                  <a:lnTo>
                    <a:pt x="10688" y="21600"/>
                  </a:lnTo>
                  <a:lnTo>
                    <a:pt x="10688" y="21600"/>
                  </a:lnTo>
                  <a:lnTo>
                    <a:pt x="9649" y="21525"/>
                  </a:lnTo>
                  <a:lnTo>
                    <a:pt x="8536" y="21377"/>
                  </a:lnTo>
                  <a:lnTo>
                    <a:pt x="7571" y="21080"/>
                  </a:lnTo>
                  <a:lnTo>
                    <a:pt x="6605" y="20709"/>
                  </a:lnTo>
                  <a:lnTo>
                    <a:pt x="5566" y="20263"/>
                  </a:lnTo>
                  <a:lnTo>
                    <a:pt x="4676" y="19744"/>
                  </a:lnTo>
                  <a:lnTo>
                    <a:pt x="3933" y="19076"/>
                  </a:lnTo>
                  <a:lnTo>
                    <a:pt x="3117" y="18407"/>
                  </a:lnTo>
                  <a:lnTo>
                    <a:pt x="2449" y="17665"/>
                  </a:lnTo>
                  <a:lnTo>
                    <a:pt x="1781" y="16849"/>
                  </a:lnTo>
                  <a:lnTo>
                    <a:pt x="1261" y="15884"/>
                  </a:lnTo>
                  <a:lnTo>
                    <a:pt x="816" y="14993"/>
                  </a:lnTo>
                  <a:lnTo>
                    <a:pt x="445" y="13954"/>
                  </a:lnTo>
                  <a:lnTo>
                    <a:pt x="222" y="12915"/>
                  </a:lnTo>
                  <a:lnTo>
                    <a:pt x="0" y="11876"/>
                  </a:lnTo>
                  <a:lnTo>
                    <a:pt x="0" y="10762"/>
                  </a:lnTo>
                  <a:lnTo>
                    <a:pt x="0" y="10762"/>
                  </a:lnTo>
                  <a:lnTo>
                    <a:pt x="0" y="9723"/>
                  </a:lnTo>
                  <a:lnTo>
                    <a:pt x="222" y="8610"/>
                  </a:lnTo>
                  <a:lnTo>
                    <a:pt x="445" y="7571"/>
                  </a:lnTo>
                  <a:lnTo>
                    <a:pt x="816" y="6605"/>
                  </a:lnTo>
                  <a:lnTo>
                    <a:pt x="1261" y="5640"/>
                  </a:lnTo>
                  <a:lnTo>
                    <a:pt x="1781" y="4750"/>
                  </a:lnTo>
                  <a:lnTo>
                    <a:pt x="2449" y="3933"/>
                  </a:lnTo>
                  <a:lnTo>
                    <a:pt x="3117" y="3191"/>
                  </a:lnTo>
                  <a:lnTo>
                    <a:pt x="3933" y="2449"/>
                  </a:lnTo>
                  <a:lnTo>
                    <a:pt x="4676" y="1855"/>
                  </a:lnTo>
                  <a:lnTo>
                    <a:pt x="5566" y="1261"/>
                  </a:lnTo>
                  <a:lnTo>
                    <a:pt x="6605" y="890"/>
                  </a:lnTo>
                  <a:lnTo>
                    <a:pt x="7571" y="519"/>
                  </a:lnTo>
                  <a:lnTo>
                    <a:pt x="8536" y="222"/>
                  </a:lnTo>
                  <a:lnTo>
                    <a:pt x="9649" y="0"/>
                  </a:lnTo>
                  <a:lnTo>
                    <a:pt x="10688" y="0"/>
                  </a:lnTo>
                  <a:lnTo>
                    <a:pt x="10688" y="0"/>
                  </a:lnTo>
                  <a:lnTo>
                    <a:pt x="11801" y="0"/>
                  </a:lnTo>
                  <a:lnTo>
                    <a:pt x="12915" y="222"/>
                  </a:lnTo>
                  <a:lnTo>
                    <a:pt x="13954" y="519"/>
                  </a:lnTo>
                  <a:lnTo>
                    <a:pt x="14919" y="890"/>
                  </a:lnTo>
                  <a:lnTo>
                    <a:pt x="15810" y="1261"/>
                  </a:lnTo>
                  <a:lnTo>
                    <a:pt x="16849" y="1855"/>
                  </a:lnTo>
                  <a:lnTo>
                    <a:pt x="17591" y="2449"/>
                  </a:lnTo>
                  <a:lnTo>
                    <a:pt x="18333" y="3191"/>
                  </a:lnTo>
                  <a:lnTo>
                    <a:pt x="19076" y="3933"/>
                  </a:lnTo>
                  <a:lnTo>
                    <a:pt x="19669" y="4750"/>
                  </a:lnTo>
                  <a:lnTo>
                    <a:pt x="20263" y="5640"/>
                  </a:lnTo>
                  <a:lnTo>
                    <a:pt x="20709" y="6605"/>
                  </a:lnTo>
                  <a:lnTo>
                    <a:pt x="21006" y="7571"/>
                  </a:lnTo>
                  <a:lnTo>
                    <a:pt x="21303" y="8610"/>
                  </a:lnTo>
                  <a:lnTo>
                    <a:pt x="21525" y="9723"/>
                  </a:lnTo>
                  <a:lnTo>
                    <a:pt x="21600" y="10762"/>
                  </a:lnTo>
                  <a:lnTo>
                    <a:pt x="21600" y="10762"/>
                  </a:lnTo>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67" name="未知"/>
            <p:cNvSpPr>
              <a:spLocks/>
            </p:cNvSpPr>
            <p:nvPr/>
          </p:nvSpPr>
          <p:spPr bwMode="auto">
            <a:xfrm>
              <a:off x="227" y="225"/>
              <a:ext cx="428" cy="431"/>
            </a:xfrm>
            <a:custGeom>
              <a:avLst/>
              <a:gdLst>
                <a:gd name="T0" fmla="*/ 21600 w 21600"/>
                <a:gd name="T1" fmla="*/ 10800 h 21600"/>
                <a:gd name="T2" fmla="*/ 21371 w 21600"/>
                <a:gd name="T3" fmla="*/ 12959 h 21600"/>
                <a:gd name="T4" fmla="*/ 20799 w 21600"/>
                <a:gd name="T5" fmla="*/ 15119 h 21600"/>
                <a:gd name="T6" fmla="*/ 19771 w 21600"/>
                <a:gd name="T7" fmla="*/ 16825 h 21600"/>
                <a:gd name="T8" fmla="*/ 18399 w 21600"/>
                <a:gd name="T9" fmla="*/ 18416 h 21600"/>
                <a:gd name="T10" fmla="*/ 16799 w 21600"/>
                <a:gd name="T11" fmla="*/ 19780 h 21600"/>
                <a:gd name="T12" fmla="*/ 15085 w 21600"/>
                <a:gd name="T13" fmla="*/ 20804 h 21600"/>
                <a:gd name="T14" fmla="*/ 12913 w 21600"/>
                <a:gd name="T15" fmla="*/ 21372 h 21600"/>
                <a:gd name="T16" fmla="*/ 10742 w 21600"/>
                <a:gd name="T17" fmla="*/ 21600 h 21600"/>
                <a:gd name="T18" fmla="*/ 9714 w 21600"/>
                <a:gd name="T19" fmla="*/ 21600 h 21600"/>
                <a:gd name="T20" fmla="*/ 7542 w 21600"/>
                <a:gd name="T21" fmla="*/ 21145 h 21600"/>
                <a:gd name="T22" fmla="*/ 5599 w 21600"/>
                <a:gd name="T23" fmla="*/ 20349 h 21600"/>
                <a:gd name="T24" fmla="*/ 3999 w 21600"/>
                <a:gd name="T25" fmla="*/ 19098 h 21600"/>
                <a:gd name="T26" fmla="*/ 2399 w 21600"/>
                <a:gd name="T27" fmla="*/ 17620 h 21600"/>
                <a:gd name="T28" fmla="*/ 1371 w 21600"/>
                <a:gd name="T29" fmla="*/ 15915 h 21600"/>
                <a:gd name="T30" fmla="*/ 571 w 21600"/>
                <a:gd name="T31" fmla="*/ 13982 h 21600"/>
                <a:gd name="T32" fmla="*/ 0 w 21600"/>
                <a:gd name="T33" fmla="*/ 11936 h 21600"/>
                <a:gd name="T34" fmla="*/ 0 w 21600"/>
                <a:gd name="T35" fmla="*/ 10800 h 21600"/>
                <a:gd name="T36" fmla="*/ 228 w 21600"/>
                <a:gd name="T37" fmla="*/ 8639 h 21600"/>
                <a:gd name="T38" fmla="*/ 799 w 21600"/>
                <a:gd name="T39" fmla="*/ 6593 h 21600"/>
                <a:gd name="T40" fmla="*/ 1828 w 21600"/>
                <a:gd name="T41" fmla="*/ 4774 h 21600"/>
                <a:gd name="T42" fmla="*/ 3199 w 21600"/>
                <a:gd name="T43" fmla="*/ 3182 h 21600"/>
                <a:gd name="T44" fmla="*/ 4799 w 21600"/>
                <a:gd name="T45" fmla="*/ 1818 h 21600"/>
                <a:gd name="T46" fmla="*/ 6628 w 21600"/>
                <a:gd name="T47" fmla="*/ 795 h 21600"/>
                <a:gd name="T48" fmla="*/ 8571 w 21600"/>
                <a:gd name="T49" fmla="*/ 227 h 21600"/>
                <a:gd name="T50" fmla="*/ 10742 w 21600"/>
                <a:gd name="T51" fmla="*/ 0 h 21600"/>
                <a:gd name="T52" fmla="*/ 11999 w 21600"/>
                <a:gd name="T53" fmla="*/ 0 h 21600"/>
                <a:gd name="T54" fmla="*/ 14057 w 21600"/>
                <a:gd name="T55" fmla="*/ 568 h 21600"/>
                <a:gd name="T56" fmla="*/ 15885 w 21600"/>
                <a:gd name="T57" fmla="*/ 1364 h 21600"/>
                <a:gd name="T58" fmla="*/ 17599 w 21600"/>
                <a:gd name="T59" fmla="*/ 2387 h 21600"/>
                <a:gd name="T60" fmla="*/ 19199 w 21600"/>
                <a:gd name="T61" fmla="*/ 3978 h 21600"/>
                <a:gd name="T62" fmla="*/ 20342 w 21600"/>
                <a:gd name="T63" fmla="*/ 5570 h 21600"/>
                <a:gd name="T64" fmla="*/ 21142 w 21600"/>
                <a:gd name="T65" fmla="*/ 7616 h 21600"/>
                <a:gd name="T66" fmla="*/ 21600 w 21600"/>
                <a:gd name="T67" fmla="*/ 9662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600" y="11936"/>
                  </a:lnTo>
                  <a:lnTo>
                    <a:pt x="21371" y="12959"/>
                  </a:lnTo>
                  <a:lnTo>
                    <a:pt x="21142" y="13982"/>
                  </a:lnTo>
                  <a:lnTo>
                    <a:pt x="20799" y="15119"/>
                  </a:lnTo>
                  <a:lnTo>
                    <a:pt x="20342" y="15915"/>
                  </a:lnTo>
                  <a:lnTo>
                    <a:pt x="19771" y="16825"/>
                  </a:lnTo>
                  <a:lnTo>
                    <a:pt x="19199" y="17620"/>
                  </a:lnTo>
                  <a:lnTo>
                    <a:pt x="18399" y="18416"/>
                  </a:lnTo>
                  <a:lnTo>
                    <a:pt x="17599" y="19098"/>
                  </a:lnTo>
                  <a:lnTo>
                    <a:pt x="16799" y="19780"/>
                  </a:lnTo>
                  <a:lnTo>
                    <a:pt x="15885" y="20349"/>
                  </a:lnTo>
                  <a:lnTo>
                    <a:pt x="15085" y="20804"/>
                  </a:lnTo>
                  <a:lnTo>
                    <a:pt x="14057" y="21145"/>
                  </a:lnTo>
                  <a:lnTo>
                    <a:pt x="12913" y="21372"/>
                  </a:lnTo>
                  <a:lnTo>
                    <a:pt x="11999" y="21600"/>
                  </a:lnTo>
                  <a:lnTo>
                    <a:pt x="10742" y="21600"/>
                  </a:lnTo>
                  <a:lnTo>
                    <a:pt x="10742" y="21600"/>
                  </a:lnTo>
                  <a:lnTo>
                    <a:pt x="9714" y="21600"/>
                  </a:lnTo>
                  <a:lnTo>
                    <a:pt x="8571" y="21372"/>
                  </a:lnTo>
                  <a:lnTo>
                    <a:pt x="7542" y="21145"/>
                  </a:lnTo>
                  <a:lnTo>
                    <a:pt x="6628" y="20804"/>
                  </a:lnTo>
                  <a:lnTo>
                    <a:pt x="5599" y="20349"/>
                  </a:lnTo>
                  <a:lnTo>
                    <a:pt x="4799" y="19780"/>
                  </a:lnTo>
                  <a:lnTo>
                    <a:pt x="3999" y="19098"/>
                  </a:lnTo>
                  <a:lnTo>
                    <a:pt x="3199" y="18416"/>
                  </a:lnTo>
                  <a:lnTo>
                    <a:pt x="2399" y="17620"/>
                  </a:lnTo>
                  <a:lnTo>
                    <a:pt x="1828" y="16825"/>
                  </a:lnTo>
                  <a:lnTo>
                    <a:pt x="1371" y="15915"/>
                  </a:lnTo>
                  <a:lnTo>
                    <a:pt x="799" y="15119"/>
                  </a:lnTo>
                  <a:lnTo>
                    <a:pt x="571" y="13982"/>
                  </a:lnTo>
                  <a:lnTo>
                    <a:pt x="228" y="12959"/>
                  </a:lnTo>
                  <a:lnTo>
                    <a:pt x="0" y="11936"/>
                  </a:lnTo>
                  <a:lnTo>
                    <a:pt x="0" y="10800"/>
                  </a:lnTo>
                  <a:lnTo>
                    <a:pt x="0" y="10800"/>
                  </a:lnTo>
                  <a:lnTo>
                    <a:pt x="0" y="9662"/>
                  </a:lnTo>
                  <a:lnTo>
                    <a:pt x="228" y="8639"/>
                  </a:lnTo>
                  <a:lnTo>
                    <a:pt x="571" y="7616"/>
                  </a:lnTo>
                  <a:lnTo>
                    <a:pt x="799" y="6593"/>
                  </a:lnTo>
                  <a:lnTo>
                    <a:pt x="1371" y="5570"/>
                  </a:lnTo>
                  <a:lnTo>
                    <a:pt x="1828" y="4774"/>
                  </a:lnTo>
                  <a:lnTo>
                    <a:pt x="2399" y="3978"/>
                  </a:lnTo>
                  <a:lnTo>
                    <a:pt x="3199" y="3182"/>
                  </a:lnTo>
                  <a:lnTo>
                    <a:pt x="3999" y="2387"/>
                  </a:lnTo>
                  <a:lnTo>
                    <a:pt x="4799" y="1818"/>
                  </a:lnTo>
                  <a:lnTo>
                    <a:pt x="5599" y="1364"/>
                  </a:lnTo>
                  <a:lnTo>
                    <a:pt x="6628" y="795"/>
                  </a:lnTo>
                  <a:lnTo>
                    <a:pt x="7542" y="568"/>
                  </a:lnTo>
                  <a:lnTo>
                    <a:pt x="8571" y="227"/>
                  </a:lnTo>
                  <a:lnTo>
                    <a:pt x="9714" y="0"/>
                  </a:lnTo>
                  <a:lnTo>
                    <a:pt x="10742" y="0"/>
                  </a:lnTo>
                  <a:lnTo>
                    <a:pt x="10742" y="0"/>
                  </a:lnTo>
                  <a:lnTo>
                    <a:pt x="11999" y="0"/>
                  </a:lnTo>
                  <a:lnTo>
                    <a:pt x="12913" y="227"/>
                  </a:lnTo>
                  <a:lnTo>
                    <a:pt x="14057" y="568"/>
                  </a:lnTo>
                  <a:lnTo>
                    <a:pt x="15085" y="795"/>
                  </a:lnTo>
                  <a:lnTo>
                    <a:pt x="15885" y="1364"/>
                  </a:lnTo>
                  <a:lnTo>
                    <a:pt x="16799" y="1818"/>
                  </a:lnTo>
                  <a:lnTo>
                    <a:pt x="17599" y="2387"/>
                  </a:lnTo>
                  <a:lnTo>
                    <a:pt x="18399" y="3182"/>
                  </a:lnTo>
                  <a:lnTo>
                    <a:pt x="19199" y="3978"/>
                  </a:lnTo>
                  <a:lnTo>
                    <a:pt x="19771" y="4774"/>
                  </a:lnTo>
                  <a:lnTo>
                    <a:pt x="20342" y="5570"/>
                  </a:lnTo>
                  <a:lnTo>
                    <a:pt x="20799" y="6593"/>
                  </a:lnTo>
                  <a:lnTo>
                    <a:pt x="21142" y="7616"/>
                  </a:lnTo>
                  <a:lnTo>
                    <a:pt x="21371" y="8639"/>
                  </a:lnTo>
                  <a:lnTo>
                    <a:pt x="21600" y="9662"/>
                  </a:lnTo>
                  <a:lnTo>
                    <a:pt x="21600" y="10800"/>
                  </a:lnTo>
                  <a:lnTo>
                    <a:pt x="21600" y="10800"/>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grpSp>
      <p:grpSp>
        <p:nvGrpSpPr>
          <p:cNvPr id="2068" name="Group 20"/>
          <p:cNvGrpSpPr>
            <a:grpSpLocks/>
          </p:cNvGrpSpPr>
          <p:nvPr/>
        </p:nvGrpSpPr>
        <p:grpSpPr bwMode="auto">
          <a:xfrm>
            <a:off x="7543800" y="4033838"/>
            <a:ext cx="766763" cy="766762"/>
            <a:chOff x="0" y="0"/>
            <a:chExt cx="456" cy="456"/>
          </a:xfrm>
        </p:grpSpPr>
        <p:sp>
          <p:nvSpPr>
            <p:cNvPr id="2069" name="未知"/>
            <p:cNvSpPr>
              <a:spLocks/>
            </p:cNvSpPr>
            <p:nvPr/>
          </p:nvSpPr>
          <p:spPr bwMode="auto">
            <a:xfrm>
              <a:off x="0" y="0"/>
              <a:ext cx="456" cy="456"/>
            </a:xfrm>
            <a:custGeom>
              <a:avLst/>
              <a:gdLst>
                <a:gd name="T0" fmla="*/ 21600 w 21600"/>
                <a:gd name="T1" fmla="*/ 10745 h 21600"/>
                <a:gd name="T2" fmla="*/ 21384 w 21600"/>
                <a:gd name="T3" fmla="*/ 12895 h 21600"/>
                <a:gd name="T4" fmla="*/ 20632 w 21600"/>
                <a:gd name="T5" fmla="*/ 14937 h 21600"/>
                <a:gd name="T6" fmla="*/ 19665 w 21600"/>
                <a:gd name="T7" fmla="*/ 16763 h 21600"/>
                <a:gd name="T8" fmla="*/ 18483 w 21600"/>
                <a:gd name="T9" fmla="*/ 18375 h 21600"/>
                <a:gd name="T10" fmla="*/ 16871 w 21600"/>
                <a:gd name="T11" fmla="*/ 19665 h 21600"/>
                <a:gd name="T12" fmla="*/ 15044 w 21600"/>
                <a:gd name="T13" fmla="*/ 20632 h 21600"/>
                <a:gd name="T14" fmla="*/ 13002 w 21600"/>
                <a:gd name="T15" fmla="*/ 21384 h 21600"/>
                <a:gd name="T16" fmla="*/ 10745 w 21600"/>
                <a:gd name="T17" fmla="*/ 21600 h 21600"/>
                <a:gd name="T18" fmla="*/ 9671 w 21600"/>
                <a:gd name="T19" fmla="*/ 21492 h 21600"/>
                <a:gd name="T20" fmla="*/ 7629 w 21600"/>
                <a:gd name="T21" fmla="*/ 21062 h 21600"/>
                <a:gd name="T22" fmla="*/ 5587 w 21600"/>
                <a:gd name="T23" fmla="*/ 20202 h 21600"/>
                <a:gd name="T24" fmla="*/ 3868 w 21600"/>
                <a:gd name="T25" fmla="*/ 19128 h 21600"/>
                <a:gd name="T26" fmla="*/ 2471 w 21600"/>
                <a:gd name="T27" fmla="*/ 17623 h 21600"/>
                <a:gd name="T28" fmla="*/ 1289 w 21600"/>
                <a:gd name="T29" fmla="*/ 15904 h 21600"/>
                <a:gd name="T30" fmla="*/ 537 w 21600"/>
                <a:gd name="T31" fmla="*/ 13969 h 21600"/>
                <a:gd name="T32" fmla="*/ 0 w 21600"/>
                <a:gd name="T33" fmla="*/ 11820 h 21600"/>
                <a:gd name="T34" fmla="*/ 0 w 21600"/>
                <a:gd name="T35" fmla="*/ 10745 h 21600"/>
                <a:gd name="T36" fmla="*/ 214 w 21600"/>
                <a:gd name="T37" fmla="*/ 8596 h 21600"/>
                <a:gd name="T38" fmla="*/ 859 w 21600"/>
                <a:gd name="T39" fmla="*/ 6555 h 21600"/>
                <a:gd name="T40" fmla="*/ 1826 w 21600"/>
                <a:gd name="T41" fmla="*/ 4620 h 21600"/>
                <a:gd name="T42" fmla="*/ 3116 w 21600"/>
                <a:gd name="T43" fmla="*/ 3116 h 21600"/>
                <a:gd name="T44" fmla="*/ 4620 w 21600"/>
                <a:gd name="T45" fmla="*/ 1826 h 21600"/>
                <a:gd name="T46" fmla="*/ 6555 w 21600"/>
                <a:gd name="T47" fmla="*/ 752 h 21600"/>
                <a:gd name="T48" fmla="*/ 8596 w 21600"/>
                <a:gd name="T49" fmla="*/ 214 h 21600"/>
                <a:gd name="T50" fmla="*/ 10745 w 21600"/>
                <a:gd name="T51" fmla="*/ 0 h 21600"/>
                <a:gd name="T52" fmla="*/ 11820 w 21600"/>
                <a:gd name="T53" fmla="*/ 0 h 21600"/>
                <a:gd name="T54" fmla="*/ 13969 w 21600"/>
                <a:gd name="T55" fmla="*/ 429 h 21600"/>
                <a:gd name="T56" fmla="*/ 15904 w 21600"/>
                <a:gd name="T57" fmla="*/ 1289 h 21600"/>
                <a:gd name="T58" fmla="*/ 17623 w 21600"/>
                <a:gd name="T59" fmla="*/ 2364 h 21600"/>
                <a:gd name="T60" fmla="*/ 19128 w 21600"/>
                <a:gd name="T61" fmla="*/ 3868 h 21600"/>
                <a:gd name="T62" fmla="*/ 20310 w 21600"/>
                <a:gd name="T63" fmla="*/ 5587 h 21600"/>
                <a:gd name="T64" fmla="*/ 21062 w 21600"/>
                <a:gd name="T65" fmla="*/ 7522 h 21600"/>
                <a:gd name="T66" fmla="*/ 21492 w 21600"/>
                <a:gd name="T67" fmla="*/ 9564 h 21600"/>
                <a:gd name="T68" fmla="*/ 21600 w 21600"/>
                <a:gd name="T69" fmla="*/ 10745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745"/>
                  </a:moveTo>
                  <a:lnTo>
                    <a:pt x="21600" y="10745"/>
                  </a:lnTo>
                  <a:lnTo>
                    <a:pt x="21492" y="11820"/>
                  </a:lnTo>
                  <a:lnTo>
                    <a:pt x="21384" y="12895"/>
                  </a:lnTo>
                  <a:lnTo>
                    <a:pt x="21062" y="13969"/>
                  </a:lnTo>
                  <a:lnTo>
                    <a:pt x="20632" y="14937"/>
                  </a:lnTo>
                  <a:lnTo>
                    <a:pt x="20310" y="15904"/>
                  </a:lnTo>
                  <a:lnTo>
                    <a:pt x="19665" y="16763"/>
                  </a:lnTo>
                  <a:lnTo>
                    <a:pt x="19128" y="17623"/>
                  </a:lnTo>
                  <a:lnTo>
                    <a:pt x="18483" y="18375"/>
                  </a:lnTo>
                  <a:lnTo>
                    <a:pt x="17623" y="19128"/>
                  </a:lnTo>
                  <a:lnTo>
                    <a:pt x="16871" y="19665"/>
                  </a:lnTo>
                  <a:lnTo>
                    <a:pt x="15904" y="20202"/>
                  </a:lnTo>
                  <a:lnTo>
                    <a:pt x="15044" y="20632"/>
                  </a:lnTo>
                  <a:lnTo>
                    <a:pt x="13969" y="21062"/>
                  </a:lnTo>
                  <a:lnTo>
                    <a:pt x="13002" y="21384"/>
                  </a:lnTo>
                  <a:lnTo>
                    <a:pt x="11820" y="21492"/>
                  </a:lnTo>
                  <a:lnTo>
                    <a:pt x="10745" y="21600"/>
                  </a:lnTo>
                  <a:lnTo>
                    <a:pt x="10745" y="21600"/>
                  </a:lnTo>
                  <a:lnTo>
                    <a:pt x="9671" y="21492"/>
                  </a:lnTo>
                  <a:lnTo>
                    <a:pt x="8596" y="21384"/>
                  </a:lnTo>
                  <a:lnTo>
                    <a:pt x="7629" y="21062"/>
                  </a:lnTo>
                  <a:lnTo>
                    <a:pt x="6555" y="20632"/>
                  </a:lnTo>
                  <a:lnTo>
                    <a:pt x="5587" y="20202"/>
                  </a:lnTo>
                  <a:lnTo>
                    <a:pt x="4620" y="19665"/>
                  </a:lnTo>
                  <a:lnTo>
                    <a:pt x="3868" y="19128"/>
                  </a:lnTo>
                  <a:lnTo>
                    <a:pt x="3116" y="18375"/>
                  </a:lnTo>
                  <a:lnTo>
                    <a:pt x="2471" y="17623"/>
                  </a:lnTo>
                  <a:lnTo>
                    <a:pt x="1826" y="16763"/>
                  </a:lnTo>
                  <a:lnTo>
                    <a:pt x="1289" y="15904"/>
                  </a:lnTo>
                  <a:lnTo>
                    <a:pt x="859" y="14937"/>
                  </a:lnTo>
                  <a:lnTo>
                    <a:pt x="537" y="13969"/>
                  </a:lnTo>
                  <a:lnTo>
                    <a:pt x="214" y="12895"/>
                  </a:lnTo>
                  <a:lnTo>
                    <a:pt x="0" y="11820"/>
                  </a:lnTo>
                  <a:lnTo>
                    <a:pt x="0" y="10745"/>
                  </a:lnTo>
                  <a:lnTo>
                    <a:pt x="0" y="10745"/>
                  </a:lnTo>
                  <a:lnTo>
                    <a:pt x="0" y="9564"/>
                  </a:lnTo>
                  <a:lnTo>
                    <a:pt x="214" y="8596"/>
                  </a:lnTo>
                  <a:lnTo>
                    <a:pt x="537" y="7522"/>
                  </a:lnTo>
                  <a:lnTo>
                    <a:pt x="859" y="6555"/>
                  </a:lnTo>
                  <a:lnTo>
                    <a:pt x="1289" y="5587"/>
                  </a:lnTo>
                  <a:lnTo>
                    <a:pt x="1826" y="4620"/>
                  </a:lnTo>
                  <a:lnTo>
                    <a:pt x="2471" y="3868"/>
                  </a:lnTo>
                  <a:lnTo>
                    <a:pt x="3116" y="3116"/>
                  </a:lnTo>
                  <a:lnTo>
                    <a:pt x="3868" y="2364"/>
                  </a:lnTo>
                  <a:lnTo>
                    <a:pt x="4620" y="1826"/>
                  </a:lnTo>
                  <a:lnTo>
                    <a:pt x="5587" y="1289"/>
                  </a:lnTo>
                  <a:lnTo>
                    <a:pt x="6555" y="752"/>
                  </a:lnTo>
                  <a:lnTo>
                    <a:pt x="7629" y="429"/>
                  </a:lnTo>
                  <a:lnTo>
                    <a:pt x="8596" y="214"/>
                  </a:lnTo>
                  <a:lnTo>
                    <a:pt x="9671" y="0"/>
                  </a:lnTo>
                  <a:lnTo>
                    <a:pt x="10745" y="0"/>
                  </a:lnTo>
                  <a:lnTo>
                    <a:pt x="10745" y="0"/>
                  </a:lnTo>
                  <a:lnTo>
                    <a:pt x="11820" y="0"/>
                  </a:lnTo>
                  <a:lnTo>
                    <a:pt x="13002" y="214"/>
                  </a:lnTo>
                  <a:lnTo>
                    <a:pt x="13969" y="429"/>
                  </a:lnTo>
                  <a:lnTo>
                    <a:pt x="15044" y="752"/>
                  </a:lnTo>
                  <a:lnTo>
                    <a:pt x="15904" y="1289"/>
                  </a:lnTo>
                  <a:lnTo>
                    <a:pt x="16871" y="1826"/>
                  </a:lnTo>
                  <a:lnTo>
                    <a:pt x="17623" y="2364"/>
                  </a:lnTo>
                  <a:lnTo>
                    <a:pt x="18483" y="3116"/>
                  </a:lnTo>
                  <a:lnTo>
                    <a:pt x="19128" y="3868"/>
                  </a:lnTo>
                  <a:lnTo>
                    <a:pt x="19665" y="4620"/>
                  </a:lnTo>
                  <a:lnTo>
                    <a:pt x="20310" y="5587"/>
                  </a:lnTo>
                  <a:lnTo>
                    <a:pt x="20632" y="6555"/>
                  </a:lnTo>
                  <a:lnTo>
                    <a:pt x="21062" y="7522"/>
                  </a:lnTo>
                  <a:lnTo>
                    <a:pt x="21384" y="8596"/>
                  </a:lnTo>
                  <a:lnTo>
                    <a:pt x="21492" y="9564"/>
                  </a:lnTo>
                  <a:lnTo>
                    <a:pt x="21600" y="10745"/>
                  </a:lnTo>
                  <a:lnTo>
                    <a:pt x="21600" y="10745"/>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70" name="未知"/>
            <p:cNvSpPr>
              <a:spLocks/>
            </p:cNvSpPr>
            <p:nvPr/>
          </p:nvSpPr>
          <p:spPr bwMode="auto">
            <a:xfrm>
              <a:off x="55" y="57"/>
              <a:ext cx="342" cy="340"/>
            </a:xfrm>
            <a:custGeom>
              <a:avLst/>
              <a:gdLst>
                <a:gd name="T0" fmla="*/ 21600 w 21600"/>
                <a:gd name="T1" fmla="*/ 10655 h 21600"/>
                <a:gd name="T2" fmla="*/ 21313 w 21600"/>
                <a:gd name="T3" fmla="*/ 12815 h 21600"/>
                <a:gd name="T4" fmla="*/ 20598 w 21600"/>
                <a:gd name="T5" fmla="*/ 14831 h 21600"/>
                <a:gd name="T6" fmla="*/ 19740 w 21600"/>
                <a:gd name="T7" fmla="*/ 16703 h 21600"/>
                <a:gd name="T8" fmla="*/ 18309 w 21600"/>
                <a:gd name="T9" fmla="*/ 18287 h 21600"/>
                <a:gd name="T10" fmla="*/ 16736 w 21600"/>
                <a:gd name="T11" fmla="*/ 19583 h 21600"/>
                <a:gd name="T12" fmla="*/ 15019 w 21600"/>
                <a:gd name="T13" fmla="*/ 20591 h 21600"/>
                <a:gd name="T14" fmla="*/ 12874 w 21600"/>
                <a:gd name="T15" fmla="*/ 21311 h 21600"/>
                <a:gd name="T16" fmla="*/ 10728 w 21600"/>
                <a:gd name="T17" fmla="*/ 21600 h 21600"/>
                <a:gd name="T18" fmla="*/ 9583 w 21600"/>
                <a:gd name="T19" fmla="*/ 21600 h 21600"/>
                <a:gd name="T20" fmla="*/ 7581 w 21600"/>
                <a:gd name="T21" fmla="*/ 21023 h 21600"/>
                <a:gd name="T22" fmla="*/ 5721 w 21600"/>
                <a:gd name="T23" fmla="*/ 20159 h 21600"/>
                <a:gd name="T24" fmla="*/ 3719 w 21600"/>
                <a:gd name="T25" fmla="*/ 19007 h 21600"/>
                <a:gd name="T26" fmla="*/ 2431 w 21600"/>
                <a:gd name="T27" fmla="*/ 17567 h 21600"/>
                <a:gd name="T28" fmla="*/ 1287 w 21600"/>
                <a:gd name="T29" fmla="*/ 15839 h 21600"/>
                <a:gd name="T30" fmla="*/ 429 w 21600"/>
                <a:gd name="T31" fmla="*/ 13967 h 21600"/>
                <a:gd name="T32" fmla="*/ 0 w 21600"/>
                <a:gd name="T33" fmla="*/ 11807 h 21600"/>
                <a:gd name="T34" fmla="*/ 0 w 21600"/>
                <a:gd name="T35" fmla="*/ 10655 h 21600"/>
                <a:gd name="T36" fmla="*/ 143 w 21600"/>
                <a:gd name="T37" fmla="*/ 8495 h 21600"/>
                <a:gd name="T38" fmla="*/ 858 w 21600"/>
                <a:gd name="T39" fmla="*/ 6479 h 21600"/>
                <a:gd name="T40" fmla="*/ 1716 w 21600"/>
                <a:gd name="T41" fmla="*/ 4751 h 21600"/>
                <a:gd name="T42" fmla="*/ 3146 w 21600"/>
                <a:gd name="T43" fmla="*/ 3023 h 21600"/>
                <a:gd name="T44" fmla="*/ 4720 w 21600"/>
                <a:gd name="T45" fmla="*/ 1727 h 21600"/>
                <a:gd name="T46" fmla="*/ 6579 w 21600"/>
                <a:gd name="T47" fmla="*/ 719 h 21600"/>
                <a:gd name="T48" fmla="*/ 8582 w 21600"/>
                <a:gd name="T49" fmla="*/ 0 h 21600"/>
                <a:gd name="T50" fmla="*/ 10728 w 21600"/>
                <a:gd name="T51" fmla="*/ 0 h 21600"/>
                <a:gd name="T52" fmla="*/ 11872 w 21600"/>
                <a:gd name="T53" fmla="*/ 0 h 21600"/>
                <a:gd name="T54" fmla="*/ 13875 w 21600"/>
                <a:gd name="T55" fmla="*/ 287 h 21600"/>
                <a:gd name="T56" fmla="*/ 15877 w 21600"/>
                <a:gd name="T57" fmla="*/ 1295 h 21600"/>
                <a:gd name="T58" fmla="*/ 17737 w 21600"/>
                <a:gd name="T59" fmla="*/ 2447 h 21600"/>
                <a:gd name="T60" fmla="*/ 19024 w 21600"/>
                <a:gd name="T61" fmla="*/ 3743 h 21600"/>
                <a:gd name="T62" fmla="*/ 20169 w 21600"/>
                <a:gd name="T63" fmla="*/ 5471 h 21600"/>
                <a:gd name="T64" fmla="*/ 21027 w 21600"/>
                <a:gd name="T65" fmla="*/ 7487 h 21600"/>
                <a:gd name="T66" fmla="*/ 21600 w 21600"/>
                <a:gd name="T67" fmla="*/ 9647 h 21600"/>
                <a:gd name="T68" fmla="*/ 21600 w 21600"/>
                <a:gd name="T69" fmla="*/ 10655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655"/>
                  </a:moveTo>
                  <a:lnTo>
                    <a:pt x="21600" y="10655"/>
                  </a:lnTo>
                  <a:lnTo>
                    <a:pt x="21600" y="11807"/>
                  </a:lnTo>
                  <a:lnTo>
                    <a:pt x="21313" y="12815"/>
                  </a:lnTo>
                  <a:lnTo>
                    <a:pt x="21027" y="13967"/>
                  </a:lnTo>
                  <a:lnTo>
                    <a:pt x="20598" y="14831"/>
                  </a:lnTo>
                  <a:lnTo>
                    <a:pt x="20169" y="15839"/>
                  </a:lnTo>
                  <a:lnTo>
                    <a:pt x="19740" y="16703"/>
                  </a:lnTo>
                  <a:lnTo>
                    <a:pt x="19024" y="17567"/>
                  </a:lnTo>
                  <a:lnTo>
                    <a:pt x="18309" y="18287"/>
                  </a:lnTo>
                  <a:lnTo>
                    <a:pt x="17737" y="19007"/>
                  </a:lnTo>
                  <a:lnTo>
                    <a:pt x="16736" y="19583"/>
                  </a:lnTo>
                  <a:lnTo>
                    <a:pt x="15877" y="20159"/>
                  </a:lnTo>
                  <a:lnTo>
                    <a:pt x="15019" y="20591"/>
                  </a:lnTo>
                  <a:lnTo>
                    <a:pt x="13875" y="21023"/>
                  </a:lnTo>
                  <a:lnTo>
                    <a:pt x="12874" y="21311"/>
                  </a:lnTo>
                  <a:lnTo>
                    <a:pt x="11872" y="21600"/>
                  </a:lnTo>
                  <a:lnTo>
                    <a:pt x="10728" y="21600"/>
                  </a:lnTo>
                  <a:lnTo>
                    <a:pt x="10728" y="21600"/>
                  </a:lnTo>
                  <a:lnTo>
                    <a:pt x="9583" y="21600"/>
                  </a:lnTo>
                  <a:lnTo>
                    <a:pt x="8582" y="21311"/>
                  </a:lnTo>
                  <a:lnTo>
                    <a:pt x="7581" y="21023"/>
                  </a:lnTo>
                  <a:lnTo>
                    <a:pt x="6579" y="20591"/>
                  </a:lnTo>
                  <a:lnTo>
                    <a:pt x="5721" y="20159"/>
                  </a:lnTo>
                  <a:lnTo>
                    <a:pt x="4720" y="19583"/>
                  </a:lnTo>
                  <a:lnTo>
                    <a:pt x="3719" y="19007"/>
                  </a:lnTo>
                  <a:lnTo>
                    <a:pt x="3146" y="18287"/>
                  </a:lnTo>
                  <a:lnTo>
                    <a:pt x="2431" y="17567"/>
                  </a:lnTo>
                  <a:lnTo>
                    <a:pt x="1716" y="16703"/>
                  </a:lnTo>
                  <a:lnTo>
                    <a:pt x="1287" y="15839"/>
                  </a:lnTo>
                  <a:lnTo>
                    <a:pt x="858" y="14831"/>
                  </a:lnTo>
                  <a:lnTo>
                    <a:pt x="429" y="13967"/>
                  </a:lnTo>
                  <a:lnTo>
                    <a:pt x="143" y="12815"/>
                  </a:lnTo>
                  <a:lnTo>
                    <a:pt x="0" y="11807"/>
                  </a:lnTo>
                  <a:lnTo>
                    <a:pt x="0" y="10655"/>
                  </a:lnTo>
                  <a:lnTo>
                    <a:pt x="0" y="10655"/>
                  </a:lnTo>
                  <a:lnTo>
                    <a:pt x="0" y="9647"/>
                  </a:lnTo>
                  <a:lnTo>
                    <a:pt x="143" y="8495"/>
                  </a:lnTo>
                  <a:lnTo>
                    <a:pt x="429" y="7487"/>
                  </a:lnTo>
                  <a:lnTo>
                    <a:pt x="858" y="6479"/>
                  </a:lnTo>
                  <a:lnTo>
                    <a:pt x="1287" y="5471"/>
                  </a:lnTo>
                  <a:lnTo>
                    <a:pt x="1716" y="4751"/>
                  </a:lnTo>
                  <a:lnTo>
                    <a:pt x="2431" y="3743"/>
                  </a:lnTo>
                  <a:lnTo>
                    <a:pt x="3146" y="3023"/>
                  </a:lnTo>
                  <a:lnTo>
                    <a:pt x="3719" y="2447"/>
                  </a:lnTo>
                  <a:lnTo>
                    <a:pt x="4720" y="1727"/>
                  </a:lnTo>
                  <a:lnTo>
                    <a:pt x="5721" y="1295"/>
                  </a:lnTo>
                  <a:lnTo>
                    <a:pt x="6579" y="719"/>
                  </a:lnTo>
                  <a:lnTo>
                    <a:pt x="7581" y="287"/>
                  </a:lnTo>
                  <a:lnTo>
                    <a:pt x="8582" y="0"/>
                  </a:lnTo>
                  <a:lnTo>
                    <a:pt x="9583" y="0"/>
                  </a:lnTo>
                  <a:lnTo>
                    <a:pt x="10728" y="0"/>
                  </a:lnTo>
                  <a:lnTo>
                    <a:pt x="10728" y="0"/>
                  </a:lnTo>
                  <a:lnTo>
                    <a:pt x="11872" y="0"/>
                  </a:lnTo>
                  <a:lnTo>
                    <a:pt x="12874" y="0"/>
                  </a:lnTo>
                  <a:lnTo>
                    <a:pt x="13875" y="287"/>
                  </a:lnTo>
                  <a:lnTo>
                    <a:pt x="15019" y="719"/>
                  </a:lnTo>
                  <a:lnTo>
                    <a:pt x="15877" y="1295"/>
                  </a:lnTo>
                  <a:lnTo>
                    <a:pt x="16736" y="1727"/>
                  </a:lnTo>
                  <a:lnTo>
                    <a:pt x="17737" y="2447"/>
                  </a:lnTo>
                  <a:lnTo>
                    <a:pt x="18309" y="3023"/>
                  </a:lnTo>
                  <a:lnTo>
                    <a:pt x="19024" y="3743"/>
                  </a:lnTo>
                  <a:lnTo>
                    <a:pt x="19740" y="4751"/>
                  </a:lnTo>
                  <a:lnTo>
                    <a:pt x="20169" y="5471"/>
                  </a:lnTo>
                  <a:lnTo>
                    <a:pt x="20598" y="6479"/>
                  </a:lnTo>
                  <a:lnTo>
                    <a:pt x="21027" y="7487"/>
                  </a:lnTo>
                  <a:lnTo>
                    <a:pt x="21313" y="8495"/>
                  </a:lnTo>
                  <a:lnTo>
                    <a:pt x="21600" y="9647"/>
                  </a:lnTo>
                  <a:lnTo>
                    <a:pt x="21600" y="10655"/>
                  </a:lnTo>
                  <a:lnTo>
                    <a:pt x="21600" y="10655"/>
                  </a:lnTo>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71" name="未知"/>
            <p:cNvSpPr>
              <a:spLocks/>
            </p:cNvSpPr>
            <p:nvPr/>
          </p:nvSpPr>
          <p:spPr bwMode="auto">
            <a:xfrm>
              <a:off x="116" y="118"/>
              <a:ext cx="222" cy="223"/>
            </a:xfrm>
            <a:custGeom>
              <a:avLst/>
              <a:gdLst>
                <a:gd name="T0" fmla="*/ 21600 w 21600"/>
                <a:gd name="T1" fmla="*/ 10800 h 21600"/>
                <a:gd name="T2" fmla="*/ 21379 w 21600"/>
                <a:gd name="T3" fmla="*/ 13003 h 21600"/>
                <a:gd name="T4" fmla="*/ 20718 w 21600"/>
                <a:gd name="T5" fmla="*/ 14987 h 21600"/>
                <a:gd name="T6" fmla="*/ 19616 w 21600"/>
                <a:gd name="T7" fmla="*/ 16971 h 21600"/>
                <a:gd name="T8" fmla="*/ 18293 w 21600"/>
                <a:gd name="T9" fmla="*/ 18293 h 21600"/>
                <a:gd name="T10" fmla="*/ 16750 w 21600"/>
                <a:gd name="T11" fmla="*/ 19836 h 21600"/>
                <a:gd name="T12" fmla="*/ 14987 w 21600"/>
                <a:gd name="T13" fmla="*/ 20938 h 21600"/>
                <a:gd name="T14" fmla="*/ 12783 w 21600"/>
                <a:gd name="T15" fmla="*/ 21379 h 21600"/>
                <a:gd name="T16" fmla="*/ 10800 w 21600"/>
                <a:gd name="T17" fmla="*/ 21600 h 21600"/>
                <a:gd name="T18" fmla="*/ 9477 w 21600"/>
                <a:gd name="T19" fmla="*/ 21600 h 21600"/>
                <a:gd name="T20" fmla="*/ 7493 w 21600"/>
                <a:gd name="T21" fmla="*/ 21379 h 21600"/>
                <a:gd name="T22" fmla="*/ 5510 w 21600"/>
                <a:gd name="T23" fmla="*/ 20277 h 21600"/>
                <a:gd name="T24" fmla="*/ 3746 w 21600"/>
                <a:gd name="T25" fmla="*/ 19175 h 21600"/>
                <a:gd name="T26" fmla="*/ 2203 w 21600"/>
                <a:gd name="T27" fmla="*/ 17852 h 21600"/>
                <a:gd name="T28" fmla="*/ 1101 w 21600"/>
                <a:gd name="T29" fmla="*/ 16089 h 21600"/>
                <a:gd name="T30" fmla="*/ 440 w 21600"/>
                <a:gd name="T31" fmla="*/ 14106 h 21600"/>
                <a:gd name="T32" fmla="*/ 0 w 21600"/>
                <a:gd name="T33" fmla="*/ 11901 h 21600"/>
                <a:gd name="T34" fmla="*/ 0 w 21600"/>
                <a:gd name="T35" fmla="*/ 10800 h 21600"/>
                <a:gd name="T36" fmla="*/ 220 w 21600"/>
                <a:gd name="T37" fmla="*/ 8595 h 21600"/>
                <a:gd name="T38" fmla="*/ 661 w 21600"/>
                <a:gd name="T39" fmla="*/ 6612 h 21600"/>
                <a:gd name="T40" fmla="*/ 1542 w 21600"/>
                <a:gd name="T41" fmla="*/ 4848 h 21600"/>
                <a:gd name="T42" fmla="*/ 3085 w 21600"/>
                <a:gd name="T43" fmla="*/ 3306 h 21600"/>
                <a:gd name="T44" fmla="*/ 4628 w 21600"/>
                <a:gd name="T45" fmla="*/ 1762 h 21600"/>
                <a:gd name="T46" fmla="*/ 6391 w 21600"/>
                <a:gd name="T47" fmla="*/ 881 h 21600"/>
                <a:gd name="T48" fmla="*/ 8375 w 21600"/>
                <a:gd name="T49" fmla="*/ 220 h 21600"/>
                <a:gd name="T50" fmla="*/ 10800 w 21600"/>
                <a:gd name="T51" fmla="*/ 0 h 21600"/>
                <a:gd name="T52" fmla="*/ 11681 w 21600"/>
                <a:gd name="T53" fmla="*/ 0 h 21600"/>
                <a:gd name="T54" fmla="*/ 13885 w 21600"/>
                <a:gd name="T55" fmla="*/ 440 h 21600"/>
                <a:gd name="T56" fmla="*/ 15869 w 21600"/>
                <a:gd name="T57" fmla="*/ 1322 h 21600"/>
                <a:gd name="T58" fmla="*/ 17632 w 21600"/>
                <a:gd name="T59" fmla="*/ 2424 h 21600"/>
                <a:gd name="T60" fmla="*/ 18955 w 21600"/>
                <a:gd name="T61" fmla="*/ 3746 h 21600"/>
                <a:gd name="T62" fmla="*/ 20056 w 21600"/>
                <a:gd name="T63" fmla="*/ 5730 h 21600"/>
                <a:gd name="T64" fmla="*/ 21159 w 21600"/>
                <a:gd name="T65" fmla="*/ 7493 h 21600"/>
                <a:gd name="T66" fmla="*/ 21600 w 21600"/>
                <a:gd name="T67" fmla="*/ 9697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600" y="11901"/>
                  </a:lnTo>
                  <a:lnTo>
                    <a:pt x="21379" y="13003"/>
                  </a:lnTo>
                  <a:lnTo>
                    <a:pt x="21159" y="14106"/>
                  </a:lnTo>
                  <a:lnTo>
                    <a:pt x="20718" y="14987"/>
                  </a:lnTo>
                  <a:lnTo>
                    <a:pt x="20056" y="16089"/>
                  </a:lnTo>
                  <a:lnTo>
                    <a:pt x="19616" y="16971"/>
                  </a:lnTo>
                  <a:lnTo>
                    <a:pt x="18955" y="17852"/>
                  </a:lnTo>
                  <a:lnTo>
                    <a:pt x="18293" y="18293"/>
                  </a:lnTo>
                  <a:lnTo>
                    <a:pt x="17632" y="19175"/>
                  </a:lnTo>
                  <a:lnTo>
                    <a:pt x="16750" y="19836"/>
                  </a:lnTo>
                  <a:lnTo>
                    <a:pt x="15869" y="20277"/>
                  </a:lnTo>
                  <a:lnTo>
                    <a:pt x="14987" y="20938"/>
                  </a:lnTo>
                  <a:lnTo>
                    <a:pt x="13885" y="21379"/>
                  </a:lnTo>
                  <a:lnTo>
                    <a:pt x="12783" y="21379"/>
                  </a:lnTo>
                  <a:lnTo>
                    <a:pt x="11681" y="21600"/>
                  </a:lnTo>
                  <a:lnTo>
                    <a:pt x="10800" y="21600"/>
                  </a:lnTo>
                  <a:lnTo>
                    <a:pt x="10800" y="21600"/>
                  </a:lnTo>
                  <a:lnTo>
                    <a:pt x="9477" y="21600"/>
                  </a:lnTo>
                  <a:lnTo>
                    <a:pt x="8375" y="21379"/>
                  </a:lnTo>
                  <a:lnTo>
                    <a:pt x="7493" y="21379"/>
                  </a:lnTo>
                  <a:lnTo>
                    <a:pt x="6391" y="20938"/>
                  </a:lnTo>
                  <a:lnTo>
                    <a:pt x="5510" y="20277"/>
                  </a:lnTo>
                  <a:lnTo>
                    <a:pt x="4628" y="19836"/>
                  </a:lnTo>
                  <a:lnTo>
                    <a:pt x="3746" y="19175"/>
                  </a:lnTo>
                  <a:lnTo>
                    <a:pt x="3085" y="18293"/>
                  </a:lnTo>
                  <a:lnTo>
                    <a:pt x="2203" y="17852"/>
                  </a:lnTo>
                  <a:lnTo>
                    <a:pt x="1542" y="16971"/>
                  </a:lnTo>
                  <a:lnTo>
                    <a:pt x="1101" y="16089"/>
                  </a:lnTo>
                  <a:lnTo>
                    <a:pt x="661" y="14987"/>
                  </a:lnTo>
                  <a:lnTo>
                    <a:pt x="440" y="14106"/>
                  </a:lnTo>
                  <a:lnTo>
                    <a:pt x="220" y="13003"/>
                  </a:lnTo>
                  <a:lnTo>
                    <a:pt x="0" y="11901"/>
                  </a:lnTo>
                  <a:lnTo>
                    <a:pt x="0" y="10800"/>
                  </a:lnTo>
                  <a:lnTo>
                    <a:pt x="0" y="10800"/>
                  </a:lnTo>
                  <a:lnTo>
                    <a:pt x="0" y="9697"/>
                  </a:lnTo>
                  <a:lnTo>
                    <a:pt x="220" y="8595"/>
                  </a:lnTo>
                  <a:lnTo>
                    <a:pt x="440" y="7493"/>
                  </a:lnTo>
                  <a:lnTo>
                    <a:pt x="661" y="6612"/>
                  </a:lnTo>
                  <a:lnTo>
                    <a:pt x="1101" y="5730"/>
                  </a:lnTo>
                  <a:lnTo>
                    <a:pt x="1542" y="4848"/>
                  </a:lnTo>
                  <a:lnTo>
                    <a:pt x="2203" y="3746"/>
                  </a:lnTo>
                  <a:lnTo>
                    <a:pt x="3085" y="3306"/>
                  </a:lnTo>
                  <a:lnTo>
                    <a:pt x="3746" y="2424"/>
                  </a:lnTo>
                  <a:lnTo>
                    <a:pt x="4628" y="1762"/>
                  </a:lnTo>
                  <a:lnTo>
                    <a:pt x="5510" y="1322"/>
                  </a:lnTo>
                  <a:lnTo>
                    <a:pt x="6391" y="881"/>
                  </a:lnTo>
                  <a:lnTo>
                    <a:pt x="7493" y="440"/>
                  </a:lnTo>
                  <a:lnTo>
                    <a:pt x="8375" y="220"/>
                  </a:lnTo>
                  <a:lnTo>
                    <a:pt x="9477" y="0"/>
                  </a:lnTo>
                  <a:lnTo>
                    <a:pt x="10800" y="0"/>
                  </a:lnTo>
                  <a:lnTo>
                    <a:pt x="10800" y="0"/>
                  </a:lnTo>
                  <a:lnTo>
                    <a:pt x="11681" y="0"/>
                  </a:lnTo>
                  <a:lnTo>
                    <a:pt x="12783" y="220"/>
                  </a:lnTo>
                  <a:lnTo>
                    <a:pt x="13885" y="440"/>
                  </a:lnTo>
                  <a:lnTo>
                    <a:pt x="14987" y="881"/>
                  </a:lnTo>
                  <a:lnTo>
                    <a:pt x="15869" y="1322"/>
                  </a:lnTo>
                  <a:lnTo>
                    <a:pt x="16750" y="1762"/>
                  </a:lnTo>
                  <a:lnTo>
                    <a:pt x="17632" y="2424"/>
                  </a:lnTo>
                  <a:lnTo>
                    <a:pt x="18293" y="3306"/>
                  </a:lnTo>
                  <a:lnTo>
                    <a:pt x="18955" y="3746"/>
                  </a:lnTo>
                  <a:lnTo>
                    <a:pt x="19616" y="4848"/>
                  </a:lnTo>
                  <a:lnTo>
                    <a:pt x="20056" y="5730"/>
                  </a:lnTo>
                  <a:lnTo>
                    <a:pt x="20718" y="6612"/>
                  </a:lnTo>
                  <a:lnTo>
                    <a:pt x="21159" y="7493"/>
                  </a:lnTo>
                  <a:lnTo>
                    <a:pt x="21379" y="8595"/>
                  </a:lnTo>
                  <a:lnTo>
                    <a:pt x="21600" y="9697"/>
                  </a:lnTo>
                  <a:lnTo>
                    <a:pt x="21600" y="10800"/>
                  </a:lnTo>
                  <a:lnTo>
                    <a:pt x="21600" y="10800"/>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grpSp>
      <p:sp>
        <p:nvSpPr>
          <p:cNvPr id="2072" name="Rectangle 24"/>
          <p:cNvSpPr>
            <a:spLocks noChangeArrowheads="1"/>
          </p:cNvSpPr>
          <p:nvPr>
            <p:ph type="ctrTitle"/>
          </p:nvPr>
        </p:nvSpPr>
        <p:spPr>
          <a:xfrm>
            <a:off x="685800" y="2130425"/>
            <a:ext cx="7772400" cy="1470025"/>
          </a:xfrm>
        </p:spPr>
        <p:txBody>
          <a:bodyPr/>
          <a:lstStyle>
            <a:lvl1pPr>
              <a:defRPr/>
            </a:lvl1pPr>
          </a:lstStyle>
          <a:p>
            <a:pPr lvl="0"/>
            <a:r>
              <a:rPr lang="zh-CN" noProof="0" smtClean="0"/>
              <a:t>单击此处编辑母版标题样式</a:t>
            </a:r>
          </a:p>
        </p:txBody>
      </p:sp>
      <p:sp>
        <p:nvSpPr>
          <p:cNvPr id="2073" name="Rectangle 25"/>
          <p:cNvSpPr>
            <a:spLocks noChangeArrowheads="1"/>
          </p:cNvSpPr>
          <p:nvPr>
            <p:ph type="dt" sz="half" idx="2"/>
          </p:nvPr>
        </p:nvSpPr>
        <p:spPr/>
        <p:txBody>
          <a:bodyPr/>
          <a:lstStyle>
            <a:lvl1pPr>
              <a:defRPr/>
            </a:lvl1pPr>
          </a:lstStyle>
          <a:p>
            <a:endParaRPr lang="zh-CN" altLang="zh-CN">
              <a:solidFill>
                <a:srgbClr val="000000"/>
              </a:solidFill>
            </a:endParaRPr>
          </a:p>
        </p:txBody>
      </p:sp>
      <p:sp>
        <p:nvSpPr>
          <p:cNvPr id="2074" name="Rectangle 26"/>
          <p:cNvSpPr>
            <a:spLocks noChangeArrowheads="1"/>
          </p:cNvSpPr>
          <p:nvPr>
            <p:ph type="ftr" sz="quarter" idx="3"/>
          </p:nvPr>
        </p:nvSpPr>
        <p:spPr/>
        <p:txBody>
          <a:bodyPr/>
          <a:lstStyle>
            <a:lvl1pPr>
              <a:defRPr/>
            </a:lvl1pPr>
          </a:lstStyle>
          <a:p>
            <a:endParaRPr lang="zh-CN" altLang="zh-CN">
              <a:solidFill>
                <a:srgbClr val="000000"/>
              </a:solidFill>
            </a:endParaRPr>
          </a:p>
        </p:txBody>
      </p:sp>
      <p:sp>
        <p:nvSpPr>
          <p:cNvPr id="2075" name="Rectangle 27"/>
          <p:cNvSpPr>
            <a:spLocks noChangeArrowheads="1"/>
          </p:cNvSpPr>
          <p:nvPr>
            <p:ph type="sldNum" sz="quarter" idx="4"/>
          </p:nvPr>
        </p:nvSpPr>
        <p:spPr/>
        <p:txBody>
          <a:bodyPr/>
          <a:lstStyle>
            <a:lvl1pPr>
              <a:defRPr/>
            </a:lvl1pPr>
          </a:lstStyle>
          <a:p>
            <a:fld id="{C9349B64-C3A4-4510-9A0D-3945383EA628}" type="slidenum">
              <a:rPr lang="zh-CN" altLang="zh-CN">
                <a:solidFill>
                  <a:srgbClr val="000000"/>
                </a:solidFill>
              </a:rPr>
              <a:pPr/>
              <a:t>‹#›</a:t>
            </a:fld>
            <a:endParaRPr lang="zh-CN" altLang="zh-CN">
              <a:solidFill>
                <a:srgbClr val="000000"/>
              </a:solidFill>
            </a:endParaRPr>
          </a:p>
        </p:txBody>
      </p:sp>
      <p:sp>
        <p:nvSpPr>
          <p:cNvPr id="2076" name="Rectangle 28"/>
          <p:cNvSpPr>
            <a:spLocks noChangeArrowheads="1"/>
          </p:cNvSpPr>
          <p:nvPr>
            <p:ph type="subTitle" sz="quarter" idx="1"/>
          </p:nvPr>
        </p:nvSpPr>
        <p:spPr>
          <a:xfrm>
            <a:off x="1371600" y="3886200"/>
            <a:ext cx="6400800" cy="1752600"/>
          </a:xfrm>
        </p:spPr>
        <p:txBody>
          <a:bodyPr/>
          <a:lstStyle>
            <a:lvl1pPr marL="0" indent="0" algn="ctr">
              <a:buFont typeface="Arial" pitchFamily="34" charset="0"/>
              <a:buNone/>
              <a:defRPr/>
            </a:lvl1pPr>
          </a:lstStyle>
          <a:p>
            <a:pPr lvl="0"/>
            <a:r>
              <a:rPr lang="zh-CN" noProof="0" smtClean="0"/>
              <a:t>单击此处编辑母版副标题样式</a:t>
            </a:r>
          </a:p>
        </p:txBody>
      </p:sp>
    </p:spTree>
    <p:extLst>
      <p:ext uri="{BB962C8B-B14F-4D97-AF65-F5344CB8AC3E}">
        <p14:creationId xmlns:p14="http://schemas.microsoft.com/office/powerpoint/2010/main" val="12126752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8B071172-6A77-4CAC-885D-BFE480CD4E3A}"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val="18742688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48488" y="274638"/>
            <a:ext cx="1900237"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246188" y="274638"/>
            <a:ext cx="55499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9B5C18CE-87B1-4CC1-864B-335EB4A5F66F}"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val="3231948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1260475" y="274638"/>
            <a:ext cx="758825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1246188" y="1600200"/>
            <a:ext cx="3643312"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5041900" y="1600200"/>
            <a:ext cx="3644900" cy="4525963"/>
          </a:xfrm>
        </p:spPr>
        <p:txBody>
          <a:bodyPr/>
          <a:lstStyle/>
          <a:p>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zh-CN" altLang="zh-CN">
              <a:solidFill>
                <a:srgbClr val="000000"/>
              </a:solidFill>
            </a:endParaRPr>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zh-CN" altLang="zh-CN">
              <a:solidFill>
                <a:srgbClr val="000000"/>
              </a:solidFill>
            </a:endParaRPr>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DA1E0344-2C2A-4B1A-A4BD-8743C84217B1}"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val="2076737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050" name="未知"/>
          <p:cNvSpPr>
            <a:spLocks/>
          </p:cNvSpPr>
          <p:nvPr/>
        </p:nvSpPr>
        <p:spPr bwMode="auto">
          <a:xfrm>
            <a:off x="282575" y="3254375"/>
            <a:ext cx="273050" cy="1674813"/>
          </a:xfrm>
          <a:custGeom>
            <a:avLst/>
            <a:gdLst>
              <a:gd name="T0" fmla="*/ 12299 w 21600"/>
              <a:gd name="T1" fmla="*/ 17819 h 21600"/>
              <a:gd name="T2" fmla="*/ 12299 w 21600"/>
              <a:gd name="T3" fmla="*/ 17819 h 21600"/>
              <a:gd name="T4" fmla="*/ 21600 w 21600"/>
              <a:gd name="T5" fmla="*/ 21600 h 21600"/>
              <a:gd name="T6" fmla="*/ 21600 w 21600"/>
              <a:gd name="T7" fmla="*/ 21600 h 21600"/>
              <a:gd name="T8" fmla="*/ 19499 w 21600"/>
              <a:gd name="T9" fmla="*/ 20176 h 21600"/>
              <a:gd name="T10" fmla="*/ 17399 w 21600"/>
              <a:gd name="T11" fmla="*/ 18752 h 21600"/>
              <a:gd name="T12" fmla="*/ 14999 w 21600"/>
              <a:gd name="T13" fmla="*/ 17181 h 21600"/>
              <a:gd name="T14" fmla="*/ 13199 w 21600"/>
              <a:gd name="T15" fmla="*/ 15512 h 21600"/>
              <a:gd name="T16" fmla="*/ 11099 w 21600"/>
              <a:gd name="T17" fmla="*/ 13696 h 21600"/>
              <a:gd name="T18" fmla="*/ 10199 w 21600"/>
              <a:gd name="T19" fmla="*/ 11732 h 21600"/>
              <a:gd name="T20" fmla="*/ 8999 w 21600"/>
              <a:gd name="T21" fmla="*/ 9769 h 21600"/>
              <a:gd name="T22" fmla="*/ 8399 w 21600"/>
              <a:gd name="T23" fmla="*/ 8639 h 21600"/>
              <a:gd name="T24" fmla="*/ 7799 w 21600"/>
              <a:gd name="T25" fmla="*/ 7510 h 21600"/>
              <a:gd name="T26" fmla="*/ 7799 w 21600"/>
              <a:gd name="T27" fmla="*/ 7510 h 21600"/>
              <a:gd name="T28" fmla="*/ 7499 w 21600"/>
              <a:gd name="T29" fmla="*/ 6479 h 21600"/>
              <a:gd name="T30" fmla="*/ 7199 w 21600"/>
              <a:gd name="T31" fmla="*/ 5400 h 21600"/>
              <a:gd name="T32" fmla="*/ 6899 w 21600"/>
              <a:gd name="T33" fmla="*/ 4418 h 21600"/>
              <a:gd name="T34" fmla="*/ 6899 w 21600"/>
              <a:gd name="T35" fmla="*/ 3436 h 21600"/>
              <a:gd name="T36" fmla="*/ 6899 w 21600"/>
              <a:gd name="T37" fmla="*/ 2503 h 21600"/>
              <a:gd name="T38" fmla="*/ 7199 w 21600"/>
              <a:gd name="T39" fmla="*/ 1619 h 21600"/>
              <a:gd name="T40" fmla="*/ 7499 w 21600"/>
              <a:gd name="T41" fmla="*/ 785 h 21600"/>
              <a:gd name="T42" fmla="*/ 7799 w 21600"/>
              <a:gd name="T43" fmla="*/ 0 h 21600"/>
              <a:gd name="T44" fmla="*/ 7799 w 21600"/>
              <a:gd name="T45" fmla="*/ 0 h 21600"/>
              <a:gd name="T46" fmla="*/ 5999 w 21600"/>
              <a:gd name="T47" fmla="*/ 1177 h 21600"/>
              <a:gd name="T48" fmla="*/ 4199 w 21600"/>
              <a:gd name="T49" fmla="*/ 2307 h 21600"/>
              <a:gd name="T50" fmla="*/ 2999 w 21600"/>
              <a:gd name="T51" fmla="*/ 3436 h 21600"/>
              <a:gd name="T52" fmla="*/ 1799 w 21600"/>
              <a:gd name="T53" fmla="*/ 4516 h 21600"/>
              <a:gd name="T54" fmla="*/ 899 w 21600"/>
              <a:gd name="T55" fmla="*/ 5645 h 21600"/>
              <a:gd name="T56" fmla="*/ 299 w 21600"/>
              <a:gd name="T57" fmla="*/ 6725 h 21600"/>
              <a:gd name="T58" fmla="*/ 0 w 21600"/>
              <a:gd name="T59" fmla="*/ 7756 h 21600"/>
              <a:gd name="T60" fmla="*/ 0 w 21600"/>
              <a:gd name="T61" fmla="*/ 8836 h 21600"/>
              <a:gd name="T62" fmla="*/ 299 w 21600"/>
              <a:gd name="T63" fmla="*/ 9867 h 21600"/>
              <a:gd name="T64" fmla="*/ 899 w 21600"/>
              <a:gd name="T65" fmla="*/ 10897 h 21600"/>
              <a:gd name="T66" fmla="*/ 1799 w 21600"/>
              <a:gd name="T67" fmla="*/ 12027 h 21600"/>
              <a:gd name="T68" fmla="*/ 3299 w 21600"/>
              <a:gd name="T69" fmla="*/ 13107 h 21600"/>
              <a:gd name="T70" fmla="*/ 5099 w 21600"/>
              <a:gd name="T71" fmla="*/ 14236 h 21600"/>
              <a:gd name="T72" fmla="*/ 7199 w 21600"/>
              <a:gd name="T73" fmla="*/ 15414 h 21600"/>
              <a:gd name="T74" fmla="*/ 9899 w 21600"/>
              <a:gd name="T75" fmla="*/ 16543 h 21600"/>
              <a:gd name="T76" fmla="*/ 12299 w 21600"/>
              <a:gd name="T77" fmla="*/ 17819 h 21600"/>
              <a:gd name="T78" fmla="*/ 12299 w 21600"/>
              <a:gd name="T79" fmla="*/ 17819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600" h="21600">
                <a:moveTo>
                  <a:pt x="12299" y="17819"/>
                </a:moveTo>
                <a:lnTo>
                  <a:pt x="12299" y="17819"/>
                </a:lnTo>
                <a:lnTo>
                  <a:pt x="21600" y="21600"/>
                </a:lnTo>
                <a:lnTo>
                  <a:pt x="21600" y="21600"/>
                </a:lnTo>
                <a:lnTo>
                  <a:pt x="19499" y="20176"/>
                </a:lnTo>
                <a:lnTo>
                  <a:pt x="17399" y="18752"/>
                </a:lnTo>
                <a:lnTo>
                  <a:pt x="14999" y="17181"/>
                </a:lnTo>
                <a:lnTo>
                  <a:pt x="13199" y="15512"/>
                </a:lnTo>
                <a:lnTo>
                  <a:pt x="11099" y="13696"/>
                </a:lnTo>
                <a:lnTo>
                  <a:pt x="10199" y="11732"/>
                </a:lnTo>
                <a:lnTo>
                  <a:pt x="8999" y="9769"/>
                </a:lnTo>
                <a:lnTo>
                  <a:pt x="8399" y="8639"/>
                </a:lnTo>
                <a:lnTo>
                  <a:pt x="7799" y="7510"/>
                </a:lnTo>
                <a:lnTo>
                  <a:pt x="7799" y="7510"/>
                </a:lnTo>
                <a:lnTo>
                  <a:pt x="7499" y="6479"/>
                </a:lnTo>
                <a:lnTo>
                  <a:pt x="7199" y="5400"/>
                </a:lnTo>
                <a:lnTo>
                  <a:pt x="6899" y="4418"/>
                </a:lnTo>
                <a:lnTo>
                  <a:pt x="6899" y="3436"/>
                </a:lnTo>
                <a:lnTo>
                  <a:pt x="6899" y="2503"/>
                </a:lnTo>
                <a:lnTo>
                  <a:pt x="7199" y="1619"/>
                </a:lnTo>
                <a:lnTo>
                  <a:pt x="7499" y="785"/>
                </a:lnTo>
                <a:lnTo>
                  <a:pt x="7799" y="0"/>
                </a:lnTo>
                <a:lnTo>
                  <a:pt x="7799" y="0"/>
                </a:lnTo>
                <a:lnTo>
                  <a:pt x="5999" y="1177"/>
                </a:lnTo>
                <a:lnTo>
                  <a:pt x="4199" y="2307"/>
                </a:lnTo>
                <a:lnTo>
                  <a:pt x="2999" y="3436"/>
                </a:lnTo>
                <a:lnTo>
                  <a:pt x="1799" y="4516"/>
                </a:lnTo>
                <a:lnTo>
                  <a:pt x="899" y="5645"/>
                </a:lnTo>
                <a:lnTo>
                  <a:pt x="299" y="6725"/>
                </a:lnTo>
                <a:lnTo>
                  <a:pt x="0" y="7756"/>
                </a:lnTo>
                <a:lnTo>
                  <a:pt x="0" y="8836"/>
                </a:lnTo>
                <a:lnTo>
                  <a:pt x="299" y="9867"/>
                </a:lnTo>
                <a:lnTo>
                  <a:pt x="899" y="10897"/>
                </a:lnTo>
                <a:lnTo>
                  <a:pt x="1799" y="12027"/>
                </a:lnTo>
                <a:lnTo>
                  <a:pt x="3299" y="13107"/>
                </a:lnTo>
                <a:lnTo>
                  <a:pt x="5099" y="14236"/>
                </a:lnTo>
                <a:lnTo>
                  <a:pt x="7199" y="15414"/>
                </a:lnTo>
                <a:lnTo>
                  <a:pt x="9899" y="16543"/>
                </a:lnTo>
                <a:lnTo>
                  <a:pt x="12299" y="17819"/>
                </a:lnTo>
                <a:lnTo>
                  <a:pt x="12299" y="17819"/>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grpSp>
        <p:nvGrpSpPr>
          <p:cNvPr id="2051" name="Group 3"/>
          <p:cNvGrpSpPr>
            <a:grpSpLocks/>
          </p:cNvGrpSpPr>
          <p:nvPr/>
        </p:nvGrpSpPr>
        <p:grpSpPr bwMode="auto">
          <a:xfrm>
            <a:off x="709613" y="4525963"/>
            <a:ext cx="1878012" cy="1878012"/>
            <a:chOff x="0" y="0"/>
            <a:chExt cx="1118" cy="1118"/>
          </a:xfrm>
        </p:grpSpPr>
        <p:sp>
          <p:nvSpPr>
            <p:cNvPr id="2052" name="未知"/>
            <p:cNvSpPr>
              <a:spLocks/>
            </p:cNvSpPr>
            <p:nvPr/>
          </p:nvSpPr>
          <p:spPr bwMode="auto">
            <a:xfrm>
              <a:off x="0" y="0"/>
              <a:ext cx="1118" cy="1118"/>
            </a:xfrm>
            <a:custGeom>
              <a:avLst/>
              <a:gdLst>
                <a:gd name="T0" fmla="*/ 21556 w 21600"/>
                <a:gd name="T1" fmla="*/ 11391 h 21600"/>
                <a:gd name="T2" fmla="*/ 21380 w 21600"/>
                <a:gd name="T3" fmla="*/ 12968 h 21600"/>
                <a:gd name="T4" fmla="*/ 20942 w 21600"/>
                <a:gd name="T5" fmla="*/ 14501 h 21600"/>
                <a:gd name="T6" fmla="*/ 20285 w 21600"/>
                <a:gd name="T7" fmla="*/ 15947 h 21600"/>
                <a:gd name="T8" fmla="*/ 19409 w 21600"/>
                <a:gd name="T9" fmla="*/ 17262 h 21600"/>
                <a:gd name="T10" fmla="*/ 18445 w 21600"/>
                <a:gd name="T11" fmla="*/ 18445 h 21600"/>
                <a:gd name="T12" fmla="*/ 17262 w 21600"/>
                <a:gd name="T13" fmla="*/ 19453 h 21600"/>
                <a:gd name="T14" fmla="*/ 15947 w 21600"/>
                <a:gd name="T15" fmla="*/ 20329 h 21600"/>
                <a:gd name="T16" fmla="*/ 14501 w 21600"/>
                <a:gd name="T17" fmla="*/ 20942 h 21600"/>
                <a:gd name="T18" fmla="*/ 12968 w 21600"/>
                <a:gd name="T19" fmla="*/ 21336 h 21600"/>
                <a:gd name="T20" fmla="*/ 11347 w 21600"/>
                <a:gd name="T21" fmla="*/ 21600 h 21600"/>
                <a:gd name="T22" fmla="*/ 10208 w 21600"/>
                <a:gd name="T23" fmla="*/ 21600 h 21600"/>
                <a:gd name="T24" fmla="*/ 8630 w 21600"/>
                <a:gd name="T25" fmla="*/ 21336 h 21600"/>
                <a:gd name="T26" fmla="*/ 7097 w 21600"/>
                <a:gd name="T27" fmla="*/ 20942 h 21600"/>
                <a:gd name="T28" fmla="*/ 5651 w 21600"/>
                <a:gd name="T29" fmla="*/ 20329 h 21600"/>
                <a:gd name="T30" fmla="*/ 4337 w 21600"/>
                <a:gd name="T31" fmla="*/ 19453 h 21600"/>
                <a:gd name="T32" fmla="*/ 3110 w 21600"/>
                <a:gd name="T33" fmla="*/ 18445 h 21600"/>
                <a:gd name="T34" fmla="*/ 2190 w 21600"/>
                <a:gd name="T35" fmla="*/ 17262 h 21600"/>
                <a:gd name="T36" fmla="*/ 1270 w 21600"/>
                <a:gd name="T37" fmla="*/ 15947 h 21600"/>
                <a:gd name="T38" fmla="*/ 656 w 21600"/>
                <a:gd name="T39" fmla="*/ 14501 h 21600"/>
                <a:gd name="T40" fmla="*/ 218 w 21600"/>
                <a:gd name="T41" fmla="*/ 12968 h 21600"/>
                <a:gd name="T42" fmla="*/ 0 w 21600"/>
                <a:gd name="T43" fmla="*/ 11391 h 21600"/>
                <a:gd name="T44" fmla="*/ 0 w 21600"/>
                <a:gd name="T45" fmla="*/ 10208 h 21600"/>
                <a:gd name="T46" fmla="*/ 218 w 21600"/>
                <a:gd name="T47" fmla="*/ 8630 h 21600"/>
                <a:gd name="T48" fmla="*/ 656 w 21600"/>
                <a:gd name="T49" fmla="*/ 7097 h 21600"/>
                <a:gd name="T50" fmla="*/ 1270 w 21600"/>
                <a:gd name="T51" fmla="*/ 5651 h 21600"/>
                <a:gd name="T52" fmla="*/ 2190 w 21600"/>
                <a:gd name="T53" fmla="*/ 4293 h 21600"/>
                <a:gd name="T54" fmla="*/ 3110 w 21600"/>
                <a:gd name="T55" fmla="*/ 3154 h 21600"/>
                <a:gd name="T56" fmla="*/ 4337 w 21600"/>
                <a:gd name="T57" fmla="*/ 2146 h 21600"/>
                <a:gd name="T58" fmla="*/ 5651 w 21600"/>
                <a:gd name="T59" fmla="*/ 1270 h 21600"/>
                <a:gd name="T60" fmla="*/ 7097 w 21600"/>
                <a:gd name="T61" fmla="*/ 613 h 21600"/>
                <a:gd name="T62" fmla="*/ 8630 w 21600"/>
                <a:gd name="T63" fmla="*/ 218 h 21600"/>
                <a:gd name="T64" fmla="*/ 10208 w 21600"/>
                <a:gd name="T65" fmla="*/ 0 h 21600"/>
                <a:gd name="T66" fmla="*/ 11347 w 21600"/>
                <a:gd name="T67" fmla="*/ 0 h 21600"/>
                <a:gd name="T68" fmla="*/ 12968 w 21600"/>
                <a:gd name="T69" fmla="*/ 218 h 21600"/>
                <a:gd name="T70" fmla="*/ 14501 w 21600"/>
                <a:gd name="T71" fmla="*/ 613 h 21600"/>
                <a:gd name="T72" fmla="*/ 15947 w 21600"/>
                <a:gd name="T73" fmla="*/ 1270 h 21600"/>
                <a:gd name="T74" fmla="*/ 17262 w 21600"/>
                <a:gd name="T75" fmla="*/ 2146 h 21600"/>
                <a:gd name="T76" fmla="*/ 18445 w 21600"/>
                <a:gd name="T77" fmla="*/ 3154 h 21600"/>
                <a:gd name="T78" fmla="*/ 19409 w 21600"/>
                <a:gd name="T79" fmla="*/ 4293 h 21600"/>
                <a:gd name="T80" fmla="*/ 20285 w 21600"/>
                <a:gd name="T81" fmla="*/ 5651 h 21600"/>
                <a:gd name="T82" fmla="*/ 20942 w 21600"/>
                <a:gd name="T83" fmla="*/ 7097 h 21600"/>
                <a:gd name="T84" fmla="*/ 21380 w 21600"/>
                <a:gd name="T85" fmla="*/ 8630 h 21600"/>
                <a:gd name="T86" fmla="*/ 21556 w 21600"/>
                <a:gd name="T87" fmla="*/ 1020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600" h="21600">
                  <a:moveTo>
                    <a:pt x="21600" y="10821"/>
                  </a:moveTo>
                  <a:lnTo>
                    <a:pt x="21600" y="10821"/>
                  </a:lnTo>
                  <a:lnTo>
                    <a:pt x="21556" y="11391"/>
                  </a:lnTo>
                  <a:lnTo>
                    <a:pt x="21556" y="11916"/>
                  </a:lnTo>
                  <a:lnTo>
                    <a:pt x="21468" y="12399"/>
                  </a:lnTo>
                  <a:lnTo>
                    <a:pt x="21380" y="12968"/>
                  </a:lnTo>
                  <a:lnTo>
                    <a:pt x="21249" y="13494"/>
                  </a:lnTo>
                  <a:lnTo>
                    <a:pt x="21073" y="13976"/>
                  </a:lnTo>
                  <a:lnTo>
                    <a:pt x="20942" y="14501"/>
                  </a:lnTo>
                  <a:lnTo>
                    <a:pt x="20723" y="15027"/>
                  </a:lnTo>
                  <a:lnTo>
                    <a:pt x="20548" y="15466"/>
                  </a:lnTo>
                  <a:lnTo>
                    <a:pt x="20285" y="15947"/>
                  </a:lnTo>
                  <a:lnTo>
                    <a:pt x="20066" y="16385"/>
                  </a:lnTo>
                  <a:lnTo>
                    <a:pt x="19759" y="16824"/>
                  </a:lnTo>
                  <a:lnTo>
                    <a:pt x="19409" y="17262"/>
                  </a:lnTo>
                  <a:lnTo>
                    <a:pt x="19146" y="17656"/>
                  </a:lnTo>
                  <a:lnTo>
                    <a:pt x="18795" y="18050"/>
                  </a:lnTo>
                  <a:lnTo>
                    <a:pt x="18445" y="18445"/>
                  </a:lnTo>
                  <a:lnTo>
                    <a:pt x="18050" y="18795"/>
                  </a:lnTo>
                  <a:lnTo>
                    <a:pt x="17656" y="19102"/>
                  </a:lnTo>
                  <a:lnTo>
                    <a:pt x="17262" y="19453"/>
                  </a:lnTo>
                  <a:lnTo>
                    <a:pt x="16824" y="19759"/>
                  </a:lnTo>
                  <a:lnTo>
                    <a:pt x="16342" y="20022"/>
                  </a:lnTo>
                  <a:lnTo>
                    <a:pt x="15947" y="20329"/>
                  </a:lnTo>
                  <a:lnTo>
                    <a:pt x="15466" y="20548"/>
                  </a:lnTo>
                  <a:lnTo>
                    <a:pt x="14984" y="20723"/>
                  </a:lnTo>
                  <a:lnTo>
                    <a:pt x="14501" y="20942"/>
                  </a:lnTo>
                  <a:lnTo>
                    <a:pt x="14020" y="21117"/>
                  </a:lnTo>
                  <a:lnTo>
                    <a:pt x="13494" y="21293"/>
                  </a:lnTo>
                  <a:lnTo>
                    <a:pt x="12968" y="21336"/>
                  </a:lnTo>
                  <a:lnTo>
                    <a:pt x="12442" y="21468"/>
                  </a:lnTo>
                  <a:lnTo>
                    <a:pt x="11873" y="21556"/>
                  </a:lnTo>
                  <a:lnTo>
                    <a:pt x="11347" y="21600"/>
                  </a:lnTo>
                  <a:lnTo>
                    <a:pt x="10821" y="21600"/>
                  </a:lnTo>
                  <a:lnTo>
                    <a:pt x="10821" y="21600"/>
                  </a:lnTo>
                  <a:lnTo>
                    <a:pt x="10208" y="21600"/>
                  </a:lnTo>
                  <a:lnTo>
                    <a:pt x="9638" y="21556"/>
                  </a:lnTo>
                  <a:lnTo>
                    <a:pt x="9156" y="21468"/>
                  </a:lnTo>
                  <a:lnTo>
                    <a:pt x="8630" y="21336"/>
                  </a:lnTo>
                  <a:lnTo>
                    <a:pt x="8105" y="21293"/>
                  </a:lnTo>
                  <a:lnTo>
                    <a:pt x="7579" y="21117"/>
                  </a:lnTo>
                  <a:lnTo>
                    <a:pt x="7097" y="20942"/>
                  </a:lnTo>
                  <a:lnTo>
                    <a:pt x="6571" y="20723"/>
                  </a:lnTo>
                  <a:lnTo>
                    <a:pt x="6089" y="20548"/>
                  </a:lnTo>
                  <a:lnTo>
                    <a:pt x="5651" y="20329"/>
                  </a:lnTo>
                  <a:lnTo>
                    <a:pt x="5169" y="20022"/>
                  </a:lnTo>
                  <a:lnTo>
                    <a:pt x="4731" y="19759"/>
                  </a:lnTo>
                  <a:lnTo>
                    <a:pt x="4337" y="19453"/>
                  </a:lnTo>
                  <a:lnTo>
                    <a:pt x="3899" y="19102"/>
                  </a:lnTo>
                  <a:lnTo>
                    <a:pt x="3548" y="18795"/>
                  </a:lnTo>
                  <a:lnTo>
                    <a:pt x="3110" y="18445"/>
                  </a:lnTo>
                  <a:lnTo>
                    <a:pt x="2803" y="18050"/>
                  </a:lnTo>
                  <a:lnTo>
                    <a:pt x="2453" y="17656"/>
                  </a:lnTo>
                  <a:lnTo>
                    <a:pt x="2190" y="17262"/>
                  </a:lnTo>
                  <a:lnTo>
                    <a:pt x="1840" y="16824"/>
                  </a:lnTo>
                  <a:lnTo>
                    <a:pt x="1533" y="16385"/>
                  </a:lnTo>
                  <a:lnTo>
                    <a:pt x="1270" y="15947"/>
                  </a:lnTo>
                  <a:lnTo>
                    <a:pt x="1051" y="15466"/>
                  </a:lnTo>
                  <a:lnTo>
                    <a:pt x="832" y="15027"/>
                  </a:lnTo>
                  <a:lnTo>
                    <a:pt x="656" y="14501"/>
                  </a:lnTo>
                  <a:lnTo>
                    <a:pt x="481" y="13976"/>
                  </a:lnTo>
                  <a:lnTo>
                    <a:pt x="306" y="13494"/>
                  </a:lnTo>
                  <a:lnTo>
                    <a:pt x="218" y="12968"/>
                  </a:lnTo>
                  <a:lnTo>
                    <a:pt x="87" y="12399"/>
                  </a:lnTo>
                  <a:lnTo>
                    <a:pt x="0" y="11916"/>
                  </a:lnTo>
                  <a:lnTo>
                    <a:pt x="0" y="11391"/>
                  </a:lnTo>
                  <a:lnTo>
                    <a:pt x="0" y="10821"/>
                  </a:lnTo>
                  <a:lnTo>
                    <a:pt x="0" y="10821"/>
                  </a:lnTo>
                  <a:lnTo>
                    <a:pt x="0" y="10208"/>
                  </a:lnTo>
                  <a:lnTo>
                    <a:pt x="0" y="9682"/>
                  </a:lnTo>
                  <a:lnTo>
                    <a:pt x="87" y="9156"/>
                  </a:lnTo>
                  <a:lnTo>
                    <a:pt x="218" y="8630"/>
                  </a:lnTo>
                  <a:lnTo>
                    <a:pt x="306" y="8061"/>
                  </a:lnTo>
                  <a:lnTo>
                    <a:pt x="481" y="7579"/>
                  </a:lnTo>
                  <a:lnTo>
                    <a:pt x="656" y="7097"/>
                  </a:lnTo>
                  <a:lnTo>
                    <a:pt x="832" y="6571"/>
                  </a:lnTo>
                  <a:lnTo>
                    <a:pt x="1051" y="6133"/>
                  </a:lnTo>
                  <a:lnTo>
                    <a:pt x="1270" y="5651"/>
                  </a:lnTo>
                  <a:lnTo>
                    <a:pt x="1533" y="5213"/>
                  </a:lnTo>
                  <a:lnTo>
                    <a:pt x="1840" y="4775"/>
                  </a:lnTo>
                  <a:lnTo>
                    <a:pt x="2190" y="4293"/>
                  </a:lnTo>
                  <a:lnTo>
                    <a:pt x="2453" y="3942"/>
                  </a:lnTo>
                  <a:lnTo>
                    <a:pt x="2803" y="3504"/>
                  </a:lnTo>
                  <a:lnTo>
                    <a:pt x="3110" y="3154"/>
                  </a:lnTo>
                  <a:lnTo>
                    <a:pt x="3548" y="2759"/>
                  </a:lnTo>
                  <a:lnTo>
                    <a:pt x="3899" y="2453"/>
                  </a:lnTo>
                  <a:lnTo>
                    <a:pt x="4337" y="2146"/>
                  </a:lnTo>
                  <a:lnTo>
                    <a:pt x="4731" y="1840"/>
                  </a:lnTo>
                  <a:lnTo>
                    <a:pt x="5169" y="1533"/>
                  </a:lnTo>
                  <a:lnTo>
                    <a:pt x="5651" y="1270"/>
                  </a:lnTo>
                  <a:lnTo>
                    <a:pt x="6089" y="1095"/>
                  </a:lnTo>
                  <a:lnTo>
                    <a:pt x="6571" y="876"/>
                  </a:lnTo>
                  <a:lnTo>
                    <a:pt x="7097" y="613"/>
                  </a:lnTo>
                  <a:lnTo>
                    <a:pt x="7579" y="481"/>
                  </a:lnTo>
                  <a:lnTo>
                    <a:pt x="8105" y="350"/>
                  </a:lnTo>
                  <a:lnTo>
                    <a:pt x="8630" y="218"/>
                  </a:lnTo>
                  <a:lnTo>
                    <a:pt x="9156" y="131"/>
                  </a:lnTo>
                  <a:lnTo>
                    <a:pt x="9638" y="43"/>
                  </a:lnTo>
                  <a:lnTo>
                    <a:pt x="10208" y="0"/>
                  </a:lnTo>
                  <a:lnTo>
                    <a:pt x="10821" y="0"/>
                  </a:lnTo>
                  <a:lnTo>
                    <a:pt x="10821" y="0"/>
                  </a:lnTo>
                  <a:lnTo>
                    <a:pt x="11347" y="0"/>
                  </a:lnTo>
                  <a:lnTo>
                    <a:pt x="11873" y="43"/>
                  </a:lnTo>
                  <a:lnTo>
                    <a:pt x="12442" y="131"/>
                  </a:lnTo>
                  <a:lnTo>
                    <a:pt x="12968" y="218"/>
                  </a:lnTo>
                  <a:lnTo>
                    <a:pt x="13494" y="350"/>
                  </a:lnTo>
                  <a:lnTo>
                    <a:pt x="14020" y="481"/>
                  </a:lnTo>
                  <a:lnTo>
                    <a:pt x="14501" y="613"/>
                  </a:lnTo>
                  <a:lnTo>
                    <a:pt x="14984" y="876"/>
                  </a:lnTo>
                  <a:lnTo>
                    <a:pt x="15466" y="1095"/>
                  </a:lnTo>
                  <a:lnTo>
                    <a:pt x="15947" y="1270"/>
                  </a:lnTo>
                  <a:lnTo>
                    <a:pt x="16342" y="1533"/>
                  </a:lnTo>
                  <a:lnTo>
                    <a:pt x="16824" y="1840"/>
                  </a:lnTo>
                  <a:lnTo>
                    <a:pt x="17262" y="2146"/>
                  </a:lnTo>
                  <a:lnTo>
                    <a:pt x="17656" y="2453"/>
                  </a:lnTo>
                  <a:lnTo>
                    <a:pt x="18050" y="2759"/>
                  </a:lnTo>
                  <a:lnTo>
                    <a:pt x="18445" y="3154"/>
                  </a:lnTo>
                  <a:lnTo>
                    <a:pt x="18795" y="3504"/>
                  </a:lnTo>
                  <a:lnTo>
                    <a:pt x="19146" y="3942"/>
                  </a:lnTo>
                  <a:lnTo>
                    <a:pt x="19409" y="4293"/>
                  </a:lnTo>
                  <a:lnTo>
                    <a:pt x="19759" y="4775"/>
                  </a:lnTo>
                  <a:lnTo>
                    <a:pt x="20066" y="5213"/>
                  </a:lnTo>
                  <a:lnTo>
                    <a:pt x="20285" y="5651"/>
                  </a:lnTo>
                  <a:lnTo>
                    <a:pt x="20548" y="6133"/>
                  </a:lnTo>
                  <a:lnTo>
                    <a:pt x="20723" y="6571"/>
                  </a:lnTo>
                  <a:lnTo>
                    <a:pt x="20942" y="7097"/>
                  </a:lnTo>
                  <a:lnTo>
                    <a:pt x="21073" y="7579"/>
                  </a:lnTo>
                  <a:lnTo>
                    <a:pt x="21249" y="8061"/>
                  </a:lnTo>
                  <a:lnTo>
                    <a:pt x="21380" y="8630"/>
                  </a:lnTo>
                  <a:lnTo>
                    <a:pt x="21468" y="9156"/>
                  </a:lnTo>
                  <a:lnTo>
                    <a:pt x="21556" y="9682"/>
                  </a:lnTo>
                  <a:lnTo>
                    <a:pt x="21556" y="10208"/>
                  </a:lnTo>
                  <a:lnTo>
                    <a:pt x="21600" y="10821"/>
                  </a:lnTo>
                  <a:lnTo>
                    <a:pt x="21600" y="10821"/>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53" name="未知"/>
            <p:cNvSpPr>
              <a:spLocks/>
            </p:cNvSpPr>
            <p:nvPr/>
          </p:nvSpPr>
          <p:spPr bwMode="auto">
            <a:xfrm>
              <a:off x="138" y="143"/>
              <a:ext cx="835" cy="832"/>
            </a:xfrm>
            <a:custGeom>
              <a:avLst/>
              <a:gdLst>
                <a:gd name="T0" fmla="*/ 21600 w 21600"/>
                <a:gd name="T1" fmla="*/ 10770 h 21600"/>
                <a:gd name="T2" fmla="*/ 21423 w 21600"/>
                <a:gd name="T3" fmla="*/ 13006 h 21600"/>
                <a:gd name="T4" fmla="*/ 20778 w 21600"/>
                <a:gd name="T5" fmla="*/ 15007 h 21600"/>
                <a:gd name="T6" fmla="*/ 19780 w 21600"/>
                <a:gd name="T7" fmla="*/ 16832 h 21600"/>
                <a:gd name="T8" fmla="*/ 18430 w 21600"/>
                <a:gd name="T9" fmla="*/ 18421 h 21600"/>
                <a:gd name="T10" fmla="*/ 16845 w 21600"/>
                <a:gd name="T11" fmla="*/ 19775 h 21600"/>
                <a:gd name="T12" fmla="*/ 15026 w 21600"/>
                <a:gd name="T13" fmla="*/ 20775 h 21600"/>
                <a:gd name="T14" fmla="*/ 12971 w 21600"/>
                <a:gd name="T15" fmla="*/ 21364 h 21600"/>
                <a:gd name="T16" fmla="*/ 10800 w 21600"/>
                <a:gd name="T17" fmla="*/ 21600 h 21600"/>
                <a:gd name="T18" fmla="*/ 9684 w 21600"/>
                <a:gd name="T19" fmla="*/ 21600 h 21600"/>
                <a:gd name="T20" fmla="*/ 7571 w 21600"/>
                <a:gd name="T21" fmla="*/ 21129 h 21600"/>
                <a:gd name="T22" fmla="*/ 5634 w 21600"/>
                <a:gd name="T23" fmla="*/ 20305 h 21600"/>
                <a:gd name="T24" fmla="*/ 3932 w 21600"/>
                <a:gd name="T25" fmla="*/ 19127 h 21600"/>
                <a:gd name="T26" fmla="*/ 2523 w 21600"/>
                <a:gd name="T27" fmla="*/ 17656 h 21600"/>
                <a:gd name="T28" fmla="*/ 1291 w 21600"/>
                <a:gd name="T29" fmla="*/ 15949 h 21600"/>
                <a:gd name="T30" fmla="*/ 469 w 21600"/>
                <a:gd name="T31" fmla="*/ 14007 h 21600"/>
                <a:gd name="T32" fmla="*/ 58 w 21600"/>
                <a:gd name="T33" fmla="*/ 11888 h 21600"/>
                <a:gd name="T34" fmla="*/ 0 w 21600"/>
                <a:gd name="T35" fmla="*/ 10770 h 21600"/>
                <a:gd name="T36" fmla="*/ 234 w 21600"/>
                <a:gd name="T37" fmla="*/ 8592 h 21600"/>
                <a:gd name="T38" fmla="*/ 821 w 21600"/>
                <a:gd name="T39" fmla="*/ 6532 h 21600"/>
                <a:gd name="T40" fmla="*/ 1819 w 21600"/>
                <a:gd name="T41" fmla="*/ 4767 h 21600"/>
                <a:gd name="T42" fmla="*/ 3169 w 21600"/>
                <a:gd name="T43" fmla="*/ 3177 h 21600"/>
                <a:gd name="T44" fmla="*/ 4754 w 21600"/>
                <a:gd name="T45" fmla="*/ 1824 h 21600"/>
                <a:gd name="T46" fmla="*/ 6632 w 21600"/>
                <a:gd name="T47" fmla="*/ 764 h 21600"/>
                <a:gd name="T48" fmla="*/ 8628 w 21600"/>
                <a:gd name="T49" fmla="*/ 176 h 21600"/>
                <a:gd name="T50" fmla="*/ 10800 w 21600"/>
                <a:gd name="T51" fmla="*/ 0 h 21600"/>
                <a:gd name="T52" fmla="*/ 11915 w 21600"/>
                <a:gd name="T53" fmla="*/ 0 h 21600"/>
                <a:gd name="T54" fmla="*/ 14086 w 21600"/>
                <a:gd name="T55" fmla="*/ 411 h 21600"/>
                <a:gd name="T56" fmla="*/ 15965 w 21600"/>
                <a:gd name="T57" fmla="*/ 1294 h 21600"/>
                <a:gd name="T58" fmla="*/ 17667 w 21600"/>
                <a:gd name="T59" fmla="*/ 2412 h 21600"/>
                <a:gd name="T60" fmla="*/ 19134 w 21600"/>
                <a:gd name="T61" fmla="*/ 3943 h 21600"/>
                <a:gd name="T62" fmla="*/ 20367 w 21600"/>
                <a:gd name="T63" fmla="*/ 5649 h 21600"/>
                <a:gd name="T64" fmla="*/ 21189 w 21600"/>
                <a:gd name="T65" fmla="*/ 7592 h 21600"/>
                <a:gd name="T66" fmla="*/ 21600 w 21600"/>
                <a:gd name="T67" fmla="*/ 9711 h 21600"/>
                <a:gd name="T68" fmla="*/ 21600 w 21600"/>
                <a:gd name="T69" fmla="*/ 1077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770"/>
                  </a:moveTo>
                  <a:lnTo>
                    <a:pt x="21600" y="10770"/>
                  </a:lnTo>
                  <a:lnTo>
                    <a:pt x="21600" y="11888"/>
                  </a:lnTo>
                  <a:lnTo>
                    <a:pt x="21423" y="13006"/>
                  </a:lnTo>
                  <a:lnTo>
                    <a:pt x="21189" y="14007"/>
                  </a:lnTo>
                  <a:lnTo>
                    <a:pt x="20778" y="15007"/>
                  </a:lnTo>
                  <a:lnTo>
                    <a:pt x="20367" y="15949"/>
                  </a:lnTo>
                  <a:lnTo>
                    <a:pt x="19780" y="16832"/>
                  </a:lnTo>
                  <a:lnTo>
                    <a:pt x="19134" y="17656"/>
                  </a:lnTo>
                  <a:lnTo>
                    <a:pt x="18430" y="18421"/>
                  </a:lnTo>
                  <a:lnTo>
                    <a:pt x="17667" y="19127"/>
                  </a:lnTo>
                  <a:lnTo>
                    <a:pt x="16845" y="19775"/>
                  </a:lnTo>
                  <a:lnTo>
                    <a:pt x="15965" y="20305"/>
                  </a:lnTo>
                  <a:lnTo>
                    <a:pt x="15026" y="20775"/>
                  </a:lnTo>
                  <a:lnTo>
                    <a:pt x="14086" y="21129"/>
                  </a:lnTo>
                  <a:lnTo>
                    <a:pt x="12971" y="21364"/>
                  </a:lnTo>
                  <a:lnTo>
                    <a:pt x="11915" y="21600"/>
                  </a:lnTo>
                  <a:lnTo>
                    <a:pt x="10800" y="21600"/>
                  </a:lnTo>
                  <a:lnTo>
                    <a:pt x="10800" y="21600"/>
                  </a:lnTo>
                  <a:lnTo>
                    <a:pt x="9684" y="21600"/>
                  </a:lnTo>
                  <a:lnTo>
                    <a:pt x="8628" y="21364"/>
                  </a:lnTo>
                  <a:lnTo>
                    <a:pt x="7571" y="21129"/>
                  </a:lnTo>
                  <a:lnTo>
                    <a:pt x="6632" y="20775"/>
                  </a:lnTo>
                  <a:lnTo>
                    <a:pt x="5634" y="20305"/>
                  </a:lnTo>
                  <a:lnTo>
                    <a:pt x="4754" y="19775"/>
                  </a:lnTo>
                  <a:lnTo>
                    <a:pt x="3932" y="19127"/>
                  </a:lnTo>
                  <a:lnTo>
                    <a:pt x="3169" y="18421"/>
                  </a:lnTo>
                  <a:lnTo>
                    <a:pt x="2523" y="17656"/>
                  </a:lnTo>
                  <a:lnTo>
                    <a:pt x="1819" y="16832"/>
                  </a:lnTo>
                  <a:lnTo>
                    <a:pt x="1291" y="15949"/>
                  </a:lnTo>
                  <a:lnTo>
                    <a:pt x="821" y="15007"/>
                  </a:lnTo>
                  <a:lnTo>
                    <a:pt x="469" y="14007"/>
                  </a:lnTo>
                  <a:lnTo>
                    <a:pt x="234" y="13006"/>
                  </a:lnTo>
                  <a:lnTo>
                    <a:pt x="58" y="11888"/>
                  </a:lnTo>
                  <a:lnTo>
                    <a:pt x="0" y="10770"/>
                  </a:lnTo>
                  <a:lnTo>
                    <a:pt x="0" y="10770"/>
                  </a:lnTo>
                  <a:lnTo>
                    <a:pt x="58" y="9711"/>
                  </a:lnTo>
                  <a:lnTo>
                    <a:pt x="234" y="8592"/>
                  </a:lnTo>
                  <a:lnTo>
                    <a:pt x="469" y="7592"/>
                  </a:lnTo>
                  <a:lnTo>
                    <a:pt x="821" y="6532"/>
                  </a:lnTo>
                  <a:lnTo>
                    <a:pt x="1291" y="5649"/>
                  </a:lnTo>
                  <a:lnTo>
                    <a:pt x="1819" y="4767"/>
                  </a:lnTo>
                  <a:lnTo>
                    <a:pt x="2523" y="3943"/>
                  </a:lnTo>
                  <a:lnTo>
                    <a:pt x="3169" y="3177"/>
                  </a:lnTo>
                  <a:lnTo>
                    <a:pt x="3932" y="2412"/>
                  </a:lnTo>
                  <a:lnTo>
                    <a:pt x="4754" y="1824"/>
                  </a:lnTo>
                  <a:lnTo>
                    <a:pt x="5634" y="1294"/>
                  </a:lnTo>
                  <a:lnTo>
                    <a:pt x="6632" y="764"/>
                  </a:lnTo>
                  <a:lnTo>
                    <a:pt x="7571" y="411"/>
                  </a:lnTo>
                  <a:lnTo>
                    <a:pt x="8628" y="176"/>
                  </a:lnTo>
                  <a:lnTo>
                    <a:pt x="9684" y="0"/>
                  </a:lnTo>
                  <a:lnTo>
                    <a:pt x="10800" y="0"/>
                  </a:lnTo>
                  <a:lnTo>
                    <a:pt x="10800" y="0"/>
                  </a:lnTo>
                  <a:lnTo>
                    <a:pt x="11915" y="0"/>
                  </a:lnTo>
                  <a:lnTo>
                    <a:pt x="12971" y="176"/>
                  </a:lnTo>
                  <a:lnTo>
                    <a:pt x="14086" y="411"/>
                  </a:lnTo>
                  <a:lnTo>
                    <a:pt x="15026" y="764"/>
                  </a:lnTo>
                  <a:lnTo>
                    <a:pt x="15965" y="1294"/>
                  </a:lnTo>
                  <a:lnTo>
                    <a:pt x="16845" y="1824"/>
                  </a:lnTo>
                  <a:lnTo>
                    <a:pt x="17667" y="2412"/>
                  </a:lnTo>
                  <a:lnTo>
                    <a:pt x="18430" y="3177"/>
                  </a:lnTo>
                  <a:lnTo>
                    <a:pt x="19134" y="3943"/>
                  </a:lnTo>
                  <a:lnTo>
                    <a:pt x="19780" y="4767"/>
                  </a:lnTo>
                  <a:lnTo>
                    <a:pt x="20367" y="5649"/>
                  </a:lnTo>
                  <a:lnTo>
                    <a:pt x="20778" y="6532"/>
                  </a:lnTo>
                  <a:lnTo>
                    <a:pt x="21189" y="7592"/>
                  </a:lnTo>
                  <a:lnTo>
                    <a:pt x="21423" y="8592"/>
                  </a:lnTo>
                  <a:lnTo>
                    <a:pt x="21600" y="9711"/>
                  </a:lnTo>
                  <a:lnTo>
                    <a:pt x="21600" y="10770"/>
                  </a:lnTo>
                  <a:lnTo>
                    <a:pt x="21600" y="10770"/>
                  </a:lnTo>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54" name="未知"/>
            <p:cNvSpPr>
              <a:spLocks/>
            </p:cNvSpPr>
            <p:nvPr/>
          </p:nvSpPr>
          <p:spPr bwMode="auto">
            <a:xfrm>
              <a:off x="286" y="288"/>
              <a:ext cx="544" cy="544"/>
            </a:xfrm>
            <a:custGeom>
              <a:avLst/>
              <a:gdLst>
                <a:gd name="T0" fmla="*/ 21600 w 21600"/>
                <a:gd name="T1" fmla="*/ 10709 h 21600"/>
                <a:gd name="T2" fmla="*/ 21329 w 21600"/>
                <a:gd name="T3" fmla="*/ 12869 h 21600"/>
                <a:gd name="T4" fmla="*/ 20789 w 21600"/>
                <a:gd name="T5" fmla="*/ 14939 h 21600"/>
                <a:gd name="T6" fmla="*/ 19709 w 21600"/>
                <a:gd name="T7" fmla="*/ 16739 h 21600"/>
                <a:gd name="T8" fmla="*/ 18359 w 21600"/>
                <a:gd name="T9" fmla="*/ 18449 h 21600"/>
                <a:gd name="T10" fmla="*/ 16829 w 21600"/>
                <a:gd name="T11" fmla="*/ 19709 h 21600"/>
                <a:gd name="T12" fmla="*/ 15029 w 21600"/>
                <a:gd name="T13" fmla="*/ 20699 h 21600"/>
                <a:gd name="T14" fmla="*/ 12959 w 21600"/>
                <a:gd name="T15" fmla="*/ 21329 h 21600"/>
                <a:gd name="T16" fmla="*/ 10709 w 21600"/>
                <a:gd name="T17" fmla="*/ 21600 h 21600"/>
                <a:gd name="T18" fmla="*/ 9629 w 21600"/>
                <a:gd name="T19" fmla="*/ 21509 h 21600"/>
                <a:gd name="T20" fmla="*/ 7559 w 21600"/>
                <a:gd name="T21" fmla="*/ 21059 h 21600"/>
                <a:gd name="T22" fmla="*/ 5669 w 21600"/>
                <a:gd name="T23" fmla="*/ 20339 h 21600"/>
                <a:gd name="T24" fmla="*/ 3869 w 21600"/>
                <a:gd name="T25" fmla="*/ 18989 h 21600"/>
                <a:gd name="T26" fmla="*/ 2429 w 21600"/>
                <a:gd name="T27" fmla="*/ 17550 h 21600"/>
                <a:gd name="T28" fmla="*/ 1169 w 21600"/>
                <a:gd name="T29" fmla="*/ 15839 h 21600"/>
                <a:gd name="T30" fmla="*/ 449 w 21600"/>
                <a:gd name="T31" fmla="*/ 13949 h 21600"/>
                <a:gd name="T32" fmla="*/ 0 w 21600"/>
                <a:gd name="T33" fmla="*/ 11789 h 21600"/>
                <a:gd name="T34" fmla="*/ 0 w 21600"/>
                <a:gd name="T35" fmla="*/ 10709 h 21600"/>
                <a:gd name="T36" fmla="*/ 179 w 21600"/>
                <a:gd name="T37" fmla="*/ 8549 h 21600"/>
                <a:gd name="T38" fmla="*/ 719 w 21600"/>
                <a:gd name="T39" fmla="*/ 6479 h 21600"/>
                <a:gd name="T40" fmla="*/ 1889 w 21600"/>
                <a:gd name="T41" fmla="*/ 4679 h 21600"/>
                <a:gd name="T42" fmla="*/ 3149 w 21600"/>
                <a:gd name="T43" fmla="*/ 3059 h 21600"/>
                <a:gd name="T44" fmla="*/ 4769 w 21600"/>
                <a:gd name="T45" fmla="*/ 1799 h 21600"/>
                <a:gd name="T46" fmla="*/ 6479 w 21600"/>
                <a:gd name="T47" fmla="*/ 719 h 21600"/>
                <a:gd name="T48" fmla="*/ 8639 w 21600"/>
                <a:gd name="T49" fmla="*/ 179 h 21600"/>
                <a:gd name="T50" fmla="*/ 10709 w 21600"/>
                <a:gd name="T51" fmla="*/ 0 h 21600"/>
                <a:gd name="T52" fmla="*/ 11879 w 21600"/>
                <a:gd name="T53" fmla="*/ 0 h 21600"/>
                <a:gd name="T54" fmla="*/ 13949 w 21600"/>
                <a:gd name="T55" fmla="*/ 359 h 21600"/>
                <a:gd name="T56" fmla="*/ 15929 w 21600"/>
                <a:gd name="T57" fmla="*/ 1169 h 21600"/>
                <a:gd name="T58" fmla="*/ 17729 w 21600"/>
                <a:gd name="T59" fmla="*/ 2429 h 21600"/>
                <a:gd name="T60" fmla="*/ 19079 w 21600"/>
                <a:gd name="T61" fmla="*/ 3779 h 21600"/>
                <a:gd name="T62" fmla="*/ 20250 w 21600"/>
                <a:gd name="T63" fmla="*/ 5489 h 21600"/>
                <a:gd name="T64" fmla="*/ 21059 w 21600"/>
                <a:gd name="T65" fmla="*/ 7469 h 21600"/>
                <a:gd name="T66" fmla="*/ 21600 w 21600"/>
                <a:gd name="T67" fmla="*/ 9629 h 21600"/>
                <a:gd name="T68" fmla="*/ 21600 w 21600"/>
                <a:gd name="T69" fmla="*/ 10709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709"/>
                  </a:moveTo>
                  <a:lnTo>
                    <a:pt x="21600" y="10709"/>
                  </a:lnTo>
                  <a:lnTo>
                    <a:pt x="21600" y="11789"/>
                  </a:lnTo>
                  <a:lnTo>
                    <a:pt x="21329" y="12869"/>
                  </a:lnTo>
                  <a:lnTo>
                    <a:pt x="21059" y="13949"/>
                  </a:lnTo>
                  <a:lnTo>
                    <a:pt x="20789" y="14939"/>
                  </a:lnTo>
                  <a:lnTo>
                    <a:pt x="20250" y="15839"/>
                  </a:lnTo>
                  <a:lnTo>
                    <a:pt x="19709" y="16739"/>
                  </a:lnTo>
                  <a:lnTo>
                    <a:pt x="19079" y="17550"/>
                  </a:lnTo>
                  <a:lnTo>
                    <a:pt x="18359" y="18449"/>
                  </a:lnTo>
                  <a:lnTo>
                    <a:pt x="17729" y="18989"/>
                  </a:lnTo>
                  <a:lnTo>
                    <a:pt x="16829" y="19709"/>
                  </a:lnTo>
                  <a:lnTo>
                    <a:pt x="15929" y="20339"/>
                  </a:lnTo>
                  <a:lnTo>
                    <a:pt x="15029" y="20699"/>
                  </a:lnTo>
                  <a:lnTo>
                    <a:pt x="13949" y="21059"/>
                  </a:lnTo>
                  <a:lnTo>
                    <a:pt x="12959" y="21329"/>
                  </a:lnTo>
                  <a:lnTo>
                    <a:pt x="11879" y="21509"/>
                  </a:lnTo>
                  <a:lnTo>
                    <a:pt x="10709" y="21600"/>
                  </a:lnTo>
                  <a:lnTo>
                    <a:pt x="10709" y="21600"/>
                  </a:lnTo>
                  <a:lnTo>
                    <a:pt x="9629" y="21509"/>
                  </a:lnTo>
                  <a:lnTo>
                    <a:pt x="8639" y="21329"/>
                  </a:lnTo>
                  <a:lnTo>
                    <a:pt x="7559" y="21059"/>
                  </a:lnTo>
                  <a:lnTo>
                    <a:pt x="6479" y="20699"/>
                  </a:lnTo>
                  <a:lnTo>
                    <a:pt x="5669" y="20339"/>
                  </a:lnTo>
                  <a:lnTo>
                    <a:pt x="4769" y="19709"/>
                  </a:lnTo>
                  <a:lnTo>
                    <a:pt x="3869" y="18989"/>
                  </a:lnTo>
                  <a:lnTo>
                    <a:pt x="3149" y="18449"/>
                  </a:lnTo>
                  <a:lnTo>
                    <a:pt x="2429" y="17550"/>
                  </a:lnTo>
                  <a:lnTo>
                    <a:pt x="1889" y="16739"/>
                  </a:lnTo>
                  <a:lnTo>
                    <a:pt x="1169" y="15839"/>
                  </a:lnTo>
                  <a:lnTo>
                    <a:pt x="719" y="14939"/>
                  </a:lnTo>
                  <a:lnTo>
                    <a:pt x="449" y="13949"/>
                  </a:lnTo>
                  <a:lnTo>
                    <a:pt x="179" y="12869"/>
                  </a:lnTo>
                  <a:lnTo>
                    <a:pt x="0" y="11789"/>
                  </a:lnTo>
                  <a:lnTo>
                    <a:pt x="0" y="10709"/>
                  </a:lnTo>
                  <a:lnTo>
                    <a:pt x="0" y="10709"/>
                  </a:lnTo>
                  <a:lnTo>
                    <a:pt x="0" y="9629"/>
                  </a:lnTo>
                  <a:lnTo>
                    <a:pt x="179" y="8549"/>
                  </a:lnTo>
                  <a:lnTo>
                    <a:pt x="449" y="7469"/>
                  </a:lnTo>
                  <a:lnTo>
                    <a:pt x="719" y="6479"/>
                  </a:lnTo>
                  <a:lnTo>
                    <a:pt x="1169" y="5489"/>
                  </a:lnTo>
                  <a:lnTo>
                    <a:pt x="1889" y="4679"/>
                  </a:lnTo>
                  <a:lnTo>
                    <a:pt x="2429" y="3779"/>
                  </a:lnTo>
                  <a:lnTo>
                    <a:pt x="3149" y="3059"/>
                  </a:lnTo>
                  <a:lnTo>
                    <a:pt x="3869" y="2429"/>
                  </a:lnTo>
                  <a:lnTo>
                    <a:pt x="4769" y="1799"/>
                  </a:lnTo>
                  <a:lnTo>
                    <a:pt x="5669" y="1169"/>
                  </a:lnTo>
                  <a:lnTo>
                    <a:pt x="6479" y="719"/>
                  </a:lnTo>
                  <a:lnTo>
                    <a:pt x="7559" y="359"/>
                  </a:lnTo>
                  <a:lnTo>
                    <a:pt x="8639" y="179"/>
                  </a:lnTo>
                  <a:lnTo>
                    <a:pt x="9629" y="0"/>
                  </a:lnTo>
                  <a:lnTo>
                    <a:pt x="10709" y="0"/>
                  </a:lnTo>
                  <a:lnTo>
                    <a:pt x="10709" y="0"/>
                  </a:lnTo>
                  <a:lnTo>
                    <a:pt x="11879" y="0"/>
                  </a:lnTo>
                  <a:lnTo>
                    <a:pt x="12959" y="179"/>
                  </a:lnTo>
                  <a:lnTo>
                    <a:pt x="13949" y="359"/>
                  </a:lnTo>
                  <a:lnTo>
                    <a:pt x="15029" y="719"/>
                  </a:lnTo>
                  <a:lnTo>
                    <a:pt x="15929" y="1169"/>
                  </a:lnTo>
                  <a:lnTo>
                    <a:pt x="16829" y="1799"/>
                  </a:lnTo>
                  <a:lnTo>
                    <a:pt x="17729" y="2429"/>
                  </a:lnTo>
                  <a:lnTo>
                    <a:pt x="18359" y="3059"/>
                  </a:lnTo>
                  <a:lnTo>
                    <a:pt x="19079" y="3779"/>
                  </a:lnTo>
                  <a:lnTo>
                    <a:pt x="19709" y="4679"/>
                  </a:lnTo>
                  <a:lnTo>
                    <a:pt x="20250" y="5489"/>
                  </a:lnTo>
                  <a:lnTo>
                    <a:pt x="20789" y="6479"/>
                  </a:lnTo>
                  <a:lnTo>
                    <a:pt x="21059" y="7469"/>
                  </a:lnTo>
                  <a:lnTo>
                    <a:pt x="21329" y="8549"/>
                  </a:lnTo>
                  <a:lnTo>
                    <a:pt x="21600" y="9629"/>
                  </a:lnTo>
                  <a:lnTo>
                    <a:pt x="21600" y="10709"/>
                  </a:lnTo>
                  <a:lnTo>
                    <a:pt x="21600" y="10709"/>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grpSp>
      <p:grpSp>
        <p:nvGrpSpPr>
          <p:cNvPr id="2055" name="Group 7"/>
          <p:cNvGrpSpPr>
            <a:grpSpLocks/>
          </p:cNvGrpSpPr>
          <p:nvPr/>
        </p:nvGrpSpPr>
        <p:grpSpPr bwMode="auto">
          <a:xfrm>
            <a:off x="0" y="3175"/>
            <a:ext cx="1268413" cy="6846888"/>
            <a:chOff x="0" y="0"/>
            <a:chExt cx="756" cy="4075"/>
          </a:xfrm>
        </p:grpSpPr>
        <p:sp>
          <p:nvSpPr>
            <p:cNvPr id="2056" name="未知"/>
            <p:cNvSpPr>
              <a:spLocks/>
            </p:cNvSpPr>
            <p:nvPr/>
          </p:nvSpPr>
          <p:spPr bwMode="auto">
            <a:xfrm>
              <a:off x="3" y="3"/>
              <a:ext cx="574" cy="4072"/>
            </a:xfrm>
            <a:custGeom>
              <a:avLst/>
              <a:gdLst>
                <a:gd name="T0" fmla="*/ 14086 w 21600"/>
                <a:gd name="T1" fmla="*/ 11 h 21600"/>
                <a:gd name="T2" fmla="*/ 15367 w 21600"/>
                <a:gd name="T3" fmla="*/ 228 h 21600"/>
                <a:gd name="T4" fmla="*/ 16562 w 21600"/>
                <a:gd name="T5" fmla="*/ 504 h 21600"/>
                <a:gd name="T6" fmla="*/ 17416 w 21600"/>
                <a:gd name="T7" fmla="*/ 757 h 21600"/>
                <a:gd name="T8" fmla="*/ 18440 w 21600"/>
                <a:gd name="T9" fmla="*/ 1058 h 21600"/>
                <a:gd name="T10" fmla="*/ 19380 w 21600"/>
                <a:gd name="T11" fmla="*/ 1407 h 21600"/>
                <a:gd name="T12" fmla="*/ 20233 w 21600"/>
                <a:gd name="T13" fmla="*/ 1803 h 21600"/>
                <a:gd name="T14" fmla="*/ 20916 w 21600"/>
                <a:gd name="T15" fmla="*/ 2248 h 21600"/>
                <a:gd name="T16" fmla="*/ 21428 w 21600"/>
                <a:gd name="T17" fmla="*/ 2729 h 21600"/>
                <a:gd name="T18" fmla="*/ 21600 w 21600"/>
                <a:gd name="T19" fmla="*/ 3271 h 21600"/>
                <a:gd name="T20" fmla="*/ 21600 w 21600"/>
                <a:gd name="T21" fmla="*/ 3860 h 21600"/>
                <a:gd name="T22" fmla="*/ 21087 w 21600"/>
                <a:gd name="T23" fmla="*/ 4485 h 21600"/>
                <a:gd name="T24" fmla="*/ 20233 w 21600"/>
                <a:gd name="T25" fmla="*/ 5159 h 21600"/>
                <a:gd name="T26" fmla="*/ 18867 w 21600"/>
                <a:gd name="T27" fmla="*/ 5880 h 21600"/>
                <a:gd name="T28" fmla="*/ 18099 w 21600"/>
                <a:gd name="T29" fmla="*/ 6265 h 21600"/>
                <a:gd name="T30" fmla="*/ 14513 w 21600"/>
                <a:gd name="T31" fmla="*/ 7696 h 21600"/>
                <a:gd name="T32" fmla="*/ 11440 w 21600"/>
                <a:gd name="T33" fmla="*/ 8911 h 21600"/>
                <a:gd name="T34" fmla="*/ 9049 w 21600"/>
                <a:gd name="T35" fmla="*/ 9981 h 21600"/>
                <a:gd name="T36" fmla="*/ 8025 w 21600"/>
                <a:gd name="T37" fmla="*/ 10475 h 21600"/>
                <a:gd name="T38" fmla="*/ 7171 w 21600"/>
                <a:gd name="T39" fmla="*/ 10932 h 21600"/>
                <a:gd name="T40" fmla="*/ 6659 w 21600"/>
                <a:gd name="T41" fmla="*/ 11389 h 21600"/>
                <a:gd name="T42" fmla="*/ 6232 w 21600"/>
                <a:gd name="T43" fmla="*/ 11846 h 21600"/>
                <a:gd name="T44" fmla="*/ 6146 w 21600"/>
                <a:gd name="T45" fmla="*/ 12279 h 21600"/>
                <a:gd name="T46" fmla="*/ 6232 w 21600"/>
                <a:gd name="T47" fmla="*/ 12711 h 21600"/>
                <a:gd name="T48" fmla="*/ 6744 w 21600"/>
                <a:gd name="T49" fmla="*/ 13169 h 21600"/>
                <a:gd name="T50" fmla="*/ 7427 w 21600"/>
                <a:gd name="T51" fmla="*/ 13626 h 21600"/>
                <a:gd name="T52" fmla="*/ 8537 w 21600"/>
                <a:gd name="T53" fmla="*/ 14107 h 21600"/>
                <a:gd name="T54" fmla="*/ 9903 w 21600"/>
                <a:gd name="T55" fmla="*/ 14600 h 21600"/>
                <a:gd name="T56" fmla="*/ 12464 w 21600"/>
                <a:gd name="T57" fmla="*/ 15550 h 21600"/>
                <a:gd name="T58" fmla="*/ 14513 w 21600"/>
                <a:gd name="T59" fmla="*/ 16295 h 21600"/>
                <a:gd name="T60" fmla="*/ 16221 w 21600"/>
                <a:gd name="T61" fmla="*/ 16933 h 21600"/>
                <a:gd name="T62" fmla="*/ 17331 w 21600"/>
                <a:gd name="T63" fmla="*/ 17462 h 21600"/>
                <a:gd name="T64" fmla="*/ 18184 w 21600"/>
                <a:gd name="T65" fmla="*/ 17931 h 21600"/>
                <a:gd name="T66" fmla="*/ 18696 w 21600"/>
                <a:gd name="T67" fmla="*/ 18364 h 21600"/>
                <a:gd name="T68" fmla="*/ 19038 w 21600"/>
                <a:gd name="T69" fmla="*/ 18809 h 21600"/>
                <a:gd name="T70" fmla="*/ 19294 w 21600"/>
                <a:gd name="T71" fmla="*/ 19290 h 21600"/>
                <a:gd name="T72" fmla="*/ 19380 w 21600"/>
                <a:gd name="T73" fmla="*/ 19543 h 21600"/>
                <a:gd name="T74" fmla="*/ 19123 w 21600"/>
                <a:gd name="T75" fmla="*/ 20000 h 21600"/>
                <a:gd name="T76" fmla="*/ 18696 w 21600"/>
                <a:gd name="T77" fmla="*/ 20433 h 21600"/>
                <a:gd name="T78" fmla="*/ 17928 w 21600"/>
                <a:gd name="T79" fmla="*/ 20794 h 21600"/>
                <a:gd name="T80" fmla="*/ 17245 w 21600"/>
                <a:gd name="T81" fmla="*/ 21094 h 21600"/>
                <a:gd name="T82" fmla="*/ 16477 w 21600"/>
                <a:gd name="T83" fmla="*/ 21335 h 21600"/>
                <a:gd name="T84" fmla="*/ 15708 w 21600"/>
                <a:gd name="T85" fmla="*/ 21551 h 21600"/>
                <a:gd name="T86" fmla="*/ 0 w 21600"/>
                <a:gd name="T87" fmla="*/ 21587 h 21600"/>
                <a:gd name="T88" fmla="*/ 14086 w 21600"/>
                <a:gd name="T89" fmla="*/ 11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600" h="21600">
                  <a:moveTo>
                    <a:pt x="14086" y="11"/>
                  </a:moveTo>
                  <a:lnTo>
                    <a:pt x="14086" y="11"/>
                  </a:lnTo>
                  <a:lnTo>
                    <a:pt x="14599" y="95"/>
                  </a:lnTo>
                  <a:lnTo>
                    <a:pt x="15367" y="228"/>
                  </a:lnTo>
                  <a:lnTo>
                    <a:pt x="16050" y="408"/>
                  </a:lnTo>
                  <a:lnTo>
                    <a:pt x="16562" y="504"/>
                  </a:lnTo>
                  <a:lnTo>
                    <a:pt x="16989" y="625"/>
                  </a:lnTo>
                  <a:lnTo>
                    <a:pt x="17416" y="757"/>
                  </a:lnTo>
                  <a:lnTo>
                    <a:pt x="17928" y="889"/>
                  </a:lnTo>
                  <a:lnTo>
                    <a:pt x="18440" y="1058"/>
                  </a:lnTo>
                  <a:lnTo>
                    <a:pt x="18867" y="1238"/>
                  </a:lnTo>
                  <a:lnTo>
                    <a:pt x="19380" y="1407"/>
                  </a:lnTo>
                  <a:lnTo>
                    <a:pt x="19807" y="1599"/>
                  </a:lnTo>
                  <a:lnTo>
                    <a:pt x="20233" y="1803"/>
                  </a:lnTo>
                  <a:lnTo>
                    <a:pt x="20575" y="2020"/>
                  </a:lnTo>
                  <a:lnTo>
                    <a:pt x="20916" y="2248"/>
                  </a:lnTo>
                  <a:lnTo>
                    <a:pt x="21172" y="2477"/>
                  </a:lnTo>
                  <a:lnTo>
                    <a:pt x="21428" y="2729"/>
                  </a:lnTo>
                  <a:lnTo>
                    <a:pt x="21600" y="3006"/>
                  </a:lnTo>
                  <a:lnTo>
                    <a:pt x="21600" y="3271"/>
                  </a:lnTo>
                  <a:lnTo>
                    <a:pt x="21600" y="3559"/>
                  </a:lnTo>
                  <a:lnTo>
                    <a:pt x="21600" y="3860"/>
                  </a:lnTo>
                  <a:lnTo>
                    <a:pt x="21428" y="4173"/>
                  </a:lnTo>
                  <a:lnTo>
                    <a:pt x="21087" y="4485"/>
                  </a:lnTo>
                  <a:lnTo>
                    <a:pt x="20746" y="4822"/>
                  </a:lnTo>
                  <a:lnTo>
                    <a:pt x="20233" y="5159"/>
                  </a:lnTo>
                  <a:lnTo>
                    <a:pt x="19636" y="5519"/>
                  </a:lnTo>
                  <a:lnTo>
                    <a:pt x="18867" y="5880"/>
                  </a:lnTo>
                  <a:lnTo>
                    <a:pt x="18099" y="6265"/>
                  </a:lnTo>
                  <a:lnTo>
                    <a:pt x="18099" y="6265"/>
                  </a:lnTo>
                  <a:lnTo>
                    <a:pt x="16221" y="6999"/>
                  </a:lnTo>
                  <a:lnTo>
                    <a:pt x="14513" y="7696"/>
                  </a:lnTo>
                  <a:lnTo>
                    <a:pt x="12976" y="8310"/>
                  </a:lnTo>
                  <a:lnTo>
                    <a:pt x="11440" y="8911"/>
                  </a:lnTo>
                  <a:lnTo>
                    <a:pt x="10244" y="9452"/>
                  </a:lnTo>
                  <a:lnTo>
                    <a:pt x="9049" y="9981"/>
                  </a:lnTo>
                  <a:lnTo>
                    <a:pt x="8537" y="10234"/>
                  </a:lnTo>
                  <a:lnTo>
                    <a:pt x="8025" y="10475"/>
                  </a:lnTo>
                  <a:lnTo>
                    <a:pt x="7598" y="10715"/>
                  </a:lnTo>
                  <a:lnTo>
                    <a:pt x="7171" y="10932"/>
                  </a:lnTo>
                  <a:lnTo>
                    <a:pt x="6829" y="11160"/>
                  </a:lnTo>
                  <a:lnTo>
                    <a:pt x="6659" y="11389"/>
                  </a:lnTo>
                  <a:lnTo>
                    <a:pt x="6402" y="11617"/>
                  </a:lnTo>
                  <a:lnTo>
                    <a:pt x="6232" y="11846"/>
                  </a:lnTo>
                  <a:lnTo>
                    <a:pt x="6146" y="12062"/>
                  </a:lnTo>
                  <a:lnTo>
                    <a:pt x="6146" y="12279"/>
                  </a:lnTo>
                  <a:lnTo>
                    <a:pt x="6146" y="12507"/>
                  </a:lnTo>
                  <a:lnTo>
                    <a:pt x="6232" y="12711"/>
                  </a:lnTo>
                  <a:lnTo>
                    <a:pt x="6488" y="12940"/>
                  </a:lnTo>
                  <a:lnTo>
                    <a:pt x="6744" y="13169"/>
                  </a:lnTo>
                  <a:lnTo>
                    <a:pt x="7085" y="13397"/>
                  </a:lnTo>
                  <a:lnTo>
                    <a:pt x="7427" y="13626"/>
                  </a:lnTo>
                  <a:lnTo>
                    <a:pt x="7939" y="13866"/>
                  </a:lnTo>
                  <a:lnTo>
                    <a:pt x="8537" y="14107"/>
                  </a:lnTo>
                  <a:lnTo>
                    <a:pt x="9049" y="14347"/>
                  </a:lnTo>
                  <a:lnTo>
                    <a:pt x="9903" y="14600"/>
                  </a:lnTo>
                  <a:lnTo>
                    <a:pt x="9903" y="14600"/>
                  </a:lnTo>
                  <a:lnTo>
                    <a:pt x="12464" y="15550"/>
                  </a:lnTo>
                  <a:lnTo>
                    <a:pt x="13574" y="15935"/>
                  </a:lnTo>
                  <a:lnTo>
                    <a:pt x="14513" y="16295"/>
                  </a:lnTo>
                  <a:lnTo>
                    <a:pt x="15452" y="16620"/>
                  </a:lnTo>
                  <a:lnTo>
                    <a:pt x="16221" y="16933"/>
                  </a:lnTo>
                  <a:lnTo>
                    <a:pt x="16904" y="17210"/>
                  </a:lnTo>
                  <a:lnTo>
                    <a:pt x="17331" y="17462"/>
                  </a:lnTo>
                  <a:lnTo>
                    <a:pt x="17843" y="17703"/>
                  </a:lnTo>
                  <a:lnTo>
                    <a:pt x="18184" y="17931"/>
                  </a:lnTo>
                  <a:lnTo>
                    <a:pt x="18526" y="18148"/>
                  </a:lnTo>
                  <a:lnTo>
                    <a:pt x="18696" y="18364"/>
                  </a:lnTo>
                  <a:lnTo>
                    <a:pt x="18953" y="18581"/>
                  </a:lnTo>
                  <a:lnTo>
                    <a:pt x="19038" y="18809"/>
                  </a:lnTo>
                  <a:lnTo>
                    <a:pt x="19209" y="19038"/>
                  </a:lnTo>
                  <a:lnTo>
                    <a:pt x="19294" y="19290"/>
                  </a:lnTo>
                  <a:lnTo>
                    <a:pt x="19294" y="19290"/>
                  </a:lnTo>
                  <a:lnTo>
                    <a:pt x="19380" y="19543"/>
                  </a:lnTo>
                  <a:lnTo>
                    <a:pt x="19294" y="19783"/>
                  </a:lnTo>
                  <a:lnTo>
                    <a:pt x="19123" y="20000"/>
                  </a:lnTo>
                  <a:lnTo>
                    <a:pt x="18953" y="20216"/>
                  </a:lnTo>
                  <a:lnTo>
                    <a:pt x="18696" y="20433"/>
                  </a:lnTo>
                  <a:lnTo>
                    <a:pt x="18355" y="20613"/>
                  </a:lnTo>
                  <a:lnTo>
                    <a:pt x="17928" y="20794"/>
                  </a:lnTo>
                  <a:lnTo>
                    <a:pt x="17501" y="20950"/>
                  </a:lnTo>
                  <a:lnTo>
                    <a:pt x="17245" y="21094"/>
                  </a:lnTo>
                  <a:lnTo>
                    <a:pt x="16818" y="21215"/>
                  </a:lnTo>
                  <a:lnTo>
                    <a:pt x="16477" y="21335"/>
                  </a:lnTo>
                  <a:lnTo>
                    <a:pt x="16135" y="21407"/>
                  </a:lnTo>
                  <a:lnTo>
                    <a:pt x="15708" y="21551"/>
                  </a:lnTo>
                  <a:lnTo>
                    <a:pt x="15452" y="21600"/>
                  </a:lnTo>
                  <a:lnTo>
                    <a:pt x="0" y="21587"/>
                  </a:lnTo>
                  <a:lnTo>
                    <a:pt x="85" y="0"/>
                  </a:lnTo>
                  <a:lnTo>
                    <a:pt x="14086" y="11"/>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57" name="未知"/>
            <p:cNvSpPr>
              <a:spLocks/>
            </p:cNvSpPr>
            <p:nvPr/>
          </p:nvSpPr>
          <p:spPr bwMode="auto">
            <a:xfrm>
              <a:off x="0" y="0"/>
              <a:ext cx="468" cy="4075"/>
            </a:xfrm>
            <a:custGeom>
              <a:avLst/>
              <a:gdLst>
                <a:gd name="T0" fmla="*/ 9391 w 21600"/>
                <a:gd name="T1" fmla="*/ 0 h 21600"/>
                <a:gd name="T2" fmla="*/ 10852 w 21600"/>
                <a:gd name="T3" fmla="*/ 108 h 21600"/>
                <a:gd name="T4" fmla="*/ 12730 w 21600"/>
                <a:gd name="T5" fmla="*/ 360 h 21600"/>
                <a:gd name="T6" fmla="*/ 13982 w 21600"/>
                <a:gd name="T7" fmla="*/ 528 h 21600"/>
                <a:gd name="T8" fmla="*/ 15130 w 21600"/>
                <a:gd name="T9" fmla="*/ 745 h 21600"/>
                <a:gd name="T10" fmla="*/ 16486 w 21600"/>
                <a:gd name="T11" fmla="*/ 985 h 21600"/>
                <a:gd name="T12" fmla="*/ 17738 w 21600"/>
                <a:gd name="T13" fmla="*/ 1273 h 21600"/>
                <a:gd name="T14" fmla="*/ 18782 w 21600"/>
                <a:gd name="T15" fmla="*/ 1610 h 21600"/>
                <a:gd name="T16" fmla="*/ 19930 w 21600"/>
                <a:gd name="T17" fmla="*/ 1983 h 21600"/>
                <a:gd name="T18" fmla="*/ 20660 w 21600"/>
                <a:gd name="T19" fmla="*/ 2403 h 21600"/>
                <a:gd name="T20" fmla="*/ 21286 w 21600"/>
                <a:gd name="T21" fmla="*/ 2872 h 21600"/>
                <a:gd name="T22" fmla="*/ 21600 w 21600"/>
                <a:gd name="T23" fmla="*/ 3389 h 21600"/>
                <a:gd name="T24" fmla="*/ 21600 w 21600"/>
                <a:gd name="T25" fmla="*/ 3954 h 21600"/>
                <a:gd name="T26" fmla="*/ 21078 w 21600"/>
                <a:gd name="T27" fmla="*/ 4579 h 21600"/>
                <a:gd name="T28" fmla="*/ 20869 w 21600"/>
                <a:gd name="T29" fmla="*/ 4903 h 21600"/>
                <a:gd name="T30" fmla="*/ 20034 w 21600"/>
                <a:gd name="T31" fmla="*/ 5492 h 21600"/>
                <a:gd name="T32" fmla="*/ 19199 w 21600"/>
                <a:gd name="T33" fmla="*/ 6009 h 21600"/>
                <a:gd name="T34" fmla="*/ 18156 w 21600"/>
                <a:gd name="T35" fmla="*/ 6490 h 21600"/>
                <a:gd name="T36" fmla="*/ 16695 w 21600"/>
                <a:gd name="T37" fmla="*/ 7139 h 21600"/>
                <a:gd name="T38" fmla="*/ 13564 w 21600"/>
                <a:gd name="T39" fmla="*/ 8281 h 21600"/>
                <a:gd name="T40" fmla="*/ 12312 w 21600"/>
                <a:gd name="T41" fmla="*/ 8846 h 21600"/>
                <a:gd name="T42" fmla="*/ 11477 w 21600"/>
                <a:gd name="T43" fmla="*/ 9231 h 21600"/>
                <a:gd name="T44" fmla="*/ 10852 w 21600"/>
                <a:gd name="T45" fmla="*/ 9639 h 21600"/>
                <a:gd name="T46" fmla="*/ 10434 w 21600"/>
                <a:gd name="T47" fmla="*/ 10096 h 21600"/>
                <a:gd name="T48" fmla="*/ 10121 w 21600"/>
                <a:gd name="T49" fmla="*/ 10601 h 21600"/>
                <a:gd name="T50" fmla="*/ 9912 w 21600"/>
                <a:gd name="T51" fmla="*/ 11130 h 21600"/>
                <a:gd name="T52" fmla="*/ 10121 w 21600"/>
                <a:gd name="T53" fmla="*/ 11743 h 21600"/>
                <a:gd name="T54" fmla="*/ 10225 w 21600"/>
                <a:gd name="T55" fmla="*/ 12080 h 21600"/>
                <a:gd name="T56" fmla="*/ 10747 w 21600"/>
                <a:gd name="T57" fmla="*/ 12729 h 21600"/>
                <a:gd name="T58" fmla="*/ 11165 w 21600"/>
                <a:gd name="T59" fmla="*/ 13329 h 21600"/>
                <a:gd name="T60" fmla="*/ 11999 w 21600"/>
                <a:gd name="T61" fmla="*/ 13871 h 21600"/>
                <a:gd name="T62" fmla="*/ 12730 w 21600"/>
                <a:gd name="T63" fmla="*/ 14363 h 21600"/>
                <a:gd name="T64" fmla="*/ 14504 w 21600"/>
                <a:gd name="T65" fmla="*/ 15241 h 21600"/>
                <a:gd name="T66" fmla="*/ 16278 w 21600"/>
                <a:gd name="T67" fmla="*/ 15986 h 21600"/>
                <a:gd name="T68" fmla="*/ 17947 w 21600"/>
                <a:gd name="T69" fmla="*/ 16695 h 21600"/>
                <a:gd name="T70" fmla="*/ 18886 w 21600"/>
                <a:gd name="T71" fmla="*/ 17200 h 21600"/>
                <a:gd name="T72" fmla="*/ 19408 w 21600"/>
                <a:gd name="T73" fmla="*/ 17549 h 21600"/>
                <a:gd name="T74" fmla="*/ 19617 w 21600"/>
                <a:gd name="T75" fmla="*/ 17909 h 21600"/>
                <a:gd name="T76" fmla="*/ 19721 w 21600"/>
                <a:gd name="T77" fmla="*/ 18294 h 21600"/>
                <a:gd name="T78" fmla="*/ 19513 w 21600"/>
                <a:gd name="T79" fmla="*/ 18691 h 21600"/>
                <a:gd name="T80" fmla="*/ 19408 w 21600"/>
                <a:gd name="T81" fmla="*/ 18907 h 21600"/>
                <a:gd name="T82" fmla="*/ 18573 w 21600"/>
                <a:gd name="T83" fmla="*/ 19532 h 21600"/>
                <a:gd name="T84" fmla="*/ 17634 w 21600"/>
                <a:gd name="T85" fmla="*/ 20061 h 21600"/>
                <a:gd name="T86" fmla="*/ 16486 w 21600"/>
                <a:gd name="T87" fmla="*/ 20517 h 21600"/>
                <a:gd name="T88" fmla="*/ 15339 w 21600"/>
                <a:gd name="T89" fmla="*/ 20902 h 21600"/>
                <a:gd name="T90" fmla="*/ 14295 w 21600"/>
                <a:gd name="T91" fmla="*/ 21215 h 21600"/>
                <a:gd name="T92" fmla="*/ 12730 w 21600"/>
                <a:gd name="T93" fmla="*/ 21551 h 21600"/>
                <a:gd name="T94" fmla="*/ 0 w 21600"/>
                <a:gd name="T95" fmla="*/ 21587 h 21600"/>
                <a:gd name="T96" fmla="*/ 9391 w 21600"/>
                <a:gd name="T97"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00" h="21600">
                  <a:moveTo>
                    <a:pt x="9391" y="0"/>
                  </a:moveTo>
                  <a:lnTo>
                    <a:pt x="9391" y="0"/>
                  </a:lnTo>
                  <a:lnTo>
                    <a:pt x="10017" y="35"/>
                  </a:lnTo>
                  <a:lnTo>
                    <a:pt x="10852" y="108"/>
                  </a:lnTo>
                  <a:lnTo>
                    <a:pt x="11686" y="228"/>
                  </a:lnTo>
                  <a:lnTo>
                    <a:pt x="12730" y="360"/>
                  </a:lnTo>
                  <a:lnTo>
                    <a:pt x="13356" y="444"/>
                  </a:lnTo>
                  <a:lnTo>
                    <a:pt x="13982" y="528"/>
                  </a:lnTo>
                  <a:lnTo>
                    <a:pt x="14504" y="636"/>
                  </a:lnTo>
                  <a:lnTo>
                    <a:pt x="15130" y="745"/>
                  </a:lnTo>
                  <a:lnTo>
                    <a:pt x="15860" y="853"/>
                  </a:lnTo>
                  <a:lnTo>
                    <a:pt x="16486" y="985"/>
                  </a:lnTo>
                  <a:lnTo>
                    <a:pt x="17112" y="1117"/>
                  </a:lnTo>
                  <a:lnTo>
                    <a:pt x="17738" y="1273"/>
                  </a:lnTo>
                  <a:lnTo>
                    <a:pt x="18260" y="1442"/>
                  </a:lnTo>
                  <a:lnTo>
                    <a:pt x="18782" y="1610"/>
                  </a:lnTo>
                  <a:lnTo>
                    <a:pt x="19408" y="1790"/>
                  </a:lnTo>
                  <a:lnTo>
                    <a:pt x="19930" y="1983"/>
                  </a:lnTo>
                  <a:lnTo>
                    <a:pt x="20243" y="2187"/>
                  </a:lnTo>
                  <a:lnTo>
                    <a:pt x="20660" y="2403"/>
                  </a:lnTo>
                  <a:lnTo>
                    <a:pt x="20973" y="2632"/>
                  </a:lnTo>
                  <a:lnTo>
                    <a:pt x="21286" y="2872"/>
                  </a:lnTo>
                  <a:lnTo>
                    <a:pt x="21495" y="3112"/>
                  </a:lnTo>
                  <a:lnTo>
                    <a:pt x="21600" y="3389"/>
                  </a:lnTo>
                  <a:lnTo>
                    <a:pt x="21600" y="3666"/>
                  </a:lnTo>
                  <a:lnTo>
                    <a:pt x="21600" y="3954"/>
                  </a:lnTo>
                  <a:lnTo>
                    <a:pt x="21391" y="4266"/>
                  </a:lnTo>
                  <a:lnTo>
                    <a:pt x="21078" y="4579"/>
                  </a:lnTo>
                  <a:lnTo>
                    <a:pt x="21078" y="4579"/>
                  </a:lnTo>
                  <a:lnTo>
                    <a:pt x="20869" y="4903"/>
                  </a:lnTo>
                  <a:lnTo>
                    <a:pt x="20452" y="5204"/>
                  </a:lnTo>
                  <a:lnTo>
                    <a:pt x="20034" y="5492"/>
                  </a:lnTo>
                  <a:lnTo>
                    <a:pt x="19617" y="5745"/>
                  </a:lnTo>
                  <a:lnTo>
                    <a:pt x="19199" y="6009"/>
                  </a:lnTo>
                  <a:lnTo>
                    <a:pt x="18678" y="6262"/>
                  </a:lnTo>
                  <a:lnTo>
                    <a:pt x="18156" y="6490"/>
                  </a:lnTo>
                  <a:lnTo>
                    <a:pt x="17738" y="6719"/>
                  </a:lnTo>
                  <a:lnTo>
                    <a:pt x="16695" y="7139"/>
                  </a:lnTo>
                  <a:lnTo>
                    <a:pt x="15651" y="7524"/>
                  </a:lnTo>
                  <a:lnTo>
                    <a:pt x="13564" y="8281"/>
                  </a:lnTo>
                  <a:lnTo>
                    <a:pt x="12730" y="8654"/>
                  </a:lnTo>
                  <a:lnTo>
                    <a:pt x="12312" y="8846"/>
                  </a:lnTo>
                  <a:lnTo>
                    <a:pt x="11895" y="9026"/>
                  </a:lnTo>
                  <a:lnTo>
                    <a:pt x="11477" y="9231"/>
                  </a:lnTo>
                  <a:lnTo>
                    <a:pt x="11165" y="9435"/>
                  </a:lnTo>
                  <a:lnTo>
                    <a:pt x="10852" y="9639"/>
                  </a:lnTo>
                  <a:lnTo>
                    <a:pt x="10747" y="9856"/>
                  </a:lnTo>
                  <a:lnTo>
                    <a:pt x="10434" y="10096"/>
                  </a:lnTo>
                  <a:lnTo>
                    <a:pt x="10330" y="10336"/>
                  </a:lnTo>
                  <a:lnTo>
                    <a:pt x="10121" y="10601"/>
                  </a:lnTo>
                  <a:lnTo>
                    <a:pt x="9912" y="10841"/>
                  </a:lnTo>
                  <a:lnTo>
                    <a:pt x="9912" y="11130"/>
                  </a:lnTo>
                  <a:lnTo>
                    <a:pt x="9912" y="11430"/>
                  </a:lnTo>
                  <a:lnTo>
                    <a:pt x="10121" y="11743"/>
                  </a:lnTo>
                  <a:lnTo>
                    <a:pt x="10225" y="12080"/>
                  </a:lnTo>
                  <a:lnTo>
                    <a:pt x="10225" y="12080"/>
                  </a:lnTo>
                  <a:lnTo>
                    <a:pt x="10538" y="12416"/>
                  </a:lnTo>
                  <a:lnTo>
                    <a:pt x="10747" y="12729"/>
                  </a:lnTo>
                  <a:lnTo>
                    <a:pt x="10852" y="13053"/>
                  </a:lnTo>
                  <a:lnTo>
                    <a:pt x="11165" y="13329"/>
                  </a:lnTo>
                  <a:lnTo>
                    <a:pt x="11582" y="13618"/>
                  </a:lnTo>
                  <a:lnTo>
                    <a:pt x="11999" y="13871"/>
                  </a:lnTo>
                  <a:lnTo>
                    <a:pt x="12417" y="14123"/>
                  </a:lnTo>
                  <a:lnTo>
                    <a:pt x="12730" y="14363"/>
                  </a:lnTo>
                  <a:lnTo>
                    <a:pt x="13669" y="14820"/>
                  </a:lnTo>
                  <a:lnTo>
                    <a:pt x="14504" y="15241"/>
                  </a:lnTo>
                  <a:lnTo>
                    <a:pt x="15547" y="15625"/>
                  </a:lnTo>
                  <a:lnTo>
                    <a:pt x="16278" y="15986"/>
                  </a:lnTo>
                  <a:lnTo>
                    <a:pt x="17112" y="16346"/>
                  </a:lnTo>
                  <a:lnTo>
                    <a:pt x="17947" y="16695"/>
                  </a:lnTo>
                  <a:lnTo>
                    <a:pt x="18573" y="17032"/>
                  </a:lnTo>
                  <a:lnTo>
                    <a:pt x="18886" y="17200"/>
                  </a:lnTo>
                  <a:lnTo>
                    <a:pt x="19095" y="17368"/>
                  </a:lnTo>
                  <a:lnTo>
                    <a:pt x="19408" y="17549"/>
                  </a:lnTo>
                  <a:lnTo>
                    <a:pt x="19513" y="17729"/>
                  </a:lnTo>
                  <a:lnTo>
                    <a:pt x="19617" y="17909"/>
                  </a:lnTo>
                  <a:lnTo>
                    <a:pt x="19721" y="18102"/>
                  </a:lnTo>
                  <a:lnTo>
                    <a:pt x="19721" y="18294"/>
                  </a:lnTo>
                  <a:lnTo>
                    <a:pt x="19721" y="18486"/>
                  </a:lnTo>
                  <a:lnTo>
                    <a:pt x="19513" y="18691"/>
                  </a:lnTo>
                  <a:lnTo>
                    <a:pt x="19408" y="18907"/>
                  </a:lnTo>
                  <a:lnTo>
                    <a:pt x="19408" y="18907"/>
                  </a:lnTo>
                  <a:lnTo>
                    <a:pt x="18991" y="19220"/>
                  </a:lnTo>
                  <a:lnTo>
                    <a:pt x="18573" y="19532"/>
                  </a:lnTo>
                  <a:lnTo>
                    <a:pt x="18051" y="19796"/>
                  </a:lnTo>
                  <a:lnTo>
                    <a:pt x="17634" y="20061"/>
                  </a:lnTo>
                  <a:lnTo>
                    <a:pt x="17112" y="20301"/>
                  </a:lnTo>
                  <a:lnTo>
                    <a:pt x="16486" y="20517"/>
                  </a:lnTo>
                  <a:lnTo>
                    <a:pt x="15965" y="20722"/>
                  </a:lnTo>
                  <a:lnTo>
                    <a:pt x="15339" y="20902"/>
                  </a:lnTo>
                  <a:lnTo>
                    <a:pt x="14817" y="21058"/>
                  </a:lnTo>
                  <a:lnTo>
                    <a:pt x="14295" y="21215"/>
                  </a:lnTo>
                  <a:lnTo>
                    <a:pt x="13460" y="21419"/>
                  </a:lnTo>
                  <a:lnTo>
                    <a:pt x="12730" y="21551"/>
                  </a:lnTo>
                  <a:lnTo>
                    <a:pt x="12625" y="21600"/>
                  </a:lnTo>
                  <a:lnTo>
                    <a:pt x="0" y="21587"/>
                  </a:lnTo>
                  <a:lnTo>
                    <a:pt x="104" y="0"/>
                  </a:lnTo>
                  <a:lnTo>
                    <a:pt x="9391" y="0"/>
                  </a:lnTo>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58" name="未知"/>
            <p:cNvSpPr>
              <a:spLocks/>
            </p:cNvSpPr>
            <p:nvPr/>
          </p:nvSpPr>
          <p:spPr bwMode="auto">
            <a:xfrm>
              <a:off x="114" y="374"/>
              <a:ext cx="642" cy="640"/>
            </a:xfrm>
            <a:custGeom>
              <a:avLst/>
              <a:gdLst>
                <a:gd name="T0" fmla="*/ 21600 w 21600"/>
                <a:gd name="T1" fmla="*/ 10800 h 21600"/>
                <a:gd name="T2" fmla="*/ 21370 w 21600"/>
                <a:gd name="T3" fmla="*/ 13021 h 21600"/>
                <a:gd name="T4" fmla="*/ 20760 w 21600"/>
                <a:gd name="T5" fmla="*/ 15089 h 21600"/>
                <a:gd name="T6" fmla="*/ 19691 w 21600"/>
                <a:gd name="T7" fmla="*/ 16850 h 21600"/>
                <a:gd name="T8" fmla="*/ 18394 w 21600"/>
                <a:gd name="T9" fmla="*/ 18459 h 21600"/>
                <a:gd name="T10" fmla="*/ 16791 w 21600"/>
                <a:gd name="T11" fmla="*/ 19761 h 21600"/>
                <a:gd name="T12" fmla="*/ 15035 w 21600"/>
                <a:gd name="T13" fmla="*/ 20757 h 21600"/>
                <a:gd name="T14" fmla="*/ 12974 w 21600"/>
                <a:gd name="T15" fmla="*/ 21446 h 21600"/>
                <a:gd name="T16" fmla="*/ 10761 w 21600"/>
                <a:gd name="T17" fmla="*/ 21600 h 21600"/>
                <a:gd name="T18" fmla="*/ 9616 w 21600"/>
                <a:gd name="T19" fmla="*/ 21523 h 21600"/>
                <a:gd name="T20" fmla="*/ 7556 w 21600"/>
                <a:gd name="T21" fmla="*/ 21140 h 21600"/>
                <a:gd name="T22" fmla="*/ 5571 w 21600"/>
                <a:gd name="T23" fmla="*/ 20297 h 21600"/>
                <a:gd name="T24" fmla="*/ 3892 w 21600"/>
                <a:gd name="T25" fmla="*/ 19148 h 21600"/>
                <a:gd name="T26" fmla="*/ 2442 w 21600"/>
                <a:gd name="T27" fmla="*/ 17693 h 21600"/>
                <a:gd name="T28" fmla="*/ 1297 w 21600"/>
                <a:gd name="T29" fmla="*/ 15931 h 21600"/>
                <a:gd name="T30" fmla="*/ 457 w 21600"/>
                <a:gd name="T31" fmla="*/ 14016 h 21600"/>
                <a:gd name="T32" fmla="*/ 0 w 21600"/>
                <a:gd name="T33" fmla="*/ 11948 h 21600"/>
                <a:gd name="T34" fmla="*/ 0 w 21600"/>
                <a:gd name="T35" fmla="*/ 10800 h 21600"/>
                <a:gd name="T36" fmla="*/ 228 w 21600"/>
                <a:gd name="T37" fmla="*/ 8655 h 21600"/>
                <a:gd name="T38" fmla="*/ 839 w 21600"/>
                <a:gd name="T39" fmla="*/ 6587 h 21600"/>
                <a:gd name="T40" fmla="*/ 1755 w 21600"/>
                <a:gd name="T41" fmla="*/ 4748 h 21600"/>
                <a:gd name="T42" fmla="*/ 3129 w 21600"/>
                <a:gd name="T43" fmla="*/ 3140 h 21600"/>
                <a:gd name="T44" fmla="*/ 4731 w 21600"/>
                <a:gd name="T45" fmla="*/ 1838 h 21600"/>
                <a:gd name="T46" fmla="*/ 6563 w 21600"/>
                <a:gd name="T47" fmla="*/ 918 h 21600"/>
                <a:gd name="T48" fmla="*/ 8548 w 21600"/>
                <a:gd name="T49" fmla="*/ 229 h 21600"/>
                <a:gd name="T50" fmla="*/ 10761 w 21600"/>
                <a:gd name="T51" fmla="*/ 0 h 21600"/>
                <a:gd name="T52" fmla="*/ 11830 w 21600"/>
                <a:gd name="T53" fmla="*/ 0 h 21600"/>
                <a:gd name="T54" fmla="*/ 13967 w 21600"/>
                <a:gd name="T55" fmla="*/ 535 h 21600"/>
                <a:gd name="T56" fmla="*/ 15875 w 21600"/>
                <a:gd name="T57" fmla="*/ 1301 h 21600"/>
                <a:gd name="T58" fmla="*/ 17707 w 21600"/>
                <a:gd name="T59" fmla="*/ 2450 h 21600"/>
                <a:gd name="T60" fmla="*/ 19157 w 21600"/>
                <a:gd name="T61" fmla="*/ 3906 h 21600"/>
                <a:gd name="T62" fmla="*/ 20302 w 21600"/>
                <a:gd name="T63" fmla="*/ 5667 h 21600"/>
                <a:gd name="T64" fmla="*/ 21065 w 21600"/>
                <a:gd name="T65" fmla="*/ 7582 h 21600"/>
                <a:gd name="T66" fmla="*/ 21523 w 21600"/>
                <a:gd name="T67" fmla="*/ 9727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523" y="11948"/>
                  </a:lnTo>
                  <a:lnTo>
                    <a:pt x="21370" y="13021"/>
                  </a:lnTo>
                  <a:lnTo>
                    <a:pt x="21065" y="14016"/>
                  </a:lnTo>
                  <a:lnTo>
                    <a:pt x="20760" y="15089"/>
                  </a:lnTo>
                  <a:lnTo>
                    <a:pt x="20302" y="15931"/>
                  </a:lnTo>
                  <a:lnTo>
                    <a:pt x="19691" y="16850"/>
                  </a:lnTo>
                  <a:lnTo>
                    <a:pt x="19157" y="17693"/>
                  </a:lnTo>
                  <a:lnTo>
                    <a:pt x="18394" y="18459"/>
                  </a:lnTo>
                  <a:lnTo>
                    <a:pt x="17707" y="19148"/>
                  </a:lnTo>
                  <a:lnTo>
                    <a:pt x="16791" y="19761"/>
                  </a:lnTo>
                  <a:lnTo>
                    <a:pt x="15875" y="20297"/>
                  </a:lnTo>
                  <a:lnTo>
                    <a:pt x="15035" y="20757"/>
                  </a:lnTo>
                  <a:lnTo>
                    <a:pt x="13967" y="21140"/>
                  </a:lnTo>
                  <a:lnTo>
                    <a:pt x="12974" y="21446"/>
                  </a:lnTo>
                  <a:lnTo>
                    <a:pt x="11830" y="21523"/>
                  </a:lnTo>
                  <a:lnTo>
                    <a:pt x="10761" y="21600"/>
                  </a:lnTo>
                  <a:lnTo>
                    <a:pt x="10761" y="21600"/>
                  </a:lnTo>
                  <a:lnTo>
                    <a:pt x="9616" y="21523"/>
                  </a:lnTo>
                  <a:lnTo>
                    <a:pt x="8548" y="21446"/>
                  </a:lnTo>
                  <a:lnTo>
                    <a:pt x="7556" y="21140"/>
                  </a:lnTo>
                  <a:lnTo>
                    <a:pt x="6563" y="20757"/>
                  </a:lnTo>
                  <a:lnTo>
                    <a:pt x="5571" y="20297"/>
                  </a:lnTo>
                  <a:lnTo>
                    <a:pt x="4731" y="19761"/>
                  </a:lnTo>
                  <a:lnTo>
                    <a:pt x="3892" y="19148"/>
                  </a:lnTo>
                  <a:lnTo>
                    <a:pt x="3129" y="18459"/>
                  </a:lnTo>
                  <a:lnTo>
                    <a:pt x="2442" y="17693"/>
                  </a:lnTo>
                  <a:lnTo>
                    <a:pt x="1755" y="16850"/>
                  </a:lnTo>
                  <a:lnTo>
                    <a:pt x="1297" y="15931"/>
                  </a:lnTo>
                  <a:lnTo>
                    <a:pt x="839" y="15089"/>
                  </a:lnTo>
                  <a:lnTo>
                    <a:pt x="457" y="14016"/>
                  </a:lnTo>
                  <a:lnTo>
                    <a:pt x="228" y="13021"/>
                  </a:lnTo>
                  <a:lnTo>
                    <a:pt x="0" y="11948"/>
                  </a:lnTo>
                  <a:lnTo>
                    <a:pt x="0" y="10800"/>
                  </a:lnTo>
                  <a:lnTo>
                    <a:pt x="0" y="10800"/>
                  </a:lnTo>
                  <a:lnTo>
                    <a:pt x="0" y="9727"/>
                  </a:lnTo>
                  <a:lnTo>
                    <a:pt x="228" y="8655"/>
                  </a:lnTo>
                  <a:lnTo>
                    <a:pt x="457" y="7582"/>
                  </a:lnTo>
                  <a:lnTo>
                    <a:pt x="839" y="6587"/>
                  </a:lnTo>
                  <a:lnTo>
                    <a:pt x="1297" y="5667"/>
                  </a:lnTo>
                  <a:lnTo>
                    <a:pt x="1755" y="4748"/>
                  </a:lnTo>
                  <a:lnTo>
                    <a:pt x="2442" y="3906"/>
                  </a:lnTo>
                  <a:lnTo>
                    <a:pt x="3129" y="3140"/>
                  </a:lnTo>
                  <a:lnTo>
                    <a:pt x="3892" y="2450"/>
                  </a:lnTo>
                  <a:lnTo>
                    <a:pt x="4731" y="1838"/>
                  </a:lnTo>
                  <a:lnTo>
                    <a:pt x="5571" y="1301"/>
                  </a:lnTo>
                  <a:lnTo>
                    <a:pt x="6563" y="918"/>
                  </a:lnTo>
                  <a:lnTo>
                    <a:pt x="7556" y="535"/>
                  </a:lnTo>
                  <a:lnTo>
                    <a:pt x="8548" y="229"/>
                  </a:lnTo>
                  <a:lnTo>
                    <a:pt x="9616" y="0"/>
                  </a:lnTo>
                  <a:lnTo>
                    <a:pt x="10761" y="0"/>
                  </a:lnTo>
                  <a:lnTo>
                    <a:pt x="10761" y="0"/>
                  </a:lnTo>
                  <a:lnTo>
                    <a:pt x="11830" y="0"/>
                  </a:lnTo>
                  <a:lnTo>
                    <a:pt x="12974" y="229"/>
                  </a:lnTo>
                  <a:lnTo>
                    <a:pt x="13967" y="535"/>
                  </a:lnTo>
                  <a:lnTo>
                    <a:pt x="15035" y="918"/>
                  </a:lnTo>
                  <a:lnTo>
                    <a:pt x="15875" y="1301"/>
                  </a:lnTo>
                  <a:lnTo>
                    <a:pt x="16791" y="1838"/>
                  </a:lnTo>
                  <a:lnTo>
                    <a:pt x="17707" y="2450"/>
                  </a:lnTo>
                  <a:lnTo>
                    <a:pt x="18394" y="3140"/>
                  </a:lnTo>
                  <a:lnTo>
                    <a:pt x="19157" y="3906"/>
                  </a:lnTo>
                  <a:lnTo>
                    <a:pt x="19691" y="4748"/>
                  </a:lnTo>
                  <a:lnTo>
                    <a:pt x="20302" y="5667"/>
                  </a:lnTo>
                  <a:lnTo>
                    <a:pt x="20760" y="6587"/>
                  </a:lnTo>
                  <a:lnTo>
                    <a:pt x="21065" y="7582"/>
                  </a:lnTo>
                  <a:lnTo>
                    <a:pt x="21370" y="8655"/>
                  </a:lnTo>
                  <a:lnTo>
                    <a:pt x="21523" y="9727"/>
                  </a:lnTo>
                  <a:lnTo>
                    <a:pt x="21600" y="10800"/>
                  </a:lnTo>
                  <a:lnTo>
                    <a:pt x="21600" y="10800"/>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59" name="未知"/>
            <p:cNvSpPr>
              <a:spLocks/>
            </p:cNvSpPr>
            <p:nvPr/>
          </p:nvSpPr>
          <p:spPr bwMode="auto">
            <a:xfrm>
              <a:off x="196" y="454"/>
              <a:ext cx="479" cy="481"/>
            </a:xfrm>
            <a:custGeom>
              <a:avLst/>
              <a:gdLst>
                <a:gd name="T0" fmla="*/ 21600 w 21600"/>
                <a:gd name="T1" fmla="*/ 10800 h 21600"/>
                <a:gd name="T2" fmla="*/ 21394 w 21600"/>
                <a:gd name="T3" fmla="*/ 12939 h 21600"/>
                <a:gd name="T4" fmla="*/ 20678 w 21600"/>
                <a:gd name="T5" fmla="*/ 15079 h 21600"/>
                <a:gd name="T6" fmla="*/ 19757 w 21600"/>
                <a:gd name="T7" fmla="*/ 16811 h 21600"/>
                <a:gd name="T8" fmla="*/ 18426 w 21600"/>
                <a:gd name="T9" fmla="*/ 18441 h 21600"/>
                <a:gd name="T10" fmla="*/ 16788 w 21600"/>
                <a:gd name="T11" fmla="*/ 19765 h 21600"/>
                <a:gd name="T12" fmla="*/ 15048 w 21600"/>
                <a:gd name="T13" fmla="*/ 20784 h 21600"/>
                <a:gd name="T14" fmla="*/ 12898 w 21600"/>
                <a:gd name="T15" fmla="*/ 21395 h 21600"/>
                <a:gd name="T16" fmla="*/ 10748 w 21600"/>
                <a:gd name="T17" fmla="*/ 21600 h 21600"/>
                <a:gd name="T18" fmla="*/ 9622 w 21600"/>
                <a:gd name="T19" fmla="*/ 21600 h 21600"/>
                <a:gd name="T20" fmla="*/ 7575 w 21600"/>
                <a:gd name="T21" fmla="*/ 21192 h 21600"/>
                <a:gd name="T22" fmla="*/ 5630 w 21600"/>
                <a:gd name="T23" fmla="*/ 20275 h 21600"/>
                <a:gd name="T24" fmla="*/ 3787 w 21600"/>
                <a:gd name="T25" fmla="*/ 19154 h 21600"/>
                <a:gd name="T26" fmla="*/ 2354 w 21600"/>
                <a:gd name="T27" fmla="*/ 17727 h 21600"/>
                <a:gd name="T28" fmla="*/ 1330 w 21600"/>
                <a:gd name="T29" fmla="*/ 15995 h 21600"/>
                <a:gd name="T30" fmla="*/ 409 w 21600"/>
                <a:gd name="T31" fmla="*/ 14060 h 21600"/>
                <a:gd name="T32" fmla="*/ 0 w 21600"/>
                <a:gd name="T33" fmla="*/ 11920 h 21600"/>
                <a:gd name="T34" fmla="*/ 0 w 21600"/>
                <a:gd name="T35" fmla="*/ 10800 h 21600"/>
                <a:gd name="T36" fmla="*/ 204 w 21600"/>
                <a:gd name="T37" fmla="*/ 8660 h 21600"/>
                <a:gd name="T38" fmla="*/ 716 w 21600"/>
                <a:gd name="T39" fmla="*/ 6622 h 21600"/>
                <a:gd name="T40" fmla="*/ 1842 w 21600"/>
                <a:gd name="T41" fmla="*/ 4788 h 21600"/>
                <a:gd name="T42" fmla="*/ 3070 w 21600"/>
                <a:gd name="T43" fmla="*/ 3158 h 21600"/>
                <a:gd name="T44" fmla="*/ 4708 w 21600"/>
                <a:gd name="T45" fmla="*/ 1833 h 21600"/>
                <a:gd name="T46" fmla="*/ 6551 w 21600"/>
                <a:gd name="T47" fmla="*/ 815 h 21600"/>
                <a:gd name="T48" fmla="*/ 8598 w 21600"/>
                <a:gd name="T49" fmla="*/ 203 h 21600"/>
                <a:gd name="T50" fmla="*/ 10748 w 21600"/>
                <a:gd name="T51" fmla="*/ 0 h 21600"/>
                <a:gd name="T52" fmla="*/ 11874 w 21600"/>
                <a:gd name="T53" fmla="*/ 0 h 21600"/>
                <a:gd name="T54" fmla="*/ 13922 w 21600"/>
                <a:gd name="T55" fmla="*/ 509 h 21600"/>
                <a:gd name="T56" fmla="*/ 15867 w 21600"/>
                <a:gd name="T57" fmla="*/ 1426 h 21600"/>
                <a:gd name="T58" fmla="*/ 17607 w 21600"/>
                <a:gd name="T59" fmla="*/ 2445 h 21600"/>
                <a:gd name="T60" fmla="*/ 19040 w 21600"/>
                <a:gd name="T61" fmla="*/ 3871 h 21600"/>
                <a:gd name="T62" fmla="*/ 20269 w 21600"/>
                <a:gd name="T63" fmla="*/ 5705 h 21600"/>
                <a:gd name="T64" fmla="*/ 21088 w 21600"/>
                <a:gd name="T65" fmla="*/ 7641 h 21600"/>
                <a:gd name="T66" fmla="*/ 21600 w 21600"/>
                <a:gd name="T67" fmla="*/ 9679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600" y="11920"/>
                  </a:lnTo>
                  <a:lnTo>
                    <a:pt x="21394" y="12939"/>
                  </a:lnTo>
                  <a:lnTo>
                    <a:pt x="21088" y="14060"/>
                  </a:lnTo>
                  <a:lnTo>
                    <a:pt x="20678" y="15079"/>
                  </a:lnTo>
                  <a:lnTo>
                    <a:pt x="20269" y="15995"/>
                  </a:lnTo>
                  <a:lnTo>
                    <a:pt x="19757" y="16811"/>
                  </a:lnTo>
                  <a:lnTo>
                    <a:pt x="19040" y="17727"/>
                  </a:lnTo>
                  <a:lnTo>
                    <a:pt x="18426" y="18441"/>
                  </a:lnTo>
                  <a:lnTo>
                    <a:pt x="17607" y="19154"/>
                  </a:lnTo>
                  <a:lnTo>
                    <a:pt x="16788" y="19765"/>
                  </a:lnTo>
                  <a:lnTo>
                    <a:pt x="15867" y="20275"/>
                  </a:lnTo>
                  <a:lnTo>
                    <a:pt x="15048" y="20784"/>
                  </a:lnTo>
                  <a:lnTo>
                    <a:pt x="13922" y="21192"/>
                  </a:lnTo>
                  <a:lnTo>
                    <a:pt x="12898" y="21395"/>
                  </a:lnTo>
                  <a:lnTo>
                    <a:pt x="11874" y="21600"/>
                  </a:lnTo>
                  <a:lnTo>
                    <a:pt x="10748" y="21600"/>
                  </a:lnTo>
                  <a:lnTo>
                    <a:pt x="10748" y="21600"/>
                  </a:lnTo>
                  <a:lnTo>
                    <a:pt x="9622" y="21600"/>
                  </a:lnTo>
                  <a:lnTo>
                    <a:pt x="8598" y="21395"/>
                  </a:lnTo>
                  <a:lnTo>
                    <a:pt x="7575" y="21192"/>
                  </a:lnTo>
                  <a:lnTo>
                    <a:pt x="6551" y="20784"/>
                  </a:lnTo>
                  <a:lnTo>
                    <a:pt x="5630" y="20275"/>
                  </a:lnTo>
                  <a:lnTo>
                    <a:pt x="4708" y="19765"/>
                  </a:lnTo>
                  <a:lnTo>
                    <a:pt x="3787" y="19154"/>
                  </a:lnTo>
                  <a:lnTo>
                    <a:pt x="3070" y="18441"/>
                  </a:lnTo>
                  <a:lnTo>
                    <a:pt x="2354" y="17727"/>
                  </a:lnTo>
                  <a:lnTo>
                    <a:pt x="1842" y="16811"/>
                  </a:lnTo>
                  <a:lnTo>
                    <a:pt x="1330" y="15995"/>
                  </a:lnTo>
                  <a:lnTo>
                    <a:pt x="716" y="15079"/>
                  </a:lnTo>
                  <a:lnTo>
                    <a:pt x="409" y="14060"/>
                  </a:lnTo>
                  <a:lnTo>
                    <a:pt x="204" y="12939"/>
                  </a:lnTo>
                  <a:lnTo>
                    <a:pt x="0" y="11920"/>
                  </a:lnTo>
                  <a:lnTo>
                    <a:pt x="0" y="10800"/>
                  </a:lnTo>
                  <a:lnTo>
                    <a:pt x="0" y="10800"/>
                  </a:lnTo>
                  <a:lnTo>
                    <a:pt x="0" y="9679"/>
                  </a:lnTo>
                  <a:lnTo>
                    <a:pt x="204" y="8660"/>
                  </a:lnTo>
                  <a:lnTo>
                    <a:pt x="409" y="7641"/>
                  </a:lnTo>
                  <a:lnTo>
                    <a:pt x="716" y="6622"/>
                  </a:lnTo>
                  <a:lnTo>
                    <a:pt x="1330" y="5705"/>
                  </a:lnTo>
                  <a:lnTo>
                    <a:pt x="1842" y="4788"/>
                  </a:lnTo>
                  <a:lnTo>
                    <a:pt x="2354" y="3871"/>
                  </a:lnTo>
                  <a:lnTo>
                    <a:pt x="3070" y="3158"/>
                  </a:lnTo>
                  <a:lnTo>
                    <a:pt x="3787" y="2445"/>
                  </a:lnTo>
                  <a:lnTo>
                    <a:pt x="4708" y="1833"/>
                  </a:lnTo>
                  <a:lnTo>
                    <a:pt x="5630" y="1426"/>
                  </a:lnTo>
                  <a:lnTo>
                    <a:pt x="6551" y="815"/>
                  </a:lnTo>
                  <a:lnTo>
                    <a:pt x="7575" y="509"/>
                  </a:lnTo>
                  <a:lnTo>
                    <a:pt x="8598" y="203"/>
                  </a:lnTo>
                  <a:lnTo>
                    <a:pt x="9622" y="0"/>
                  </a:lnTo>
                  <a:lnTo>
                    <a:pt x="10748" y="0"/>
                  </a:lnTo>
                  <a:lnTo>
                    <a:pt x="10748" y="0"/>
                  </a:lnTo>
                  <a:lnTo>
                    <a:pt x="11874" y="0"/>
                  </a:lnTo>
                  <a:lnTo>
                    <a:pt x="12898" y="203"/>
                  </a:lnTo>
                  <a:lnTo>
                    <a:pt x="13922" y="509"/>
                  </a:lnTo>
                  <a:lnTo>
                    <a:pt x="15048" y="815"/>
                  </a:lnTo>
                  <a:lnTo>
                    <a:pt x="15867" y="1426"/>
                  </a:lnTo>
                  <a:lnTo>
                    <a:pt x="16788" y="1833"/>
                  </a:lnTo>
                  <a:lnTo>
                    <a:pt x="17607" y="2445"/>
                  </a:lnTo>
                  <a:lnTo>
                    <a:pt x="18426" y="3158"/>
                  </a:lnTo>
                  <a:lnTo>
                    <a:pt x="19040" y="3871"/>
                  </a:lnTo>
                  <a:lnTo>
                    <a:pt x="19757" y="4788"/>
                  </a:lnTo>
                  <a:lnTo>
                    <a:pt x="20269" y="5705"/>
                  </a:lnTo>
                  <a:lnTo>
                    <a:pt x="20678" y="6622"/>
                  </a:lnTo>
                  <a:lnTo>
                    <a:pt x="21088" y="7641"/>
                  </a:lnTo>
                  <a:lnTo>
                    <a:pt x="21394" y="8660"/>
                  </a:lnTo>
                  <a:lnTo>
                    <a:pt x="21600" y="9679"/>
                  </a:lnTo>
                  <a:lnTo>
                    <a:pt x="21600" y="10800"/>
                  </a:lnTo>
                  <a:lnTo>
                    <a:pt x="21600" y="10800"/>
                  </a:lnTo>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60" name="未知"/>
            <p:cNvSpPr>
              <a:spLocks/>
            </p:cNvSpPr>
            <p:nvPr/>
          </p:nvSpPr>
          <p:spPr bwMode="auto">
            <a:xfrm>
              <a:off x="280" y="538"/>
              <a:ext cx="313" cy="315"/>
            </a:xfrm>
            <a:custGeom>
              <a:avLst/>
              <a:gdLst>
                <a:gd name="T0" fmla="*/ 21600 w 21600"/>
                <a:gd name="T1" fmla="*/ 10722 h 21600"/>
                <a:gd name="T2" fmla="*/ 21443 w 21600"/>
                <a:gd name="T3" fmla="*/ 12897 h 21600"/>
                <a:gd name="T4" fmla="*/ 20660 w 21600"/>
                <a:gd name="T5" fmla="*/ 15073 h 21600"/>
                <a:gd name="T6" fmla="*/ 19565 w 21600"/>
                <a:gd name="T7" fmla="*/ 16937 h 21600"/>
                <a:gd name="T8" fmla="*/ 18313 w 21600"/>
                <a:gd name="T9" fmla="*/ 18336 h 21600"/>
                <a:gd name="T10" fmla="*/ 16747 w 21600"/>
                <a:gd name="T11" fmla="*/ 19735 h 21600"/>
                <a:gd name="T12" fmla="*/ 15026 w 21600"/>
                <a:gd name="T13" fmla="*/ 20822 h 21600"/>
                <a:gd name="T14" fmla="*/ 12834 w 21600"/>
                <a:gd name="T15" fmla="*/ 21444 h 21600"/>
                <a:gd name="T16" fmla="*/ 10800 w 21600"/>
                <a:gd name="T17" fmla="*/ 21600 h 21600"/>
                <a:gd name="T18" fmla="*/ 9547 w 21600"/>
                <a:gd name="T19" fmla="*/ 21600 h 21600"/>
                <a:gd name="T20" fmla="*/ 7513 w 21600"/>
                <a:gd name="T21" fmla="*/ 21133 h 21600"/>
                <a:gd name="T22" fmla="*/ 5634 w 21600"/>
                <a:gd name="T23" fmla="*/ 20356 h 21600"/>
                <a:gd name="T24" fmla="*/ 3756 w 21600"/>
                <a:gd name="T25" fmla="*/ 19113 h 21600"/>
                <a:gd name="T26" fmla="*/ 2347 w 21600"/>
                <a:gd name="T27" fmla="*/ 17714 h 21600"/>
                <a:gd name="T28" fmla="*/ 1095 w 21600"/>
                <a:gd name="T29" fmla="*/ 15850 h 21600"/>
                <a:gd name="T30" fmla="*/ 312 w 21600"/>
                <a:gd name="T31" fmla="*/ 13985 h 21600"/>
                <a:gd name="T32" fmla="*/ 0 w 21600"/>
                <a:gd name="T33" fmla="*/ 11965 h 21600"/>
                <a:gd name="T34" fmla="*/ 0 w 21600"/>
                <a:gd name="T35" fmla="*/ 10722 h 21600"/>
                <a:gd name="T36" fmla="*/ 156 w 21600"/>
                <a:gd name="T37" fmla="*/ 8701 h 21600"/>
                <a:gd name="T38" fmla="*/ 782 w 21600"/>
                <a:gd name="T39" fmla="*/ 6681 h 21600"/>
                <a:gd name="T40" fmla="*/ 1721 w 21600"/>
                <a:gd name="T41" fmla="*/ 4661 h 21600"/>
                <a:gd name="T42" fmla="*/ 2973 w 21600"/>
                <a:gd name="T43" fmla="*/ 3263 h 21600"/>
                <a:gd name="T44" fmla="*/ 4695 w 21600"/>
                <a:gd name="T45" fmla="*/ 1864 h 21600"/>
                <a:gd name="T46" fmla="*/ 6417 w 21600"/>
                <a:gd name="T47" fmla="*/ 932 h 21600"/>
                <a:gd name="T48" fmla="*/ 8452 w 21600"/>
                <a:gd name="T49" fmla="*/ 155 h 21600"/>
                <a:gd name="T50" fmla="*/ 10800 w 21600"/>
                <a:gd name="T51" fmla="*/ 0 h 21600"/>
                <a:gd name="T52" fmla="*/ 11739 w 21600"/>
                <a:gd name="T53" fmla="*/ 0 h 21600"/>
                <a:gd name="T54" fmla="*/ 13773 w 21600"/>
                <a:gd name="T55" fmla="*/ 466 h 21600"/>
                <a:gd name="T56" fmla="*/ 15965 w 21600"/>
                <a:gd name="T57" fmla="*/ 1242 h 21600"/>
                <a:gd name="T58" fmla="*/ 17530 w 21600"/>
                <a:gd name="T59" fmla="*/ 2330 h 21600"/>
                <a:gd name="T60" fmla="*/ 19095 w 21600"/>
                <a:gd name="T61" fmla="*/ 3884 h 21600"/>
                <a:gd name="T62" fmla="*/ 20191 w 21600"/>
                <a:gd name="T63" fmla="*/ 5594 h 21600"/>
                <a:gd name="T64" fmla="*/ 21130 w 21600"/>
                <a:gd name="T65" fmla="*/ 7614 h 21600"/>
                <a:gd name="T66" fmla="*/ 21600 w 21600"/>
                <a:gd name="T67" fmla="*/ 9789 h 21600"/>
                <a:gd name="T68" fmla="*/ 21600 w 21600"/>
                <a:gd name="T69" fmla="*/ 1072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722"/>
                  </a:moveTo>
                  <a:lnTo>
                    <a:pt x="21600" y="10722"/>
                  </a:lnTo>
                  <a:lnTo>
                    <a:pt x="21600" y="11965"/>
                  </a:lnTo>
                  <a:lnTo>
                    <a:pt x="21443" y="12897"/>
                  </a:lnTo>
                  <a:lnTo>
                    <a:pt x="21130" y="13985"/>
                  </a:lnTo>
                  <a:lnTo>
                    <a:pt x="20660" y="15073"/>
                  </a:lnTo>
                  <a:lnTo>
                    <a:pt x="20191" y="15850"/>
                  </a:lnTo>
                  <a:lnTo>
                    <a:pt x="19565" y="16937"/>
                  </a:lnTo>
                  <a:lnTo>
                    <a:pt x="19095" y="17714"/>
                  </a:lnTo>
                  <a:lnTo>
                    <a:pt x="18313" y="18336"/>
                  </a:lnTo>
                  <a:lnTo>
                    <a:pt x="17530" y="19113"/>
                  </a:lnTo>
                  <a:lnTo>
                    <a:pt x="16747" y="19735"/>
                  </a:lnTo>
                  <a:lnTo>
                    <a:pt x="15965" y="20356"/>
                  </a:lnTo>
                  <a:lnTo>
                    <a:pt x="15026" y="20822"/>
                  </a:lnTo>
                  <a:lnTo>
                    <a:pt x="13773" y="21133"/>
                  </a:lnTo>
                  <a:lnTo>
                    <a:pt x="12834" y="21444"/>
                  </a:lnTo>
                  <a:lnTo>
                    <a:pt x="11739" y="21600"/>
                  </a:lnTo>
                  <a:lnTo>
                    <a:pt x="10800" y="21600"/>
                  </a:lnTo>
                  <a:lnTo>
                    <a:pt x="10800" y="21600"/>
                  </a:lnTo>
                  <a:lnTo>
                    <a:pt x="9547" y="21600"/>
                  </a:lnTo>
                  <a:lnTo>
                    <a:pt x="8452" y="21444"/>
                  </a:lnTo>
                  <a:lnTo>
                    <a:pt x="7513" y="21133"/>
                  </a:lnTo>
                  <a:lnTo>
                    <a:pt x="6417" y="20822"/>
                  </a:lnTo>
                  <a:lnTo>
                    <a:pt x="5634" y="20356"/>
                  </a:lnTo>
                  <a:lnTo>
                    <a:pt x="4695" y="19735"/>
                  </a:lnTo>
                  <a:lnTo>
                    <a:pt x="3756" y="19113"/>
                  </a:lnTo>
                  <a:lnTo>
                    <a:pt x="2973" y="18336"/>
                  </a:lnTo>
                  <a:lnTo>
                    <a:pt x="2347" y="17714"/>
                  </a:lnTo>
                  <a:lnTo>
                    <a:pt x="1721" y="16937"/>
                  </a:lnTo>
                  <a:lnTo>
                    <a:pt x="1095" y="15850"/>
                  </a:lnTo>
                  <a:lnTo>
                    <a:pt x="782" y="15073"/>
                  </a:lnTo>
                  <a:lnTo>
                    <a:pt x="312" y="13985"/>
                  </a:lnTo>
                  <a:lnTo>
                    <a:pt x="156" y="12897"/>
                  </a:lnTo>
                  <a:lnTo>
                    <a:pt x="0" y="11965"/>
                  </a:lnTo>
                  <a:lnTo>
                    <a:pt x="0" y="10722"/>
                  </a:lnTo>
                  <a:lnTo>
                    <a:pt x="0" y="10722"/>
                  </a:lnTo>
                  <a:lnTo>
                    <a:pt x="0" y="9789"/>
                  </a:lnTo>
                  <a:lnTo>
                    <a:pt x="156" y="8701"/>
                  </a:lnTo>
                  <a:lnTo>
                    <a:pt x="312" y="7614"/>
                  </a:lnTo>
                  <a:lnTo>
                    <a:pt x="782" y="6681"/>
                  </a:lnTo>
                  <a:lnTo>
                    <a:pt x="1095" y="5594"/>
                  </a:lnTo>
                  <a:lnTo>
                    <a:pt x="1721" y="4661"/>
                  </a:lnTo>
                  <a:lnTo>
                    <a:pt x="2347" y="3884"/>
                  </a:lnTo>
                  <a:lnTo>
                    <a:pt x="2973" y="3263"/>
                  </a:lnTo>
                  <a:lnTo>
                    <a:pt x="3756" y="2330"/>
                  </a:lnTo>
                  <a:lnTo>
                    <a:pt x="4695" y="1864"/>
                  </a:lnTo>
                  <a:lnTo>
                    <a:pt x="5634" y="1242"/>
                  </a:lnTo>
                  <a:lnTo>
                    <a:pt x="6417" y="932"/>
                  </a:lnTo>
                  <a:lnTo>
                    <a:pt x="7513" y="466"/>
                  </a:lnTo>
                  <a:lnTo>
                    <a:pt x="8452" y="155"/>
                  </a:lnTo>
                  <a:lnTo>
                    <a:pt x="9547" y="0"/>
                  </a:lnTo>
                  <a:lnTo>
                    <a:pt x="10800" y="0"/>
                  </a:lnTo>
                  <a:lnTo>
                    <a:pt x="10800" y="0"/>
                  </a:lnTo>
                  <a:lnTo>
                    <a:pt x="11739" y="0"/>
                  </a:lnTo>
                  <a:lnTo>
                    <a:pt x="12834" y="155"/>
                  </a:lnTo>
                  <a:lnTo>
                    <a:pt x="13773" y="466"/>
                  </a:lnTo>
                  <a:lnTo>
                    <a:pt x="15026" y="932"/>
                  </a:lnTo>
                  <a:lnTo>
                    <a:pt x="15965" y="1242"/>
                  </a:lnTo>
                  <a:lnTo>
                    <a:pt x="16747" y="1864"/>
                  </a:lnTo>
                  <a:lnTo>
                    <a:pt x="17530" y="2330"/>
                  </a:lnTo>
                  <a:lnTo>
                    <a:pt x="18313" y="3263"/>
                  </a:lnTo>
                  <a:lnTo>
                    <a:pt x="19095" y="3884"/>
                  </a:lnTo>
                  <a:lnTo>
                    <a:pt x="19565" y="4661"/>
                  </a:lnTo>
                  <a:lnTo>
                    <a:pt x="20191" y="5594"/>
                  </a:lnTo>
                  <a:lnTo>
                    <a:pt x="20660" y="6681"/>
                  </a:lnTo>
                  <a:lnTo>
                    <a:pt x="21130" y="7614"/>
                  </a:lnTo>
                  <a:lnTo>
                    <a:pt x="21443" y="8701"/>
                  </a:lnTo>
                  <a:lnTo>
                    <a:pt x="21600" y="9789"/>
                  </a:lnTo>
                  <a:lnTo>
                    <a:pt x="21600" y="10722"/>
                  </a:lnTo>
                  <a:lnTo>
                    <a:pt x="21600" y="10722"/>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grpSp>
      <p:grpSp>
        <p:nvGrpSpPr>
          <p:cNvPr id="2061" name="Group 13"/>
          <p:cNvGrpSpPr>
            <a:grpSpLocks/>
          </p:cNvGrpSpPr>
          <p:nvPr/>
        </p:nvGrpSpPr>
        <p:grpSpPr bwMode="auto">
          <a:xfrm>
            <a:off x="5818188" y="503238"/>
            <a:ext cx="1922462" cy="2144712"/>
            <a:chOff x="0" y="0"/>
            <a:chExt cx="1145" cy="1277"/>
          </a:xfrm>
        </p:grpSpPr>
        <p:sp>
          <p:nvSpPr>
            <p:cNvPr id="2062" name="未知"/>
            <p:cNvSpPr>
              <a:spLocks/>
            </p:cNvSpPr>
            <p:nvPr/>
          </p:nvSpPr>
          <p:spPr bwMode="auto">
            <a:xfrm>
              <a:off x="503" y="635"/>
              <a:ext cx="642" cy="642"/>
            </a:xfrm>
            <a:custGeom>
              <a:avLst/>
              <a:gdLst>
                <a:gd name="T0" fmla="*/ 21600 w 21600"/>
                <a:gd name="T1" fmla="*/ 10761 h 21600"/>
                <a:gd name="T2" fmla="*/ 21370 w 21600"/>
                <a:gd name="T3" fmla="*/ 12898 h 21600"/>
                <a:gd name="T4" fmla="*/ 20760 w 21600"/>
                <a:gd name="T5" fmla="*/ 15035 h 21600"/>
                <a:gd name="T6" fmla="*/ 19768 w 21600"/>
                <a:gd name="T7" fmla="*/ 16715 h 21600"/>
                <a:gd name="T8" fmla="*/ 18470 w 21600"/>
                <a:gd name="T9" fmla="*/ 18394 h 21600"/>
                <a:gd name="T10" fmla="*/ 16791 w 21600"/>
                <a:gd name="T11" fmla="*/ 19691 h 21600"/>
                <a:gd name="T12" fmla="*/ 15035 w 21600"/>
                <a:gd name="T13" fmla="*/ 20684 h 21600"/>
                <a:gd name="T14" fmla="*/ 12974 w 21600"/>
                <a:gd name="T15" fmla="*/ 21370 h 21600"/>
                <a:gd name="T16" fmla="*/ 10837 w 21600"/>
                <a:gd name="T17" fmla="*/ 21600 h 21600"/>
                <a:gd name="T18" fmla="*/ 9693 w 21600"/>
                <a:gd name="T19" fmla="*/ 21523 h 21600"/>
                <a:gd name="T20" fmla="*/ 7556 w 21600"/>
                <a:gd name="T21" fmla="*/ 21065 h 21600"/>
                <a:gd name="T22" fmla="*/ 5647 w 21600"/>
                <a:gd name="T23" fmla="*/ 20302 h 21600"/>
                <a:gd name="T24" fmla="*/ 3892 w 21600"/>
                <a:gd name="T25" fmla="*/ 19157 h 21600"/>
                <a:gd name="T26" fmla="*/ 2442 w 21600"/>
                <a:gd name="T27" fmla="*/ 17707 h 21600"/>
                <a:gd name="T28" fmla="*/ 1297 w 21600"/>
                <a:gd name="T29" fmla="*/ 15875 h 21600"/>
                <a:gd name="T30" fmla="*/ 534 w 21600"/>
                <a:gd name="T31" fmla="*/ 13967 h 21600"/>
                <a:gd name="T32" fmla="*/ 0 w 21600"/>
                <a:gd name="T33" fmla="*/ 11830 h 21600"/>
                <a:gd name="T34" fmla="*/ 0 w 21600"/>
                <a:gd name="T35" fmla="*/ 10761 h 21600"/>
                <a:gd name="T36" fmla="*/ 228 w 21600"/>
                <a:gd name="T37" fmla="*/ 8548 h 21600"/>
                <a:gd name="T38" fmla="*/ 839 w 21600"/>
                <a:gd name="T39" fmla="*/ 6487 h 21600"/>
                <a:gd name="T40" fmla="*/ 1831 w 21600"/>
                <a:gd name="T41" fmla="*/ 4731 h 21600"/>
                <a:gd name="T42" fmla="*/ 3205 w 21600"/>
                <a:gd name="T43" fmla="*/ 3129 h 21600"/>
                <a:gd name="T44" fmla="*/ 4731 w 21600"/>
                <a:gd name="T45" fmla="*/ 1755 h 21600"/>
                <a:gd name="T46" fmla="*/ 6563 w 21600"/>
                <a:gd name="T47" fmla="*/ 839 h 21600"/>
                <a:gd name="T48" fmla="*/ 8548 w 21600"/>
                <a:gd name="T49" fmla="*/ 152 h 21600"/>
                <a:gd name="T50" fmla="*/ 10837 w 21600"/>
                <a:gd name="T51" fmla="*/ 0 h 21600"/>
                <a:gd name="T52" fmla="*/ 11906 w 21600"/>
                <a:gd name="T53" fmla="*/ 0 h 21600"/>
                <a:gd name="T54" fmla="*/ 13967 w 21600"/>
                <a:gd name="T55" fmla="*/ 457 h 21600"/>
                <a:gd name="T56" fmla="*/ 15951 w 21600"/>
                <a:gd name="T57" fmla="*/ 1297 h 21600"/>
                <a:gd name="T58" fmla="*/ 17631 w 21600"/>
                <a:gd name="T59" fmla="*/ 2442 h 21600"/>
                <a:gd name="T60" fmla="*/ 19157 w 21600"/>
                <a:gd name="T61" fmla="*/ 3892 h 21600"/>
                <a:gd name="T62" fmla="*/ 20302 w 21600"/>
                <a:gd name="T63" fmla="*/ 5571 h 21600"/>
                <a:gd name="T64" fmla="*/ 21141 w 21600"/>
                <a:gd name="T65" fmla="*/ 7556 h 21600"/>
                <a:gd name="T66" fmla="*/ 21523 w 21600"/>
                <a:gd name="T67" fmla="*/ 9616 h 21600"/>
                <a:gd name="T68" fmla="*/ 21600 w 21600"/>
                <a:gd name="T69" fmla="*/ 10761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761"/>
                  </a:moveTo>
                  <a:lnTo>
                    <a:pt x="21600" y="10761"/>
                  </a:lnTo>
                  <a:lnTo>
                    <a:pt x="21523" y="11830"/>
                  </a:lnTo>
                  <a:lnTo>
                    <a:pt x="21370" y="12898"/>
                  </a:lnTo>
                  <a:lnTo>
                    <a:pt x="21141" y="13967"/>
                  </a:lnTo>
                  <a:lnTo>
                    <a:pt x="20760" y="15035"/>
                  </a:lnTo>
                  <a:lnTo>
                    <a:pt x="20302" y="15875"/>
                  </a:lnTo>
                  <a:lnTo>
                    <a:pt x="19768" y="16715"/>
                  </a:lnTo>
                  <a:lnTo>
                    <a:pt x="19157" y="17707"/>
                  </a:lnTo>
                  <a:lnTo>
                    <a:pt x="18470" y="18394"/>
                  </a:lnTo>
                  <a:lnTo>
                    <a:pt x="17631" y="19157"/>
                  </a:lnTo>
                  <a:lnTo>
                    <a:pt x="16791" y="19691"/>
                  </a:lnTo>
                  <a:lnTo>
                    <a:pt x="15951" y="20302"/>
                  </a:lnTo>
                  <a:lnTo>
                    <a:pt x="15035" y="20684"/>
                  </a:lnTo>
                  <a:lnTo>
                    <a:pt x="13967" y="21065"/>
                  </a:lnTo>
                  <a:lnTo>
                    <a:pt x="12974" y="21370"/>
                  </a:lnTo>
                  <a:lnTo>
                    <a:pt x="11906" y="21523"/>
                  </a:lnTo>
                  <a:lnTo>
                    <a:pt x="10837" y="21600"/>
                  </a:lnTo>
                  <a:lnTo>
                    <a:pt x="10837" y="21600"/>
                  </a:lnTo>
                  <a:lnTo>
                    <a:pt x="9693" y="21523"/>
                  </a:lnTo>
                  <a:lnTo>
                    <a:pt x="8548" y="21370"/>
                  </a:lnTo>
                  <a:lnTo>
                    <a:pt x="7556" y="21065"/>
                  </a:lnTo>
                  <a:lnTo>
                    <a:pt x="6563" y="20684"/>
                  </a:lnTo>
                  <a:lnTo>
                    <a:pt x="5647" y="20302"/>
                  </a:lnTo>
                  <a:lnTo>
                    <a:pt x="4731" y="19691"/>
                  </a:lnTo>
                  <a:lnTo>
                    <a:pt x="3892" y="19157"/>
                  </a:lnTo>
                  <a:lnTo>
                    <a:pt x="3205" y="18394"/>
                  </a:lnTo>
                  <a:lnTo>
                    <a:pt x="2442" y="17707"/>
                  </a:lnTo>
                  <a:lnTo>
                    <a:pt x="1831" y="16715"/>
                  </a:lnTo>
                  <a:lnTo>
                    <a:pt x="1297" y="15875"/>
                  </a:lnTo>
                  <a:lnTo>
                    <a:pt x="839" y="15035"/>
                  </a:lnTo>
                  <a:lnTo>
                    <a:pt x="534" y="13967"/>
                  </a:lnTo>
                  <a:lnTo>
                    <a:pt x="228" y="12898"/>
                  </a:lnTo>
                  <a:lnTo>
                    <a:pt x="0" y="11830"/>
                  </a:lnTo>
                  <a:lnTo>
                    <a:pt x="0" y="10761"/>
                  </a:lnTo>
                  <a:lnTo>
                    <a:pt x="0" y="10761"/>
                  </a:lnTo>
                  <a:lnTo>
                    <a:pt x="0" y="9616"/>
                  </a:lnTo>
                  <a:lnTo>
                    <a:pt x="228" y="8548"/>
                  </a:lnTo>
                  <a:lnTo>
                    <a:pt x="534" y="7556"/>
                  </a:lnTo>
                  <a:lnTo>
                    <a:pt x="839" y="6487"/>
                  </a:lnTo>
                  <a:lnTo>
                    <a:pt x="1297" y="5571"/>
                  </a:lnTo>
                  <a:lnTo>
                    <a:pt x="1831" y="4731"/>
                  </a:lnTo>
                  <a:lnTo>
                    <a:pt x="2442" y="3892"/>
                  </a:lnTo>
                  <a:lnTo>
                    <a:pt x="3205" y="3129"/>
                  </a:lnTo>
                  <a:lnTo>
                    <a:pt x="3892" y="2442"/>
                  </a:lnTo>
                  <a:lnTo>
                    <a:pt x="4731" y="1755"/>
                  </a:lnTo>
                  <a:lnTo>
                    <a:pt x="5647" y="1297"/>
                  </a:lnTo>
                  <a:lnTo>
                    <a:pt x="6563" y="839"/>
                  </a:lnTo>
                  <a:lnTo>
                    <a:pt x="7556" y="457"/>
                  </a:lnTo>
                  <a:lnTo>
                    <a:pt x="8548" y="152"/>
                  </a:lnTo>
                  <a:lnTo>
                    <a:pt x="9693" y="0"/>
                  </a:lnTo>
                  <a:lnTo>
                    <a:pt x="10837" y="0"/>
                  </a:lnTo>
                  <a:lnTo>
                    <a:pt x="10837" y="0"/>
                  </a:lnTo>
                  <a:lnTo>
                    <a:pt x="11906" y="0"/>
                  </a:lnTo>
                  <a:lnTo>
                    <a:pt x="12974" y="152"/>
                  </a:lnTo>
                  <a:lnTo>
                    <a:pt x="13967" y="457"/>
                  </a:lnTo>
                  <a:lnTo>
                    <a:pt x="15035" y="839"/>
                  </a:lnTo>
                  <a:lnTo>
                    <a:pt x="15951" y="1297"/>
                  </a:lnTo>
                  <a:lnTo>
                    <a:pt x="16791" y="1755"/>
                  </a:lnTo>
                  <a:lnTo>
                    <a:pt x="17631" y="2442"/>
                  </a:lnTo>
                  <a:lnTo>
                    <a:pt x="18470" y="3129"/>
                  </a:lnTo>
                  <a:lnTo>
                    <a:pt x="19157" y="3892"/>
                  </a:lnTo>
                  <a:lnTo>
                    <a:pt x="19768" y="4731"/>
                  </a:lnTo>
                  <a:lnTo>
                    <a:pt x="20302" y="5571"/>
                  </a:lnTo>
                  <a:lnTo>
                    <a:pt x="20760" y="6487"/>
                  </a:lnTo>
                  <a:lnTo>
                    <a:pt x="21141" y="7556"/>
                  </a:lnTo>
                  <a:lnTo>
                    <a:pt x="21370" y="8548"/>
                  </a:lnTo>
                  <a:lnTo>
                    <a:pt x="21523" y="9616"/>
                  </a:lnTo>
                  <a:lnTo>
                    <a:pt x="21600" y="10761"/>
                  </a:lnTo>
                  <a:lnTo>
                    <a:pt x="21600" y="10761"/>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63" name="未知"/>
            <p:cNvSpPr>
              <a:spLocks/>
            </p:cNvSpPr>
            <p:nvPr/>
          </p:nvSpPr>
          <p:spPr bwMode="auto">
            <a:xfrm>
              <a:off x="585" y="715"/>
              <a:ext cx="481" cy="480"/>
            </a:xfrm>
            <a:custGeom>
              <a:avLst/>
              <a:gdLst>
                <a:gd name="T0" fmla="*/ 21600 w 21600"/>
                <a:gd name="T1" fmla="*/ 10800 h 21600"/>
                <a:gd name="T2" fmla="*/ 21395 w 21600"/>
                <a:gd name="T3" fmla="*/ 12837 h 21600"/>
                <a:gd name="T4" fmla="*/ 20784 w 21600"/>
                <a:gd name="T5" fmla="*/ 14977 h 21600"/>
                <a:gd name="T6" fmla="*/ 19765 w 21600"/>
                <a:gd name="T7" fmla="*/ 16709 h 21600"/>
                <a:gd name="T8" fmla="*/ 18441 w 21600"/>
                <a:gd name="T9" fmla="*/ 18339 h 21600"/>
                <a:gd name="T10" fmla="*/ 16811 w 21600"/>
                <a:gd name="T11" fmla="*/ 19765 h 21600"/>
                <a:gd name="T12" fmla="*/ 15079 w 21600"/>
                <a:gd name="T13" fmla="*/ 20682 h 21600"/>
                <a:gd name="T14" fmla="*/ 12939 w 21600"/>
                <a:gd name="T15" fmla="*/ 21395 h 21600"/>
                <a:gd name="T16" fmla="*/ 10800 w 21600"/>
                <a:gd name="T17" fmla="*/ 21600 h 21600"/>
                <a:gd name="T18" fmla="*/ 9679 w 21600"/>
                <a:gd name="T19" fmla="*/ 21600 h 21600"/>
                <a:gd name="T20" fmla="*/ 7641 w 21600"/>
                <a:gd name="T21" fmla="*/ 21090 h 21600"/>
                <a:gd name="T22" fmla="*/ 5705 w 21600"/>
                <a:gd name="T23" fmla="*/ 20173 h 21600"/>
                <a:gd name="T24" fmla="*/ 3871 w 21600"/>
                <a:gd name="T25" fmla="*/ 19052 h 21600"/>
                <a:gd name="T26" fmla="*/ 2445 w 21600"/>
                <a:gd name="T27" fmla="*/ 17626 h 21600"/>
                <a:gd name="T28" fmla="*/ 1426 w 21600"/>
                <a:gd name="T29" fmla="*/ 15894 h 21600"/>
                <a:gd name="T30" fmla="*/ 509 w 21600"/>
                <a:gd name="T31" fmla="*/ 13958 h 21600"/>
                <a:gd name="T32" fmla="*/ 0 w 21600"/>
                <a:gd name="T33" fmla="*/ 11818 h 21600"/>
                <a:gd name="T34" fmla="*/ 0 w 21600"/>
                <a:gd name="T35" fmla="*/ 10800 h 21600"/>
                <a:gd name="T36" fmla="*/ 203 w 21600"/>
                <a:gd name="T37" fmla="*/ 8558 h 21600"/>
                <a:gd name="T38" fmla="*/ 815 w 21600"/>
                <a:gd name="T39" fmla="*/ 6520 h 21600"/>
                <a:gd name="T40" fmla="*/ 1833 w 21600"/>
                <a:gd name="T41" fmla="*/ 4686 h 21600"/>
                <a:gd name="T42" fmla="*/ 3158 w 21600"/>
                <a:gd name="T43" fmla="*/ 3056 h 21600"/>
                <a:gd name="T44" fmla="*/ 4788 w 21600"/>
                <a:gd name="T45" fmla="*/ 1833 h 21600"/>
                <a:gd name="T46" fmla="*/ 6622 w 21600"/>
                <a:gd name="T47" fmla="*/ 712 h 21600"/>
                <a:gd name="T48" fmla="*/ 8660 w 21600"/>
                <a:gd name="T49" fmla="*/ 101 h 21600"/>
                <a:gd name="T50" fmla="*/ 10800 w 21600"/>
                <a:gd name="T51" fmla="*/ 0 h 21600"/>
                <a:gd name="T52" fmla="*/ 11920 w 21600"/>
                <a:gd name="T53" fmla="*/ 0 h 21600"/>
                <a:gd name="T54" fmla="*/ 14060 w 21600"/>
                <a:gd name="T55" fmla="*/ 407 h 21600"/>
                <a:gd name="T56" fmla="*/ 15894 w 21600"/>
                <a:gd name="T57" fmla="*/ 1324 h 21600"/>
                <a:gd name="T58" fmla="*/ 17727 w 21600"/>
                <a:gd name="T59" fmla="*/ 2343 h 21600"/>
                <a:gd name="T60" fmla="*/ 19154 w 21600"/>
                <a:gd name="T61" fmla="*/ 3769 h 21600"/>
                <a:gd name="T62" fmla="*/ 20275 w 21600"/>
                <a:gd name="T63" fmla="*/ 5603 h 21600"/>
                <a:gd name="T64" fmla="*/ 21192 w 21600"/>
                <a:gd name="T65" fmla="*/ 7539 h 21600"/>
                <a:gd name="T66" fmla="*/ 21600 w 21600"/>
                <a:gd name="T67" fmla="*/ 9577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600" y="11818"/>
                  </a:lnTo>
                  <a:lnTo>
                    <a:pt x="21395" y="12837"/>
                  </a:lnTo>
                  <a:lnTo>
                    <a:pt x="21192" y="13958"/>
                  </a:lnTo>
                  <a:lnTo>
                    <a:pt x="20784" y="14977"/>
                  </a:lnTo>
                  <a:lnTo>
                    <a:pt x="20275" y="15894"/>
                  </a:lnTo>
                  <a:lnTo>
                    <a:pt x="19765" y="16709"/>
                  </a:lnTo>
                  <a:lnTo>
                    <a:pt x="19154" y="17626"/>
                  </a:lnTo>
                  <a:lnTo>
                    <a:pt x="18441" y="18339"/>
                  </a:lnTo>
                  <a:lnTo>
                    <a:pt x="17727" y="19052"/>
                  </a:lnTo>
                  <a:lnTo>
                    <a:pt x="16811" y="19765"/>
                  </a:lnTo>
                  <a:lnTo>
                    <a:pt x="15894" y="20173"/>
                  </a:lnTo>
                  <a:lnTo>
                    <a:pt x="15079" y="20682"/>
                  </a:lnTo>
                  <a:lnTo>
                    <a:pt x="14060" y="21090"/>
                  </a:lnTo>
                  <a:lnTo>
                    <a:pt x="12939" y="21395"/>
                  </a:lnTo>
                  <a:lnTo>
                    <a:pt x="11920" y="21600"/>
                  </a:lnTo>
                  <a:lnTo>
                    <a:pt x="10800" y="21600"/>
                  </a:lnTo>
                  <a:lnTo>
                    <a:pt x="10800" y="21600"/>
                  </a:lnTo>
                  <a:lnTo>
                    <a:pt x="9679" y="21600"/>
                  </a:lnTo>
                  <a:lnTo>
                    <a:pt x="8660" y="21395"/>
                  </a:lnTo>
                  <a:lnTo>
                    <a:pt x="7641" y="21090"/>
                  </a:lnTo>
                  <a:lnTo>
                    <a:pt x="6622" y="20682"/>
                  </a:lnTo>
                  <a:lnTo>
                    <a:pt x="5705" y="20173"/>
                  </a:lnTo>
                  <a:lnTo>
                    <a:pt x="4788" y="19765"/>
                  </a:lnTo>
                  <a:lnTo>
                    <a:pt x="3871" y="19052"/>
                  </a:lnTo>
                  <a:lnTo>
                    <a:pt x="3158" y="18339"/>
                  </a:lnTo>
                  <a:lnTo>
                    <a:pt x="2445" y="17626"/>
                  </a:lnTo>
                  <a:lnTo>
                    <a:pt x="1833" y="16709"/>
                  </a:lnTo>
                  <a:lnTo>
                    <a:pt x="1426" y="15894"/>
                  </a:lnTo>
                  <a:lnTo>
                    <a:pt x="815" y="14977"/>
                  </a:lnTo>
                  <a:lnTo>
                    <a:pt x="509" y="13958"/>
                  </a:lnTo>
                  <a:lnTo>
                    <a:pt x="203" y="12837"/>
                  </a:lnTo>
                  <a:lnTo>
                    <a:pt x="0" y="11818"/>
                  </a:lnTo>
                  <a:lnTo>
                    <a:pt x="0" y="10800"/>
                  </a:lnTo>
                  <a:lnTo>
                    <a:pt x="0" y="10800"/>
                  </a:lnTo>
                  <a:lnTo>
                    <a:pt x="0" y="9577"/>
                  </a:lnTo>
                  <a:lnTo>
                    <a:pt x="203" y="8558"/>
                  </a:lnTo>
                  <a:lnTo>
                    <a:pt x="509" y="7539"/>
                  </a:lnTo>
                  <a:lnTo>
                    <a:pt x="815" y="6520"/>
                  </a:lnTo>
                  <a:lnTo>
                    <a:pt x="1426" y="5603"/>
                  </a:lnTo>
                  <a:lnTo>
                    <a:pt x="1833" y="4686"/>
                  </a:lnTo>
                  <a:lnTo>
                    <a:pt x="2445" y="3769"/>
                  </a:lnTo>
                  <a:lnTo>
                    <a:pt x="3158" y="3056"/>
                  </a:lnTo>
                  <a:lnTo>
                    <a:pt x="3871" y="2343"/>
                  </a:lnTo>
                  <a:lnTo>
                    <a:pt x="4788" y="1833"/>
                  </a:lnTo>
                  <a:lnTo>
                    <a:pt x="5705" y="1324"/>
                  </a:lnTo>
                  <a:lnTo>
                    <a:pt x="6622" y="712"/>
                  </a:lnTo>
                  <a:lnTo>
                    <a:pt x="7641" y="407"/>
                  </a:lnTo>
                  <a:lnTo>
                    <a:pt x="8660" y="101"/>
                  </a:lnTo>
                  <a:lnTo>
                    <a:pt x="9679" y="0"/>
                  </a:lnTo>
                  <a:lnTo>
                    <a:pt x="10800" y="0"/>
                  </a:lnTo>
                  <a:lnTo>
                    <a:pt x="10800" y="0"/>
                  </a:lnTo>
                  <a:lnTo>
                    <a:pt x="11920" y="0"/>
                  </a:lnTo>
                  <a:lnTo>
                    <a:pt x="12939" y="101"/>
                  </a:lnTo>
                  <a:lnTo>
                    <a:pt x="14060" y="407"/>
                  </a:lnTo>
                  <a:lnTo>
                    <a:pt x="15079" y="712"/>
                  </a:lnTo>
                  <a:lnTo>
                    <a:pt x="15894" y="1324"/>
                  </a:lnTo>
                  <a:lnTo>
                    <a:pt x="16811" y="1833"/>
                  </a:lnTo>
                  <a:lnTo>
                    <a:pt x="17727" y="2343"/>
                  </a:lnTo>
                  <a:lnTo>
                    <a:pt x="18441" y="3056"/>
                  </a:lnTo>
                  <a:lnTo>
                    <a:pt x="19154" y="3769"/>
                  </a:lnTo>
                  <a:lnTo>
                    <a:pt x="19765" y="4686"/>
                  </a:lnTo>
                  <a:lnTo>
                    <a:pt x="20275" y="5603"/>
                  </a:lnTo>
                  <a:lnTo>
                    <a:pt x="20784" y="6520"/>
                  </a:lnTo>
                  <a:lnTo>
                    <a:pt x="21192" y="7539"/>
                  </a:lnTo>
                  <a:lnTo>
                    <a:pt x="21395" y="8558"/>
                  </a:lnTo>
                  <a:lnTo>
                    <a:pt x="21600" y="9577"/>
                  </a:lnTo>
                  <a:lnTo>
                    <a:pt x="21600" y="10800"/>
                  </a:lnTo>
                  <a:lnTo>
                    <a:pt x="21600" y="10800"/>
                  </a:lnTo>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64" name="未知"/>
            <p:cNvSpPr>
              <a:spLocks/>
            </p:cNvSpPr>
            <p:nvPr/>
          </p:nvSpPr>
          <p:spPr bwMode="auto">
            <a:xfrm>
              <a:off x="669" y="796"/>
              <a:ext cx="315" cy="316"/>
            </a:xfrm>
            <a:custGeom>
              <a:avLst/>
              <a:gdLst>
                <a:gd name="T0" fmla="*/ 21600 w 21600"/>
                <a:gd name="T1" fmla="*/ 10722 h 21600"/>
                <a:gd name="T2" fmla="*/ 21444 w 21600"/>
                <a:gd name="T3" fmla="*/ 13053 h 21600"/>
                <a:gd name="T4" fmla="*/ 20667 w 21600"/>
                <a:gd name="T5" fmla="*/ 15073 h 21600"/>
                <a:gd name="T6" fmla="*/ 19735 w 21600"/>
                <a:gd name="T7" fmla="*/ 16937 h 21600"/>
                <a:gd name="T8" fmla="*/ 18336 w 21600"/>
                <a:gd name="T9" fmla="*/ 18491 h 21600"/>
                <a:gd name="T10" fmla="*/ 16937 w 21600"/>
                <a:gd name="T11" fmla="*/ 19735 h 21600"/>
                <a:gd name="T12" fmla="*/ 15073 w 21600"/>
                <a:gd name="T13" fmla="*/ 20822 h 21600"/>
                <a:gd name="T14" fmla="*/ 12897 w 21600"/>
                <a:gd name="T15" fmla="*/ 21444 h 21600"/>
                <a:gd name="T16" fmla="*/ 10722 w 21600"/>
                <a:gd name="T17" fmla="*/ 21600 h 21600"/>
                <a:gd name="T18" fmla="*/ 9789 w 21600"/>
                <a:gd name="T19" fmla="*/ 21600 h 21600"/>
                <a:gd name="T20" fmla="*/ 7614 w 21600"/>
                <a:gd name="T21" fmla="*/ 21289 h 21600"/>
                <a:gd name="T22" fmla="*/ 5594 w 21600"/>
                <a:gd name="T23" fmla="*/ 20356 h 21600"/>
                <a:gd name="T24" fmla="*/ 3884 w 21600"/>
                <a:gd name="T25" fmla="*/ 19113 h 21600"/>
                <a:gd name="T26" fmla="*/ 2330 w 21600"/>
                <a:gd name="T27" fmla="*/ 17714 h 21600"/>
                <a:gd name="T28" fmla="*/ 1242 w 21600"/>
                <a:gd name="T29" fmla="*/ 16005 h 21600"/>
                <a:gd name="T30" fmla="*/ 466 w 21600"/>
                <a:gd name="T31" fmla="*/ 13985 h 21600"/>
                <a:gd name="T32" fmla="*/ 0 w 21600"/>
                <a:gd name="T33" fmla="*/ 11965 h 21600"/>
                <a:gd name="T34" fmla="*/ 0 w 21600"/>
                <a:gd name="T35" fmla="*/ 10722 h 21600"/>
                <a:gd name="T36" fmla="*/ 155 w 21600"/>
                <a:gd name="T37" fmla="*/ 8701 h 21600"/>
                <a:gd name="T38" fmla="*/ 932 w 21600"/>
                <a:gd name="T39" fmla="*/ 6681 h 21600"/>
                <a:gd name="T40" fmla="*/ 1709 w 21600"/>
                <a:gd name="T41" fmla="*/ 4816 h 21600"/>
                <a:gd name="T42" fmla="*/ 3263 w 21600"/>
                <a:gd name="T43" fmla="*/ 3263 h 21600"/>
                <a:gd name="T44" fmla="*/ 4661 w 21600"/>
                <a:gd name="T45" fmla="*/ 1864 h 21600"/>
                <a:gd name="T46" fmla="*/ 6681 w 21600"/>
                <a:gd name="T47" fmla="*/ 932 h 21600"/>
                <a:gd name="T48" fmla="*/ 8701 w 21600"/>
                <a:gd name="T49" fmla="*/ 155 h 21600"/>
                <a:gd name="T50" fmla="*/ 10722 w 21600"/>
                <a:gd name="T51" fmla="*/ 0 h 21600"/>
                <a:gd name="T52" fmla="*/ 11965 w 21600"/>
                <a:gd name="T53" fmla="*/ 0 h 21600"/>
                <a:gd name="T54" fmla="*/ 13985 w 21600"/>
                <a:gd name="T55" fmla="*/ 466 h 21600"/>
                <a:gd name="T56" fmla="*/ 15850 w 21600"/>
                <a:gd name="T57" fmla="*/ 1242 h 21600"/>
                <a:gd name="T58" fmla="*/ 17714 w 21600"/>
                <a:gd name="T59" fmla="*/ 2486 h 21600"/>
                <a:gd name="T60" fmla="*/ 19113 w 21600"/>
                <a:gd name="T61" fmla="*/ 3884 h 21600"/>
                <a:gd name="T62" fmla="*/ 20356 w 21600"/>
                <a:gd name="T63" fmla="*/ 5594 h 21600"/>
                <a:gd name="T64" fmla="*/ 21133 w 21600"/>
                <a:gd name="T65" fmla="*/ 7769 h 21600"/>
                <a:gd name="T66" fmla="*/ 21600 w 21600"/>
                <a:gd name="T67" fmla="*/ 9789 h 21600"/>
                <a:gd name="T68" fmla="*/ 21600 w 21600"/>
                <a:gd name="T69" fmla="*/ 1072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722"/>
                  </a:moveTo>
                  <a:lnTo>
                    <a:pt x="21600" y="10722"/>
                  </a:lnTo>
                  <a:lnTo>
                    <a:pt x="21600" y="11965"/>
                  </a:lnTo>
                  <a:lnTo>
                    <a:pt x="21444" y="13053"/>
                  </a:lnTo>
                  <a:lnTo>
                    <a:pt x="21133" y="13985"/>
                  </a:lnTo>
                  <a:lnTo>
                    <a:pt x="20667" y="15073"/>
                  </a:lnTo>
                  <a:lnTo>
                    <a:pt x="20356" y="16005"/>
                  </a:lnTo>
                  <a:lnTo>
                    <a:pt x="19735" y="16937"/>
                  </a:lnTo>
                  <a:lnTo>
                    <a:pt x="19113" y="17714"/>
                  </a:lnTo>
                  <a:lnTo>
                    <a:pt x="18336" y="18491"/>
                  </a:lnTo>
                  <a:lnTo>
                    <a:pt x="17714" y="19113"/>
                  </a:lnTo>
                  <a:lnTo>
                    <a:pt x="16937" y="19735"/>
                  </a:lnTo>
                  <a:lnTo>
                    <a:pt x="15850" y="20356"/>
                  </a:lnTo>
                  <a:lnTo>
                    <a:pt x="15073" y="20822"/>
                  </a:lnTo>
                  <a:lnTo>
                    <a:pt x="13985" y="21289"/>
                  </a:lnTo>
                  <a:lnTo>
                    <a:pt x="12897" y="21444"/>
                  </a:lnTo>
                  <a:lnTo>
                    <a:pt x="11965" y="21600"/>
                  </a:lnTo>
                  <a:lnTo>
                    <a:pt x="10722" y="21600"/>
                  </a:lnTo>
                  <a:lnTo>
                    <a:pt x="10722" y="21600"/>
                  </a:lnTo>
                  <a:lnTo>
                    <a:pt x="9789" y="21600"/>
                  </a:lnTo>
                  <a:lnTo>
                    <a:pt x="8701" y="21444"/>
                  </a:lnTo>
                  <a:lnTo>
                    <a:pt x="7614" y="21289"/>
                  </a:lnTo>
                  <a:lnTo>
                    <a:pt x="6681" y="20822"/>
                  </a:lnTo>
                  <a:lnTo>
                    <a:pt x="5594" y="20356"/>
                  </a:lnTo>
                  <a:lnTo>
                    <a:pt x="4661" y="19735"/>
                  </a:lnTo>
                  <a:lnTo>
                    <a:pt x="3884" y="19113"/>
                  </a:lnTo>
                  <a:lnTo>
                    <a:pt x="3263" y="18491"/>
                  </a:lnTo>
                  <a:lnTo>
                    <a:pt x="2330" y="17714"/>
                  </a:lnTo>
                  <a:lnTo>
                    <a:pt x="1709" y="16937"/>
                  </a:lnTo>
                  <a:lnTo>
                    <a:pt x="1242" y="16005"/>
                  </a:lnTo>
                  <a:lnTo>
                    <a:pt x="932" y="15073"/>
                  </a:lnTo>
                  <a:lnTo>
                    <a:pt x="466" y="13985"/>
                  </a:lnTo>
                  <a:lnTo>
                    <a:pt x="155" y="13053"/>
                  </a:lnTo>
                  <a:lnTo>
                    <a:pt x="0" y="11965"/>
                  </a:lnTo>
                  <a:lnTo>
                    <a:pt x="0" y="10722"/>
                  </a:lnTo>
                  <a:lnTo>
                    <a:pt x="0" y="10722"/>
                  </a:lnTo>
                  <a:lnTo>
                    <a:pt x="0" y="9789"/>
                  </a:lnTo>
                  <a:lnTo>
                    <a:pt x="155" y="8701"/>
                  </a:lnTo>
                  <a:lnTo>
                    <a:pt x="466" y="7769"/>
                  </a:lnTo>
                  <a:lnTo>
                    <a:pt x="932" y="6681"/>
                  </a:lnTo>
                  <a:lnTo>
                    <a:pt x="1242" y="5594"/>
                  </a:lnTo>
                  <a:lnTo>
                    <a:pt x="1709" y="4816"/>
                  </a:lnTo>
                  <a:lnTo>
                    <a:pt x="2330" y="3884"/>
                  </a:lnTo>
                  <a:lnTo>
                    <a:pt x="3263" y="3263"/>
                  </a:lnTo>
                  <a:lnTo>
                    <a:pt x="3884" y="2486"/>
                  </a:lnTo>
                  <a:lnTo>
                    <a:pt x="4661" y="1864"/>
                  </a:lnTo>
                  <a:lnTo>
                    <a:pt x="5594" y="1242"/>
                  </a:lnTo>
                  <a:lnTo>
                    <a:pt x="6681" y="932"/>
                  </a:lnTo>
                  <a:lnTo>
                    <a:pt x="7614" y="466"/>
                  </a:lnTo>
                  <a:lnTo>
                    <a:pt x="8701" y="155"/>
                  </a:lnTo>
                  <a:lnTo>
                    <a:pt x="9789" y="0"/>
                  </a:lnTo>
                  <a:lnTo>
                    <a:pt x="10722" y="0"/>
                  </a:lnTo>
                  <a:lnTo>
                    <a:pt x="10722" y="0"/>
                  </a:lnTo>
                  <a:lnTo>
                    <a:pt x="11965" y="0"/>
                  </a:lnTo>
                  <a:lnTo>
                    <a:pt x="12897" y="155"/>
                  </a:lnTo>
                  <a:lnTo>
                    <a:pt x="13985" y="466"/>
                  </a:lnTo>
                  <a:lnTo>
                    <a:pt x="15073" y="932"/>
                  </a:lnTo>
                  <a:lnTo>
                    <a:pt x="15850" y="1242"/>
                  </a:lnTo>
                  <a:lnTo>
                    <a:pt x="16937" y="1864"/>
                  </a:lnTo>
                  <a:lnTo>
                    <a:pt x="17714" y="2486"/>
                  </a:lnTo>
                  <a:lnTo>
                    <a:pt x="18336" y="3263"/>
                  </a:lnTo>
                  <a:lnTo>
                    <a:pt x="19113" y="3884"/>
                  </a:lnTo>
                  <a:lnTo>
                    <a:pt x="19735" y="4816"/>
                  </a:lnTo>
                  <a:lnTo>
                    <a:pt x="20356" y="5594"/>
                  </a:lnTo>
                  <a:lnTo>
                    <a:pt x="20667" y="6681"/>
                  </a:lnTo>
                  <a:lnTo>
                    <a:pt x="21133" y="7769"/>
                  </a:lnTo>
                  <a:lnTo>
                    <a:pt x="21444" y="8701"/>
                  </a:lnTo>
                  <a:lnTo>
                    <a:pt x="21600" y="9789"/>
                  </a:lnTo>
                  <a:lnTo>
                    <a:pt x="21600" y="10722"/>
                  </a:lnTo>
                  <a:lnTo>
                    <a:pt x="21600" y="10722"/>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65" name="未知"/>
            <p:cNvSpPr>
              <a:spLocks/>
            </p:cNvSpPr>
            <p:nvPr/>
          </p:nvSpPr>
          <p:spPr bwMode="auto">
            <a:xfrm>
              <a:off x="0" y="0"/>
              <a:ext cx="880" cy="880"/>
            </a:xfrm>
            <a:custGeom>
              <a:avLst/>
              <a:gdLst>
                <a:gd name="T0" fmla="*/ 21600 w 21600"/>
                <a:gd name="T1" fmla="*/ 10744 h 21600"/>
                <a:gd name="T2" fmla="*/ 21544 w 21600"/>
                <a:gd name="T3" fmla="*/ 11857 h 21600"/>
                <a:gd name="T4" fmla="*/ 21098 w 21600"/>
                <a:gd name="T5" fmla="*/ 14028 h 21600"/>
                <a:gd name="T6" fmla="*/ 20263 w 21600"/>
                <a:gd name="T7" fmla="*/ 15921 h 21600"/>
                <a:gd name="T8" fmla="*/ 19150 w 21600"/>
                <a:gd name="T9" fmla="*/ 17647 h 21600"/>
                <a:gd name="T10" fmla="*/ 17647 w 21600"/>
                <a:gd name="T11" fmla="*/ 19094 h 21600"/>
                <a:gd name="T12" fmla="*/ 15921 w 21600"/>
                <a:gd name="T13" fmla="*/ 20263 h 21600"/>
                <a:gd name="T14" fmla="*/ 14028 w 21600"/>
                <a:gd name="T15" fmla="*/ 21098 h 21600"/>
                <a:gd name="T16" fmla="*/ 11857 w 21600"/>
                <a:gd name="T17" fmla="*/ 21544 h 21600"/>
                <a:gd name="T18" fmla="*/ 10744 w 21600"/>
                <a:gd name="T19" fmla="*/ 21600 h 21600"/>
                <a:gd name="T20" fmla="*/ 10187 w 21600"/>
                <a:gd name="T21" fmla="*/ 21600 h 21600"/>
                <a:gd name="T22" fmla="*/ 8628 w 21600"/>
                <a:gd name="T23" fmla="*/ 21377 h 21600"/>
                <a:gd name="T24" fmla="*/ 6624 w 21600"/>
                <a:gd name="T25" fmla="*/ 20709 h 21600"/>
                <a:gd name="T26" fmla="*/ 4731 w 21600"/>
                <a:gd name="T27" fmla="*/ 19762 h 21600"/>
                <a:gd name="T28" fmla="*/ 3172 w 21600"/>
                <a:gd name="T29" fmla="*/ 18426 h 21600"/>
                <a:gd name="T30" fmla="*/ 1836 w 21600"/>
                <a:gd name="T31" fmla="*/ 16867 h 21600"/>
                <a:gd name="T32" fmla="*/ 834 w 21600"/>
                <a:gd name="T33" fmla="*/ 14975 h 21600"/>
                <a:gd name="T34" fmla="*/ 222 w 21600"/>
                <a:gd name="T35" fmla="*/ 12915 h 21600"/>
                <a:gd name="T36" fmla="*/ 0 w 21600"/>
                <a:gd name="T37" fmla="*/ 11300 h 21600"/>
                <a:gd name="T38" fmla="*/ 0 w 21600"/>
                <a:gd name="T39" fmla="*/ 10744 h 21600"/>
                <a:gd name="T40" fmla="*/ 55 w 21600"/>
                <a:gd name="T41" fmla="*/ 9686 h 21600"/>
                <a:gd name="T42" fmla="*/ 445 w 21600"/>
                <a:gd name="T43" fmla="*/ 7515 h 21600"/>
                <a:gd name="T44" fmla="*/ 1280 w 21600"/>
                <a:gd name="T45" fmla="*/ 5622 h 21600"/>
                <a:gd name="T46" fmla="*/ 2449 w 21600"/>
                <a:gd name="T47" fmla="*/ 3841 h 21600"/>
                <a:gd name="T48" fmla="*/ 3896 w 21600"/>
                <a:gd name="T49" fmla="*/ 2449 h 21600"/>
                <a:gd name="T50" fmla="*/ 5622 w 21600"/>
                <a:gd name="T51" fmla="*/ 1224 h 21600"/>
                <a:gd name="T52" fmla="*/ 7571 w 21600"/>
                <a:gd name="T53" fmla="*/ 445 h 21600"/>
                <a:gd name="T54" fmla="*/ 9742 w 21600"/>
                <a:gd name="T55" fmla="*/ 0 h 21600"/>
                <a:gd name="T56" fmla="*/ 10744 w 21600"/>
                <a:gd name="T57" fmla="*/ 0 h 21600"/>
                <a:gd name="T58" fmla="*/ 11356 w 21600"/>
                <a:gd name="T59" fmla="*/ 0 h 21600"/>
                <a:gd name="T60" fmla="*/ 12915 w 21600"/>
                <a:gd name="T61" fmla="*/ 166 h 21600"/>
                <a:gd name="T62" fmla="*/ 14975 w 21600"/>
                <a:gd name="T63" fmla="*/ 834 h 21600"/>
                <a:gd name="T64" fmla="*/ 16867 w 21600"/>
                <a:gd name="T65" fmla="*/ 1836 h 21600"/>
                <a:gd name="T66" fmla="*/ 18426 w 21600"/>
                <a:gd name="T67" fmla="*/ 3117 h 21600"/>
                <a:gd name="T68" fmla="*/ 19762 w 21600"/>
                <a:gd name="T69" fmla="*/ 4731 h 21600"/>
                <a:gd name="T70" fmla="*/ 20764 w 21600"/>
                <a:gd name="T71" fmla="*/ 6624 h 21600"/>
                <a:gd name="T72" fmla="*/ 21377 w 21600"/>
                <a:gd name="T73" fmla="*/ 8572 h 21600"/>
                <a:gd name="T74" fmla="*/ 21600 w 21600"/>
                <a:gd name="T75" fmla="*/ 10187 h 21600"/>
                <a:gd name="T76" fmla="*/ 21600 w 21600"/>
                <a:gd name="T77" fmla="*/ 10744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600" h="21600">
                  <a:moveTo>
                    <a:pt x="21600" y="10744"/>
                  </a:moveTo>
                  <a:lnTo>
                    <a:pt x="21600" y="10744"/>
                  </a:lnTo>
                  <a:lnTo>
                    <a:pt x="21600" y="11300"/>
                  </a:lnTo>
                  <a:lnTo>
                    <a:pt x="21544" y="11857"/>
                  </a:lnTo>
                  <a:lnTo>
                    <a:pt x="21377" y="12915"/>
                  </a:lnTo>
                  <a:lnTo>
                    <a:pt x="21098" y="14028"/>
                  </a:lnTo>
                  <a:lnTo>
                    <a:pt x="20764" y="14975"/>
                  </a:lnTo>
                  <a:lnTo>
                    <a:pt x="20263" y="15921"/>
                  </a:lnTo>
                  <a:lnTo>
                    <a:pt x="19762" y="16867"/>
                  </a:lnTo>
                  <a:lnTo>
                    <a:pt x="19150" y="17647"/>
                  </a:lnTo>
                  <a:lnTo>
                    <a:pt x="18426" y="18426"/>
                  </a:lnTo>
                  <a:lnTo>
                    <a:pt x="17647" y="19094"/>
                  </a:lnTo>
                  <a:lnTo>
                    <a:pt x="16867" y="19762"/>
                  </a:lnTo>
                  <a:lnTo>
                    <a:pt x="15921" y="20263"/>
                  </a:lnTo>
                  <a:lnTo>
                    <a:pt x="14975" y="20709"/>
                  </a:lnTo>
                  <a:lnTo>
                    <a:pt x="14028" y="21098"/>
                  </a:lnTo>
                  <a:lnTo>
                    <a:pt x="12915" y="21377"/>
                  </a:lnTo>
                  <a:lnTo>
                    <a:pt x="11857" y="21544"/>
                  </a:lnTo>
                  <a:lnTo>
                    <a:pt x="11356" y="21600"/>
                  </a:lnTo>
                  <a:lnTo>
                    <a:pt x="10744" y="21600"/>
                  </a:lnTo>
                  <a:lnTo>
                    <a:pt x="10744" y="21600"/>
                  </a:lnTo>
                  <a:lnTo>
                    <a:pt x="10187" y="21600"/>
                  </a:lnTo>
                  <a:lnTo>
                    <a:pt x="9742" y="21544"/>
                  </a:lnTo>
                  <a:lnTo>
                    <a:pt x="8628" y="21377"/>
                  </a:lnTo>
                  <a:lnTo>
                    <a:pt x="7571" y="21098"/>
                  </a:lnTo>
                  <a:lnTo>
                    <a:pt x="6624" y="20709"/>
                  </a:lnTo>
                  <a:lnTo>
                    <a:pt x="5622" y="20263"/>
                  </a:lnTo>
                  <a:lnTo>
                    <a:pt x="4731" y="19762"/>
                  </a:lnTo>
                  <a:lnTo>
                    <a:pt x="3896" y="19094"/>
                  </a:lnTo>
                  <a:lnTo>
                    <a:pt x="3172" y="18426"/>
                  </a:lnTo>
                  <a:lnTo>
                    <a:pt x="2449" y="17647"/>
                  </a:lnTo>
                  <a:lnTo>
                    <a:pt x="1836" y="16867"/>
                  </a:lnTo>
                  <a:lnTo>
                    <a:pt x="1280" y="15921"/>
                  </a:lnTo>
                  <a:lnTo>
                    <a:pt x="834" y="14975"/>
                  </a:lnTo>
                  <a:lnTo>
                    <a:pt x="445" y="14028"/>
                  </a:lnTo>
                  <a:lnTo>
                    <a:pt x="222" y="12915"/>
                  </a:lnTo>
                  <a:lnTo>
                    <a:pt x="55" y="11857"/>
                  </a:lnTo>
                  <a:lnTo>
                    <a:pt x="0" y="11300"/>
                  </a:lnTo>
                  <a:lnTo>
                    <a:pt x="0" y="10744"/>
                  </a:lnTo>
                  <a:lnTo>
                    <a:pt x="0" y="10744"/>
                  </a:lnTo>
                  <a:lnTo>
                    <a:pt x="0" y="10187"/>
                  </a:lnTo>
                  <a:lnTo>
                    <a:pt x="55" y="9686"/>
                  </a:lnTo>
                  <a:lnTo>
                    <a:pt x="222" y="8572"/>
                  </a:lnTo>
                  <a:lnTo>
                    <a:pt x="445" y="7515"/>
                  </a:lnTo>
                  <a:lnTo>
                    <a:pt x="834" y="6624"/>
                  </a:lnTo>
                  <a:lnTo>
                    <a:pt x="1280" y="5622"/>
                  </a:lnTo>
                  <a:lnTo>
                    <a:pt x="1836" y="4731"/>
                  </a:lnTo>
                  <a:lnTo>
                    <a:pt x="2449" y="3841"/>
                  </a:lnTo>
                  <a:lnTo>
                    <a:pt x="3172" y="3117"/>
                  </a:lnTo>
                  <a:lnTo>
                    <a:pt x="3896" y="2449"/>
                  </a:lnTo>
                  <a:lnTo>
                    <a:pt x="4731" y="1836"/>
                  </a:lnTo>
                  <a:lnTo>
                    <a:pt x="5622" y="1224"/>
                  </a:lnTo>
                  <a:lnTo>
                    <a:pt x="6624" y="834"/>
                  </a:lnTo>
                  <a:lnTo>
                    <a:pt x="7571" y="445"/>
                  </a:lnTo>
                  <a:lnTo>
                    <a:pt x="8628" y="166"/>
                  </a:lnTo>
                  <a:lnTo>
                    <a:pt x="9742" y="0"/>
                  </a:lnTo>
                  <a:lnTo>
                    <a:pt x="10187" y="0"/>
                  </a:lnTo>
                  <a:lnTo>
                    <a:pt x="10744" y="0"/>
                  </a:lnTo>
                  <a:lnTo>
                    <a:pt x="10744" y="0"/>
                  </a:lnTo>
                  <a:lnTo>
                    <a:pt x="11356" y="0"/>
                  </a:lnTo>
                  <a:lnTo>
                    <a:pt x="11857" y="0"/>
                  </a:lnTo>
                  <a:lnTo>
                    <a:pt x="12915" y="166"/>
                  </a:lnTo>
                  <a:lnTo>
                    <a:pt x="14028" y="445"/>
                  </a:lnTo>
                  <a:lnTo>
                    <a:pt x="14975" y="834"/>
                  </a:lnTo>
                  <a:lnTo>
                    <a:pt x="15921" y="1224"/>
                  </a:lnTo>
                  <a:lnTo>
                    <a:pt x="16867" y="1836"/>
                  </a:lnTo>
                  <a:lnTo>
                    <a:pt x="17647" y="2449"/>
                  </a:lnTo>
                  <a:lnTo>
                    <a:pt x="18426" y="3117"/>
                  </a:lnTo>
                  <a:lnTo>
                    <a:pt x="19150" y="3841"/>
                  </a:lnTo>
                  <a:lnTo>
                    <a:pt x="19762" y="4731"/>
                  </a:lnTo>
                  <a:lnTo>
                    <a:pt x="20263" y="5622"/>
                  </a:lnTo>
                  <a:lnTo>
                    <a:pt x="20764" y="6624"/>
                  </a:lnTo>
                  <a:lnTo>
                    <a:pt x="21098" y="7515"/>
                  </a:lnTo>
                  <a:lnTo>
                    <a:pt x="21377" y="8572"/>
                  </a:lnTo>
                  <a:lnTo>
                    <a:pt x="21544" y="9686"/>
                  </a:lnTo>
                  <a:lnTo>
                    <a:pt x="21600" y="10187"/>
                  </a:lnTo>
                  <a:lnTo>
                    <a:pt x="21600" y="10744"/>
                  </a:lnTo>
                  <a:lnTo>
                    <a:pt x="21600" y="10744"/>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66" name="未知"/>
            <p:cNvSpPr>
              <a:spLocks/>
            </p:cNvSpPr>
            <p:nvPr/>
          </p:nvSpPr>
          <p:spPr bwMode="auto">
            <a:xfrm>
              <a:off x="111" y="111"/>
              <a:ext cx="660" cy="660"/>
            </a:xfrm>
            <a:custGeom>
              <a:avLst/>
              <a:gdLst>
                <a:gd name="T0" fmla="*/ 21600 w 21600"/>
                <a:gd name="T1" fmla="*/ 10762 h 21600"/>
                <a:gd name="T2" fmla="*/ 21303 w 21600"/>
                <a:gd name="T3" fmla="*/ 12915 h 21600"/>
                <a:gd name="T4" fmla="*/ 20709 w 21600"/>
                <a:gd name="T5" fmla="*/ 14993 h 21600"/>
                <a:gd name="T6" fmla="*/ 19669 w 21600"/>
                <a:gd name="T7" fmla="*/ 16849 h 21600"/>
                <a:gd name="T8" fmla="*/ 18333 w 21600"/>
                <a:gd name="T9" fmla="*/ 18407 h 21600"/>
                <a:gd name="T10" fmla="*/ 16849 w 21600"/>
                <a:gd name="T11" fmla="*/ 19744 h 21600"/>
                <a:gd name="T12" fmla="*/ 14919 w 21600"/>
                <a:gd name="T13" fmla="*/ 20709 h 21600"/>
                <a:gd name="T14" fmla="*/ 12915 w 21600"/>
                <a:gd name="T15" fmla="*/ 21377 h 21600"/>
                <a:gd name="T16" fmla="*/ 10688 w 21600"/>
                <a:gd name="T17" fmla="*/ 21600 h 21600"/>
                <a:gd name="T18" fmla="*/ 9649 w 21600"/>
                <a:gd name="T19" fmla="*/ 21525 h 21600"/>
                <a:gd name="T20" fmla="*/ 7571 w 21600"/>
                <a:gd name="T21" fmla="*/ 21080 h 21600"/>
                <a:gd name="T22" fmla="*/ 5566 w 21600"/>
                <a:gd name="T23" fmla="*/ 20263 h 21600"/>
                <a:gd name="T24" fmla="*/ 3933 w 21600"/>
                <a:gd name="T25" fmla="*/ 19076 h 21600"/>
                <a:gd name="T26" fmla="*/ 2449 w 21600"/>
                <a:gd name="T27" fmla="*/ 17665 h 21600"/>
                <a:gd name="T28" fmla="*/ 1261 w 21600"/>
                <a:gd name="T29" fmla="*/ 15884 h 21600"/>
                <a:gd name="T30" fmla="*/ 445 w 21600"/>
                <a:gd name="T31" fmla="*/ 13954 h 21600"/>
                <a:gd name="T32" fmla="*/ 0 w 21600"/>
                <a:gd name="T33" fmla="*/ 11876 h 21600"/>
                <a:gd name="T34" fmla="*/ 0 w 21600"/>
                <a:gd name="T35" fmla="*/ 10762 h 21600"/>
                <a:gd name="T36" fmla="*/ 222 w 21600"/>
                <a:gd name="T37" fmla="*/ 8610 h 21600"/>
                <a:gd name="T38" fmla="*/ 816 w 21600"/>
                <a:gd name="T39" fmla="*/ 6605 h 21600"/>
                <a:gd name="T40" fmla="*/ 1781 w 21600"/>
                <a:gd name="T41" fmla="*/ 4750 h 21600"/>
                <a:gd name="T42" fmla="*/ 3117 w 21600"/>
                <a:gd name="T43" fmla="*/ 3191 h 21600"/>
                <a:gd name="T44" fmla="*/ 4676 w 21600"/>
                <a:gd name="T45" fmla="*/ 1855 h 21600"/>
                <a:gd name="T46" fmla="*/ 6605 w 21600"/>
                <a:gd name="T47" fmla="*/ 890 h 21600"/>
                <a:gd name="T48" fmla="*/ 8536 w 21600"/>
                <a:gd name="T49" fmla="*/ 222 h 21600"/>
                <a:gd name="T50" fmla="*/ 10688 w 21600"/>
                <a:gd name="T51" fmla="*/ 0 h 21600"/>
                <a:gd name="T52" fmla="*/ 11801 w 21600"/>
                <a:gd name="T53" fmla="*/ 0 h 21600"/>
                <a:gd name="T54" fmla="*/ 13954 w 21600"/>
                <a:gd name="T55" fmla="*/ 519 h 21600"/>
                <a:gd name="T56" fmla="*/ 15810 w 21600"/>
                <a:gd name="T57" fmla="*/ 1261 h 21600"/>
                <a:gd name="T58" fmla="*/ 17591 w 21600"/>
                <a:gd name="T59" fmla="*/ 2449 h 21600"/>
                <a:gd name="T60" fmla="*/ 19076 w 21600"/>
                <a:gd name="T61" fmla="*/ 3933 h 21600"/>
                <a:gd name="T62" fmla="*/ 20263 w 21600"/>
                <a:gd name="T63" fmla="*/ 5640 h 21600"/>
                <a:gd name="T64" fmla="*/ 21006 w 21600"/>
                <a:gd name="T65" fmla="*/ 7571 h 21600"/>
                <a:gd name="T66" fmla="*/ 21525 w 21600"/>
                <a:gd name="T67" fmla="*/ 9723 h 21600"/>
                <a:gd name="T68" fmla="*/ 21600 w 21600"/>
                <a:gd name="T69" fmla="*/ 1076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762"/>
                  </a:moveTo>
                  <a:lnTo>
                    <a:pt x="21600" y="10762"/>
                  </a:lnTo>
                  <a:lnTo>
                    <a:pt x="21525" y="11876"/>
                  </a:lnTo>
                  <a:lnTo>
                    <a:pt x="21303" y="12915"/>
                  </a:lnTo>
                  <a:lnTo>
                    <a:pt x="21006" y="13954"/>
                  </a:lnTo>
                  <a:lnTo>
                    <a:pt x="20709" y="14993"/>
                  </a:lnTo>
                  <a:lnTo>
                    <a:pt x="20263" y="15884"/>
                  </a:lnTo>
                  <a:lnTo>
                    <a:pt x="19669" y="16849"/>
                  </a:lnTo>
                  <a:lnTo>
                    <a:pt x="19076" y="17665"/>
                  </a:lnTo>
                  <a:lnTo>
                    <a:pt x="18333" y="18407"/>
                  </a:lnTo>
                  <a:lnTo>
                    <a:pt x="17591" y="19076"/>
                  </a:lnTo>
                  <a:lnTo>
                    <a:pt x="16849" y="19744"/>
                  </a:lnTo>
                  <a:lnTo>
                    <a:pt x="15810" y="20263"/>
                  </a:lnTo>
                  <a:lnTo>
                    <a:pt x="14919" y="20709"/>
                  </a:lnTo>
                  <a:lnTo>
                    <a:pt x="13954" y="21080"/>
                  </a:lnTo>
                  <a:lnTo>
                    <a:pt x="12915" y="21377"/>
                  </a:lnTo>
                  <a:lnTo>
                    <a:pt x="11801" y="21525"/>
                  </a:lnTo>
                  <a:lnTo>
                    <a:pt x="10688" y="21600"/>
                  </a:lnTo>
                  <a:lnTo>
                    <a:pt x="10688" y="21600"/>
                  </a:lnTo>
                  <a:lnTo>
                    <a:pt x="9649" y="21525"/>
                  </a:lnTo>
                  <a:lnTo>
                    <a:pt x="8536" y="21377"/>
                  </a:lnTo>
                  <a:lnTo>
                    <a:pt x="7571" y="21080"/>
                  </a:lnTo>
                  <a:lnTo>
                    <a:pt x="6605" y="20709"/>
                  </a:lnTo>
                  <a:lnTo>
                    <a:pt x="5566" y="20263"/>
                  </a:lnTo>
                  <a:lnTo>
                    <a:pt x="4676" y="19744"/>
                  </a:lnTo>
                  <a:lnTo>
                    <a:pt x="3933" y="19076"/>
                  </a:lnTo>
                  <a:lnTo>
                    <a:pt x="3117" y="18407"/>
                  </a:lnTo>
                  <a:lnTo>
                    <a:pt x="2449" y="17665"/>
                  </a:lnTo>
                  <a:lnTo>
                    <a:pt x="1781" y="16849"/>
                  </a:lnTo>
                  <a:lnTo>
                    <a:pt x="1261" y="15884"/>
                  </a:lnTo>
                  <a:lnTo>
                    <a:pt x="816" y="14993"/>
                  </a:lnTo>
                  <a:lnTo>
                    <a:pt x="445" y="13954"/>
                  </a:lnTo>
                  <a:lnTo>
                    <a:pt x="222" y="12915"/>
                  </a:lnTo>
                  <a:lnTo>
                    <a:pt x="0" y="11876"/>
                  </a:lnTo>
                  <a:lnTo>
                    <a:pt x="0" y="10762"/>
                  </a:lnTo>
                  <a:lnTo>
                    <a:pt x="0" y="10762"/>
                  </a:lnTo>
                  <a:lnTo>
                    <a:pt x="0" y="9723"/>
                  </a:lnTo>
                  <a:lnTo>
                    <a:pt x="222" y="8610"/>
                  </a:lnTo>
                  <a:lnTo>
                    <a:pt x="445" y="7571"/>
                  </a:lnTo>
                  <a:lnTo>
                    <a:pt x="816" y="6605"/>
                  </a:lnTo>
                  <a:lnTo>
                    <a:pt x="1261" y="5640"/>
                  </a:lnTo>
                  <a:lnTo>
                    <a:pt x="1781" y="4750"/>
                  </a:lnTo>
                  <a:lnTo>
                    <a:pt x="2449" y="3933"/>
                  </a:lnTo>
                  <a:lnTo>
                    <a:pt x="3117" y="3191"/>
                  </a:lnTo>
                  <a:lnTo>
                    <a:pt x="3933" y="2449"/>
                  </a:lnTo>
                  <a:lnTo>
                    <a:pt x="4676" y="1855"/>
                  </a:lnTo>
                  <a:lnTo>
                    <a:pt x="5566" y="1261"/>
                  </a:lnTo>
                  <a:lnTo>
                    <a:pt x="6605" y="890"/>
                  </a:lnTo>
                  <a:lnTo>
                    <a:pt x="7571" y="519"/>
                  </a:lnTo>
                  <a:lnTo>
                    <a:pt x="8536" y="222"/>
                  </a:lnTo>
                  <a:lnTo>
                    <a:pt x="9649" y="0"/>
                  </a:lnTo>
                  <a:lnTo>
                    <a:pt x="10688" y="0"/>
                  </a:lnTo>
                  <a:lnTo>
                    <a:pt x="10688" y="0"/>
                  </a:lnTo>
                  <a:lnTo>
                    <a:pt x="11801" y="0"/>
                  </a:lnTo>
                  <a:lnTo>
                    <a:pt x="12915" y="222"/>
                  </a:lnTo>
                  <a:lnTo>
                    <a:pt x="13954" y="519"/>
                  </a:lnTo>
                  <a:lnTo>
                    <a:pt x="14919" y="890"/>
                  </a:lnTo>
                  <a:lnTo>
                    <a:pt x="15810" y="1261"/>
                  </a:lnTo>
                  <a:lnTo>
                    <a:pt x="16849" y="1855"/>
                  </a:lnTo>
                  <a:lnTo>
                    <a:pt x="17591" y="2449"/>
                  </a:lnTo>
                  <a:lnTo>
                    <a:pt x="18333" y="3191"/>
                  </a:lnTo>
                  <a:lnTo>
                    <a:pt x="19076" y="3933"/>
                  </a:lnTo>
                  <a:lnTo>
                    <a:pt x="19669" y="4750"/>
                  </a:lnTo>
                  <a:lnTo>
                    <a:pt x="20263" y="5640"/>
                  </a:lnTo>
                  <a:lnTo>
                    <a:pt x="20709" y="6605"/>
                  </a:lnTo>
                  <a:lnTo>
                    <a:pt x="21006" y="7571"/>
                  </a:lnTo>
                  <a:lnTo>
                    <a:pt x="21303" y="8610"/>
                  </a:lnTo>
                  <a:lnTo>
                    <a:pt x="21525" y="9723"/>
                  </a:lnTo>
                  <a:lnTo>
                    <a:pt x="21600" y="10762"/>
                  </a:lnTo>
                  <a:lnTo>
                    <a:pt x="21600" y="10762"/>
                  </a:lnTo>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67" name="未知"/>
            <p:cNvSpPr>
              <a:spLocks/>
            </p:cNvSpPr>
            <p:nvPr/>
          </p:nvSpPr>
          <p:spPr bwMode="auto">
            <a:xfrm>
              <a:off x="227" y="225"/>
              <a:ext cx="428" cy="431"/>
            </a:xfrm>
            <a:custGeom>
              <a:avLst/>
              <a:gdLst>
                <a:gd name="T0" fmla="*/ 21600 w 21600"/>
                <a:gd name="T1" fmla="*/ 10800 h 21600"/>
                <a:gd name="T2" fmla="*/ 21371 w 21600"/>
                <a:gd name="T3" fmla="*/ 12959 h 21600"/>
                <a:gd name="T4" fmla="*/ 20799 w 21600"/>
                <a:gd name="T5" fmla="*/ 15119 h 21600"/>
                <a:gd name="T6" fmla="*/ 19771 w 21600"/>
                <a:gd name="T7" fmla="*/ 16825 h 21600"/>
                <a:gd name="T8" fmla="*/ 18399 w 21600"/>
                <a:gd name="T9" fmla="*/ 18416 h 21600"/>
                <a:gd name="T10" fmla="*/ 16799 w 21600"/>
                <a:gd name="T11" fmla="*/ 19780 h 21600"/>
                <a:gd name="T12" fmla="*/ 15085 w 21600"/>
                <a:gd name="T13" fmla="*/ 20804 h 21600"/>
                <a:gd name="T14" fmla="*/ 12913 w 21600"/>
                <a:gd name="T15" fmla="*/ 21372 h 21600"/>
                <a:gd name="T16" fmla="*/ 10742 w 21600"/>
                <a:gd name="T17" fmla="*/ 21600 h 21600"/>
                <a:gd name="T18" fmla="*/ 9714 w 21600"/>
                <a:gd name="T19" fmla="*/ 21600 h 21600"/>
                <a:gd name="T20" fmla="*/ 7542 w 21600"/>
                <a:gd name="T21" fmla="*/ 21145 h 21600"/>
                <a:gd name="T22" fmla="*/ 5599 w 21600"/>
                <a:gd name="T23" fmla="*/ 20349 h 21600"/>
                <a:gd name="T24" fmla="*/ 3999 w 21600"/>
                <a:gd name="T25" fmla="*/ 19098 h 21600"/>
                <a:gd name="T26" fmla="*/ 2399 w 21600"/>
                <a:gd name="T27" fmla="*/ 17620 h 21600"/>
                <a:gd name="T28" fmla="*/ 1371 w 21600"/>
                <a:gd name="T29" fmla="*/ 15915 h 21600"/>
                <a:gd name="T30" fmla="*/ 571 w 21600"/>
                <a:gd name="T31" fmla="*/ 13982 h 21600"/>
                <a:gd name="T32" fmla="*/ 0 w 21600"/>
                <a:gd name="T33" fmla="*/ 11936 h 21600"/>
                <a:gd name="T34" fmla="*/ 0 w 21600"/>
                <a:gd name="T35" fmla="*/ 10800 h 21600"/>
                <a:gd name="T36" fmla="*/ 228 w 21600"/>
                <a:gd name="T37" fmla="*/ 8639 h 21600"/>
                <a:gd name="T38" fmla="*/ 799 w 21600"/>
                <a:gd name="T39" fmla="*/ 6593 h 21600"/>
                <a:gd name="T40" fmla="*/ 1828 w 21600"/>
                <a:gd name="T41" fmla="*/ 4774 h 21600"/>
                <a:gd name="T42" fmla="*/ 3199 w 21600"/>
                <a:gd name="T43" fmla="*/ 3182 h 21600"/>
                <a:gd name="T44" fmla="*/ 4799 w 21600"/>
                <a:gd name="T45" fmla="*/ 1818 h 21600"/>
                <a:gd name="T46" fmla="*/ 6628 w 21600"/>
                <a:gd name="T47" fmla="*/ 795 h 21600"/>
                <a:gd name="T48" fmla="*/ 8571 w 21600"/>
                <a:gd name="T49" fmla="*/ 227 h 21600"/>
                <a:gd name="T50" fmla="*/ 10742 w 21600"/>
                <a:gd name="T51" fmla="*/ 0 h 21600"/>
                <a:gd name="T52" fmla="*/ 11999 w 21600"/>
                <a:gd name="T53" fmla="*/ 0 h 21600"/>
                <a:gd name="T54" fmla="*/ 14057 w 21600"/>
                <a:gd name="T55" fmla="*/ 568 h 21600"/>
                <a:gd name="T56" fmla="*/ 15885 w 21600"/>
                <a:gd name="T57" fmla="*/ 1364 h 21600"/>
                <a:gd name="T58" fmla="*/ 17599 w 21600"/>
                <a:gd name="T59" fmla="*/ 2387 h 21600"/>
                <a:gd name="T60" fmla="*/ 19199 w 21600"/>
                <a:gd name="T61" fmla="*/ 3978 h 21600"/>
                <a:gd name="T62" fmla="*/ 20342 w 21600"/>
                <a:gd name="T63" fmla="*/ 5570 h 21600"/>
                <a:gd name="T64" fmla="*/ 21142 w 21600"/>
                <a:gd name="T65" fmla="*/ 7616 h 21600"/>
                <a:gd name="T66" fmla="*/ 21600 w 21600"/>
                <a:gd name="T67" fmla="*/ 9662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600" y="11936"/>
                  </a:lnTo>
                  <a:lnTo>
                    <a:pt x="21371" y="12959"/>
                  </a:lnTo>
                  <a:lnTo>
                    <a:pt x="21142" y="13982"/>
                  </a:lnTo>
                  <a:lnTo>
                    <a:pt x="20799" y="15119"/>
                  </a:lnTo>
                  <a:lnTo>
                    <a:pt x="20342" y="15915"/>
                  </a:lnTo>
                  <a:lnTo>
                    <a:pt x="19771" y="16825"/>
                  </a:lnTo>
                  <a:lnTo>
                    <a:pt x="19199" y="17620"/>
                  </a:lnTo>
                  <a:lnTo>
                    <a:pt x="18399" y="18416"/>
                  </a:lnTo>
                  <a:lnTo>
                    <a:pt x="17599" y="19098"/>
                  </a:lnTo>
                  <a:lnTo>
                    <a:pt x="16799" y="19780"/>
                  </a:lnTo>
                  <a:lnTo>
                    <a:pt x="15885" y="20349"/>
                  </a:lnTo>
                  <a:lnTo>
                    <a:pt x="15085" y="20804"/>
                  </a:lnTo>
                  <a:lnTo>
                    <a:pt x="14057" y="21145"/>
                  </a:lnTo>
                  <a:lnTo>
                    <a:pt x="12913" y="21372"/>
                  </a:lnTo>
                  <a:lnTo>
                    <a:pt x="11999" y="21600"/>
                  </a:lnTo>
                  <a:lnTo>
                    <a:pt x="10742" y="21600"/>
                  </a:lnTo>
                  <a:lnTo>
                    <a:pt x="10742" y="21600"/>
                  </a:lnTo>
                  <a:lnTo>
                    <a:pt x="9714" y="21600"/>
                  </a:lnTo>
                  <a:lnTo>
                    <a:pt x="8571" y="21372"/>
                  </a:lnTo>
                  <a:lnTo>
                    <a:pt x="7542" y="21145"/>
                  </a:lnTo>
                  <a:lnTo>
                    <a:pt x="6628" y="20804"/>
                  </a:lnTo>
                  <a:lnTo>
                    <a:pt x="5599" y="20349"/>
                  </a:lnTo>
                  <a:lnTo>
                    <a:pt x="4799" y="19780"/>
                  </a:lnTo>
                  <a:lnTo>
                    <a:pt x="3999" y="19098"/>
                  </a:lnTo>
                  <a:lnTo>
                    <a:pt x="3199" y="18416"/>
                  </a:lnTo>
                  <a:lnTo>
                    <a:pt x="2399" y="17620"/>
                  </a:lnTo>
                  <a:lnTo>
                    <a:pt x="1828" y="16825"/>
                  </a:lnTo>
                  <a:lnTo>
                    <a:pt x="1371" y="15915"/>
                  </a:lnTo>
                  <a:lnTo>
                    <a:pt x="799" y="15119"/>
                  </a:lnTo>
                  <a:lnTo>
                    <a:pt x="571" y="13982"/>
                  </a:lnTo>
                  <a:lnTo>
                    <a:pt x="228" y="12959"/>
                  </a:lnTo>
                  <a:lnTo>
                    <a:pt x="0" y="11936"/>
                  </a:lnTo>
                  <a:lnTo>
                    <a:pt x="0" y="10800"/>
                  </a:lnTo>
                  <a:lnTo>
                    <a:pt x="0" y="10800"/>
                  </a:lnTo>
                  <a:lnTo>
                    <a:pt x="0" y="9662"/>
                  </a:lnTo>
                  <a:lnTo>
                    <a:pt x="228" y="8639"/>
                  </a:lnTo>
                  <a:lnTo>
                    <a:pt x="571" y="7616"/>
                  </a:lnTo>
                  <a:lnTo>
                    <a:pt x="799" y="6593"/>
                  </a:lnTo>
                  <a:lnTo>
                    <a:pt x="1371" y="5570"/>
                  </a:lnTo>
                  <a:lnTo>
                    <a:pt x="1828" y="4774"/>
                  </a:lnTo>
                  <a:lnTo>
                    <a:pt x="2399" y="3978"/>
                  </a:lnTo>
                  <a:lnTo>
                    <a:pt x="3199" y="3182"/>
                  </a:lnTo>
                  <a:lnTo>
                    <a:pt x="3999" y="2387"/>
                  </a:lnTo>
                  <a:lnTo>
                    <a:pt x="4799" y="1818"/>
                  </a:lnTo>
                  <a:lnTo>
                    <a:pt x="5599" y="1364"/>
                  </a:lnTo>
                  <a:lnTo>
                    <a:pt x="6628" y="795"/>
                  </a:lnTo>
                  <a:lnTo>
                    <a:pt x="7542" y="568"/>
                  </a:lnTo>
                  <a:lnTo>
                    <a:pt x="8571" y="227"/>
                  </a:lnTo>
                  <a:lnTo>
                    <a:pt x="9714" y="0"/>
                  </a:lnTo>
                  <a:lnTo>
                    <a:pt x="10742" y="0"/>
                  </a:lnTo>
                  <a:lnTo>
                    <a:pt x="10742" y="0"/>
                  </a:lnTo>
                  <a:lnTo>
                    <a:pt x="11999" y="0"/>
                  </a:lnTo>
                  <a:lnTo>
                    <a:pt x="12913" y="227"/>
                  </a:lnTo>
                  <a:lnTo>
                    <a:pt x="14057" y="568"/>
                  </a:lnTo>
                  <a:lnTo>
                    <a:pt x="15085" y="795"/>
                  </a:lnTo>
                  <a:lnTo>
                    <a:pt x="15885" y="1364"/>
                  </a:lnTo>
                  <a:lnTo>
                    <a:pt x="16799" y="1818"/>
                  </a:lnTo>
                  <a:lnTo>
                    <a:pt x="17599" y="2387"/>
                  </a:lnTo>
                  <a:lnTo>
                    <a:pt x="18399" y="3182"/>
                  </a:lnTo>
                  <a:lnTo>
                    <a:pt x="19199" y="3978"/>
                  </a:lnTo>
                  <a:lnTo>
                    <a:pt x="19771" y="4774"/>
                  </a:lnTo>
                  <a:lnTo>
                    <a:pt x="20342" y="5570"/>
                  </a:lnTo>
                  <a:lnTo>
                    <a:pt x="20799" y="6593"/>
                  </a:lnTo>
                  <a:lnTo>
                    <a:pt x="21142" y="7616"/>
                  </a:lnTo>
                  <a:lnTo>
                    <a:pt x="21371" y="8639"/>
                  </a:lnTo>
                  <a:lnTo>
                    <a:pt x="21600" y="9662"/>
                  </a:lnTo>
                  <a:lnTo>
                    <a:pt x="21600" y="10800"/>
                  </a:lnTo>
                  <a:lnTo>
                    <a:pt x="21600" y="10800"/>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grpSp>
      <p:grpSp>
        <p:nvGrpSpPr>
          <p:cNvPr id="2068" name="Group 20"/>
          <p:cNvGrpSpPr>
            <a:grpSpLocks/>
          </p:cNvGrpSpPr>
          <p:nvPr/>
        </p:nvGrpSpPr>
        <p:grpSpPr bwMode="auto">
          <a:xfrm>
            <a:off x="7543800" y="4033838"/>
            <a:ext cx="766763" cy="766762"/>
            <a:chOff x="0" y="0"/>
            <a:chExt cx="456" cy="456"/>
          </a:xfrm>
        </p:grpSpPr>
        <p:sp>
          <p:nvSpPr>
            <p:cNvPr id="2069" name="未知"/>
            <p:cNvSpPr>
              <a:spLocks/>
            </p:cNvSpPr>
            <p:nvPr/>
          </p:nvSpPr>
          <p:spPr bwMode="auto">
            <a:xfrm>
              <a:off x="0" y="0"/>
              <a:ext cx="456" cy="456"/>
            </a:xfrm>
            <a:custGeom>
              <a:avLst/>
              <a:gdLst>
                <a:gd name="T0" fmla="*/ 21600 w 21600"/>
                <a:gd name="T1" fmla="*/ 10745 h 21600"/>
                <a:gd name="T2" fmla="*/ 21384 w 21600"/>
                <a:gd name="T3" fmla="*/ 12895 h 21600"/>
                <a:gd name="T4" fmla="*/ 20632 w 21600"/>
                <a:gd name="T5" fmla="*/ 14937 h 21600"/>
                <a:gd name="T6" fmla="*/ 19665 w 21600"/>
                <a:gd name="T7" fmla="*/ 16763 h 21600"/>
                <a:gd name="T8" fmla="*/ 18483 w 21600"/>
                <a:gd name="T9" fmla="*/ 18375 h 21600"/>
                <a:gd name="T10" fmla="*/ 16871 w 21600"/>
                <a:gd name="T11" fmla="*/ 19665 h 21600"/>
                <a:gd name="T12" fmla="*/ 15044 w 21600"/>
                <a:gd name="T13" fmla="*/ 20632 h 21600"/>
                <a:gd name="T14" fmla="*/ 13002 w 21600"/>
                <a:gd name="T15" fmla="*/ 21384 h 21600"/>
                <a:gd name="T16" fmla="*/ 10745 w 21600"/>
                <a:gd name="T17" fmla="*/ 21600 h 21600"/>
                <a:gd name="T18" fmla="*/ 9671 w 21600"/>
                <a:gd name="T19" fmla="*/ 21492 h 21600"/>
                <a:gd name="T20" fmla="*/ 7629 w 21600"/>
                <a:gd name="T21" fmla="*/ 21062 h 21600"/>
                <a:gd name="T22" fmla="*/ 5587 w 21600"/>
                <a:gd name="T23" fmla="*/ 20202 h 21600"/>
                <a:gd name="T24" fmla="*/ 3868 w 21600"/>
                <a:gd name="T25" fmla="*/ 19128 h 21600"/>
                <a:gd name="T26" fmla="*/ 2471 w 21600"/>
                <a:gd name="T27" fmla="*/ 17623 h 21600"/>
                <a:gd name="T28" fmla="*/ 1289 w 21600"/>
                <a:gd name="T29" fmla="*/ 15904 h 21600"/>
                <a:gd name="T30" fmla="*/ 537 w 21600"/>
                <a:gd name="T31" fmla="*/ 13969 h 21600"/>
                <a:gd name="T32" fmla="*/ 0 w 21600"/>
                <a:gd name="T33" fmla="*/ 11820 h 21600"/>
                <a:gd name="T34" fmla="*/ 0 w 21600"/>
                <a:gd name="T35" fmla="*/ 10745 h 21600"/>
                <a:gd name="T36" fmla="*/ 214 w 21600"/>
                <a:gd name="T37" fmla="*/ 8596 h 21600"/>
                <a:gd name="T38" fmla="*/ 859 w 21600"/>
                <a:gd name="T39" fmla="*/ 6555 h 21600"/>
                <a:gd name="T40" fmla="*/ 1826 w 21600"/>
                <a:gd name="T41" fmla="*/ 4620 h 21600"/>
                <a:gd name="T42" fmla="*/ 3116 w 21600"/>
                <a:gd name="T43" fmla="*/ 3116 h 21600"/>
                <a:gd name="T44" fmla="*/ 4620 w 21600"/>
                <a:gd name="T45" fmla="*/ 1826 h 21600"/>
                <a:gd name="T46" fmla="*/ 6555 w 21600"/>
                <a:gd name="T47" fmla="*/ 752 h 21600"/>
                <a:gd name="T48" fmla="*/ 8596 w 21600"/>
                <a:gd name="T49" fmla="*/ 214 h 21600"/>
                <a:gd name="T50" fmla="*/ 10745 w 21600"/>
                <a:gd name="T51" fmla="*/ 0 h 21600"/>
                <a:gd name="T52" fmla="*/ 11820 w 21600"/>
                <a:gd name="T53" fmla="*/ 0 h 21600"/>
                <a:gd name="T54" fmla="*/ 13969 w 21600"/>
                <a:gd name="T55" fmla="*/ 429 h 21600"/>
                <a:gd name="T56" fmla="*/ 15904 w 21600"/>
                <a:gd name="T57" fmla="*/ 1289 h 21600"/>
                <a:gd name="T58" fmla="*/ 17623 w 21600"/>
                <a:gd name="T59" fmla="*/ 2364 h 21600"/>
                <a:gd name="T60" fmla="*/ 19128 w 21600"/>
                <a:gd name="T61" fmla="*/ 3868 h 21600"/>
                <a:gd name="T62" fmla="*/ 20310 w 21600"/>
                <a:gd name="T63" fmla="*/ 5587 h 21600"/>
                <a:gd name="T64" fmla="*/ 21062 w 21600"/>
                <a:gd name="T65" fmla="*/ 7522 h 21600"/>
                <a:gd name="T66" fmla="*/ 21492 w 21600"/>
                <a:gd name="T67" fmla="*/ 9564 h 21600"/>
                <a:gd name="T68" fmla="*/ 21600 w 21600"/>
                <a:gd name="T69" fmla="*/ 10745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745"/>
                  </a:moveTo>
                  <a:lnTo>
                    <a:pt x="21600" y="10745"/>
                  </a:lnTo>
                  <a:lnTo>
                    <a:pt x="21492" y="11820"/>
                  </a:lnTo>
                  <a:lnTo>
                    <a:pt x="21384" y="12895"/>
                  </a:lnTo>
                  <a:lnTo>
                    <a:pt x="21062" y="13969"/>
                  </a:lnTo>
                  <a:lnTo>
                    <a:pt x="20632" y="14937"/>
                  </a:lnTo>
                  <a:lnTo>
                    <a:pt x="20310" y="15904"/>
                  </a:lnTo>
                  <a:lnTo>
                    <a:pt x="19665" y="16763"/>
                  </a:lnTo>
                  <a:lnTo>
                    <a:pt x="19128" y="17623"/>
                  </a:lnTo>
                  <a:lnTo>
                    <a:pt x="18483" y="18375"/>
                  </a:lnTo>
                  <a:lnTo>
                    <a:pt x="17623" y="19128"/>
                  </a:lnTo>
                  <a:lnTo>
                    <a:pt x="16871" y="19665"/>
                  </a:lnTo>
                  <a:lnTo>
                    <a:pt x="15904" y="20202"/>
                  </a:lnTo>
                  <a:lnTo>
                    <a:pt x="15044" y="20632"/>
                  </a:lnTo>
                  <a:lnTo>
                    <a:pt x="13969" y="21062"/>
                  </a:lnTo>
                  <a:lnTo>
                    <a:pt x="13002" y="21384"/>
                  </a:lnTo>
                  <a:lnTo>
                    <a:pt x="11820" y="21492"/>
                  </a:lnTo>
                  <a:lnTo>
                    <a:pt x="10745" y="21600"/>
                  </a:lnTo>
                  <a:lnTo>
                    <a:pt x="10745" y="21600"/>
                  </a:lnTo>
                  <a:lnTo>
                    <a:pt x="9671" y="21492"/>
                  </a:lnTo>
                  <a:lnTo>
                    <a:pt x="8596" y="21384"/>
                  </a:lnTo>
                  <a:lnTo>
                    <a:pt x="7629" y="21062"/>
                  </a:lnTo>
                  <a:lnTo>
                    <a:pt x="6555" y="20632"/>
                  </a:lnTo>
                  <a:lnTo>
                    <a:pt x="5587" y="20202"/>
                  </a:lnTo>
                  <a:lnTo>
                    <a:pt x="4620" y="19665"/>
                  </a:lnTo>
                  <a:lnTo>
                    <a:pt x="3868" y="19128"/>
                  </a:lnTo>
                  <a:lnTo>
                    <a:pt x="3116" y="18375"/>
                  </a:lnTo>
                  <a:lnTo>
                    <a:pt x="2471" y="17623"/>
                  </a:lnTo>
                  <a:lnTo>
                    <a:pt x="1826" y="16763"/>
                  </a:lnTo>
                  <a:lnTo>
                    <a:pt x="1289" y="15904"/>
                  </a:lnTo>
                  <a:lnTo>
                    <a:pt x="859" y="14937"/>
                  </a:lnTo>
                  <a:lnTo>
                    <a:pt x="537" y="13969"/>
                  </a:lnTo>
                  <a:lnTo>
                    <a:pt x="214" y="12895"/>
                  </a:lnTo>
                  <a:lnTo>
                    <a:pt x="0" y="11820"/>
                  </a:lnTo>
                  <a:lnTo>
                    <a:pt x="0" y="10745"/>
                  </a:lnTo>
                  <a:lnTo>
                    <a:pt x="0" y="10745"/>
                  </a:lnTo>
                  <a:lnTo>
                    <a:pt x="0" y="9564"/>
                  </a:lnTo>
                  <a:lnTo>
                    <a:pt x="214" y="8596"/>
                  </a:lnTo>
                  <a:lnTo>
                    <a:pt x="537" y="7522"/>
                  </a:lnTo>
                  <a:lnTo>
                    <a:pt x="859" y="6555"/>
                  </a:lnTo>
                  <a:lnTo>
                    <a:pt x="1289" y="5587"/>
                  </a:lnTo>
                  <a:lnTo>
                    <a:pt x="1826" y="4620"/>
                  </a:lnTo>
                  <a:lnTo>
                    <a:pt x="2471" y="3868"/>
                  </a:lnTo>
                  <a:lnTo>
                    <a:pt x="3116" y="3116"/>
                  </a:lnTo>
                  <a:lnTo>
                    <a:pt x="3868" y="2364"/>
                  </a:lnTo>
                  <a:lnTo>
                    <a:pt x="4620" y="1826"/>
                  </a:lnTo>
                  <a:lnTo>
                    <a:pt x="5587" y="1289"/>
                  </a:lnTo>
                  <a:lnTo>
                    <a:pt x="6555" y="752"/>
                  </a:lnTo>
                  <a:lnTo>
                    <a:pt x="7629" y="429"/>
                  </a:lnTo>
                  <a:lnTo>
                    <a:pt x="8596" y="214"/>
                  </a:lnTo>
                  <a:lnTo>
                    <a:pt x="9671" y="0"/>
                  </a:lnTo>
                  <a:lnTo>
                    <a:pt x="10745" y="0"/>
                  </a:lnTo>
                  <a:lnTo>
                    <a:pt x="10745" y="0"/>
                  </a:lnTo>
                  <a:lnTo>
                    <a:pt x="11820" y="0"/>
                  </a:lnTo>
                  <a:lnTo>
                    <a:pt x="13002" y="214"/>
                  </a:lnTo>
                  <a:lnTo>
                    <a:pt x="13969" y="429"/>
                  </a:lnTo>
                  <a:lnTo>
                    <a:pt x="15044" y="752"/>
                  </a:lnTo>
                  <a:lnTo>
                    <a:pt x="15904" y="1289"/>
                  </a:lnTo>
                  <a:lnTo>
                    <a:pt x="16871" y="1826"/>
                  </a:lnTo>
                  <a:lnTo>
                    <a:pt x="17623" y="2364"/>
                  </a:lnTo>
                  <a:lnTo>
                    <a:pt x="18483" y="3116"/>
                  </a:lnTo>
                  <a:lnTo>
                    <a:pt x="19128" y="3868"/>
                  </a:lnTo>
                  <a:lnTo>
                    <a:pt x="19665" y="4620"/>
                  </a:lnTo>
                  <a:lnTo>
                    <a:pt x="20310" y="5587"/>
                  </a:lnTo>
                  <a:lnTo>
                    <a:pt x="20632" y="6555"/>
                  </a:lnTo>
                  <a:lnTo>
                    <a:pt x="21062" y="7522"/>
                  </a:lnTo>
                  <a:lnTo>
                    <a:pt x="21384" y="8596"/>
                  </a:lnTo>
                  <a:lnTo>
                    <a:pt x="21492" y="9564"/>
                  </a:lnTo>
                  <a:lnTo>
                    <a:pt x="21600" y="10745"/>
                  </a:lnTo>
                  <a:lnTo>
                    <a:pt x="21600" y="10745"/>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70" name="未知"/>
            <p:cNvSpPr>
              <a:spLocks/>
            </p:cNvSpPr>
            <p:nvPr/>
          </p:nvSpPr>
          <p:spPr bwMode="auto">
            <a:xfrm>
              <a:off x="55" y="57"/>
              <a:ext cx="342" cy="340"/>
            </a:xfrm>
            <a:custGeom>
              <a:avLst/>
              <a:gdLst>
                <a:gd name="T0" fmla="*/ 21600 w 21600"/>
                <a:gd name="T1" fmla="*/ 10655 h 21600"/>
                <a:gd name="T2" fmla="*/ 21313 w 21600"/>
                <a:gd name="T3" fmla="*/ 12815 h 21600"/>
                <a:gd name="T4" fmla="*/ 20598 w 21600"/>
                <a:gd name="T5" fmla="*/ 14831 h 21600"/>
                <a:gd name="T6" fmla="*/ 19740 w 21600"/>
                <a:gd name="T7" fmla="*/ 16703 h 21600"/>
                <a:gd name="T8" fmla="*/ 18309 w 21600"/>
                <a:gd name="T9" fmla="*/ 18287 h 21600"/>
                <a:gd name="T10" fmla="*/ 16736 w 21600"/>
                <a:gd name="T11" fmla="*/ 19583 h 21600"/>
                <a:gd name="T12" fmla="*/ 15019 w 21600"/>
                <a:gd name="T13" fmla="*/ 20591 h 21600"/>
                <a:gd name="T14" fmla="*/ 12874 w 21600"/>
                <a:gd name="T15" fmla="*/ 21311 h 21600"/>
                <a:gd name="T16" fmla="*/ 10728 w 21600"/>
                <a:gd name="T17" fmla="*/ 21600 h 21600"/>
                <a:gd name="T18" fmla="*/ 9583 w 21600"/>
                <a:gd name="T19" fmla="*/ 21600 h 21600"/>
                <a:gd name="T20" fmla="*/ 7581 w 21600"/>
                <a:gd name="T21" fmla="*/ 21023 h 21600"/>
                <a:gd name="T22" fmla="*/ 5721 w 21600"/>
                <a:gd name="T23" fmla="*/ 20159 h 21600"/>
                <a:gd name="T24" fmla="*/ 3719 w 21600"/>
                <a:gd name="T25" fmla="*/ 19007 h 21600"/>
                <a:gd name="T26" fmla="*/ 2431 w 21600"/>
                <a:gd name="T27" fmla="*/ 17567 h 21600"/>
                <a:gd name="T28" fmla="*/ 1287 w 21600"/>
                <a:gd name="T29" fmla="*/ 15839 h 21600"/>
                <a:gd name="T30" fmla="*/ 429 w 21600"/>
                <a:gd name="T31" fmla="*/ 13967 h 21600"/>
                <a:gd name="T32" fmla="*/ 0 w 21600"/>
                <a:gd name="T33" fmla="*/ 11807 h 21600"/>
                <a:gd name="T34" fmla="*/ 0 w 21600"/>
                <a:gd name="T35" fmla="*/ 10655 h 21600"/>
                <a:gd name="T36" fmla="*/ 143 w 21600"/>
                <a:gd name="T37" fmla="*/ 8495 h 21600"/>
                <a:gd name="T38" fmla="*/ 858 w 21600"/>
                <a:gd name="T39" fmla="*/ 6479 h 21600"/>
                <a:gd name="T40" fmla="*/ 1716 w 21600"/>
                <a:gd name="T41" fmla="*/ 4751 h 21600"/>
                <a:gd name="T42" fmla="*/ 3146 w 21600"/>
                <a:gd name="T43" fmla="*/ 3023 h 21600"/>
                <a:gd name="T44" fmla="*/ 4720 w 21600"/>
                <a:gd name="T45" fmla="*/ 1727 h 21600"/>
                <a:gd name="T46" fmla="*/ 6579 w 21600"/>
                <a:gd name="T47" fmla="*/ 719 h 21600"/>
                <a:gd name="T48" fmla="*/ 8582 w 21600"/>
                <a:gd name="T49" fmla="*/ 0 h 21600"/>
                <a:gd name="T50" fmla="*/ 10728 w 21600"/>
                <a:gd name="T51" fmla="*/ 0 h 21600"/>
                <a:gd name="T52" fmla="*/ 11872 w 21600"/>
                <a:gd name="T53" fmla="*/ 0 h 21600"/>
                <a:gd name="T54" fmla="*/ 13875 w 21600"/>
                <a:gd name="T55" fmla="*/ 287 h 21600"/>
                <a:gd name="T56" fmla="*/ 15877 w 21600"/>
                <a:gd name="T57" fmla="*/ 1295 h 21600"/>
                <a:gd name="T58" fmla="*/ 17737 w 21600"/>
                <a:gd name="T59" fmla="*/ 2447 h 21600"/>
                <a:gd name="T60" fmla="*/ 19024 w 21600"/>
                <a:gd name="T61" fmla="*/ 3743 h 21600"/>
                <a:gd name="T62" fmla="*/ 20169 w 21600"/>
                <a:gd name="T63" fmla="*/ 5471 h 21600"/>
                <a:gd name="T64" fmla="*/ 21027 w 21600"/>
                <a:gd name="T65" fmla="*/ 7487 h 21600"/>
                <a:gd name="T66" fmla="*/ 21600 w 21600"/>
                <a:gd name="T67" fmla="*/ 9647 h 21600"/>
                <a:gd name="T68" fmla="*/ 21600 w 21600"/>
                <a:gd name="T69" fmla="*/ 10655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655"/>
                  </a:moveTo>
                  <a:lnTo>
                    <a:pt x="21600" y="10655"/>
                  </a:lnTo>
                  <a:lnTo>
                    <a:pt x="21600" y="11807"/>
                  </a:lnTo>
                  <a:lnTo>
                    <a:pt x="21313" y="12815"/>
                  </a:lnTo>
                  <a:lnTo>
                    <a:pt x="21027" y="13967"/>
                  </a:lnTo>
                  <a:lnTo>
                    <a:pt x="20598" y="14831"/>
                  </a:lnTo>
                  <a:lnTo>
                    <a:pt x="20169" y="15839"/>
                  </a:lnTo>
                  <a:lnTo>
                    <a:pt x="19740" y="16703"/>
                  </a:lnTo>
                  <a:lnTo>
                    <a:pt x="19024" y="17567"/>
                  </a:lnTo>
                  <a:lnTo>
                    <a:pt x="18309" y="18287"/>
                  </a:lnTo>
                  <a:lnTo>
                    <a:pt x="17737" y="19007"/>
                  </a:lnTo>
                  <a:lnTo>
                    <a:pt x="16736" y="19583"/>
                  </a:lnTo>
                  <a:lnTo>
                    <a:pt x="15877" y="20159"/>
                  </a:lnTo>
                  <a:lnTo>
                    <a:pt x="15019" y="20591"/>
                  </a:lnTo>
                  <a:lnTo>
                    <a:pt x="13875" y="21023"/>
                  </a:lnTo>
                  <a:lnTo>
                    <a:pt x="12874" y="21311"/>
                  </a:lnTo>
                  <a:lnTo>
                    <a:pt x="11872" y="21600"/>
                  </a:lnTo>
                  <a:lnTo>
                    <a:pt x="10728" y="21600"/>
                  </a:lnTo>
                  <a:lnTo>
                    <a:pt x="10728" y="21600"/>
                  </a:lnTo>
                  <a:lnTo>
                    <a:pt x="9583" y="21600"/>
                  </a:lnTo>
                  <a:lnTo>
                    <a:pt x="8582" y="21311"/>
                  </a:lnTo>
                  <a:lnTo>
                    <a:pt x="7581" y="21023"/>
                  </a:lnTo>
                  <a:lnTo>
                    <a:pt x="6579" y="20591"/>
                  </a:lnTo>
                  <a:lnTo>
                    <a:pt x="5721" y="20159"/>
                  </a:lnTo>
                  <a:lnTo>
                    <a:pt x="4720" y="19583"/>
                  </a:lnTo>
                  <a:lnTo>
                    <a:pt x="3719" y="19007"/>
                  </a:lnTo>
                  <a:lnTo>
                    <a:pt x="3146" y="18287"/>
                  </a:lnTo>
                  <a:lnTo>
                    <a:pt x="2431" y="17567"/>
                  </a:lnTo>
                  <a:lnTo>
                    <a:pt x="1716" y="16703"/>
                  </a:lnTo>
                  <a:lnTo>
                    <a:pt x="1287" y="15839"/>
                  </a:lnTo>
                  <a:lnTo>
                    <a:pt x="858" y="14831"/>
                  </a:lnTo>
                  <a:lnTo>
                    <a:pt x="429" y="13967"/>
                  </a:lnTo>
                  <a:lnTo>
                    <a:pt x="143" y="12815"/>
                  </a:lnTo>
                  <a:lnTo>
                    <a:pt x="0" y="11807"/>
                  </a:lnTo>
                  <a:lnTo>
                    <a:pt x="0" y="10655"/>
                  </a:lnTo>
                  <a:lnTo>
                    <a:pt x="0" y="10655"/>
                  </a:lnTo>
                  <a:lnTo>
                    <a:pt x="0" y="9647"/>
                  </a:lnTo>
                  <a:lnTo>
                    <a:pt x="143" y="8495"/>
                  </a:lnTo>
                  <a:lnTo>
                    <a:pt x="429" y="7487"/>
                  </a:lnTo>
                  <a:lnTo>
                    <a:pt x="858" y="6479"/>
                  </a:lnTo>
                  <a:lnTo>
                    <a:pt x="1287" y="5471"/>
                  </a:lnTo>
                  <a:lnTo>
                    <a:pt x="1716" y="4751"/>
                  </a:lnTo>
                  <a:lnTo>
                    <a:pt x="2431" y="3743"/>
                  </a:lnTo>
                  <a:lnTo>
                    <a:pt x="3146" y="3023"/>
                  </a:lnTo>
                  <a:lnTo>
                    <a:pt x="3719" y="2447"/>
                  </a:lnTo>
                  <a:lnTo>
                    <a:pt x="4720" y="1727"/>
                  </a:lnTo>
                  <a:lnTo>
                    <a:pt x="5721" y="1295"/>
                  </a:lnTo>
                  <a:lnTo>
                    <a:pt x="6579" y="719"/>
                  </a:lnTo>
                  <a:lnTo>
                    <a:pt x="7581" y="287"/>
                  </a:lnTo>
                  <a:lnTo>
                    <a:pt x="8582" y="0"/>
                  </a:lnTo>
                  <a:lnTo>
                    <a:pt x="9583" y="0"/>
                  </a:lnTo>
                  <a:lnTo>
                    <a:pt x="10728" y="0"/>
                  </a:lnTo>
                  <a:lnTo>
                    <a:pt x="10728" y="0"/>
                  </a:lnTo>
                  <a:lnTo>
                    <a:pt x="11872" y="0"/>
                  </a:lnTo>
                  <a:lnTo>
                    <a:pt x="12874" y="0"/>
                  </a:lnTo>
                  <a:lnTo>
                    <a:pt x="13875" y="287"/>
                  </a:lnTo>
                  <a:lnTo>
                    <a:pt x="15019" y="719"/>
                  </a:lnTo>
                  <a:lnTo>
                    <a:pt x="15877" y="1295"/>
                  </a:lnTo>
                  <a:lnTo>
                    <a:pt x="16736" y="1727"/>
                  </a:lnTo>
                  <a:lnTo>
                    <a:pt x="17737" y="2447"/>
                  </a:lnTo>
                  <a:lnTo>
                    <a:pt x="18309" y="3023"/>
                  </a:lnTo>
                  <a:lnTo>
                    <a:pt x="19024" y="3743"/>
                  </a:lnTo>
                  <a:lnTo>
                    <a:pt x="19740" y="4751"/>
                  </a:lnTo>
                  <a:lnTo>
                    <a:pt x="20169" y="5471"/>
                  </a:lnTo>
                  <a:lnTo>
                    <a:pt x="20598" y="6479"/>
                  </a:lnTo>
                  <a:lnTo>
                    <a:pt x="21027" y="7487"/>
                  </a:lnTo>
                  <a:lnTo>
                    <a:pt x="21313" y="8495"/>
                  </a:lnTo>
                  <a:lnTo>
                    <a:pt x="21600" y="9647"/>
                  </a:lnTo>
                  <a:lnTo>
                    <a:pt x="21600" y="10655"/>
                  </a:lnTo>
                  <a:lnTo>
                    <a:pt x="21600" y="10655"/>
                  </a:lnTo>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2071" name="未知"/>
            <p:cNvSpPr>
              <a:spLocks/>
            </p:cNvSpPr>
            <p:nvPr/>
          </p:nvSpPr>
          <p:spPr bwMode="auto">
            <a:xfrm>
              <a:off x="116" y="118"/>
              <a:ext cx="222" cy="223"/>
            </a:xfrm>
            <a:custGeom>
              <a:avLst/>
              <a:gdLst>
                <a:gd name="T0" fmla="*/ 21600 w 21600"/>
                <a:gd name="T1" fmla="*/ 10800 h 21600"/>
                <a:gd name="T2" fmla="*/ 21379 w 21600"/>
                <a:gd name="T3" fmla="*/ 13003 h 21600"/>
                <a:gd name="T4" fmla="*/ 20718 w 21600"/>
                <a:gd name="T5" fmla="*/ 14987 h 21600"/>
                <a:gd name="T6" fmla="*/ 19616 w 21600"/>
                <a:gd name="T7" fmla="*/ 16971 h 21600"/>
                <a:gd name="T8" fmla="*/ 18293 w 21600"/>
                <a:gd name="T9" fmla="*/ 18293 h 21600"/>
                <a:gd name="T10" fmla="*/ 16750 w 21600"/>
                <a:gd name="T11" fmla="*/ 19836 h 21600"/>
                <a:gd name="T12" fmla="*/ 14987 w 21600"/>
                <a:gd name="T13" fmla="*/ 20938 h 21600"/>
                <a:gd name="T14" fmla="*/ 12783 w 21600"/>
                <a:gd name="T15" fmla="*/ 21379 h 21600"/>
                <a:gd name="T16" fmla="*/ 10800 w 21600"/>
                <a:gd name="T17" fmla="*/ 21600 h 21600"/>
                <a:gd name="T18" fmla="*/ 9477 w 21600"/>
                <a:gd name="T19" fmla="*/ 21600 h 21600"/>
                <a:gd name="T20" fmla="*/ 7493 w 21600"/>
                <a:gd name="T21" fmla="*/ 21379 h 21600"/>
                <a:gd name="T22" fmla="*/ 5510 w 21600"/>
                <a:gd name="T23" fmla="*/ 20277 h 21600"/>
                <a:gd name="T24" fmla="*/ 3746 w 21600"/>
                <a:gd name="T25" fmla="*/ 19175 h 21600"/>
                <a:gd name="T26" fmla="*/ 2203 w 21600"/>
                <a:gd name="T27" fmla="*/ 17852 h 21600"/>
                <a:gd name="T28" fmla="*/ 1101 w 21600"/>
                <a:gd name="T29" fmla="*/ 16089 h 21600"/>
                <a:gd name="T30" fmla="*/ 440 w 21600"/>
                <a:gd name="T31" fmla="*/ 14106 h 21600"/>
                <a:gd name="T32" fmla="*/ 0 w 21600"/>
                <a:gd name="T33" fmla="*/ 11901 h 21600"/>
                <a:gd name="T34" fmla="*/ 0 w 21600"/>
                <a:gd name="T35" fmla="*/ 10800 h 21600"/>
                <a:gd name="T36" fmla="*/ 220 w 21600"/>
                <a:gd name="T37" fmla="*/ 8595 h 21600"/>
                <a:gd name="T38" fmla="*/ 661 w 21600"/>
                <a:gd name="T39" fmla="*/ 6612 h 21600"/>
                <a:gd name="T40" fmla="*/ 1542 w 21600"/>
                <a:gd name="T41" fmla="*/ 4848 h 21600"/>
                <a:gd name="T42" fmla="*/ 3085 w 21600"/>
                <a:gd name="T43" fmla="*/ 3306 h 21600"/>
                <a:gd name="T44" fmla="*/ 4628 w 21600"/>
                <a:gd name="T45" fmla="*/ 1762 h 21600"/>
                <a:gd name="T46" fmla="*/ 6391 w 21600"/>
                <a:gd name="T47" fmla="*/ 881 h 21600"/>
                <a:gd name="T48" fmla="*/ 8375 w 21600"/>
                <a:gd name="T49" fmla="*/ 220 h 21600"/>
                <a:gd name="T50" fmla="*/ 10800 w 21600"/>
                <a:gd name="T51" fmla="*/ 0 h 21600"/>
                <a:gd name="T52" fmla="*/ 11681 w 21600"/>
                <a:gd name="T53" fmla="*/ 0 h 21600"/>
                <a:gd name="T54" fmla="*/ 13885 w 21600"/>
                <a:gd name="T55" fmla="*/ 440 h 21600"/>
                <a:gd name="T56" fmla="*/ 15869 w 21600"/>
                <a:gd name="T57" fmla="*/ 1322 h 21600"/>
                <a:gd name="T58" fmla="*/ 17632 w 21600"/>
                <a:gd name="T59" fmla="*/ 2424 h 21600"/>
                <a:gd name="T60" fmla="*/ 18955 w 21600"/>
                <a:gd name="T61" fmla="*/ 3746 h 21600"/>
                <a:gd name="T62" fmla="*/ 20056 w 21600"/>
                <a:gd name="T63" fmla="*/ 5730 h 21600"/>
                <a:gd name="T64" fmla="*/ 21159 w 21600"/>
                <a:gd name="T65" fmla="*/ 7493 h 21600"/>
                <a:gd name="T66" fmla="*/ 21600 w 21600"/>
                <a:gd name="T67" fmla="*/ 9697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600" y="11901"/>
                  </a:lnTo>
                  <a:lnTo>
                    <a:pt x="21379" y="13003"/>
                  </a:lnTo>
                  <a:lnTo>
                    <a:pt x="21159" y="14106"/>
                  </a:lnTo>
                  <a:lnTo>
                    <a:pt x="20718" y="14987"/>
                  </a:lnTo>
                  <a:lnTo>
                    <a:pt x="20056" y="16089"/>
                  </a:lnTo>
                  <a:lnTo>
                    <a:pt x="19616" y="16971"/>
                  </a:lnTo>
                  <a:lnTo>
                    <a:pt x="18955" y="17852"/>
                  </a:lnTo>
                  <a:lnTo>
                    <a:pt x="18293" y="18293"/>
                  </a:lnTo>
                  <a:lnTo>
                    <a:pt x="17632" y="19175"/>
                  </a:lnTo>
                  <a:lnTo>
                    <a:pt x="16750" y="19836"/>
                  </a:lnTo>
                  <a:lnTo>
                    <a:pt x="15869" y="20277"/>
                  </a:lnTo>
                  <a:lnTo>
                    <a:pt x="14987" y="20938"/>
                  </a:lnTo>
                  <a:lnTo>
                    <a:pt x="13885" y="21379"/>
                  </a:lnTo>
                  <a:lnTo>
                    <a:pt x="12783" y="21379"/>
                  </a:lnTo>
                  <a:lnTo>
                    <a:pt x="11681" y="21600"/>
                  </a:lnTo>
                  <a:lnTo>
                    <a:pt x="10800" y="21600"/>
                  </a:lnTo>
                  <a:lnTo>
                    <a:pt x="10800" y="21600"/>
                  </a:lnTo>
                  <a:lnTo>
                    <a:pt x="9477" y="21600"/>
                  </a:lnTo>
                  <a:lnTo>
                    <a:pt x="8375" y="21379"/>
                  </a:lnTo>
                  <a:lnTo>
                    <a:pt x="7493" y="21379"/>
                  </a:lnTo>
                  <a:lnTo>
                    <a:pt x="6391" y="20938"/>
                  </a:lnTo>
                  <a:lnTo>
                    <a:pt x="5510" y="20277"/>
                  </a:lnTo>
                  <a:lnTo>
                    <a:pt x="4628" y="19836"/>
                  </a:lnTo>
                  <a:lnTo>
                    <a:pt x="3746" y="19175"/>
                  </a:lnTo>
                  <a:lnTo>
                    <a:pt x="3085" y="18293"/>
                  </a:lnTo>
                  <a:lnTo>
                    <a:pt x="2203" y="17852"/>
                  </a:lnTo>
                  <a:lnTo>
                    <a:pt x="1542" y="16971"/>
                  </a:lnTo>
                  <a:lnTo>
                    <a:pt x="1101" y="16089"/>
                  </a:lnTo>
                  <a:lnTo>
                    <a:pt x="661" y="14987"/>
                  </a:lnTo>
                  <a:lnTo>
                    <a:pt x="440" y="14106"/>
                  </a:lnTo>
                  <a:lnTo>
                    <a:pt x="220" y="13003"/>
                  </a:lnTo>
                  <a:lnTo>
                    <a:pt x="0" y="11901"/>
                  </a:lnTo>
                  <a:lnTo>
                    <a:pt x="0" y="10800"/>
                  </a:lnTo>
                  <a:lnTo>
                    <a:pt x="0" y="10800"/>
                  </a:lnTo>
                  <a:lnTo>
                    <a:pt x="0" y="9697"/>
                  </a:lnTo>
                  <a:lnTo>
                    <a:pt x="220" y="8595"/>
                  </a:lnTo>
                  <a:lnTo>
                    <a:pt x="440" y="7493"/>
                  </a:lnTo>
                  <a:lnTo>
                    <a:pt x="661" y="6612"/>
                  </a:lnTo>
                  <a:lnTo>
                    <a:pt x="1101" y="5730"/>
                  </a:lnTo>
                  <a:lnTo>
                    <a:pt x="1542" y="4848"/>
                  </a:lnTo>
                  <a:lnTo>
                    <a:pt x="2203" y="3746"/>
                  </a:lnTo>
                  <a:lnTo>
                    <a:pt x="3085" y="3306"/>
                  </a:lnTo>
                  <a:lnTo>
                    <a:pt x="3746" y="2424"/>
                  </a:lnTo>
                  <a:lnTo>
                    <a:pt x="4628" y="1762"/>
                  </a:lnTo>
                  <a:lnTo>
                    <a:pt x="5510" y="1322"/>
                  </a:lnTo>
                  <a:lnTo>
                    <a:pt x="6391" y="881"/>
                  </a:lnTo>
                  <a:lnTo>
                    <a:pt x="7493" y="440"/>
                  </a:lnTo>
                  <a:lnTo>
                    <a:pt x="8375" y="220"/>
                  </a:lnTo>
                  <a:lnTo>
                    <a:pt x="9477" y="0"/>
                  </a:lnTo>
                  <a:lnTo>
                    <a:pt x="10800" y="0"/>
                  </a:lnTo>
                  <a:lnTo>
                    <a:pt x="10800" y="0"/>
                  </a:lnTo>
                  <a:lnTo>
                    <a:pt x="11681" y="0"/>
                  </a:lnTo>
                  <a:lnTo>
                    <a:pt x="12783" y="220"/>
                  </a:lnTo>
                  <a:lnTo>
                    <a:pt x="13885" y="440"/>
                  </a:lnTo>
                  <a:lnTo>
                    <a:pt x="14987" y="881"/>
                  </a:lnTo>
                  <a:lnTo>
                    <a:pt x="15869" y="1322"/>
                  </a:lnTo>
                  <a:lnTo>
                    <a:pt x="16750" y="1762"/>
                  </a:lnTo>
                  <a:lnTo>
                    <a:pt x="17632" y="2424"/>
                  </a:lnTo>
                  <a:lnTo>
                    <a:pt x="18293" y="3306"/>
                  </a:lnTo>
                  <a:lnTo>
                    <a:pt x="18955" y="3746"/>
                  </a:lnTo>
                  <a:lnTo>
                    <a:pt x="19616" y="4848"/>
                  </a:lnTo>
                  <a:lnTo>
                    <a:pt x="20056" y="5730"/>
                  </a:lnTo>
                  <a:lnTo>
                    <a:pt x="20718" y="6612"/>
                  </a:lnTo>
                  <a:lnTo>
                    <a:pt x="21159" y="7493"/>
                  </a:lnTo>
                  <a:lnTo>
                    <a:pt x="21379" y="8595"/>
                  </a:lnTo>
                  <a:lnTo>
                    <a:pt x="21600" y="9697"/>
                  </a:lnTo>
                  <a:lnTo>
                    <a:pt x="21600" y="10800"/>
                  </a:lnTo>
                  <a:lnTo>
                    <a:pt x="21600" y="10800"/>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grpSp>
      <p:sp>
        <p:nvSpPr>
          <p:cNvPr id="2072" name="Rectangle 24"/>
          <p:cNvSpPr>
            <a:spLocks noChangeArrowheads="1"/>
          </p:cNvSpPr>
          <p:nvPr>
            <p:ph type="ctrTitle"/>
          </p:nvPr>
        </p:nvSpPr>
        <p:spPr>
          <a:xfrm>
            <a:off x="685800" y="2130425"/>
            <a:ext cx="7772400" cy="1470025"/>
          </a:xfrm>
        </p:spPr>
        <p:txBody>
          <a:bodyPr/>
          <a:lstStyle>
            <a:lvl1pPr>
              <a:defRPr/>
            </a:lvl1pPr>
          </a:lstStyle>
          <a:p>
            <a:pPr lvl="0"/>
            <a:r>
              <a:rPr lang="zh-CN" noProof="0" smtClean="0"/>
              <a:t>单击此处编辑母版标题样式</a:t>
            </a:r>
          </a:p>
        </p:txBody>
      </p:sp>
      <p:sp>
        <p:nvSpPr>
          <p:cNvPr id="2073" name="Rectangle 25"/>
          <p:cNvSpPr>
            <a:spLocks noChangeArrowheads="1"/>
          </p:cNvSpPr>
          <p:nvPr>
            <p:ph type="dt" sz="half" idx="2"/>
          </p:nvPr>
        </p:nvSpPr>
        <p:spPr/>
        <p:txBody>
          <a:bodyPr/>
          <a:lstStyle>
            <a:lvl1pPr>
              <a:defRPr/>
            </a:lvl1pPr>
          </a:lstStyle>
          <a:p>
            <a:endParaRPr lang="zh-CN" altLang="zh-CN">
              <a:solidFill>
                <a:srgbClr val="000000"/>
              </a:solidFill>
            </a:endParaRPr>
          </a:p>
        </p:txBody>
      </p:sp>
      <p:sp>
        <p:nvSpPr>
          <p:cNvPr id="2074" name="Rectangle 26"/>
          <p:cNvSpPr>
            <a:spLocks noChangeArrowheads="1"/>
          </p:cNvSpPr>
          <p:nvPr>
            <p:ph type="ftr" sz="quarter" idx="3"/>
          </p:nvPr>
        </p:nvSpPr>
        <p:spPr/>
        <p:txBody>
          <a:bodyPr/>
          <a:lstStyle>
            <a:lvl1pPr>
              <a:defRPr/>
            </a:lvl1pPr>
          </a:lstStyle>
          <a:p>
            <a:endParaRPr lang="zh-CN" altLang="zh-CN">
              <a:solidFill>
                <a:srgbClr val="000000"/>
              </a:solidFill>
            </a:endParaRPr>
          </a:p>
        </p:txBody>
      </p:sp>
      <p:sp>
        <p:nvSpPr>
          <p:cNvPr id="2075" name="Rectangle 27"/>
          <p:cNvSpPr>
            <a:spLocks noChangeArrowheads="1"/>
          </p:cNvSpPr>
          <p:nvPr>
            <p:ph type="sldNum" sz="quarter" idx="4"/>
          </p:nvPr>
        </p:nvSpPr>
        <p:spPr/>
        <p:txBody>
          <a:bodyPr/>
          <a:lstStyle>
            <a:lvl1pPr>
              <a:defRPr/>
            </a:lvl1pPr>
          </a:lstStyle>
          <a:p>
            <a:fld id="{C9349B64-C3A4-4510-9A0D-3945383EA628}" type="slidenum">
              <a:rPr lang="zh-CN" altLang="zh-CN">
                <a:solidFill>
                  <a:srgbClr val="000000"/>
                </a:solidFill>
              </a:rPr>
              <a:pPr/>
              <a:t>‹#›</a:t>
            </a:fld>
            <a:endParaRPr lang="zh-CN" altLang="zh-CN">
              <a:solidFill>
                <a:srgbClr val="000000"/>
              </a:solidFill>
            </a:endParaRPr>
          </a:p>
        </p:txBody>
      </p:sp>
      <p:sp>
        <p:nvSpPr>
          <p:cNvPr id="2076" name="Rectangle 28"/>
          <p:cNvSpPr>
            <a:spLocks noChangeArrowheads="1"/>
          </p:cNvSpPr>
          <p:nvPr>
            <p:ph type="subTitle" sz="quarter" idx="1"/>
          </p:nvPr>
        </p:nvSpPr>
        <p:spPr>
          <a:xfrm>
            <a:off x="1371600" y="3886200"/>
            <a:ext cx="6400800" cy="1752600"/>
          </a:xfrm>
        </p:spPr>
        <p:txBody>
          <a:bodyPr/>
          <a:lstStyle>
            <a:lvl1pPr marL="0" indent="0" algn="ctr">
              <a:buFont typeface="Arial" pitchFamily="34" charset="0"/>
              <a:buNone/>
              <a:defRPr/>
            </a:lvl1pPr>
          </a:lstStyle>
          <a:p>
            <a:pPr lvl="0"/>
            <a:r>
              <a:rPr lang="zh-CN" noProof="0" smtClean="0"/>
              <a:t>单击此处编辑母版副标题样式</a:t>
            </a:r>
          </a:p>
        </p:txBody>
      </p:sp>
    </p:spTree>
    <p:extLst>
      <p:ext uri="{BB962C8B-B14F-4D97-AF65-F5344CB8AC3E}">
        <p14:creationId xmlns:p14="http://schemas.microsoft.com/office/powerpoint/2010/main" val="23714943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84AE5F34-0FAB-4803-BEB2-125B415D46FB}"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val="1107657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zh-CN"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4B95DA30-7B39-47B0-B0A8-EAA0E9FE1291}"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val="27042920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246188" y="1600200"/>
            <a:ext cx="36433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041900" y="1600200"/>
            <a:ext cx="36449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zh-CN"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DE1A4990-6B42-4530-B387-D14FD09F8744}"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val="8293887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zh-CN"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zh-CN"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3A19B94F-6C76-4C69-B9F2-575B84DC4797}"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val="41235282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zh-CN"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zh-CN"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4709DF20-3DC3-4098-A8E1-13B0A2D4CABF}"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val="35508719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zh-CN"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zh-CN"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3CD5C28D-04AF-4A69-A5E9-90BD87905E7A}"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val="23677962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84AE5F34-0FAB-4803-BEB2-125B415D46FB}"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val="31651804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6FB7C960-6F56-4F47-8295-CA6445C23978}"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val="304959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5E52942-031B-49A1-8523-B7FDAE6EA186}"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val="8283381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8B071172-6A77-4CAC-885D-BFE480CD4E3A}"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val="32793036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48488" y="274638"/>
            <a:ext cx="1900237"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246188" y="274638"/>
            <a:ext cx="55499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9B5C18CE-87B1-4CC1-864B-335EB4A5F66F}"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val="24080992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1260475" y="274638"/>
            <a:ext cx="758825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1246188" y="1600200"/>
            <a:ext cx="3643312"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5041900" y="1600200"/>
            <a:ext cx="3644900" cy="4525963"/>
          </a:xfrm>
        </p:spPr>
        <p:txBody>
          <a:bodyPr/>
          <a:lstStyle/>
          <a:p>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zh-CN" altLang="zh-CN">
              <a:solidFill>
                <a:srgbClr val="000000"/>
              </a:solidFill>
            </a:endParaRPr>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zh-CN" altLang="zh-CN">
              <a:solidFill>
                <a:srgbClr val="000000"/>
              </a:solidFill>
            </a:endParaRPr>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DA1E0344-2C2A-4B1A-A4BD-8743C84217B1}"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val="21527922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zh-CN"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4B95DA30-7B39-47B0-B0A8-EAA0E9FE1291}"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val="871874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246188" y="1600200"/>
            <a:ext cx="36433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041900" y="1600200"/>
            <a:ext cx="36449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zh-CN"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DE1A4990-6B42-4530-B387-D14FD09F8744}"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val="3011806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zh-CN"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zh-CN"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3A19B94F-6C76-4C69-B9F2-575B84DC4797}"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val="1188320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zh-CN"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zh-CN"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4709DF20-3DC3-4098-A8E1-13B0A2D4CABF}"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val="19709255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zh-CN"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zh-CN"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3CD5C28D-04AF-4A69-A5E9-90BD87905E7A}"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val="8829519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6FB7C960-6F56-4F47-8295-CA6445C23978}"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val="31418946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5E52942-031B-49A1-8523-B7FDAE6EA186}"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val="1821693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481013" y="5308600"/>
            <a:ext cx="1076325" cy="1081088"/>
            <a:chOff x="0" y="0"/>
            <a:chExt cx="641" cy="644"/>
          </a:xfrm>
        </p:grpSpPr>
        <p:sp>
          <p:nvSpPr>
            <p:cNvPr id="1027" name="未知"/>
            <p:cNvSpPr>
              <a:spLocks/>
            </p:cNvSpPr>
            <p:nvPr/>
          </p:nvSpPr>
          <p:spPr bwMode="auto">
            <a:xfrm>
              <a:off x="0" y="0"/>
              <a:ext cx="641" cy="644"/>
            </a:xfrm>
            <a:custGeom>
              <a:avLst/>
              <a:gdLst>
                <a:gd name="T0" fmla="*/ 21600 w 21600"/>
                <a:gd name="T1" fmla="*/ 10800 h 21600"/>
                <a:gd name="T2" fmla="*/ 21370 w 21600"/>
                <a:gd name="T3" fmla="*/ 12929 h 21600"/>
                <a:gd name="T4" fmla="*/ 20684 w 21600"/>
                <a:gd name="T5" fmla="*/ 14982 h 21600"/>
                <a:gd name="T6" fmla="*/ 19691 w 21600"/>
                <a:gd name="T7" fmla="*/ 16732 h 21600"/>
                <a:gd name="T8" fmla="*/ 18394 w 21600"/>
                <a:gd name="T9" fmla="*/ 18405 h 21600"/>
                <a:gd name="T10" fmla="*/ 16715 w 21600"/>
                <a:gd name="T11" fmla="*/ 19698 h 21600"/>
                <a:gd name="T12" fmla="*/ 15035 w 21600"/>
                <a:gd name="T13" fmla="*/ 20687 h 21600"/>
                <a:gd name="T14" fmla="*/ 12898 w 21600"/>
                <a:gd name="T15" fmla="*/ 21371 h 21600"/>
                <a:gd name="T16" fmla="*/ 10761 w 21600"/>
                <a:gd name="T17" fmla="*/ 21600 h 21600"/>
                <a:gd name="T18" fmla="*/ 9616 w 21600"/>
                <a:gd name="T19" fmla="*/ 21523 h 21600"/>
                <a:gd name="T20" fmla="*/ 7556 w 21600"/>
                <a:gd name="T21" fmla="*/ 21067 h 21600"/>
                <a:gd name="T22" fmla="*/ 5571 w 21600"/>
                <a:gd name="T23" fmla="*/ 20307 h 21600"/>
                <a:gd name="T24" fmla="*/ 3892 w 21600"/>
                <a:gd name="T25" fmla="*/ 19089 h 21600"/>
                <a:gd name="T26" fmla="*/ 2442 w 21600"/>
                <a:gd name="T27" fmla="*/ 17644 h 21600"/>
                <a:gd name="T28" fmla="*/ 1297 w 21600"/>
                <a:gd name="T29" fmla="*/ 15895 h 21600"/>
                <a:gd name="T30" fmla="*/ 457 w 21600"/>
                <a:gd name="T31" fmla="*/ 13918 h 21600"/>
                <a:gd name="T32" fmla="*/ 0 w 21600"/>
                <a:gd name="T33" fmla="*/ 11864 h 21600"/>
                <a:gd name="T34" fmla="*/ 0 w 21600"/>
                <a:gd name="T35" fmla="*/ 10800 h 21600"/>
                <a:gd name="T36" fmla="*/ 152 w 21600"/>
                <a:gd name="T37" fmla="*/ 8518 h 21600"/>
                <a:gd name="T38" fmla="*/ 839 w 21600"/>
                <a:gd name="T39" fmla="*/ 6540 h 21600"/>
                <a:gd name="T40" fmla="*/ 1755 w 21600"/>
                <a:gd name="T41" fmla="*/ 4715 h 21600"/>
                <a:gd name="T42" fmla="*/ 3129 w 21600"/>
                <a:gd name="T43" fmla="*/ 3118 h 21600"/>
                <a:gd name="T44" fmla="*/ 4731 w 21600"/>
                <a:gd name="T45" fmla="*/ 1749 h 21600"/>
                <a:gd name="T46" fmla="*/ 6487 w 21600"/>
                <a:gd name="T47" fmla="*/ 836 h 21600"/>
                <a:gd name="T48" fmla="*/ 8548 w 21600"/>
                <a:gd name="T49" fmla="*/ 151 h 21600"/>
                <a:gd name="T50" fmla="*/ 10761 w 21600"/>
                <a:gd name="T51" fmla="*/ 0 h 21600"/>
                <a:gd name="T52" fmla="*/ 11830 w 21600"/>
                <a:gd name="T53" fmla="*/ 0 h 21600"/>
                <a:gd name="T54" fmla="*/ 13967 w 21600"/>
                <a:gd name="T55" fmla="*/ 456 h 21600"/>
                <a:gd name="T56" fmla="*/ 15875 w 21600"/>
                <a:gd name="T57" fmla="*/ 1292 h 21600"/>
                <a:gd name="T58" fmla="*/ 17707 w 21600"/>
                <a:gd name="T59" fmla="*/ 2433 h 21600"/>
                <a:gd name="T60" fmla="*/ 19157 w 21600"/>
                <a:gd name="T61" fmla="*/ 3878 h 21600"/>
                <a:gd name="T62" fmla="*/ 20302 w 21600"/>
                <a:gd name="T63" fmla="*/ 5551 h 21600"/>
                <a:gd name="T64" fmla="*/ 21065 w 21600"/>
                <a:gd name="T65" fmla="*/ 7529 h 21600"/>
                <a:gd name="T66" fmla="*/ 21523 w 21600"/>
                <a:gd name="T67" fmla="*/ 9582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523" y="11864"/>
                  </a:lnTo>
                  <a:lnTo>
                    <a:pt x="21370" y="12929"/>
                  </a:lnTo>
                  <a:lnTo>
                    <a:pt x="21065" y="13918"/>
                  </a:lnTo>
                  <a:lnTo>
                    <a:pt x="20684" y="14982"/>
                  </a:lnTo>
                  <a:lnTo>
                    <a:pt x="20302" y="15895"/>
                  </a:lnTo>
                  <a:lnTo>
                    <a:pt x="19691" y="16732"/>
                  </a:lnTo>
                  <a:lnTo>
                    <a:pt x="19157" y="17644"/>
                  </a:lnTo>
                  <a:lnTo>
                    <a:pt x="18394" y="18405"/>
                  </a:lnTo>
                  <a:lnTo>
                    <a:pt x="17707" y="19089"/>
                  </a:lnTo>
                  <a:lnTo>
                    <a:pt x="16715" y="19698"/>
                  </a:lnTo>
                  <a:lnTo>
                    <a:pt x="15875" y="20307"/>
                  </a:lnTo>
                  <a:lnTo>
                    <a:pt x="15035" y="20687"/>
                  </a:lnTo>
                  <a:lnTo>
                    <a:pt x="13967" y="21067"/>
                  </a:lnTo>
                  <a:lnTo>
                    <a:pt x="12898" y="21371"/>
                  </a:lnTo>
                  <a:lnTo>
                    <a:pt x="11830" y="21523"/>
                  </a:lnTo>
                  <a:lnTo>
                    <a:pt x="10761" y="21600"/>
                  </a:lnTo>
                  <a:lnTo>
                    <a:pt x="10761" y="21600"/>
                  </a:lnTo>
                  <a:lnTo>
                    <a:pt x="9616" y="21523"/>
                  </a:lnTo>
                  <a:lnTo>
                    <a:pt x="8548" y="21371"/>
                  </a:lnTo>
                  <a:lnTo>
                    <a:pt x="7556" y="21067"/>
                  </a:lnTo>
                  <a:lnTo>
                    <a:pt x="6487" y="20687"/>
                  </a:lnTo>
                  <a:lnTo>
                    <a:pt x="5571" y="20307"/>
                  </a:lnTo>
                  <a:lnTo>
                    <a:pt x="4731" y="19698"/>
                  </a:lnTo>
                  <a:lnTo>
                    <a:pt x="3892" y="19089"/>
                  </a:lnTo>
                  <a:lnTo>
                    <a:pt x="3129" y="18405"/>
                  </a:lnTo>
                  <a:lnTo>
                    <a:pt x="2442" y="17644"/>
                  </a:lnTo>
                  <a:lnTo>
                    <a:pt x="1755" y="16732"/>
                  </a:lnTo>
                  <a:lnTo>
                    <a:pt x="1297" y="15895"/>
                  </a:lnTo>
                  <a:lnTo>
                    <a:pt x="839" y="14982"/>
                  </a:lnTo>
                  <a:lnTo>
                    <a:pt x="457" y="13918"/>
                  </a:lnTo>
                  <a:lnTo>
                    <a:pt x="152" y="12929"/>
                  </a:lnTo>
                  <a:lnTo>
                    <a:pt x="0" y="11864"/>
                  </a:lnTo>
                  <a:lnTo>
                    <a:pt x="0" y="10800"/>
                  </a:lnTo>
                  <a:lnTo>
                    <a:pt x="0" y="10800"/>
                  </a:lnTo>
                  <a:lnTo>
                    <a:pt x="0" y="9582"/>
                  </a:lnTo>
                  <a:lnTo>
                    <a:pt x="152" y="8518"/>
                  </a:lnTo>
                  <a:lnTo>
                    <a:pt x="457" y="7529"/>
                  </a:lnTo>
                  <a:lnTo>
                    <a:pt x="839" y="6540"/>
                  </a:lnTo>
                  <a:lnTo>
                    <a:pt x="1297" y="5551"/>
                  </a:lnTo>
                  <a:lnTo>
                    <a:pt x="1755" y="4715"/>
                  </a:lnTo>
                  <a:lnTo>
                    <a:pt x="2442" y="3878"/>
                  </a:lnTo>
                  <a:lnTo>
                    <a:pt x="3129" y="3118"/>
                  </a:lnTo>
                  <a:lnTo>
                    <a:pt x="3892" y="2433"/>
                  </a:lnTo>
                  <a:lnTo>
                    <a:pt x="4731" y="1749"/>
                  </a:lnTo>
                  <a:lnTo>
                    <a:pt x="5571" y="1292"/>
                  </a:lnTo>
                  <a:lnTo>
                    <a:pt x="6487" y="836"/>
                  </a:lnTo>
                  <a:lnTo>
                    <a:pt x="7556" y="456"/>
                  </a:lnTo>
                  <a:lnTo>
                    <a:pt x="8548" y="151"/>
                  </a:lnTo>
                  <a:lnTo>
                    <a:pt x="9616" y="0"/>
                  </a:lnTo>
                  <a:lnTo>
                    <a:pt x="10761" y="0"/>
                  </a:lnTo>
                  <a:lnTo>
                    <a:pt x="10761" y="0"/>
                  </a:lnTo>
                  <a:lnTo>
                    <a:pt x="11830" y="0"/>
                  </a:lnTo>
                  <a:lnTo>
                    <a:pt x="12898" y="151"/>
                  </a:lnTo>
                  <a:lnTo>
                    <a:pt x="13967" y="456"/>
                  </a:lnTo>
                  <a:lnTo>
                    <a:pt x="15035" y="836"/>
                  </a:lnTo>
                  <a:lnTo>
                    <a:pt x="15875" y="1292"/>
                  </a:lnTo>
                  <a:lnTo>
                    <a:pt x="16715" y="1749"/>
                  </a:lnTo>
                  <a:lnTo>
                    <a:pt x="17707" y="2433"/>
                  </a:lnTo>
                  <a:lnTo>
                    <a:pt x="18394" y="3118"/>
                  </a:lnTo>
                  <a:lnTo>
                    <a:pt x="19157" y="3878"/>
                  </a:lnTo>
                  <a:lnTo>
                    <a:pt x="19691" y="4715"/>
                  </a:lnTo>
                  <a:lnTo>
                    <a:pt x="20302" y="5551"/>
                  </a:lnTo>
                  <a:lnTo>
                    <a:pt x="20684" y="6540"/>
                  </a:lnTo>
                  <a:lnTo>
                    <a:pt x="21065" y="7529"/>
                  </a:lnTo>
                  <a:lnTo>
                    <a:pt x="21370" y="8518"/>
                  </a:lnTo>
                  <a:lnTo>
                    <a:pt x="21523" y="9582"/>
                  </a:lnTo>
                  <a:lnTo>
                    <a:pt x="21600" y="10800"/>
                  </a:lnTo>
                  <a:lnTo>
                    <a:pt x="21600" y="10800"/>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1028" name="未知"/>
            <p:cNvSpPr>
              <a:spLocks/>
            </p:cNvSpPr>
            <p:nvPr/>
          </p:nvSpPr>
          <p:spPr bwMode="auto">
            <a:xfrm>
              <a:off x="79" y="82"/>
              <a:ext cx="481" cy="480"/>
            </a:xfrm>
            <a:custGeom>
              <a:avLst/>
              <a:gdLst>
                <a:gd name="T0" fmla="*/ 21600 w 21600"/>
                <a:gd name="T1" fmla="*/ 10800 h 21600"/>
                <a:gd name="T2" fmla="*/ 21497 w 21600"/>
                <a:gd name="T3" fmla="*/ 12939 h 21600"/>
                <a:gd name="T4" fmla="*/ 20784 w 21600"/>
                <a:gd name="T5" fmla="*/ 15079 h 21600"/>
                <a:gd name="T6" fmla="*/ 19765 w 21600"/>
                <a:gd name="T7" fmla="*/ 16811 h 21600"/>
                <a:gd name="T8" fmla="*/ 18441 w 21600"/>
                <a:gd name="T9" fmla="*/ 18441 h 21600"/>
                <a:gd name="T10" fmla="*/ 16811 w 21600"/>
                <a:gd name="T11" fmla="*/ 19765 h 21600"/>
                <a:gd name="T12" fmla="*/ 15079 w 21600"/>
                <a:gd name="T13" fmla="*/ 20784 h 21600"/>
                <a:gd name="T14" fmla="*/ 12939 w 21600"/>
                <a:gd name="T15" fmla="*/ 21497 h 21600"/>
                <a:gd name="T16" fmla="*/ 10800 w 21600"/>
                <a:gd name="T17" fmla="*/ 21600 h 21600"/>
                <a:gd name="T18" fmla="*/ 9679 w 21600"/>
                <a:gd name="T19" fmla="*/ 21600 h 21600"/>
                <a:gd name="T20" fmla="*/ 7641 w 21600"/>
                <a:gd name="T21" fmla="*/ 21192 h 21600"/>
                <a:gd name="T22" fmla="*/ 5705 w 21600"/>
                <a:gd name="T23" fmla="*/ 20275 h 21600"/>
                <a:gd name="T24" fmla="*/ 3871 w 21600"/>
                <a:gd name="T25" fmla="*/ 19154 h 21600"/>
                <a:gd name="T26" fmla="*/ 2445 w 21600"/>
                <a:gd name="T27" fmla="*/ 17727 h 21600"/>
                <a:gd name="T28" fmla="*/ 1426 w 21600"/>
                <a:gd name="T29" fmla="*/ 15995 h 21600"/>
                <a:gd name="T30" fmla="*/ 509 w 21600"/>
                <a:gd name="T31" fmla="*/ 14060 h 21600"/>
                <a:gd name="T32" fmla="*/ 0 w 21600"/>
                <a:gd name="T33" fmla="*/ 11920 h 21600"/>
                <a:gd name="T34" fmla="*/ 0 w 21600"/>
                <a:gd name="T35" fmla="*/ 10800 h 21600"/>
                <a:gd name="T36" fmla="*/ 203 w 21600"/>
                <a:gd name="T37" fmla="*/ 8660 h 21600"/>
                <a:gd name="T38" fmla="*/ 815 w 21600"/>
                <a:gd name="T39" fmla="*/ 6622 h 21600"/>
                <a:gd name="T40" fmla="*/ 1833 w 21600"/>
                <a:gd name="T41" fmla="*/ 4788 h 21600"/>
                <a:gd name="T42" fmla="*/ 3158 w 21600"/>
                <a:gd name="T43" fmla="*/ 3158 h 21600"/>
                <a:gd name="T44" fmla="*/ 4788 w 21600"/>
                <a:gd name="T45" fmla="*/ 1833 h 21600"/>
                <a:gd name="T46" fmla="*/ 6622 w 21600"/>
                <a:gd name="T47" fmla="*/ 815 h 21600"/>
                <a:gd name="T48" fmla="*/ 8660 w 21600"/>
                <a:gd name="T49" fmla="*/ 203 h 21600"/>
                <a:gd name="T50" fmla="*/ 10800 w 21600"/>
                <a:gd name="T51" fmla="*/ 0 h 21600"/>
                <a:gd name="T52" fmla="*/ 11920 w 21600"/>
                <a:gd name="T53" fmla="*/ 0 h 21600"/>
                <a:gd name="T54" fmla="*/ 14060 w 21600"/>
                <a:gd name="T55" fmla="*/ 509 h 21600"/>
                <a:gd name="T56" fmla="*/ 15995 w 21600"/>
                <a:gd name="T57" fmla="*/ 1426 h 21600"/>
                <a:gd name="T58" fmla="*/ 17727 w 21600"/>
                <a:gd name="T59" fmla="*/ 2445 h 21600"/>
                <a:gd name="T60" fmla="*/ 19154 w 21600"/>
                <a:gd name="T61" fmla="*/ 3871 h 21600"/>
                <a:gd name="T62" fmla="*/ 20275 w 21600"/>
                <a:gd name="T63" fmla="*/ 5705 h 21600"/>
                <a:gd name="T64" fmla="*/ 21192 w 21600"/>
                <a:gd name="T65" fmla="*/ 7641 h 21600"/>
                <a:gd name="T66" fmla="*/ 21600 w 21600"/>
                <a:gd name="T67" fmla="*/ 9679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600" y="11920"/>
                  </a:lnTo>
                  <a:lnTo>
                    <a:pt x="21497" y="12939"/>
                  </a:lnTo>
                  <a:lnTo>
                    <a:pt x="21192" y="14060"/>
                  </a:lnTo>
                  <a:lnTo>
                    <a:pt x="20784" y="15079"/>
                  </a:lnTo>
                  <a:lnTo>
                    <a:pt x="20275" y="15995"/>
                  </a:lnTo>
                  <a:lnTo>
                    <a:pt x="19765" y="16811"/>
                  </a:lnTo>
                  <a:lnTo>
                    <a:pt x="19154" y="17727"/>
                  </a:lnTo>
                  <a:lnTo>
                    <a:pt x="18441" y="18441"/>
                  </a:lnTo>
                  <a:lnTo>
                    <a:pt x="17727" y="19154"/>
                  </a:lnTo>
                  <a:lnTo>
                    <a:pt x="16811" y="19765"/>
                  </a:lnTo>
                  <a:lnTo>
                    <a:pt x="15995" y="20275"/>
                  </a:lnTo>
                  <a:lnTo>
                    <a:pt x="15079" y="20784"/>
                  </a:lnTo>
                  <a:lnTo>
                    <a:pt x="14060" y="21192"/>
                  </a:lnTo>
                  <a:lnTo>
                    <a:pt x="12939" y="21497"/>
                  </a:lnTo>
                  <a:lnTo>
                    <a:pt x="11920" y="21600"/>
                  </a:lnTo>
                  <a:lnTo>
                    <a:pt x="10800" y="21600"/>
                  </a:lnTo>
                  <a:lnTo>
                    <a:pt x="10800" y="21600"/>
                  </a:lnTo>
                  <a:lnTo>
                    <a:pt x="9679" y="21600"/>
                  </a:lnTo>
                  <a:lnTo>
                    <a:pt x="8660" y="21497"/>
                  </a:lnTo>
                  <a:lnTo>
                    <a:pt x="7641" y="21192"/>
                  </a:lnTo>
                  <a:lnTo>
                    <a:pt x="6622" y="20784"/>
                  </a:lnTo>
                  <a:lnTo>
                    <a:pt x="5705" y="20275"/>
                  </a:lnTo>
                  <a:lnTo>
                    <a:pt x="4788" y="19765"/>
                  </a:lnTo>
                  <a:lnTo>
                    <a:pt x="3871" y="19154"/>
                  </a:lnTo>
                  <a:lnTo>
                    <a:pt x="3158" y="18441"/>
                  </a:lnTo>
                  <a:lnTo>
                    <a:pt x="2445" y="17727"/>
                  </a:lnTo>
                  <a:lnTo>
                    <a:pt x="1833" y="16811"/>
                  </a:lnTo>
                  <a:lnTo>
                    <a:pt x="1426" y="15995"/>
                  </a:lnTo>
                  <a:lnTo>
                    <a:pt x="815" y="15079"/>
                  </a:lnTo>
                  <a:lnTo>
                    <a:pt x="509" y="14060"/>
                  </a:lnTo>
                  <a:lnTo>
                    <a:pt x="203" y="12939"/>
                  </a:lnTo>
                  <a:lnTo>
                    <a:pt x="0" y="11920"/>
                  </a:lnTo>
                  <a:lnTo>
                    <a:pt x="0" y="10800"/>
                  </a:lnTo>
                  <a:lnTo>
                    <a:pt x="0" y="10800"/>
                  </a:lnTo>
                  <a:lnTo>
                    <a:pt x="0" y="9679"/>
                  </a:lnTo>
                  <a:lnTo>
                    <a:pt x="203" y="8660"/>
                  </a:lnTo>
                  <a:lnTo>
                    <a:pt x="509" y="7641"/>
                  </a:lnTo>
                  <a:lnTo>
                    <a:pt x="815" y="6622"/>
                  </a:lnTo>
                  <a:lnTo>
                    <a:pt x="1426" y="5705"/>
                  </a:lnTo>
                  <a:lnTo>
                    <a:pt x="1833" y="4788"/>
                  </a:lnTo>
                  <a:lnTo>
                    <a:pt x="2445" y="3871"/>
                  </a:lnTo>
                  <a:lnTo>
                    <a:pt x="3158" y="3158"/>
                  </a:lnTo>
                  <a:lnTo>
                    <a:pt x="3871" y="2445"/>
                  </a:lnTo>
                  <a:lnTo>
                    <a:pt x="4788" y="1833"/>
                  </a:lnTo>
                  <a:lnTo>
                    <a:pt x="5705" y="1426"/>
                  </a:lnTo>
                  <a:lnTo>
                    <a:pt x="6622" y="815"/>
                  </a:lnTo>
                  <a:lnTo>
                    <a:pt x="7641" y="509"/>
                  </a:lnTo>
                  <a:lnTo>
                    <a:pt x="8660" y="203"/>
                  </a:lnTo>
                  <a:lnTo>
                    <a:pt x="9679" y="0"/>
                  </a:lnTo>
                  <a:lnTo>
                    <a:pt x="10800" y="0"/>
                  </a:lnTo>
                  <a:lnTo>
                    <a:pt x="10800" y="0"/>
                  </a:lnTo>
                  <a:lnTo>
                    <a:pt x="11920" y="0"/>
                  </a:lnTo>
                  <a:lnTo>
                    <a:pt x="12939" y="203"/>
                  </a:lnTo>
                  <a:lnTo>
                    <a:pt x="14060" y="509"/>
                  </a:lnTo>
                  <a:lnTo>
                    <a:pt x="15079" y="815"/>
                  </a:lnTo>
                  <a:lnTo>
                    <a:pt x="15995" y="1426"/>
                  </a:lnTo>
                  <a:lnTo>
                    <a:pt x="16811" y="1833"/>
                  </a:lnTo>
                  <a:lnTo>
                    <a:pt x="17727" y="2445"/>
                  </a:lnTo>
                  <a:lnTo>
                    <a:pt x="18441" y="3158"/>
                  </a:lnTo>
                  <a:lnTo>
                    <a:pt x="19154" y="3871"/>
                  </a:lnTo>
                  <a:lnTo>
                    <a:pt x="19765" y="4788"/>
                  </a:lnTo>
                  <a:lnTo>
                    <a:pt x="20275" y="5705"/>
                  </a:lnTo>
                  <a:lnTo>
                    <a:pt x="20784" y="6622"/>
                  </a:lnTo>
                  <a:lnTo>
                    <a:pt x="21192" y="7641"/>
                  </a:lnTo>
                  <a:lnTo>
                    <a:pt x="21497" y="8660"/>
                  </a:lnTo>
                  <a:lnTo>
                    <a:pt x="21600" y="9679"/>
                  </a:lnTo>
                  <a:lnTo>
                    <a:pt x="21600" y="10800"/>
                  </a:lnTo>
                  <a:lnTo>
                    <a:pt x="21600" y="10800"/>
                  </a:lnTo>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1029" name="未知"/>
            <p:cNvSpPr>
              <a:spLocks/>
            </p:cNvSpPr>
            <p:nvPr/>
          </p:nvSpPr>
          <p:spPr bwMode="auto">
            <a:xfrm>
              <a:off x="163" y="165"/>
              <a:ext cx="313" cy="313"/>
            </a:xfrm>
            <a:custGeom>
              <a:avLst/>
              <a:gdLst>
                <a:gd name="T0" fmla="*/ 21600 w 21600"/>
                <a:gd name="T1" fmla="*/ 10800 h 21600"/>
                <a:gd name="T2" fmla="*/ 21443 w 21600"/>
                <a:gd name="T3" fmla="*/ 12834 h 21600"/>
                <a:gd name="T4" fmla="*/ 20817 w 21600"/>
                <a:gd name="T5" fmla="*/ 15182 h 21600"/>
                <a:gd name="T6" fmla="*/ 19721 w 21600"/>
                <a:gd name="T7" fmla="*/ 16904 h 21600"/>
                <a:gd name="T8" fmla="*/ 18469 w 21600"/>
                <a:gd name="T9" fmla="*/ 18313 h 21600"/>
                <a:gd name="T10" fmla="*/ 16904 w 21600"/>
                <a:gd name="T11" fmla="*/ 19721 h 21600"/>
                <a:gd name="T12" fmla="*/ 15182 w 21600"/>
                <a:gd name="T13" fmla="*/ 20817 h 21600"/>
                <a:gd name="T14" fmla="*/ 12991 w 21600"/>
                <a:gd name="T15" fmla="*/ 21443 h 21600"/>
                <a:gd name="T16" fmla="*/ 10800 w 21600"/>
                <a:gd name="T17" fmla="*/ 21600 h 21600"/>
                <a:gd name="T18" fmla="*/ 9704 w 21600"/>
                <a:gd name="T19" fmla="*/ 21600 h 21600"/>
                <a:gd name="T20" fmla="*/ 7669 w 21600"/>
                <a:gd name="T21" fmla="*/ 21130 h 21600"/>
                <a:gd name="T22" fmla="*/ 5634 w 21600"/>
                <a:gd name="T23" fmla="*/ 20347 h 21600"/>
                <a:gd name="T24" fmla="*/ 3912 w 21600"/>
                <a:gd name="T25" fmla="*/ 19095 h 21600"/>
                <a:gd name="T26" fmla="*/ 2347 w 21600"/>
                <a:gd name="T27" fmla="*/ 17686 h 21600"/>
                <a:gd name="T28" fmla="*/ 1252 w 21600"/>
                <a:gd name="T29" fmla="*/ 15965 h 21600"/>
                <a:gd name="T30" fmla="*/ 469 w 21600"/>
                <a:gd name="T31" fmla="*/ 13930 h 21600"/>
                <a:gd name="T32" fmla="*/ 0 w 21600"/>
                <a:gd name="T33" fmla="*/ 11895 h 21600"/>
                <a:gd name="T34" fmla="*/ 0 w 21600"/>
                <a:gd name="T35" fmla="*/ 10800 h 21600"/>
                <a:gd name="T36" fmla="*/ 156 w 21600"/>
                <a:gd name="T37" fmla="*/ 8608 h 21600"/>
                <a:gd name="T38" fmla="*/ 939 w 21600"/>
                <a:gd name="T39" fmla="*/ 6573 h 21600"/>
                <a:gd name="T40" fmla="*/ 1878 w 21600"/>
                <a:gd name="T41" fmla="*/ 4695 h 21600"/>
                <a:gd name="T42" fmla="*/ 3130 w 21600"/>
                <a:gd name="T43" fmla="*/ 3130 h 21600"/>
                <a:gd name="T44" fmla="*/ 4851 w 21600"/>
                <a:gd name="T45" fmla="*/ 1878 h 21600"/>
                <a:gd name="T46" fmla="*/ 6573 w 21600"/>
                <a:gd name="T47" fmla="*/ 939 h 21600"/>
                <a:gd name="T48" fmla="*/ 8608 w 21600"/>
                <a:gd name="T49" fmla="*/ 156 h 21600"/>
                <a:gd name="T50" fmla="*/ 10800 w 21600"/>
                <a:gd name="T51" fmla="*/ 0 h 21600"/>
                <a:gd name="T52" fmla="*/ 11895 w 21600"/>
                <a:gd name="T53" fmla="*/ 0 h 21600"/>
                <a:gd name="T54" fmla="*/ 13930 w 21600"/>
                <a:gd name="T55" fmla="*/ 469 h 21600"/>
                <a:gd name="T56" fmla="*/ 15965 w 21600"/>
                <a:gd name="T57" fmla="*/ 1252 h 21600"/>
                <a:gd name="T58" fmla="*/ 17686 w 21600"/>
                <a:gd name="T59" fmla="*/ 2347 h 21600"/>
                <a:gd name="T60" fmla="*/ 19095 w 21600"/>
                <a:gd name="T61" fmla="*/ 3912 h 21600"/>
                <a:gd name="T62" fmla="*/ 20347 w 21600"/>
                <a:gd name="T63" fmla="*/ 5634 h 21600"/>
                <a:gd name="T64" fmla="*/ 21286 w 21600"/>
                <a:gd name="T65" fmla="*/ 7513 h 21600"/>
                <a:gd name="T66" fmla="*/ 21600 w 21600"/>
                <a:gd name="T67" fmla="*/ 9704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600" y="11895"/>
                  </a:lnTo>
                  <a:lnTo>
                    <a:pt x="21443" y="12834"/>
                  </a:lnTo>
                  <a:lnTo>
                    <a:pt x="21286" y="13930"/>
                  </a:lnTo>
                  <a:lnTo>
                    <a:pt x="20817" y="15182"/>
                  </a:lnTo>
                  <a:lnTo>
                    <a:pt x="20347" y="15965"/>
                  </a:lnTo>
                  <a:lnTo>
                    <a:pt x="19721" y="16904"/>
                  </a:lnTo>
                  <a:lnTo>
                    <a:pt x="19095" y="17686"/>
                  </a:lnTo>
                  <a:lnTo>
                    <a:pt x="18469" y="18313"/>
                  </a:lnTo>
                  <a:lnTo>
                    <a:pt x="17686" y="19095"/>
                  </a:lnTo>
                  <a:lnTo>
                    <a:pt x="16904" y="19721"/>
                  </a:lnTo>
                  <a:lnTo>
                    <a:pt x="15965" y="20347"/>
                  </a:lnTo>
                  <a:lnTo>
                    <a:pt x="15182" y="20817"/>
                  </a:lnTo>
                  <a:lnTo>
                    <a:pt x="13930" y="21130"/>
                  </a:lnTo>
                  <a:lnTo>
                    <a:pt x="12991" y="21443"/>
                  </a:lnTo>
                  <a:lnTo>
                    <a:pt x="11895" y="21600"/>
                  </a:lnTo>
                  <a:lnTo>
                    <a:pt x="10800" y="21600"/>
                  </a:lnTo>
                  <a:lnTo>
                    <a:pt x="10800" y="21600"/>
                  </a:lnTo>
                  <a:lnTo>
                    <a:pt x="9704" y="21600"/>
                  </a:lnTo>
                  <a:lnTo>
                    <a:pt x="8608" y="21443"/>
                  </a:lnTo>
                  <a:lnTo>
                    <a:pt x="7669" y="21130"/>
                  </a:lnTo>
                  <a:lnTo>
                    <a:pt x="6573" y="20817"/>
                  </a:lnTo>
                  <a:lnTo>
                    <a:pt x="5634" y="20347"/>
                  </a:lnTo>
                  <a:lnTo>
                    <a:pt x="4851" y="19721"/>
                  </a:lnTo>
                  <a:lnTo>
                    <a:pt x="3912" y="19095"/>
                  </a:lnTo>
                  <a:lnTo>
                    <a:pt x="3130" y="18313"/>
                  </a:lnTo>
                  <a:lnTo>
                    <a:pt x="2347" y="17686"/>
                  </a:lnTo>
                  <a:lnTo>
                    <a:pt x="1878" y="16904"/>
                  </a:lnTo>
                  <a:lnTo>
                    <a:pt x="1252" y="15965"/>
                  </a:lnTo>
                  <a:lnTo>
                    <a:pt x="939" y="15182"/>
                  </a:lnTo>
                  <a:lnTo>
                    <a:pt x="469" y="13930"/>
                  </a:lnTo>
                  <a:lnTo>
                    <a:pt x="156" y="12834"/>
                  </a:lnTo>
                  <a:lnTo>
                    <a:pt x="0" y="11895"/>
                  </a:lnTo>
                  <a:lnTo>
                    <a:pt x="0" y="10800"/>
                  </a:lnTo>
                  <a:lnTo>
                    <a:pt x="0" y="10800"/>
                  </a:lnTo>
                  <a:lnTo>
                    <a:pt x="0" y="9704"/>
                  </a:lnTo>
                  <a:lnTo>
                    <a:pt x="156" y="8608"/>
                  </a:lnTo>
                  <a:lnTo>
                    <a:pt x="469" y="7513"/>
                  </a:lnTo>
                  <a:lnTo>
                    <a:pt x="939" y="6573"/>
                  </a:lnTo>
                  <a:lnTo>
                    <a:pt x="1252" y="5634"/>
                  </a:lnTo>
                  <a:lnTo>
                    <a:pt x="1878" y="4695"/>
                  </a:lnTo>
                  <a:lnTo>
                    <a:pt x="2347" y="3912"/>
                  </a:lnTo>
                  <a:lnTo>
                    <a:pt x="3130" y="3130"/>
                  </a:lnTo>
                  <a:lnTo>
                    <a:pt x="3912" y="2347"/>
                  </a:lnTo>
                  <a:lnTo>
                    <a:pt x="4851" y="1878"/>
                  </a:lnTo>
                  <a:lnTo>
                    <a:pt x="5634" y="1252"/>
                  </a:lnTo>
                  <a:lnTo>
                    <a:pt x="6573" y="939"/>
                  </a:lnTo>
                  <a:lnTo>
                    <a:pt x="7669" y="469"/>
                  </a:lnTo>
                  <a:lnTo>
                    <a:pt x="8608" y="156"/>
                  </a:lnTo>
                  <a:lnTo>
                    <a:pt x="9704" y="0"/>
                  </a:lnTo>
                  <a:lnTo>
                    <a:pt x="10800" y="0"/>
                  </a:lnTo>
                  <a:lnTo>
                    <a:pt x="10800" y="0"/>
                  </a:lnTo>
                  <a:lnTo>
                    <a:pt x="11895" y="0"/>
                  </a:lnTo>
                  <a:lnTo>
                    <a:pt x="12991" y="156"/>
                  </a:lnTo>
                  <a:lnTo>
                    <a:pt x="13930" y="469"/>
                  </a:lnTo>
                  <a:lnTo>
                    <a:pt x="15182" y="939"/>
                  </a:lnTo>
                  <a:lnTo>
                    <a:pt x="15965" y="1252"/>
                  </a:lnTo>
                  <a:lnTo>
                    <a:pt x="16904" y="1878"/>
                  </a:lnTo>
                  <a:lnTo>
                    <a:pt x="17686" y="2347"/>
                  </a:lnTo>
                  <a:lnTo>
                    <a:pt x="18469" y="3130"/>
                  </a:lnTo>
                  <a:lnTo>
                    <a:pt x="19095" y="3912"/>
                  </a:lnTo>
                  <a:lnTo>
                    <a:pt x="19721" y="4695"/>
                  </a:lnTo>
                  <a:lnTo>
                    <a:pt x="20347" y="5634"/>
                  </a:lnTo>
                  <a:lnTo>
                    <a:pt x="20817" y="6573"/>
                  </a:lnTo>
                  <a:lnTo>
                    <a:pt x="21286" y="7513"/>
                  </a:lnTo>
                  <a:lnTo>
                    <a:pt x="21443" y="8608"/>
                  </a:lnTo>
                  <a:lnTo>
                    <a:pt x="21600" y="9704"/>
                  </a:lnTo>
                  <a:lnTo>
                    <a:pt x="21600" y="10800"/>
                  </a:lnTo>
                  <a:lnTo>
                    <a:pt x="21600" y="10800"/>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grpSp>
      <p:grpSp>
        <p:nvGrpSpPr>
          <p:cNvPr id="1030" name="Group 6"/>
          <p:cNvGrpSpPr>
            <a:grpSpLocks/>
          </p:cNvGrpSpPr>
          <p:nvPr/>
        </p:nvGrpSpPr>
        <p:grpSpPr bwMode="auto">
          <a:xfrm>
            <a:off x="407988" y="2660650"/>
            <a:ext cx="1077912" cy="1073150"/>
            <a:chOff x="0" y="0"/>
            <a:chExt cx="641" cy="639"/>
          </a:xfrm>
        </p:grpSpPr>
        <p:sp>
          <p:nvSpPr>
            <p:cNvPr id="1031" name="未知"/>
            <p:cNvSpPr>
              <a:spLocks/>
            </p:cNvSpPr>
            <p:nvPr/>
          </p:nvSpPr>
          <p:spPr bwMode="auto">
            <a:xfrm>
              <a:off x="0" y="0"/>
              <a:ext cx="641" cy="639"/>
            </a:xfrm>
            <a:custGeom>
              <a:avLst/>
              <a:gdLst>
                <a:gd name="T0" fmla="*/ 21600 w 21600"/>
                <a:gd name="T1" fmla="*/ 10800 h 21600"/>
                <a:gd name="T2" fmla="*/ 21370 w 21600"/>
                <a:gd name="T3" fmla="*/ 13021 h 21600"/>
                <a:gd name="T4" fmla="*/ 20684 w 21600"/>
                <a:gd name="T5" fmla="*/ 15012 h 21600"/>
                <a:gd name="T6" fmla="*/ 19691 w 21600"/>
                <a:gd name="T7" fmla="*/ 16850 h 21600"/>
                <a:gd name="T8" fmla="*/ 18394 w 21600"/>
                <a:gd name="T9" fmla="*/ 18459 h 21600"/>
                <a:gd name="T10" fmla="*/ 16715 w 21600"/>
                <a:gd name="T11" fmla="*/ 19761 h 21600"/>
                <a:gd name="T12" fmla="*/ 15035 w 21600"/>
                <a:gd name="T13" fmla="*/ 20757 h 21600"/>
                <a:gd name="T14" fmla="*/ 12898 w 21600"/>
                <a:gd name="T15" fmla="*/ 21369 h 21600"/>
                <a:gd name="T16" fmla="*/ 10761 w 21600"/>
                <a:gd name="T17" fmla="*/ 21600 h 21600"/>
                <a:gd name="T18" fmla="*/ 9616 w 21600"/>
                <a:gd name="T19" fmla="*/ 21523 h 21600"/>
                <a:gd name="T20" fmla="*/ 7556 w 21600"/>
                <a:gd name="T21" fmla="*/ 21063 h 21600"/>
                <a:gd name="T22" fmla="*/ 5571 w 21600"/>
                <a:gd name="T23" fmla="*/ 20297 h 21600"/>
                <a:gd name="T24" fmla="*/ 3892 w 21600"/>
                <a:gd name="T25" fmla="*/ 19148 h 21600"/>
                <a:gd name="T26" fmla="*/ 2442 w 21600"/>
                <a:gd name="T27" fmla="*/ 17693 h 21600"/>
                <a:gd name="T28" fmla="*/ 1297 w 21600"/>
                <a:gd name="T29" fmla="*/ 15931 h 21600"/>
                <a:gd name="T30" fmla="*/ 457 w 21600"/>
                <a:gd name="T31" fmla="*/ 14016 h 21600"/>
                <a:gd name="T32" fmla="*/ 0 w 21600"/>
                <a:gd name="T33" fmla="*/ 11948 h 21600"/>
                <a:gd name="T34" fmla="*/ 0 w 21600"/>
                <a:gd name="T35" fmla="*/ 10800 h 21600"/>
                <a:gd name="T36" fmla="*/ 152 w 21600"/>
                <a:gd name="T37" fmla="*/ 8578 h 21600"/>
                <a:gd name="T38" fmla="*/ 839 w 21600"/>
                <a:gd name="T39" fmla="*/ 6587 h 21600"/>
                <a:gd name="T40" fmla="*/ 1755 w 21600"/>
                <a:gd name="T41" fmla="*/ 4672 h 21600"/>
                <a:gd name="T42" fmla="*/ 3129 w 21600"/>
                <a:gd name="T43" fmla="*/ 3140 h 21600"/>
                <a:gd name="T44" fmla="*/ 4731 w 21600"/>
                <a:gd name="T45" fmla="*/ 1838 h 21600"/>
                <a:gd name="T46" fmla="*/ 6563 w 21600"/>
                <a:gd name="T47" fmla="*/ 842 h 21600"/>
                <a:gd name="T48" fmla="*/ 8548 w 21600"/>
                <a:gd name="T49" fmla="*/ 229 h 21600"/>
                <a:gd name="T50" fmla="*/ 10761 w 21600"/>
                <a:gd name="T51" fmla="*/ 0 h 21600"/>
                <a:gd name="T52" fmla="*/ 11830 w 21600"/>
                <a:gd name="T53" fmla="*/ 0 h 21600"/>
                <a:gd name="T54" fmla="*/ 13967 w 21600"/>
                <a:gd name="T55" fmla="*/ 535 h 21600"/>
                <a:gd name="T56" fmla="*/ 15875 w 21600"/>
                <a:gd name="T57" fmla="*/ 1301 h 21600"/>
                <a:gd name="T58" fmla="*/ 17631 w 21600"/>
                <a:gd name="T59" fmla="*/ 2450 h 21600"/>
                <a:gd name="T60" fmla="*/ 19157 w 21600"/>
                <a:gd name="T61" fmla="*/ 3906 h 21600"/>
                <a:gd name="T62" fmla="*/ 20302 w 21600"/>
                <a:gd name="T63" fmla="*/ 5667 h 21600"/>
                <a:gd name="T64" fmla="*/ 21065 w 21600"/>
                <a:gd name="T65" fmla="*/ 7582 h 21600"/>
                <a:gd name="T66" fmla="*/ 21523 w 21600"/>
                <a:gd name="T67" fmla="*/ 9651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523" y="11948"/>
                  </a:lnTo>
                  <a:lnTo>
                    <a:pt x="21370" y="13021"/>
                  </a:lnTo>
                  <a:lnTo>
                    <a:pt x="21065" y="14016"/>
                  </a:lnTo>
                  <a:lnTo>
                    <a:pt x="20684" y="15012"/>
                  </a:lnTo>
                  <a:lnTo>
                    <a:pt x="20302" y="15931"/>
                  </a:lnTo>
                  <a:lnTo>
                    <a:pt x="19691" y="16850"/>
                  </a:lnTo>
                  <a:lnTo>
                    <a:pt x="19157" y="17693"/>
                  </a:lnTo>
                  <a:lnTo>
                    <a:pt x="18394" y="18459"/>
                  </a:lnTo>
                  <a:lnTo>
                    <a:pt x="17631" y="19148"/>
                  </a:lnTo>
                  <a:lnTo>
                    <a:pt x="16715" y="19761"/>
                  </a:lnTo>
                  <a:lnTo>
                    <a:pt x="15875" y="20297"/>
                  </a:lnTo>
                  <a:lnTo>
                    <a:pt x="15035" y="20757"/>
                  </a:lnTo>
                  <a:lnTo>
                    <a:pt x="13967" y="21063"/>
                  </a:lnTo>
                  <a:lnTo>
                    <a:pt x="12898" y="21369"/>
                  </a:lnTo>
                  <a:lnTo>
                    <a:pt x="11830" y="21523"/>
                  </a:lnTo>
                  <a:lnTo>
                    <a:pt x="10761" y="21600"/>
                  </a:lnTo>
                  <a:lnTo>
                    <a:pt x="10761" y="21600"/>
                  </a:lnTo>
                  <a:lnTo>
                    <a:pt x="9616" y="21523"/>
                  </a:lnTo>
                  <a:lnTo>
                    <a:pt x="8548" y="21369"/>
                  </a:lnTo>
                  <a:lnTo>
                    <a:pt x="7556" y="21063"/>
                  </a:lnTo>
                  <a:lnTo>
                    <a:pt x="6563" y="20757"/>
                  </a:lnTo>
                  <a:lnTo>
                    <a:pt x="5571" y="20297"/>
                  </a:lnTo>
                  <a:lnTo>
                    <a:pt x="4731" y="19761"/>
                  </a:lnTo>
                  <a:lnTo>
                    <a:pt x="3892" y="19148"/>
                  </a:lnTo>
                  <a:lnTo>
                    <a:pt x="3129" y="18459"/>
                  </a:lnTo>
                  <a:lnTo>
                    <a:pt x="2442" y="17693"/>
                  </a:lnTo>
                  <a:lnTo>
                    <a:pt x="1755" y="16850"/>
                  </a:lnTo>
                  <a:lnTo>
                    <a:pt x="1297" y="15931"/>
                  </a:lnTo>
                  <a:lnTo>
                    <a:pt x="839" y="15012"/>
                  </a:lnTo>
                  <a:lnTo>
                    <a:pt x="457" y="14016"/>
                  </a:lnTo>
                  <a:lnTo>
                    <a:pt x="152" y="13021"/>
                  </a:lnTo>
                  <a:lnTo>
                    <a:pt x="0" y="11948"/>
                  </a:lnTo>
                  <a:lnTo>
                    <a:pt x="0" y="10800"/>
                  </a:lnTo>
                  <a:lnTo>
                    <a:pt x="0" y="10800"/>
                  </a:lnTo>
                  <a:lnTo>
                    <a:pt x="0" y="9651"/>
                  </a:lnTo>
                  <a:lnTo>
                    <a:pt x="152" y="8578"/>
                  </a:lnTo>
                  <a:lnTo>
                    <a:pt x="457" y="7582"/>
                  </a:lnTo>
                  <a:lnTo>
                    <a:pt x="839" y="6587"/>
                  </a:lnTo>
                  <a:lnTo>
                    <a:pt x="1297" y="5667"/>
                  </a:lnTo>
                  <a:lnTo>
                    <a:pt x="1755" y="4672"/>
                  </a:lnTo>
                  <a:lnTo>
                    <a:pt x="2442" y="3906"/>
                  </a:lnTo>
                  <a:lnTo>
                    <a:pt x="3129" y="3140"/>
                  </a:lnTo>
                  <a:lnTo>
                    <a:pt x="3892" y="2450"/>
                  </a:lnTo>
                  <a:lnTo>
                    <a:pt x="4731" y="1838"/>
                  </a:lnTo>
                  <a:lnTo>
                    <a:pt x="5571" y="1301"/>
                  </a:lnTo>
                  <a:lnTo>
                    <a:pt x="6563" y="842"/>
                  </a:lnTo>
                  <a:lnTo>
                    <a:pt x="7556" y="535"/>
                  </a:lnTo>
                  <a:lnTo>
                    <a:pt x="8548" y="229"/>
                  </a:lnTo>
                  <a:lnTo>
                    <a:pt x="9616" y="0"/>
                  </a:lnTo>
                  <a:lnTo>
                    <a:pt x="10761" y="0"/>
                  </a:lnTo>
                  <a:lnTo>
                    <a:pt x="10761" y="0"/>
                  </a:lnTo>
                  <a:lnTo>
                    <a:pt x="11830" y="0"/>
                  </a:lnTo>
                  <a:lnTo>
                    <a:pt x="12898" y="229"/>
                  </a:lnTo>
                  <a:lnTo>
                    <a:pt x="13967" y="535"/>
                  </a:lnTo>
                  <a:lnTo>
                    <a:pt x="15035" y="842"/>
                  </a:lnTo>
                  <a:lnTo>
                    <a:pt x="15875" y="1301"/>
                  </a:lnTo>
                  <a:lnTo>
                    <a:pt x="16715" y="1838"/>
                  </a:lnTo>
                  <a:lnTo>
                    <a:pt x="17631" y="2450"/>
                  </a:lnTo>
                  <a:lnTo>
                    <a:pt x="18394" y="3140"/>
                  </a:lnTo>
                  <a:lnTo>
                    <a:pt x="19157" y="3906"/>
                  </a:lnTo>
                  <a:lnTo>
                    <a:pt x="19691" y="4672"/>
                  </a:lnTo>
                  <a:lnTo>
                    <a:pt x="20302" y="5667"/>
                  </a:lnTo>
                  <a:lnTo>
                    <a:pt x="20684" y="6587"/>
                  </a:lnTo>
                  <a:lnTo>
                    <a:pt x="21065" y="7582"/>
                  </a:lnTo>
                  <a:lnTo>
                    <a:pt x="21370" y="8578"/>
                  </a:lnTo>
                  <a:lnTo>
                    <a:pt x="21523" y="9651"/>
                  </a:lnTo>
                  <a:lnTo>
                    <a:pt x="21600" y="10800"/>
                  </a:lnTo>
                  <a:lnTo>
                    <a:pt x="21600" y="10800"/>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1032" name="未知"/>
            <p:cNvSpPr>
              <a:spLocks/>
            </p:cNvSpPr>
            <p:nvPr/>
          </p:nvSpPr>
          <p:spPr bwMode="auto">
            <a:xfrm>
              <a:off x="81" y="79"/>
              <a:ext cx="479" cy="481"/>
            </a:xfrm>
            <a:custGeom>
              <a:avLst/>
              <a:gdLst>
                <a:gd name="T0" fmla="*/ 21600 w 21600"/>
                <a:gd name="T1" fmla="*/ 10800 h 21600"/>
                <a:gd name="T2" fmla="*/ 21394 w 21600"/>
                <a:gd name="T3" fmla="*/ 12939 h 21600"/>
                <a:gd name="T4" fmla="*/ 20678 w 21600"/>
                <a:gd name="T5" fmla="*/ 15079 h 21600"/>
                <a:gd name="T6" fmla="*/ 19757 w 21600"/>
                <a:gd name="T7" fmla="*/ 16811 h 21600"/>
                <a:gd name="T8" fmla="*/ 18323 w 21600"/>
                <a:gd name="T9" fmla="*/ 18441 h 21600"/>
                <a:gd name="T10" fmla="*/ 16686 w 21600"/>
                <a:gd name="T11" fmla="*/ 19765 h 21600"/>
                <a:gd name="T12" fmla="*/ 14945 w 21600"/>
                <a:gd name="T13" fmla="*/ 20784 h 21600"/>
                <a:gd name="T14" fmla="*/ 12898 w 21600"/>
                <a:gd name="T15" fmla="*/ 21395 h 21600"/>
                <a:gd name="T16" fmla="*/ 10748 w 21600"/>
                <a:gd name="T17" fmla="*/ 21600 h 21600"/>
                <a:gd name="T18" fmla="*/ 9622 w 21600"/>
                <a:gd name="T19" fmla="*/ 21600 h 21600"/>
                <a:gd name="T20" fmla="*/ 7575 w 21600"/>
                <a:gd name="T21" fmla="*/ 21090 h 21600"/>
                <a:gd name="T22" fmla="*/ 5630 w 21600"/>
                <a:gd name="T23" fmla="*/ 20275 h 21600"/>
                <a:gd name="T24" fmla="*/ 3787 w 21600"/>
                <a:gd name="T25" fmla="*/ 19052 h 21600"/>
                <a:gd name="T26" fmla="*/ 2354 w 21600"/>
                <a:gd name="T27" fmla="*/ 17626 h 21600"/>
                <a:gd name="T28" fmla="*/ 1330 w 21600"/>
                <a:gd name="T29" fmla="*/ 15894 h 21600"/>
                <a:gd name="T30" fmla="*/ 409 w 21600"/>
                <a:gd name="T31" fmla="*/ 13958 h 21600"/>
                <a:gd name="T32" fmla="*/ 0 w 21600"/>
                <a:gd name="T33" fmla="*/ 11818 h 21600"/>
                <a:gd name="T34" fmla="*/ 0 w 21600"/>
                <a:gd name="T35" fmla="*/ 10800 h 21600"/>
                <a:gd name="T36" fmla="*/ 102 w 21600"/>
                <a:gd name="T37" fmla="*/ 8558 h 21600"/>
                <a:gd name="T38" fmla="*/ 716 w 21600"/>
                <a:gd name="T39" fmla="*/ 6520 h 21600"/>
                <a:gd name="T40" fmla="*/ 1740 w 21600"/>
                <a:gd name="T41" fmla="*/ 4686 h 21600"/>
                <a:gd name="T42" fmla="*/ 3070 w 21600"/>
                <a:gd name="T43" fmla="*/ 3056 h 21600"/>
                <a:gd name="T44" fmla="*/ 4708 w 21600"/>
                <a:gd name="T45" fmla="*/ 1833 h 21600"/>
                <a:gd name="T46" fmla="*/ 6551 w 21600"/>
                <a:gd name="T47" fmla="*/ 815 h 21600"/>
                <a:gd name="T48" fmla="*/ 8496 w 21600"/>
                <a:gd name="T49" fmla="*/ 203 h 21600"/>
                <a:gd name="T50" fmla="*/ 10748 w 21600"/>
                <a:gd name="T51" fmla="*/ 0 h 21600"/>
                <a:gd name="T52" fmla="*/ 11772 w 21600"/>
                <a:gd name="T53" fmla="*/ 0 h 21600"/>
                <a:gd name="T54" fmla="*/ 13922 w 21600"/>
                <a:gd name="T55" fmla="*/ 509 h 21600"/>
                <a:gd name="T56" fmla="*/ 15867 w 21600"/>
                <a:gd name="T57" fmla="*/ 1324 h 21600"/>
                <a:gd name="T58" fmla="*/ 17607 w 21600"/>
                <a:gd name="T59" fmla="*/ 2445 h 21600"/>
                <a:gd name="T60" fmla="*/ 19040 w 21600"/>
                <a:gd name="T61" fmla="*/ 3871 h 21600"/>
                <a:gd name="T62" fmla="*/ 20166 w 21600"/>
                <a:gd name="T63" fmla="*/ 5705 h 21600"/>
                <a:gd name="T64" fmla="*/ 21088 w 21600"/>
                <a:gd name="T65" fmla="*/ 7641 h 21600"/>
                <a:gd name="T66" fmla="*/ 21600 w 21600"/>
                <a:gd name="T67" fmla="*/ 9679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600" y="11818"/>
                  </a:lnTo>
                  <a:lnTo>
                    <a:pt x="21394" y="12939"/>
                  </a:lnTo>
                  <a:lnTo>
                    <a:pt x="21088" y="13958"/>
                  </a:lnTo>
                  <a:lnTo>
                    <a:pt x="20678" y="15079"/>
                  </a:lnTo>
                  <a:lnTo>
                    <a:pt x="20166" y="15894"/>
                  </a:lnTo>
                  <a:lnTo>
                    <a:pt x="19757" y="16811"/>
                  </a:lnTo>
                  <a:lnTo>
                    <a:pt x="19040" y="17626"/>
                  </a:lnTo>
                  <a:lnTo>
                    <a:pt x="18323" y="18441"/>
                  </a:lnTo>
                  <a:lnTo>
                    <a:pt x="17607" y="19052"/>
                  </a:lnTo>
                  <a:lnTo>
                    <a:pt x="16686" y="19765"/>
                  </a:lnTo>
                  <a:lnTo>
                    <a:pt x="15867" y="20275"/>
                  </a:lnTo>
                  <a:lnTo>
                    <a:pt x="14945" y="20784"/>
                  </a:lnTo>
                  <a:lnTo>
                    <a:pt x="13922" y="21090"/>
                  </a:lnTo>
                  <a:lnTo>
                    <a:pt x="12898" y="21395"/>
                  </a:lnTo>
                  <a:lnTo>
                    <a:pt x="11772" y="21600"/>
                  </a:lnTo>
                  <a:lnTo>
                    <a:pt x="10748" y="21600"/>
                  </a:lnTo>
                  <a:lnTo>
                    <a:pt x="10748" y="21600"/>
                  </a:lnTo>
                  <a:lnTo>
                    <a:pt x="9622" y="21600"/>
                  </a:lnTo>
                  <a:lnTo>
                    <a:pt x="8496" y="21395"/>
                  </a:lnTo>
                  <a:lnTo>
                    <a:pt x="7575" y="21090"/>
                  </a:lnTo>
                  <a:lnTo>
                    <a:pt x="6551" y="20784"/>
                  </a:lnTo>
                  <a:lnTo>
                    <a:pt x="5630" y="20275"/>
                  </a:lnTo>
                  <a:lnTo>
                    <a:pt x="4708" y="19765"/>
                  </a:lnTo>
                  <a:lnTo>
                    <a:pt x="3787" y="19052"/>
                  </a:lnTo>
                  <a:lnTo>
                    <a:pt x="3070" y="18441"/>
                  </a:lnTo>
                  <a:lnTo>
                    <a:pt x="2354" y="17626"/>
                  </a:lnTo>
                  <a:lnTo>
                    <a:pt x="1740" y="16811"/>
                  </a:lnTo>
                  <a:lnTo>
                    <a:pt x="1330" y="15894"/>
                  </a:lnTo>
                  <a:lnTo>
                    <a:pt x="716" y="15079"/>
                  </a:lnTo>
                  <a:lnTo>
                    <a:pt x="409" y="13958"/>
                  </a:lnTo>
                  <a:lnTo>
                    <a:pt x="102" y="12939"/>
                  </a:lnTo>
                  <a:lnTo>
                    <a:pt x="0" y="11818"/>
                  </a:lnTo>
                  <a:lnTo>
                    <a:pt x="0" y="10800"/>
                  </a:lnTo>
                  <a:lnTo>
                    <a:pt x="0" y="10800"/>
                  </a:lnTo>
                  <a:lnTo>
                    <a:pt x="0" y="9679"/>
                  </a:lnTo>
                  <a:lnTo>
                    <a:pt x="102" y="8558"/>
                  </a:lnTo>
                  <a:lnTo>
                    <a:pt x="409" y="7641"/>
                  </a:lnTo>
                  <a:lnTo>
                    <a:pt x="716" y="6520"/>
                  </a:lnTo>
                  <a:lnTo>
                    <a:pt x="1330" y="5705"/>
                  </a:lnTo>
                  <a:lnTo>
                    <a:pt x="1740" y="4686"/>
                  </a:lnTo>
                  <a:lnTo>
                    <a:pt x="2354" y="3871"/>
                  </a:lnTo>
                  <a:lnTo>
                    <a:pt x="3070" y="3056"/>
                  </a:lnTo>
                  <a:lnTo>
                    <a:pt x="3787" y="2445"/>
                  </a:lnTo>
                  <a:lnTo>
                    <a:pt x="4708" y="1833"/>
                  </a:lnTo>
                  <a:lnTo>
                    <a:pt x="5630" y="1324"/>
                  </a:lnTo>
                  <a:lnTo>
                    <a:pt x="6551" y="815"/>
                  </a:lnTo>
                  <a:lnTo>
                    <a:pt x="7575" y="509"/>
                  </a:lnTo>
                  <a:lnTo>
                    <a:pt x="8496" y="203"/>
                  </a:lnTo>
                  <a:lnTo>
                    <a:pt x="9622" y="0"/>
                  </a:lnTo>
                  <a:lnTo>
                    <a:pt x="10748" y="0"/>
                  </a:lnTo>
                  <a:lnTo>
                    <a:pt x="10748" y="0"/>
                  </a:lnTo>
                  <a:lnTo>
                    <a:pt x="11772" y="0"/>
                  </a:lnTo>
                  <a:lnTo>
                    <a:pt x="12898" y="203"/>
                  </a:lnTo>
                  <a:lnTo>
                    <a:pt x="13922" y="509"/>
                  </a:lnTo>
                  <a:lnTo>
                    <a:pt x="14945" y="815"/>
                  </a:lnTo>
                  <a:lnTo>
                    <a:pt x="15867" y="1324"/>
                  </a:lnTo>
                  <a:lnTo>
                    <a:pt x="16686" y="1833"/>
                  </a:lnTo>
                  <a:lnTo>
                    <a:pt x="17607" y="2445"/>
                  </a:lnTo>
                  <a:lnTo>
                    <a:pt x="18323" y="3056"/>
                  </a:lnTo>
                  <a:lnTo>
                    <a:pt x="19040" y="3871"/>
                  </a:lnTo>
                  <a:lnTo>
                    <a:pt x="19757" y="4686"/>
                  </a:lnTo>
                  <a:lnTo>
                    <a:pt x="20166" y="5705"/>
                  </a:lnTo>
                  <a:lnTo>
                    <a:pt x="20678" y="6520"/>
                  </a:lnTo>
                  <a:lnTo>
                    <a:pt x="21088" y="7641"/>
                  </a:lnTo>
                  <a:lnTo>
                    <a:pt x="21394" y="8558"/>
                  </a:lnTo>
                  <a:lnTo>
                    <a:pt x="21600" y="9679"/>
                  </a:lnTo>
                  <a:lnTo>
                    <a:pt x="21600" y="10800"/>
                  </a:lnTo>
                  <a:lnTo>
                    <a:pt x="21600" y="10800"/>
                  </a:lnTo>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1033" name="未知"/>
            <p:cNvSpPr>
              <a:spLocks/>
            </p:cNvSpPr>
            <p:nvPr/>
          </p:nvSpPr>
          <p:spPr bwMode="auto">
            <a:xfrm>
              <a:off x="163" y="161"/>
              <a:ext cx="313" cy="315"/>
            </a:xfrm>
            <a:custGeom>
              <a:avLst/>
              <a:gdLst>
                <a:gd name="T0" fmla="*/ 21600 w 21600"/>
                <a:gd name="T1" fmla="*/ 10722 h 21600"/>
                <a:gd name="T2" fmla="*/ 21443 w 21600"/>
                <a:gd name="T3" fmla="*/ 12897 h 21600"/>
                <a:gd name="T4" fmla="*/ 20817 w 21600"/>
                <a:gd name="T5" fmla="*/ 14917 h 21600"/>
                <a:gd name="T6" fmla="*/ 19721 w 21600"/>
                <a:gd name="T7" fmla="*/ 16937 h 21600"/>
                <a:gd name="T8" fmla="*/ 18469 w 21600"/>
                <a:gd name="T9" fmla="*/ 18336 h 21600"/>
                <a:gd name="T10" fmla="*/ 16904 w 21600"/>
                <a:gd name="T11" fmla="*/ 19735 h 21600"/>
                <a:gd name="T12" fmla="*/ 15182 w 21600"/>
                <a:gd name="T13" fmla="*/ 20667 h 21600"/>
                <a:gd name="T14" fmla="*/ 12991 w 21600"/>
                <a:gd name="T15" fmla="*/ 21444 h 21600"/>
                <a:gd name="T16" fmla="*/ 10800 w 21600"/>
                <a:gd name="T17" fmla="*/ 21600 h 21600"/>
                <a:gd name="T18" fmla="*/ 9704 w 21600"/>
                <a:gd name="T19" fmla="*/ 21600 h 21600"/>
                <a:gd name="T20" fmla="*/ 7669 w 21600"/>
                <a:gd name="T21" fmla="*/ 21133 h 21600"/>
                <a:gd name="T22" fmla="*/ 5634 w 21600"/>
                <a:gd name="T23" fmla="*/ 20201 h 21600"/>
                <a:gd name="T24" fmla="*/ 3912 w 21600"/>
                <a:gd name="T25" fmla="*/ 19113 h 21600"/>
                <a:gd name="T26" fmla="*/ 2504 w 21600"/>
                <a:gd name="T27" fmla="*/ 17559 h 21600"/>
                <a:gd name="T28" fmla="*/ 1252 w 21600"/>
                <a:gd name="T29" fmla="*/ 15850 h 21600"/>
                <a:gd name="T30" fmla="*/ 469 w 21600"/>
                <a:gd name="T31" fmla="*/ 13985 h 21600"/>
                <a:gd name="T32" fmla="*/ 0 w 21600"/>
                <a:gd name="T33" fmla="*/ 11809 h 21600"/>
                <a:gd name="T34" fmla="*/ 0 w 21600"/>
                <a:gd name="T35" fmla="*/ 10722 h 21600"/>
                <a:gd name="T36" fmla="*/ 156 w 21600"/>
                <a:gd name="T37" fmla="*/ 8701 h 21600"/>
                <a:gd name="T38" fmla="*/ 939 w 21600"/>
                <a:gd name="T39" fmla="*/ 6526 h 21600"/>
                <a:gd name="T40" fmla="*/ 1878 w 21600"/>
                <a:gd name="T41" fmla="*/ 4661 h 21600"/>
                <a:gd name="T42" fmla="*/ 3130 w 21600"/>
                <a:gd name="T43" fmla="*/ 3263 h 21600"/>
                <a:gd name="T44" fmla="*/ 4851 w 21600"/>
                <a:gd name="T45" fmla="*/ 1709 h 21600"/>
                <a:gd name="T46" fmla="*/ 6573 w 21600"/>
                <a:gd name="T47" fmla="*/ 932 h 21600"/>
                <a:gd name="T48" fmla="*/ 8608 w 21600"/>
                <a:gd name="T49" fmla="*/ 155 h 21600"/>
                <a:gd name="T50" fmla="*/ 10800 w 21600"/>
                <a:gd name="T51" fmla="*/ 0 h 21600"/>
                <a:gd name="T52" fmla="*/ 11895 w 21600"/>
                <a:gd name="T53" fmla="*/ 0 h 21600"/>
                <a:gd name="T54" fmla="*/ 13930 w 21600"/>
                <a:gd name="T55" fmla="*/ 466 h 21600"/>
                <a:gd name="T56" fmla="*/ 15965 w 21600"/>
                <a:gd name="T57" fmla="*/ 1087 h 21600"/>
                <a:gd name="T58" fmla="*/ 17686 w 21600"/>
                <a:gd name="T59" fmla="*/ 2330 h 21600"/>
                <a:gd name="T60" fmla="*/ 19095 w 21600"/>
                <a:gd name="T61" fmla="*/ 3729 h 21600"/>
                <a:gd name="T62" fmla="*/ 20347 w 21600"/>
                <a:gd name="T63" fmla="*/ 5594 h 21600"/>
                <a:gd name="T64" fmla="*/ 21286 w 21600"/>
                <a:gd name="T65" fmla="*/ 7614 h 21600"/>
                <a:gd name="T66" fmla="*/ 21600 w 21600"/>
                <a:gd name="T67" fmla="*/ 9634 h 21600"/>
                <a:gd name="T68" fmla="*/ 21600 w 21600"/>
                <a:gd name="T69" fmla="*/ 1072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722"/>
                  </a:moveTo>
                  <a:lnTo>
                    <a:pt x="21600" y="10722"/>
                  </a:lnTo>
                  <a:lnTo>
                    <a:pt x="21600" y="11809"/>
                  </a:lnTo>
                  <a:lnTo>
                    <a:pt x="21443" y="12897"/>
                  </a:lnTo>
                  <a:lnTo>
                    <a:pt x="21286" y="13985"/>
                  </a:lnTo>
                  <a:lnTo>
                    <a:pt x="20817" y="14917"/>
                  </a:lnTo>
                  <a:lnTo>
                    <a:pt x="20347" y="15850"/>
                  </a:lnTo>
                  <a:lnTo>
                    <a:pt x="19721" y="16937"/>
                  </a:lnTo>
                  <a:lnTo>
                    <a:pt x="19095" y="17559"/>
                  </a:lnTo>
                  <a:lnTo>
                    <a:pt x="18469" y="18336"/>
                  </a:lnTo>
                  <a:lnTo>
                    <a:pt x="17686" y="19113"/>
                  </a:lnTo>
                  <a:lnTo>
                    <a:pt x="16904" y="19735"/>
                  </a:lnTo>
                  <a:lnTo>
                    <a:pt x="15965" y="20201"/>
                  </a:lnTo>
                  <a:lnTo>
                    <a:pt x="15182" y="20667"/>
                  </a:lnTo>
                  <a:lnTo>
                    <a:pt x="13930" y="21133"/>
                  </a:lnTo>
                  <a:lnTo>
                    <a:pt x="12991" y="21444"/>
                  </a:lnTo>
                  <a:lnTo>
                    <a:pt x="11895" y="21600"/>
                  </a:lnTo>
                  <a:lnTo>
                    <a:pt x="10800" y="21600"/>
                  </a:lnTo>
                  <a:lnTo>
                    <a:pt x="10800" y="21600"/>
                  </a:lnTo>
                  <a:lnTo>
                    <a:pt x="9704" y="21600"/>
                  </a:lnTo>
                  <a:lnTo>
                    <a:pt x="8608" y="21444"/>
                  </a:lnTo>
                  <a:lnTo>
                    <a:pt x="7669" y="21133"/>
                  </a:lnTo>
                  <a:lnTo>
                    <a:pt x="6573" y="20667"/>
                  </a:lnTo>
                  <a:lnTo>
                    <a:pt x="5634" y="20201"/>
                  </a:lnTo>
                  <a:lnTo>
                    <a:pt x="4851" y="19735"/>
                  </a:lnTo>
                  <a:lnTo>
                    <a:pt x="3912" y="19113"/>
                  </a:lnTo>
                  <a:lnTo>
                    <a:pt x="3130" y="18336"/>
                  </a:lnTo>
                  <a:lnTo>
                    <a:pt x="2504" y="17559"/>
                  </a:lnTo>
                  <a:lnTo>
                    <a:pt x="1878" y="16937"/>
                  </a:lnTo>
                  <a:lnTo>
                    <a:pt x="1252" y="15850"/>
                  </a:lnTo>
                  <a:lnTo>
                    <a:pt x="939" y="14917"/>
                  </a:lnTo>
                  <a:lnTo>
                    <a:pt x="469" y="13985"/>
                  </a:lnTo>
                  <a:lnTo>
                    <a:pt x="156" y="12897"/>
                  </a:lnTo>
                  <a:lnTo>
                    <a:pt x="0" y="11809"/>
                  </a:lnTo>
                  <a:lnTo>
                    <a:pt x="0" y="10722"/>
                  </a:lnTo>
                  <a:lnTo>
                    <a:pt x="0" y="10722"/>
                  </a:lnTo>
                  <a:lnTo>
                    <a:pt x="0" y="9634"/>
                  </a:lnTo>
                  <a:lnTo>
                    <a:pt x="156" y="8701"/>
                  </a:lnTo>
                  <a:lnTo>
                    <a:pt x="469" y="7614"/>
                  </a:lnTo>
                  <a:lnTo>
                    <a:pt x="939" y="6526"/>
                  </a:lnTo>
                  <a:lnTo>
                    <a:pt x="1252" y="5594"/>
                  </a:lnTo>
                  <a:lnTo>
                    <a:pt x="1878" y="4661"/>
                  </a:lnTo>
                  <a:lnTo>
                    <a:pt x="2504" y="3729"/>
                  </a:lnTo>
                  <a:lnTo>
                    <a:pt x="3130" y="3263"/>
                  </a:lnTo>
                  <a:lnTo>
                    <a:pt x="3912" y="2330"/>
                  </a:lnTo>
                  <a:lnTo>
                    <a:pt x="4851" y="1709"/>
                  </a:lnTo>
                  <a:lnTo>
                    <a:pt x="5634" y="1087"/>
                  </a:lnTo>
                  <a:lnTo>
                    <a:pt x="6573" y="932"/>
                  </a:lnTo>
                  <a:lnTo>
                    <a:pt x="7669" y="466"/>
                  </a:lnTo>
                  <a:lnTo>
                    <a:pt x="8608" y="155"/>
                  </a:lnTo>
                  <a:lnTo>
                    <a:pt x="9704" y="0"/>
                  </a:lnTo>
                  <a:lnTo>
                    <a:pt x="10800" y="0"/>
                  </a:lnTo>
                  <a:lnTo>
                    <a:pt x="10800" y="0"/>
                  </a:lnTo>
                  <a:lnTo>
                    <a:pt x="11895" y="0"/>
                  </a:lnTo>
                  <a:lnTo>
                    <a:pt x="12991" y="155"/>
                  </a:lnTo>
                  <a:lnTo>
                    <a:pt x="13930" y="466"/>
                  </a:lnTo>
                  <a:lnTo>
                    <a:pt x="15182" y="932"/>
                  </a:lnTo>
                  <a:lnTo>
                    <a:pt x="15965" y="1087"/>
                  </a:lnTo>
                  <a:lnTo>
                    <a:pt x="16904" y="1709"/>
                  </a:lnTo>
                  <a:lnTo>
                    <a:pt x="17686" y="2330"/>
                  </a:lnTo>
                  <a:lnTo>
                    <a:pt x="18469" y="3263"/>
                  </a:lnTo>
                  <a:lnTo>
                    <a:pt x="19095" y="3729"/>
                  </a:lnTo>
                  <a:lnTo>
                    <a:pt x="19721" y="4661"/>
                  </a:lnTo>
                  <a:lnTo>
                    <a:pt x="20347" y="5594"/>
                  </a:lnTo>
                  <a:lnTo>
                    <a:pt x="20817" y="6526"/>
                  </a:lnTo>
                  <a:lnTo>
                    <a:pt x="21286" y="7614"/>
                  </a:lnTo>
                  <a:lnTo>
                    <a:pt x="21443" y="8701"/>
                  </a:lnTo>
                  <a:lnTo>
                    <a:pt x="21600" y="9634"/>
                  </a:lnTo>
                  <a:lnTo>
                    <a:pt x="21600" y="10722"/>
                  </a:lnTo>
                  <a:lnTo>
                    <a:pt x="21600" y="10722"/>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grpSp>
      <p:grpSp>
        <p:nvGrpSpPr>
          <p:cNvPr id="1034" name="Group 10"/>
          <p:cNvGrpSpPr>
            <a:grpSpLocks/>
          </p:cNvGrpSpPr>
          <p:nvPr/>
        </p:nvGrpSpPr>
        <p:grpSpPr bwMode="auto">
          <a:xfrm>
            <a:off x="0" y="388938"/>
            <a:ext cx="1477963" cy="1477962"/>
            <a:chOff x="0" y="0"/>
            <a:chExt cx="880" cy="880"/>
          </a:xfrm>
        </p:grpSpPr>
        <p:sp>
          <p:nvSpPr>
            <p:cNvPr id="1035" name="未知"/>
            <p:cNvSpPr>
              <a:spLocks/>
            </p:cNvSpPr>
            <p:nvPr/>
          </p:nvSpPr>
          <p:spPr bwMode="auto">
            <a:xfrm>
              <a:off x="0" y="0"/>
              <a:ext cx="880" cy="880"/>
            </a:xfrm>
            <a:custGeom>
              <a:avLst/>
              <a:gdLst>
                <a:gd name="T0" fmla="*/ 21600 w 21600"/>
                <a:gd name="T1" fmla="*/ 10744 h 21600"/>
                <a:gd name="T2" fmla="*/ 21544 w 21600"/>
                <a:gd name="T3" fmla="*/ 11857 h 21600"/>
                <a:gd name="T4" fmla="*/ 21154 w 21600"/>
                <a:gd name="T5" fmla="*/ 14028 h 21600"/>
                <a:gd name="T6" fmla="*/ 20263 w 21600"/>
                <a:gd name="T7" fmla="*/ 15921 h 21600"/>
                <a:gd name="T8" fmla="*/ 19150 w 21600"/>
                <a:gd name="T9" fmla="*/ 17647 h 21600"/>
                <a:gd name="T10" fmla="*/ 17647 w 21600"/>
                <a:gd name="T11" fmla="*/ 19094 h 21600"/>
                <a:gd name="T12" fmla="*/ 15921 w 21600"/>
                <a:gd name="T13" fmla="*/ 20263 h 21600"/>
                <a:gd name="T14" fmla="*/ 14028 w 21600"/>
                <a:gd name="T15" fmla="*/ 21098 h 21600"/>
                <a:gd name="T16" fmla="*/ 11857 w 21600"/>
                <a:gd name="T17" fmla="*/ 21544 h 21600"/>
                <a:gd name="T18" fmla="*/ 10800 w 21600"/>
                <a:gd name="T19" fmla="*/ 21600 h 21600"/>
                <a:gd name="T20" fmla="*/ 10187 w 21600"/>
                <a:gd name="T21" fmla="*/ 21600 h 21600"/>
                <a:gd name="T22" fmla="*/ 8628 w 21600"/>
                <a:gd name="T23" fmla="*/ 21377 h 21600"/>
                <a:gd name="T24" fmla="*/ 6624 w 21600"/>
                <a:gd name="T25" fmla="*/ 20764 h 21600"/>
                <a:gd name="T26" fmla="*/ 4731 w 21600"/>
                <a:gd name="T27" fmla="*/ 19762 h 21600"/>
                <a:gd name="T28" fmla="*/ 3172 w 21600"/>
                <a:gd name="T29" fmla="*/ 18426 h 21600"/>
                <a:gd name="T30" fmla="*/ 1836 w 21600"/>
                <a:gd name="T31" fmla="*/ 16867 h 21600"/>
                <a:gd name="T32" fmla="*/ 834 w 21600"/>
                <a:gd name="T33" fmla="*/ 14975 h 21600"/>
                <a:gd name="T34" fmla="*/ 222 w 21600"/>
                <a:gd name="T35" fmla="*/ 12915 h 21600"/>
                <a:gd name="T36" fmla="*/ 0 w 21600"/>
                <a:gd name="T37" fmla="*/ 11356 h 21600"/>
                <a:gd name="T38" fmla="*/ 0 w 21600"/>
                <a:gd name="T39" fmla="*/ 10744 h 21600"/>
                <a:gd name="T40" fmla="*/ 55 w 21600"/>
                <a:gd name="T41" fmla="*/ 9686 h 21600"/>
                <a:gd name="T42" fmla="*/ 445 w 21600"/>
                <a:gd name="T43" fmla="*/ 7571 h 21600"/>
                <a:gd name="T44" fmla="*/ 1280 w 21600"/>
                <a:gd name="T45" fmla="*/ 5622 h 21600"/>
                <a:gd name="T46" fmla="*/ 2449 w 21600"/>
                <a:gd name="T47" fmla="*/ 3896 h 21600"/>
                <a:gd name="T48" fmla="*/ 3896 w 21600"/>
                <a:gd name="T49" fmla="*/ 2449 h 21600"/>
                <a:gd name="T50" fmla="*/ 5622 w 21600"/>
                <a:gd name="T51" fmla="*/ 1224 h 21600"/>
                <a:gd name="T52" fmla="*/ 7571 w 21600"/>
                <a:gd name="T53" fmla="*/ 445 h 21600"/>
                <a:gd name="T54" fmla="*/ 9742 w 21600"/>
                <a:gd name="T55" fmla="*/ 55 h 21600"/>
                <a:gd name="T56" fmla="*/ 10800 w 21600"/>
                <a:gd name="T57" fmla="*/ 0 h 21600"/>
                <a:gd name="T58" fmla="*/ 11356 w 21600"/>
                <a:gd name="T59" fmla="*/ 0 h 21600"/>
                <a:gd name="T60" fmla="*/ 12915 w 21600"/>
                <a:gd name="T61" fmla="*/ 166 h 21600"/>
                <a:gd name="T62" fmla="*/ 14975 w 21600"/>
                <a:gd name="T63" fmla="*/ 834 h 21600"/>
                <a:gd name="T64" fmla="*/ 16867 w 21600"/>
                <a:gd name="T65" fmla="*/ 1836 h 21600"/>
                <a:gd name="T66" fmla="*/ 18426 w 21600"/>
                <a:gd name="T67" fmla="*/ 3117 h 21600"/>
                <a:gd name="T68" fmla="*/ 19762 w 21600"/>
                <a:gd name="T69" fmla="*/ 4731 h 21600"/>
                <a:gd name="T70" fmla="*/ 20764 w 21600"/>
                <a:gd name="T71" fmla="*/ 6624 h 21600"/>
                <a:gd name="T72" fmla="*/ 21377 w 21600"/>
                <a:gd name="T73" fmla="*/ 8572 h 21600"/>
                <a:gd name="T74" fmla="*/ 21600 w 21600"/>
                <a:gd name="T75" fmla="*/ 10187 h 21600"/>
                <a:gd name="T76" fmla="*/ 21600 w 21600"/>
                <a:gd name="T77" fmla="*/ 10744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600" h="21600">
                  <a:moveTo>
                    <a:pt x="21600" y="10744"/>
                  </a:moveTo>
                  <a:lnTo>
                    <a:pt x="21600" y="10744"/>
                  </a:lnTo>
                  <a:lnTo>
                    <a:pt x="21600" y="11356"/>
                  </a:lnTo>
                  <a:lnTo>
                    <a:pt x="21544" y="11857"/>
                  </a:lnTo>
                  <a:lnTo>
                    <a:pt x="21377" y="12915"/>
                  </a:lnTo>
                  <a:lnTo>
                    <a:pt x="21154" y="14028"/>
                  </a:lnTo>
                  <a:lnTo>
                    <a:pt x="20764" y="14975"/>
                  </a:lnTo>
                  <a:lnTo>
                    <a:pt x="20263" y="15921"/>
                  </a:lnTo>
                  <a:lnTo>
                    <a:pt x="19762" y="16867"/>
                  </a:lnTo>
                  <a:lnTo>
                    <a:pt x="19150" y="17647"/>
                  </a:lnTo>
                  <a:lnTo>
                    <a:pt x="18426" y="18426"/>
                  </a:lnTo>
                  <a:lnTo>
                    <a:pt x="17647" y="19094"/>
                  </a:lnTo>
                  <a:lnTo>
                    <a:pt x="16867" y="19762"/>
                  </a:lnTo>
                  <a:lnTo>
                    <a:pt x="15921" y="20263"/>
                  </a:lnTo>
                  <a:lnTo>
                    <a:pt x="14975" y="20764"/>
                  </a:lnTo>
                  <a:lnTo>
                    <a:pt x="14028" y="21098"/>
                  </a:lnTo>
                  <a:lnTo>
                    <a:pt x="12915" y="21377"/>
                  </a:lnTo>
                  <a:lnTo>
                    <a:pt x="11857" y="21544"/>
                  </a:lnTo>
                  <a:lnTo>
                    <a:pt x="11356" y="21600"/>
                  </a:lnTo>
                  <a:lnTo>
                    <a:pt x="10800" y="21600"/>
                  </a:lnTo>
                  <a:lnTo>
                    <a:pt x="10800" y="21600"/>
                  </a:lnTo>
                  <a:lnTo>
                    <a:pt x="10187" y="21600"/>
                  </a:lnTo>
                  <a:lnTo>
                    <a:pt x="9742" y="21544"/>
                  </a:lnTo>
                  <a:lnTo>
                    <a:pt x="8628" y="21377"/>
                  </a:lnTo>
                  <a:lnTo>
                    <a:pt x="7571" y="21098"/>
                  </a:lnTo>
                  <a:lnTo>
                    <a:pt x="6624" y="20764"/>
                  </a:lnTo>
                  <a:lnTo>
                    <a:pt x="5622" y="20263"/>
                  </a:lnTo>
                  <a:lnTo>
                    <a:pt x="4731" y="19762"/>
                  </a:lnTo>
                  <a:lnTo>
                    <a:pt x="3896" y="19094"/>
                  </a:lnTo>
                  <a:lnTo>
                    <a:pt x="3172" y="18426"/>
                  </a:lnTo>
                  <a:lnTo>
                    <a:pt x="2449" y="17647"/>
                  </a:lnTo>
                  <a:lnTo>
                    <a:pt x="1836" y="16867"/>
                  </a:lnTo>
                  <a:lnTo>
                    <a:pt x="1280" y="15921"/>
                  </a:lnTo>
                  <a:lnTo>
                    <a:pt x="834" y="14975"/>
                  </a:lnTo>
                  <a:lnTo>
                    <a:pt x="445" y="14028"/>
                  </a:lnTo>
                  <a:lnTo>
                    <a:pt x="222" y="12915"/>
                  </a:lnTo>
                  <a:lnTo>
                    <a:pt x="55" y="11857"/>
                  </a:lnTo>
                  <a:lnTo>
                    <a:pt x="0" y="11356"/>
                  </a:lnTo>
                  <a:lnTo>
                    <a:pt x="0" y="10744"/>
                  </a:lnTo>
                  <a:lnTo>
                    <a:pt x="0" y="10744"/>
                  </a:lnTo>
                  <a:lnTo>
                    <a:pt x="0" y="10187"/>
                  </a:lnTo>
                  <a:lnTo>
                    <a:pt x="55" y="9686"/>
                  </a:lnTo>
                  <a:lnTo>
                    <a:pt x="222" y="8572"/>
                  </a:lnTo>
                  <a:lnTo>
                    <a:pt x="445" y="7571"/>
                  </a:lnTo>
                  <a:lnTo>
                    <a:pt x="834" y="6624"/>
                  </a:lnTo>
                  <a:lnTo>
                    <a:pt x="1280" y="5622"/>
                  </a:lnTo>
                  <a:lnTo>
                    <a:pt x="1836" y="4731"/>
                  </a:lnTo>
                  <a:lnTo>
                    <a:pt x="2449" y="3896"/>
                  </a:lnTo>
                  <a:lnTo>
                    <a:pt x="3172" y="3117"/>
                  </a:lnTo>
                  <a:lnTo>
                    <a:pt x="3896" y="2449"/>
                  </a:lnTo>
                  <a:lnTo>
                    <a:pt x="4731" y="1836"/>
                  </a:lnTo>
                  <a:lnTo>
                    <a:pt x="5622" y="1224"/>
                  </a:lnTo>
                  <a:lnTo>
                    <a:pt x="6624" y="834"/>
                  </a:lnTo>
                  <a:lnTo>
                    <a:pt x="7571" y="445"/>
                  </a:lnTo>
                  <a:lnTo>
                    <a:pt x="8628" y="166"/>
                  </a:lnTo>
                  <a:lnTo>
                    <a:pt x="9742" y="55"/>
                  </a:lnTo>
                  <a:lnTo>
                    <a:pt x="10187" y="0"/>
                  </a:lnTo>
                  <a:lnTo>
                    <a:pt x="10800" y="0"/>
                  </a:lnTo>
                  <a:lnTo>
                    <a:pt x="10800" y="0"/>
                  </a:lnTo>
                  <a:lnTo>
                    <a:pt x="11356" y="0"/>
                  </a:lnTo>
                  <a:lnTo>
                    <a:pt x="11857" y="55"/>
                  </a:lnTo>
                  <a:lnTo>
                    <a:pt x="12915" y="166"/>
                  </a:lnTo>
                  <a:lnTo>
                    <a:pt x="14028" y="445"/>
                  </a:lnTo>
                  <a:lnTo>
                    <a:pt x="14975" y="834"/>
                  </a:lnTo>
                  <a:lnTo>
                    <a:pt x="15921" y="1224"/>
                  </a:lnTo>
                  <a:lnTo>
                    <a:pt x="16867" y="1836"/>
                  </a:lnTo>
                  <a:lnTo>
                    <a:pt x="17647" y="2449"/>
                  </a:lnTo>
                  <a:lnTo>
                    <a:pt x="18426" y="3117"/>
                  </a:lnTo>
                  <a:lnTo>
                    <a:pt x="19150" y="3896"/>
                  </a:lnTo>
                  <a:lnTo>
                    <a:pt x="19762" y="4731"/>
                  </a:lnTo>
                  <a:lnTo>
                    <a:pt x="20263" y="5622"/>
                  </a:lnTo>
                  <a:lnTo>
                    <a:pt x="20764" y="6624"/>
                  </a:lnTo>
                  <a:lnTo>
                    <a:pt x="21154" y="7571"/>
                  </a:lnTo>
                  <a:lnTo>
                    <a:pt x="21377" y="8572"/>
                  </a:lnTo>
                  <a:lnTo>
                    <a:pt x="21544" y="9686"/>
                  </a:lnTo>
                  <a:lnTo>
                    <a:pt x="21600" y="10187"/>
                  </a:lnTo>
                  <a:lnTo>
                    <a:pt x="21600" y="10744"/>
                  </a:lnTo>
                  <a:lnTo>
                    <a:pt x="21600" y="10744"/>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1036" name="未知"/>
            <p:cNvSpPr>
              <a:spLocks/>
            </p:cNvSpPr>
            <p:nvPr/>
          </p:nvSpPr>
          <p:spPr bwMode="auto">
            <a:xfrm>
              <a:off x="111" y="111"/>
              <a:ext cx="660" cy="658"/>
            </a:xfrm>
            <a:custGeom>
              <a:avLst/>
              <a:gdLst>
                <a:gd name="T0" fmla="*/ 21600 w 21600"/>
                <a:gd name="T1" fmla="*/ 10725 h 21600"/>
                <a:gd name="T2" fmla="*/ 21303 w 21600"/>
                <a:gd name="T3" fmla="*/ 12810 h 21600"/>
                <a:gd name="T4" fmla="*/ 20709 w 21600"/>
                <a:gd name="T5" fmla="*/ 14896 h 21600"/>
                <a:gd name="T6" fmla="*/ 19669 w 21600"/>
                <a:gd name="T7" fmla="*/ 16758 h 21600"/>
                <a:gd name="T8" fmla="*/ 18333 w 21600"/>
                <a:gd name="T9" fmla="*/ 18397 h 21600"/>
                <a:gd name="T10" fmla="*/ 16849 w 21600"/>
                <a:gd name="T11" fmla="*/ 19663 h 21600"/>
                <a:gd name="T12" fmla="*/ 14919 w 21600"/>
                <a:gd name="T13" fmla="*/ 20631 h 21600"/>
                <a:gd name="T14" fmla="*/ 12915 w 21600"/>
                <a:gd name="T15" fmla="*/ 21302 h 21600"/>
                <a:gd name="T16" fmla="*/ 10688 w 21600"/>
                <a:gd name="T17" fmla="*/ 21600 h 21600"/>
                <a:gd name="T18" fmla="*/ 9649 w 21600"/>
                <a:gd name="T19" fmla="*/ 21525 h 21600"/>
                <a:gd name="T20" fmla="*/ 7571 w 21600"/>
                <a:gd name="T21" fmla="*/ 21004 h 21600"/>
                <a:gd name="T22" fmla="*/ 5566 w 21600"/>
                <a:gd name="T23" fmla="*/ 20259 h 21600"/>
                <a:gd name="T24" fmla="*/ 3933 w 21600"/>
                <a:gd name="T25" fmla="*/ 18992 h 21600"/>
                <a:gd name="T26" fmla="*/ 2449 w 21600"/>
                <a:gd name="T27" fmla="*/ 17577 h 21600"/>
                <a:gd name="T28" fmla="*/ 1261 w 21600"/>
                <a:gd name="T29" fmla="*/ 15864 h 21600"/>
                <a:gd name="T30" fmla="*/ 445 w 21600"/>
                <a:gd name="T31" fmla="*/ 13928 h 21600"/>
                <a:gd name="T32" fmla="*/ 0 w 21600"/>
                <a:gd name="T33" fmla="*/ 11768 h 21600"/>
                <a:gd name="T34" fmla="*/ 0 w 21600"/>
                <a:gd name="T35" fmla="*/ 10725 h 21600"/>
                <a:gd name="T36" fmla="*/ 222 w 21600"/>
                <a:gd name="T37" fmla="*/ 8565 h 21600"/>
                <a:gd name="T38" fmla="*/ 816 w 21600"/>
                <a:gd name="T39" fmla="*/ 6554 h 21600"/>
                <a:gd name="T40" fmla="*/ 1781 w 21600"/>
                <a:gd name="T41" fmla="*/ 4692 h 21600"/>
                <a:gd name="T42" fmla="*/ 3117 w 21600"/>
                <a:gd name="T43" fmla="*/ 3053 h 21600"/>
                <a:gd name="T44" fmla="*/ 4676 w 21600"/>
                <a:gd name="T45" fmla="*/ 1787 h 21600"/>
                <a:gd name="T46" fmla="*/ 6605 w 21600"/>
                <a:gd name="T47" fmla="*/ 819 h 21600"/>
                <a:gd name="T48" fmla="*/ 8536 w 21600"/>
                <a:gd name="T49" fmla="*/ 148 h 21600"/>
                <a:gd name="T50" fmla="*/ 10688 w 21600"/>
                <a:gd name="T51" fmla="*/ 0 h 21600"/>
                <a:gd name="T52" fmla="*/ 11876 w 21600"/>
                <a:gd name="T53" fmla="*/ 0 h 21600"/>
                <a:gd name="T54" fmla="*/ 13954 w 21600"/>
                <a:gd name="T55" fmla="*/ 446 h 21600"/>
                <a:gd name="T56" fmla="*/ 15810 w 21600"/>
                <a:gd name="T57" fmla="*/ 1265 h 21600"/>
                <a:gd name="T58" fmla="*/ 17591 w 21600"/>
                <a:gd name="T59" fmla="*/ 2457 h 21600"/>
                <a:gd name="T60" fmla="*/ 19076 w 21600"/>
                <a:gd name="T61" fmla="*/ 3873 h 21600"/>
                <a:gd name="T62" fmla="*/ 20263 w 21600"/>
                <a:gd name="T63" fmla="*/ 5585 h 21600"/>
                <a:gd name="T64" fmla="*/ 21006 w 21600"/>
                <a:gd name="T65" fmla="*/ 7597 h 21600"/>
                <a:gd name="T66" fmla="*/ 21525 w 21600"/>
                <a:gd name="T67" fmla="*/ 9682 h 21600"/>
                <a:gd name="T68" fmla="*/ 21600 w 21600"/>
                <a:gd name="T69" fmla="*/ 10725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725"/>
                  </a:moveTo>
                  <a:lnTo>
                    <a:pt x="21600" y="10725"/>
                  </a:lnTo>
                  <a:lnTo>
                    <a:pt x="21525" y="11768"/>
                  </a:lnTo>
                  <a:lnTo>
                    <a:pt x="21303" y="12810"/>
                  </a:lnTo>
                  <a:lnTo>
                    <a:pt x="21006" y="13928"/>
                  </a:lnTo>
                  <a:lnTo>
                    <a:pt x="20709" y="14896"/>
                  </a:lnTo>
                  <a:lnTo>
                    <a:pt x="20263" y="15864"/>
                  </a:lnTo>
                  <a:lnTo>
                    <a:pt x="19669" y="16758"/>
                  </a:lnTo>
                  <a:lnTo>
                    <a:pt x="19076" y="17577"/>
                  </a:lnTo>
                  <a:lnTo>
                    <a:pt x="18333" y="18397"/>
                  </a:lnTo>
                  <a:lnTo>
                    <a:pt x="17591" y="18992"/>
                  </a:lnTo>
                  <a:lnTo>
                    <a:pt x="16849" y="19663"/>
                  </a:lnTo>
                  <a:lnTo>
                    <a:pt x="15810" y="20259"/>
                  </a:lnTo>
                  <a:lnTo>
                    <a:pt x="14919" y="20631"/>
                  </a:lnTo>
                  <a:lnTo>
                    <a:pt x="13954" y="21004"/>
                  </a:lnTo>
                  <a:lnTo>
                    <a:pt x="12915" y="21302"/>
                  </a:lnTo>
                  <a:lnTo>
                    <a:pt x="11876" y="21525"/>
                  </a:lnTo>
                  <a:lnTo>
                    <a:pt x="10688" y="21600"/>
                  </a:lnTo>
                  <a:lnTo>
                    <a:pt x="10688" y="21600"/>
                  </a:lnTo>
                  <a:lnTo>
                    <a:pt x="9649" y="21525"/>
                  </a:lnTo>
                  <a:lnTo>
                    <a:pt x="8536" y="21302"/>
                  </a:lnTo>
                  <a:lnTo>
                    <a:pt x="7571" y="21004"/>
                  </a:lnTo>
                  <a:lnTo>
                    <a:pt x="6605" y="20631"/>
                  </a:lnTo>
                  <a:lnTo>
                    <a:pt x="5566" y="20259"/>
                  </a:lnTo>
                  <a:lnTo>
                    <a:pt x="4676" y="19663"/>
                  </a:lnTo>
                  <a:lnTo>
                    <a:pt x="3933" y="18992"/>
                  </a:lnTo>
                  <a:lnTo>
                    <a:pt x="3117" y="18397"/>
                  </a:lnTo>
                  <a:lnTo>
                    <a:pt x="2449" y="17577"/>
                  </a:lnTo>
                  <a:lnTo>
                    <a:pt x="1781" y="16758"/>
                  </a:lnTo>
                  <a:lnTo>
                    <a:pt x="1261" y="15864"/>
                  </a:lnTo>
                  <a:lnTo>
                    <a:pt x="816" y="14896"/>
                  </a:lnTo>
                  <a:lnTo>
                    <a:pt x="445" y="13928"/>
                  </a:lnTo>
                  <a:lnTo>
                    <a:pt x="222" y="12810"/>
                  </a:lnTo>
                  <a:lnTo>
                    <a:pt x="0" y="11768"/>
                  </a:lnTo>
                  <a:lnTo>
                    <a:pt x="0" y="10725"/>
                  </a:lnTo>
                  <a:lnTo>
                    <a:pt x="0" y="10725"/>
                  </a:lnTo>
                  <a:lnTo>
                    <a:pt x="0" y="9682"/>
                  </a:lnTo>
                  <a:lnTo>
                    <a:pt x="222" y="8565"/>
                  </a:lnTo>
                  <a:lnTo>
                    <a:pt x="445" y="7597"/>
                  </a:lnTo>
                  <a:lnTo>
                    <a:pt x="816" y="6554"/>
                  </a:lnTo>
                  <a:lnTo>
                    <a:pt x="1261" y="5585"/>
                  </a:lnTo>
                  <a:lnTo>
                    <a:pt x="1781" y="4692"/>
                  </a:lnTo>
                  <a:lnTo>
                    <a:pt x="2449" y="3873"/>
                  </a:lnTo>
                  <a:lnTo>
                    <a:pt x="3117" y="3053"/>
                  </a:lnTo>
                  <a:lnTo>
                    <a:pt x="3933" y="2457"/>
                  </a:lnTo>
                  <a:lnTo>
                    <a:pt x="4676" y="1787"/>
                  </a:lnTo>
                  <a:lnTo>
                    <a:pt x="5566" y="1265"/>
                  </a:lnTo>
                  <a:lnTo>
                    <a:pt x="6605" y="819"/>
                  </a:lnTo>
                  <a:lnTo>
                    <a:pt x="7571" y="446"/>
                  </a:lnTo>
                  <a:lnTo>
                    <a:pt x="8536" y="148"/>
                  </a:lnTo>
                  <a:lnTo>
                    <a:pt x="9649" y="0"/>
                  </a:lnTo>
                  <a:lnTo>
                    <a:pt x="10688" y="0"/>
                  </a:lnTo>
                  <a:lnTo>
                    <a:pt x="10688" y="0"/>
                  </a:lnTo>
                  <a:lnTo>
                    <a:pt x="11876" y="0"/>
                  </a:lnTo>
                  <a:lnTo>
                    <a:pt x="12915" y="148"/>
                  </a:lnTo>
                  <a:lnTo>
                    <a:pt x="13954" y="446"/>
                  </a:lnTo>
                  <a:lnTo>
                    <a:pt x="14919" y="819"/>
                  </a:lnTo>
                  <a:lnTo>
                    <a:pt x="15810" y="1265"/>
                  </a:lnTo>
                  <a:lnTo>
                    <a:pt x="16849" y="1787"/>
                  </a:lnTo>
                  <a:lnTo>
                    <a:pt x="17591" y="2457"/>
                  </a:lnTo>
                  <a:lnTo>
                    <a:pt x="18333" y="3053"/>
                  </a:lnTo>
                  <a:lnTo>
                    <a:pt x="19076" y="3873"/>
                  </a:lnTo>
                  <a:lnTo>
                    <a:pt x="19669" y="4692"/>
                  </a:lnTo>
                  <a:lnTo>
                    <a:pt x="20263" y="5585"/>
                  </a:lnTo>
                  <a:lnTo>
                    <a:pt x="20709" y="6554"/>
                  </a:lnTo>
                  <a:lnTo>
                    <a:pt x="21006" y="7597"/>
                  </a:lnTo>
                  <a:lnTo>
                    <a:pt x="21303" y="8565"/>
                  </a:lnTo>
                  <a:lnTo>
                    <a:pt x="21525" y="9682"/>
                  </a:lnTo>
                  <a:lnTo>
                    <a:pt x="21600" y="10725"/>
                  </a:lnTo>
                  <a:lnTo>
                    <a:pt x="21600" y="10725"/>
                  </a:lnTo>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1037" name="未知"/>
            <p:cNvSpPr>
              <a:spLocks/>
            </p:cNvSpPr>
            <p:nvPr/>
          </p:nvSpPr>
          <p:spPr bwMode="auto">
            <a:xfrm>
              <a:off x="225" y="225"/>
              <a:ext cx="430" cy="431"/>
            </a:xfrm>
            <a:custGeom>
              <a:avLst/>
              <a:gdLst>
                <a:gd name="T0" fmla="*/ 21600 w 21600"/>
                <a:gd name="T1" fmla="*/ 10800 h 21600"/>
                <a:gd name="T2" fmla="*/ 21372 w 21600"/>
                <a:gd name="T3" fmla="*/ 12959 h 21600"/>
                <a:gd name="T4" fmla="*/ 20690 w 21600"/>
                <a:gd name="T5" fmla="*/ 15119 h 21600"/>
                <a:gd name="T6" fmla="*/ 19780 w 21600"/>
                <a:gd name="T7" fmla="*/ 16825 h 21600"/>
                <a:gd name="T8" fmla="*/ 18303 w 21600"/>
                <a:gd name="T9" fmla="*/ 18416 h 21600"/>
                <a:gd name="T10" fmla="*/ 16711 w 21600"/>
                <a:gd name="T11" fmla="*/ 19780 h 21600"/>
                <a:gd name="T12" fmla="*/ 15006 w 21600"/>
                <a:gd name="T13" fmla="*/ 20804 h 21600"/>
                <a:gd name="T14" fmla="*/ 12846 w 21600"/>
                <a:gd name="T15" fmla="*/ 21372 h 21600"/>
                <a:gd name="T16" fmla="*/ 10686 w 21600"/>
                <a:gd name="T17" fmla="*/ 21600 h 21600"/>
                <a:gd name="T18" fmla="*/ 9662 w 21600"/>
                <a:gd name="T19" fmla="*/ 21600 h 21600"/>
                <a:gd name="T20" fmla="*/ 7503 w 21600"/>
                <a:gd name="T21" fmla="*/ 21145 h 21600"/>
                <a:gd name="T22" fmla="*/ 5570 w 21600"/>
                <a:gd name="T23" fmla="*/ 20349 h 21600"/>
                <a:gd name="T24" fmla="*/ 3978 w 21600"/>
                <a:gd name="T25" fmla="*/ 19212 h 21600"/>
                <a:gd name="T26" fmla="*/ 2273 w 21600"/>
                <a:gd name="T27" fmla="*/ 17620 h 21600"/>
                <a:gd name="T28" fmla="*/ 1250 w 21600"/>
                <a:gd name="T29" fmla="*/ 15915 h 21600"/>
                <a:gd name="T30" fmla="*/ 454 w 21600"/>
                <a:gd name="T31" fmla="*/ 13982 h 21600"/>
                <a:gd name="T32" fmla="*/ 0 w 21600"/>
                <a:gd name="T33" fmla="*/ 11936 h 21600"/>
                <a:gd name="T34" fmla="*/ 0 w 21600"/>
                <a:gd name="T35" fmla="*/ 10800 h 21600"/>
                <a:gd name="T36" fmla="*/ 227 w 21600"/>
                <a:gd name="T37" fmla="*/ 8639 h 21600"/>
                <a:gd name="T38" fmla="*/ 681 w 21600"/>
                <a:gd name="T39" fmla="*/ 6593 h 21600"/>
                <a:gd name="T40" fmla="*/ 1818 w 21600"/>
                <a:gd name="T41" fmla="*/ 4774 h 21600"/>
                <a:gd name="T42" fmla="*/ 3069 w 21600"/>
                <a:gd name="T43" fmla="*/ 3182 h 21600"/>
                <a:gd name="T44" fmla="*/ 4660 w 21600"/>
                <a:gd name="T45" fmla="*/ 1818 h 21600"/>
                <a:gd name="T46" fmla="*/ 6479 w 21600"/>
                <a:gd name="T47" fmla="*/ 795 h 21600"/>
                <a:gd name="T48" fmla="*/ 8526 w 21600"/>
                <a:gd name="T49" fmla="*/ 227 h 21600"/>
                <a:gd name="T50" fmla="*/ 10686 w 21600"/>
                <a:gd name="T51" fmla="*/ 0 h 21600"/>
                <a:gd name="T52" fmla="*/ 11936 w 21600"/>
                <a:gd name="T53" fmla="*/ 0 h 21600"/>
                <a:gd name="T54" fmla="*/ 13982 w 21600"/>
                <a:gd name="T55" fmla="*/ 568 h 21600"/>
                <a:gd name="T56" fmla="*/ 15915 w 21600"/>
                <a:gd name="T57" fmla="*/ 1364 h 21600"/>
                <a:gd name="T58" fmla="*/ 17620 w 21600"/>
                <a:gd name="T59" fmla="*/ 2387 h 21600"/>
                <a:gd name="T60" fmla="*/ 19098 w 21600"/>
                <a:gd name="T61" fmla="*/ 3978 h 21600"/>
                <a:gd name="T62" fmla="*/ 20235 w 21600"/>
                <a:gd name="T63" fmla="*/ 5570 h 21600"/>
                <a:gd name="T64" fmla="*/ 21031 w 21600"/>
                <a:gd name="T65" fmla="*/ 7616 h 21600"/>
                <a:gd name="T66" fmla="*/ 21600 w 21600"/>
                <a:gd name="T67" fmla="*/ 9662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600" y="11936"/>
                  </a:lnTo>
                  <a:lnTo>
                    <a:pt x="21372" y="12959"/>
                  </a:lnTo>
                  <a:lnTo>
                    <a:pt x="21031" y="13982"/>
                  </a:lnTo>
                  <a:lnTo>
                    <a:pt x="20690" y="15119"/>
                  </a:lnTo>
                  <a:lnTo>
                    <a:pt x="20235" y="15915"/>
                  </a:lnTo>
                  <a:lnTo>
                    <a:pt x="19780" y="16825"/>
                  </a:lnTo>
                  <a:lnTo>
                    <a:pt x="19098" y="17620"/>
                  </a:lnTo>
                  <a:lnTo>
                    <a:pt x="18303" y="18416"/>
                  </a:lnTo>
                  <a:lnTo>
                    <a:pt x="17620" y="19212"/>
                  </a:lnTo>
                  <a:lnTo>
                    <a:pt x="16711" y="19780"/>
                  </a:lnTo>
                  <a:lnTo>
                    <a:pt x="15915" y="20349"/>
                  </a:lnTo>
                  <a:lnTo>
                    <a:pt x="15006" y="20804"/>
                  </a:lnTo>
                  <a:lnTo>
                    <a:pt x="13982" y="21145"/>
                  </a:lnTo>
                  <a:lnTo>
                    <a:pt x="12846" y="21372"/>
                  </a:lnTo>
                  <a:lnTo>
                    <a:pt x="11936" y="21600"/>
                  </a:lnTo>
                  <a:lnTo>
                    <a:pt x="10686" y="21600"/>
                  </a:lnTo>
                  <a:lnTo>
                    <a:pt x="10686" y="21600"/>
                  </a:lnTo>
                  <a:lnTo>
                    <a:pt x="9662" y="21600"/>
                  </a:lnTo>
                  <a:lnTo>
                    <a:pt x="8526" y="21372"/>
                  </a:lnTo>
                  <a:lnTo>
                    <a:pt x="7503" y="21145"/>
                  </a:lnTo>
                  <a:lnTo>
                    <a:pt x="6479" y="20804"/>
                  </a:lnTo>
                  <a:lnTo>
                    <a:pt x="5570" y="20349"/>
                  </a:lnTo>
                  <a:lnTo>
                    <a:pt x="4660" y="19780"/>
                  </a:lnTo>
                  <a:lnTo>
                    <a:pt x="3978" y="19212"/>
                  </a:lnTo>
                  <a:lnTo>
                    <a:pt x="3069" y="18416"/>
                  </a:lnTo>
                  <a:lnTo>
                    <a:pt x="2273" y="17620"/>
                  </a:lnTo>
                  <a:lnTo>
                    <a:pt x="1818" y="16825"/>
                  </a:lnTo>
                  <a:lnTo>
                    <a:pt x="1250" y="15915"/>
                  </a:lnTo>
                  <a:lnTo>
                    <a:pt x="681" y="15119"/>
                  </a:lnTo>
                  <a:lnTo>
                    <a:pt x="454" y="13982"/>
                  </a:lnTo>
                  <a:lnTo>
                    <a:pt x="227" y="12959"/>
                  </a:lnTo>
                  <a:lnTo>
                    <a:pt x="0" y="11936"/>
                  </a:lnTo>
                  <a:lnTo>
                    <a:pt x="0" y="10800"/>
                  </a:lnTo>
                  <a:lnTo>
                    <a:pt x="0" y="10800"/>
                  </a:lnTo>
                  <a:lnTo>
                    <a:pt x="0" y="9662"/>
                  </a:lnTo>
                  <a:lnTo>
                    <a:pt x="227" y="8639"/>
                  </a:lnTo>
                  <a:lnTo>
                    <a:pt x="454" y="7616"/>
                  </a:lnTo>
                  <a:lnTo>
                    <a:pt x="681" y="6593"/>
                  </a:lnTo>
                  <a:lnTo>
                    <a:pt x="1250" y="5570"/>
                  </a:lnTo>
                  <a:lnTo>
                    <a:pt x="1818" y="4774"/>
                  </a:lnTo>
                  <a:lnTo>
                    <a:pt x="2273" y="3978"/>
                  </a:lnTo>
                  <a:lnTo>
                    <a:pt x="3069" y="3182"/>
                  </a:lnTo>
                  <a:lnTo>
                    <a:pt x="3978" y="2387"/>
                  </a:lnTo>
                  <a:lnTo>
                    <a:pt x="4660" y="1818"/>
                  </a:lnTo>
                  <a:lnTo>
                    <a:pt x="5570" y="1364"/>
                  </a:lnTo>
                  <a:lnTo>
                    <a:pt x="6479" y="795"/>
                  </a:lnTo>
                  <a:lnTo>
                    <a:pt x="7503" y="568"/>
                  </a:lnTo>
                  <a:lnTo>
                    <a:pt x="8526" y="227"/>
                  </a:lnTo>
                  <a:lnTo>
                    <a:pt x="9662" y="0"/>
                  </a:lnTo>
                  <a:lnTo>
                    <a:pt x="10686" y="0"/>
                  </a:lnTo>
                  <a:lnTo>
                    <a:pt x="10686" y="0"/>
                  </a:lnTo>
                  <a:lnTo>
                    <a:pt x="11936" y="0"/>
                  </a:lnTo>
                  <a:lnTo>
                    <a:pt x="12846" y="227"/>
                  </a:lnTo>
                  <a:lnTo>
                    <a:pt x="13982" y="568"/>
                  </a:lnTo>
                  <a:lnTo>
                    <a:pt x="15006" y="795"/>
                  </a:lnTo>
                  <a:lnTo>
                    <a:pt x="15915" y="1364"/>
                  </a:lnTo>
                  <a:lnTo>
                    <a:pt x="16711" y="1818"/>
                  </a:lnTo>
                  <a:lnTo>
                    <a:pt x="17620" y="2387"/>
                  </a:lnTo>
                  <a:lnTo>
                    <a:pt x="18303" y="3182"/>
                  </a:lnTo>
                  <a:lnTo>
                    <a:pt x="19098" y="3978"/>
                  </a:lnTo>
                  <a:lnTo>
                    <a:pt x="19780" y="4774"/>
                  </a:lnTo>
                  <a:lnTo>
                    <a:pt x="20235" y="5570"/>
                  </a:lnTo>
                  <a:lnTo>
                    <a:pt x="20690" y="6593"/>
                  </a:lnTo>
                  <a:lnTo>
                    <a:pt x="21031" y="7616"/>
                  </a:lnTo>
                  <a:lnTo>
                    <a:pt x="21372" y="8639"/>
                  </a:lnTo>
                  <a:lnTo>
                    <a:pt x="21600" y="9662"/>
                  </a:lnTo>
                  <a:lnTo>
                    <a:pt x="21600" y="10800"/>
                  </a:lnTo>
                  <a:lnTo>
                    <a:pt x="21600" y="10800"/>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grpSp>
      <p:sp>
        <p:nvSpPr>
          <p:cNvPr id="1038" name="未知"/>
          <p:cNvSpPr>
            <a:spLocks/>
          </p:cNvSpPr>
          <p:nvPr/>
        </p:nvSpPr>
        <p:spPr bwMode="auto">
          <a:xfrm>
            <a:off x="0" y="4027488"/>
            <a:ext cx="682625" cy="696912"/>
          </a:xfrm>
          <a:custGeom>
            <a:avLst/>
            <a:gdLst>
              <a:gd name="T0" fmla="*/ 21600 w 21600"/>
              <a:gd name="T1" fmla="*/ 10740 h 21600"/>
              <a:gd name="T2" fmla="*/ 21358 w 21600"/>
              <a:gd name="T3" fmla="*/ 12865 h 21600"/>
              <a:gd name="T4" fmla="*/ 20634 w 21600"/>
              <a:gd name="T5" fmla="*/ 14990 h 21600"/>
              <a:gd name="T6" fmla="*/ 19669 w 21600"/>
              <a:gd name="T7" fmla="*/ 16760 h 21600"/>
              <a:gd name="T8" fmla="*/ 18462 w 21600"/>
              <a:gd name="T9" fmla="*/ 18412 h 21600"/>
              <a:gd name="T10" fmla="*/ 16773 w 21600"/>
              <a:gd name="T11" fmla="*/ 19711 h 21600"/>
              <a:gd name="T12" fmla="*/ 14963 w 21600"/>
              <a:gd name="T13" fmla="*/ 20655 h 21600"/>
              <a:gd name="T14" fmla="*/ 12911 w 21600"/>
              <a:gd name="T15" fmla="*/ 21363 h 21600"/>
              <a:gd name="T16" fmla="*/ 10860 w 21600"/>
              <a:gd name="T17" fmla="*/ 21600 h 21600"/>
              <a:gd name="T18" fmla="*/ 9653 w 21600"/>
              <a:gd name="T19" fmla="*/ 21481 h 21600"/>
              <a:gd name="T20" fmla="*/ 7601 w 21600"/>
              <a:gd name="T21" fmla="*/ 21127 h 21600"/>
              <a:gd name="T22" fmla="*/ 5550 w 21600"/>
              <a:gd name="T23" fmla="*/ 20183 h 21600"/>
              <a:gd name="T24" fmla="*/ 3861 w 21600"/>
              <a:gd name="T25" fmla="*/ 19121 h 21600"/>
              <a:gd name="T26" fmla="*/ 2413 w 21600"/>
              <a:gd name="T27" fmla="*/ 17586 h 21600"/>
              <a:gd name="T28" fmla="*/ 1206 w 21600"/>
              <a:gd name="T29" fmla="*/ 15934 h 21600"/>
              <a:gd name="T30" fmla="*/ 482 w 21600"/>
              <a:gd name="T31" fmla="*/ 14045 h 21600"/>
              <a:gd name="T32" fmla="*/ 0 w 21600"/>
              <a:gd name="T33" fmla="*/ 11921 h 21600"/>
              <a:gd name="T34" fmla="*/ 0 w 21600"/>
              <a:gd name="T35" fmla="*/ 10740 h 21600"/>
              <a:gd name="T36" fmla="*/ 241 w 21600"/>
              <a:gd name="T37" fmla="*/ 8498 h 21600"/>
              <a:gd name="T38" fmla="*/ 844 w 21600"/>
              <a:gd name="T39" fmla="*/ 6491 h 21600"/>
              <a:gd name="T40" fmla="*/ 1809 w 21600"/>
              <a:gd name="T41" fmla="*/ 4603 h 21600"/>
              <a:gd name="T42" fmla="*/ 3016 w 21600"/>
              <a:gd name="T43" fmla="*/ 3068 h 21600"/>
              <a:gd name="T44" fmla="*/ 4705 w 21600"/>
              <a:gd name="T45" fmla="*/ 1770 h 21600"/>
              <a:gd name="T46" fmla="*/ 6636 w 21600"/>
              <a:gd name="T47" fmla="*/ 707 h 21600"/>
              <a:gd name="T48" fmla="*/ 8567 w 21600"/>
              <a:gd name="T49" fmla="*/ 235 h 21600"/>
              <a:gd name="T50" fmla="*/ 10860 w 21600"/>
              <a:gd name="T51" fmla="*/ 0 h 21600"/>
              <a:gd name="T52" fmla="*/ 11946 w 21600"/>
              <a:gd name="T53" fmla="*/ 0 h 21600"/>
              <a:gd name="T54" fmla="*/ 13997 w 21600"/>
              <a:gd name="T55" fmla="*/ 353 h 21600"/>
              <a:gd name="T56" fmla="*/ 15928 w 21600"/>
              <a:gd name="T57" fmla="*/ 1180 h 21600"/>
              <a:gd name="T58" fmla="*/ 17617 w 21600"/>
              <a:gd name="T59" fmla="*/ 2360 h 21600"/>
              <a:gd name="T60" fmla="*/ 19065 w 21600"/>
              <a:gd name="T61" fmla="*/ 3894 h 21600"/>
              <a:gd name="T62" fmla="*/ 20272 w 21600"/>
              <a:gd name="T63" fmla="*/ 5547 h 21600"/>
              <a:gd name="T64" fmla="*/ 21117 w 21600"/>
              <a:gd name="T65" fmla="*/ 7553 h 21600"/>
              <a:gd name="T66" fmla="*/ 21479 w 21600"/>
              <a:gd name="T67" fmla="*/ 9678 h 21600"/>
              <a:gd name="T68" fmla="*/ 21600 w 21600"/>
              <a:gd name="T69" fmla="*/ 1074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740"/>
                </a:moveTo>
                <a:lnTo>
                  <a:pt x="21600" y="10740"/>
                </a:lnTo>
                <a:lnTo>
                  <a:pt x="21479" y="11921"/>
                </a:lnTo>
                <a:lnTo>
                  <a:pt x="21358" y="12865"/>
                </a:lnTo>
                <a:lnTo>
                  <a:pt x="21117" y="14045"/>
                </a:lnTo>
                <a:lnTo>
                  <a:pt x="20634" y="14990"/>
                </a:lnTo>
                <a:lnTo>
                  <a:pt x="20272" y="15934"/>
                </a:lnTo>
                <a:lnTo>
                  <a:pt x="19669" y="16760"/>
                </a:lnTo>
                <a:lnTo>
                  <a:pt x="19065" y="17586"/>
                </a:lnTo>
                <a:lnTo>
                  <a:pt x="18462" y="18412"/>
                </a:lnTo>
                <a:lnTo>
                  <a:pt x="17617" y="19121"/>
                </a:lnTo>
                <a:lnTo>
                  <a:pt x="16773" y="19711"/>
                </a:lnTo>
                <a:lnTo>
                  <a:pt x="15928" y="20183"/>
                </a:lnTo>
                <a:lnTo>
                  <a:pt x="14963" y="20655"/>
                </a:lnTo>
                <a:lnTo>
                  <a:pt x="13997" y="21127"/>
                </a:lnTo>
                <a:lnTo>
                  <a:pt x="12911" y="21363"/>
                </a:lnTo>
                <a:lnTo>
                  <a:pt x="11946" y="21481"/>
                </a:lnTo>
                <a:lnTo>
                  <a:pt x="10860" y="21600"/>
                </a:lnTo>
                <a:lnTo>
                  <a:pt x="10860" y="21600"/>
                </a:lnTo>
                <a:lnTo>
                  <a:pt x="9653" y="21481"/>
                </a:lnTo>
                <a:lnTo>
                  <a:pt x="8567" y="21363"/>
                </a:lnTo>
                <a:lnTo>
                  <a:pt x="7601" y="21127"/>
                </a:lnTo>
                <a:lnTo>
                  <a:pt x="6636" y="20655"/>
                </a:lnTo>
                <a:lnTo>
                  <a:pt x="5550" y="20183"/>
                </a:lnTo>
                <a:lnTo>
                  <a:pt x="4705" y="19711"/>
                </a:lnTo>
                <a:lnTo>
                  <a:pt x="3861" y="19121"/>
                </a:lnTo>
                <a:lnTo>
                  <a:pt x="3016" y="18412"/>
                </a:lnTo>
                <a:lnTo>
                  <a:pt x="2413" y="17586"/>
                </a:lnTo>
                <a:lnTo>
                  <a:pt x="1809" y="16760"/>
                </a:lnTo>
                <a:lnTo>
                  <a:pt x="1206" y="15934"/>
                </a:lnTo>
                <a:lnTo>
                  <a:pt x="844" y="14990"/>
                </a:lnTo>
                <a:lnTo>
                  <a:pt x="482" y="14045"/>
                </a:lnTo>
                <a:lnTo>
                  <a:pt x="241" y="12865"/>
                </a:lnTo>
                <a:lnTo>
                  <a:pt x="0" y="11921"/>
                </a:lnTo>
                <a:lnTo>
                  <a:pt x="0" y="10740"/>
                </a:lnTo>
                <a:lnTo>
                  <a:pt x="0" y="10740"/>
                </a:lnTo>
                <a:lnTo>
                  <a:pt x="0" y="9678"/>
                </a:lnTo>
                <a:lnTo>
                  <a:pt x="241" y="8498"/>
                </a:lnTo>
                <a:lnTo>
                  <a:pt x="482" y="7553"/>
                </a:lnTo>
                <a:lnTo>
                  <a:pt x="844" y="6491"/>
                </a:lnTo>
                <a:lnTo>
                  <a:pt x="1206" y="5547"/>
                </a:lnTo>
                <a:lnTo>
                  <a:pt x="1809" y="4603"/>
                </a:lnTo>
                <a:lnTo>
                  <a:pt x="2413" y="3894"/>
                </a:lnTo>
                <a:lnTo>
                  <a:pt x="3016" y="3068"/>
                </a:lnTo>
                <a:lnTo>
                  <a:pt x="3861" y="2360"/>
                </a:lnTo>
                <a:lnTo>
                  <a:pt x="4705" y="1770"/>
                </a:lnTo>
                <a:lnTo>
                  <a:pt x="5550" y="1180"/>
                </a:lnTo>
                <a:lnTo>
                  <a:pt x="6636" y="707"/>
                </a:lnTo>
                <a:lnTo>
                  <a:pt x="7601" y="353"/>
                </a:lnTo>
                <a:lnTo>
                  <a:pt x="8567" y="235"/>
                </a:lnTo>
                <a:lnTo>
                  <a:pt x="9653" y="0"/>
                </a:lnTo>
                <a:lnTo>
                  <a:pt x="10860" y="0"/>
                </a:lnTo>
                <a:lnTo>
                  <a:pt x="10860" y="0"/>
                </a:lnTo>
                <a:lnTo>
                  <a:pt x="11946" y="0"/>
                </a:lnTo>
                <a:lnTo>
                  <a:pt x="12911" y="235"/>
                </a:lnTo>
                <a:lnTo>
                  <a:pt x="13997" y="353"/>
                </a:lnTo>
                <a:lnTo>
                  <a:pt x="14963" y="707"/>
                </a:lnTo>
                <a:lnTo>
                  <a:pt x="15928" y="1180"/>
                </a:lnTo>
                <a:lnTo>
                  <a:pt x="16773" y="1770"/>
                </a:lnTo>
                <a:lnTo>
                  <a:pt x="17617" y="2360"/>
                </a:lnTo>
                <a:lnTo>
                  <a:pt x="18462" y="3068"/>
                </a:lnTo>
                <a:lnTo>
                  <a:pt x="19065" y="3894"/>
                </a:lnTo>
                <a:lnTo>
                  <a:pt x="19669" y="4603"/>
                </a:lnTo>
                <a:lnTo>
                  <a:pt x="20272" y="5547"/>
                </a:lnTo>
                <a:lnTo>
                  <a:pt x="20634" y="6491"/>
                </a:lnTo>
                <a:lnTo>
                  <a:pt x="21117" y="7553"/>
                </a:lnTo>
                <a:lnTo>
                  <a:pt x="21358" y="8498"/>
                </a:lnTo>
                <a:lnTo>
                  <a:pt x="21479" y="9678"/>
                </a:lnTo>
                <a:lnTo>
                  <a:pt x="21600" y="10740"/>
                </a:lnTo>
                <a:lnTo>
                  <a:pt x="21600" y="10740"/>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grpSp>
        <p:nvGrpSpPr>
          <p:cNvPr id="1039" name="Group 15"/>
          <p:cNvGrpSpPr>
            <a:grpSpLocks/>
          </p:cNvGrpSpPr>
          <p:nvPr/>
        </p:nvGrpSpPr>
        <p:grpSpPr bwMode="auto">
          <a:xfrm>
            <a:off x="95250" y="4122738"/>
            <a:ext cx="514350" cy="522287"/>
            <a:chOff x="0" y="0"/>
            <a:chExt cx="306" cy="311"/>
          </a:xfrm>
        </p:grpSpPr>
        <p:sp>
          <p:nvSpPr>
            <p:cNvPr id="1040" name="未知"/>
            <p:cNvSpPr>
              <a:spLocks/>
            </p:cNvSpPr>
            <p:nvPr/>
          </p:nvSpPr>
          <p:spPr bwMode="auto">
            <a:xfrm>
              <a:off x="0" y="0"/>
              <a:ext cx="306" cy="311"/>
            </a:xfrm>
            <a:custGeom>
              <a:avLst/>
              <a:gdLst>
                <a:gd name="T0" fmla="*/ 21600 w 21600"/>
                <a:gd name="T1" fmla="*/ 10720 h 21600"/>
                <a:gd name="T2" fmla="*/ 21279 w 21600"/>
                <a:gd name="T3" fmla="*/ 12928 h 21600"/>
                <a:gd name="T4" fmla="*/ 20639 w 21600"/>
                <a:gd name="T5" fmla="*/ 14977 h 21600"/>
                <a:gd name="T6" fmla="*/ 19679 w 21600"/>
                <a:gd name="T7" fmla="*/ 16712 h 21600"/>
                <a:gd name="T8" fmla="*/ 18399 w 21600"/>
                <a:gd name="T9" fmla="*/ 18288 h 21600"/>
                <a:gd name="T10" fmla="*/ 16639 w 21600"/>
                <a:gd name="T11" fmla="*/ 19707 h 21600"/>
                <a:gd name="T12" fmla="*/ 14879 w 21600"/>
                <a:gd name="T13" fmla="*/ 20653 h 21600"/>
                <a:gd name="T14" fmla="*/ 12959 w 21600"/>
                <a:gd name="T15" fmla="*/ 21284 h 21600"/>
                <a:gd name="T16" fmla="*/ 10719 w 21600"/>
                <a:gd name="T17" fmla="*/ 21600 h 21600"/>
                <a:gd name="T18" fmla="*/ 9599 w 21600"/>
                <a:gd name="T19" fmla="*/ 21600 h 21600"/>
                <a:gd name="T20" fmla="*/ 7519 w 21600"/>
                <a:gd name="T21" fmla="*/ 21126 h 21600"/>
                <a:gd name="T22" fmla="*/ 5599 w 21600"/>
                <a:gd name="T23" fmla="*/ 20180 h 21600"/>
                <a:gd name="T24" fmla="*/ 3839 w 21600"/>
                <a:gd name="T25" fmla="*/ 19077 h 21600"/>
                <a:gd name="T26" fmla="*/ 2399 w 21600"/>
                <a:gd name="T27" fmla="*/ 17500 h 21600"/>
                <a:gd name="T28" fmla="*/ 1279 w 21600"/>
                <a:gd name="T29" fmla="*/ 15923 h 21600"/>
                <a:gd name="T30" fmla="*/ 479 w 21600"/>
                <a:gd name="T31" fmla="*/ 13874 h 21600"/>
                <a:gd name="T32" fmla="*/ 0 w 21600"/>
                <a:gd name="T33" fmla="*/ 11667 h 21600"/>
                <a:gd name="T34" fmla="*/ 0 w 21600"/>
                <a:gd name="T35" fmla="*/ 10720 h 21600"/>
                <a:gd name="T36" fmla="*/ 159 w 21600"/>
                <a:gd name="T37" fmla="*/ 8513 h 21600"/>
                <a:gd name="T38" fmla="*/ 799 w 21600"/>
                <a:gd name="T39" fmla="*/ 6463 h 21600"/>
                <a:gd name="T40" fmla="*/ 1759 w 21600"/>
                <a:gd name="T41" fmla="*/ 4572 h 21600"/>
                <a:gd name="T42" fmla="*/ 3039 w 21600"/>
                <a:gd name="T43" fmla="*/ 2995 h 21600"/>
                <a:gd name="T44" fmla="*/ 4639 w 21600"/>
                <a:gd name="T45" fmla="*/ 1734 h 21600"/>
                <a:gd name="T46" fmla="*/ 6559 w 21600"/>
                <a:gd name="T47" fmla="*/ 630 h 21600"/>
                <a:gd name="T48" fmla="*/ 8639 w 21600"/>
                <a:gd name="T49" fmla="*/ 157 h 21600"/>
                <a:gd name="T50" fmla="*/ 10719 w 21600"/>
                <a:gd name="T51" fmla="*/ 0 h 21600"/>
                <a:gd name="T52" fmla="*/ 11839 w 21600"/>
                <a:gd name="T53" fmla="*/ 0 h 21600"/>
                <a:gd name="T54" fmla="*/ 13919 w 21600"/>
                <a:gd name="T55" fmla="*/ 315 h 21600"/>
                <a:gd name="T56" fmla="*/ 15999 w 21600"/>
                <a:gd name="T57" fmla="*/ 1261 h 21600"/>
                <a:gd name="T58" fmla="*/ 17599 w 21600"/>
                <a:gd name="T59" fmla="*/ 2364 h 21600"/>
                <a:gd name="T60" fmla="*/ 19039 w 21600"/>
                <a:gd name="T61" fmla="*/ 3783 h 21600"/>
                <a:gd name="T62" fmla="*/ 20159 w 21600"/>
                <a:gd name="T63" fmla="*/ 5675 h 21600"/>
                <a:gd name="T64" fmla="*/ 21119 w 21600"/>
                <a:gd name="T65" fmla="*/ 7567 h 21600"/>
                <a:gd name="T66" fmla="*/ 21600 w 21600"/>
                <a:gd name="T67" fmla="*/ 9617 h 21600"/>
                <a:gd name="T68" fmla="*/ 21600 w 21600"/>
                <a:gd name="T69" fmla="*/ 107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720"/>
                  </a:moveTo>
                  <a:lnTo>
                    <a:pt x="21600" y="10720"/>
                  </a:lnTo>
                  <a:lnTo>
                    <a:pt x="21600" y="11667"/>
                  </a:lnTo>
                  <a:lnTo>
                    <a:pt x="21279" y="12928"/>
                  </a:lnTo>
                  <a:lnTo>
                    <a:pt x="21119" y="13874"/>
                  </a:lnTo>
                  <a:lnTo>
                    <a:pt x="20639" y="14977"/>
                  </a:lnTo>
                  <a:lnTo>
                    <a:pt x="20159" y="15923"/>
                  </a:lnTo>
                  <a:lnTo>
                    <a:pt x="19679" y="16712"/>
                  </a:lnTo>
                  <a:lnTo>
                    <a:pt x="19039" y="17500"/>
                  </a:lnTo>
                  <a:lnTo>
                    <a:pt x="18399" y="18288"/>
                  </a:lnTo>
                  <a:lnTo>
                    <a:pt x="17599" y="19077"/>
                  </a:lnTo>
                  <a:lnTo>
                    <a:pt x="16639" y="19707"/>
                  </a:lnTo>
                  <a:lnTo>
                    <a:pt x="15999" y="20180"/>
                  </a:lnTo>
                  <a:lnTo>
                    <a:pt x="14879" y="20653"/>
                  </a:lnTo>
                  <a:lnTo>
                    <a:pt x="13919" y="21126"/>
                  </a:lnTo>
                  <a:lnTo>
                    <a:pt x="12959" y="21284"/>
                  </a:lnTo>
                  <a:lnTo>
                    <a:pt x="11839" y="21600"/>
                  </a:lnTo>
                  <a:lnTo>
                    <a:pt x="10719" y="21600"/>
                  </a:lnTo>
                  <a:lnTo>
                    <a:pt x="10719" y="21600"/>
                  </a:lnTo>
                  <a:lnTo>
                    <a:pt x="9599" y="21600"/>
                  </a:lnTo>
                  <a:lnTo>
                    <a:pt x="8639" y="21284"/>
                  </a:lnTo>
                  <a:lnTo>
                    <a:pt x="7519" y="21126"/>
                  </a:lnTo>
                  <a:lnTo>
                    <a:pt x="6559" y="20653"/>
                  </a:lnTo>
                  <a:lnTo>
                    <a:pt x="5599" y="20180"/>
                  </a:lnTo>
                  <a:lnTo>
                    <a:pt x="4639" y="19707"/>
                  </a:lnTo>
                  <a:lnTo>
                    <a:pt x="3839" y="19077"/>
                  </a:lnTo>
                  <a:lnTo>
                    <a:pt x="3039" y="18288"/>
                  </a:lnTo>
                  <a:lnTo>
                    <a:pt x="2399" y="17500"/>
                  </a:lnTo>
                  <a:lnTo>
                    <a:pt x="1759" y="16712"/>
                  </a:lnTo>
                  <a:lnTo>
                    <a:pt x="1279" y="15923"/>
                  </a:lnTo>
                  <a:lnTo>
                    <a:pt x="799" y="14977"/>
                  </a:lnTo>
                  <a:lnTo>
                    <a:pt x="479" y="13874"/>
                  </a:lnTo>
                  <a:lnTo>
                    <a:pt x="159" y="12928"/>
                  </a:lnTo>
                  <a:lnTo>
                    <a:pt x="0" y="11667"/>
                  </a:lnTo>
                  <a:lnTo>
                    <a:pt x="0" y="10720"/>
                  </a:lnTo>
                  <a:lnTo>
                    <a:pt x="0" y="10720"/>
                  </a:lnTo>
                  <a:lnTo>
                    <a:pt x="0" y="9617"/>
                  </a:lnTo>
                  <a:lnTo>
                    <a:pt x="159" y="8513"/>
                  </a:lnTo>
                  <a:lnTo>
                    <a:pt x="479" y="7567"/>
                  </a:lnTo>
                  <a:lnTo>
                    <a:pt x="799" y="6463"/>
                  </a:lnTo>
                  <a:lnTo>
                    <a:pt x="1279" y="5675"/>
                  </a:lnTo>
                  <a:lnTo>
                    <a:pt x="1759" y="4572"/>
                  </a:lnTo>
                  <a:lnTo>
                    <a:pt x="2399" y="3783"/>
                  </a:lnTo>
                  <a:lnTo>
                    <a:pt x="3039" y="2995"/>
                  </a:lnTo>
                  <a:lnTo>
                    <a:pt x="3839" y="2364"/>
                  </a:lnTo>
                  <a:lnTo>
                    <a:pt x="4639" y="1734"/>
                  </a:lnTo>
                  <a:lnTo>
                    <a:pt x="5599" y="1261"/>
                  </a:lnTo>
                  <a:lnTo>
                    <a:pt x="6559" y="630"/>
                  </a:lnTo>
                  <a:lnTo>
                    <a:pt x="7519" y="315"/>
                  </a:lnTo>
                  <a:lnTo>
                    <a:pt x="8639" y="157"/>
                  </a:lnTo>
                  <a:lnTo>
                    <a:pt x="9599" y="0"/>
                  </a:lnTo>
                  <a:lnTo>
                    <a:pt x="10719" y="0"/>
                  </a:lnTo>
                  <a:lnTo>
                    <a:pt x="10719" y="0"/>
                  </a:lnTo>
                  <a:lnTo>
                    <a:pt x="11839" y="0"/>
                  </a:lnTo>
                  <a:lnTo>
                    <a:pt x="12959" y="157"/>
                  </a:lnTo>
                  <a:lnTo>
                    <a:pt x="13919" y="315"/>
                  </a:lnTo>
                  <a:lnTo>
                    <a:pt x="14879" y="630"/>
                  </a:lnTo>
                  <a:lnTo>
                    <a:pt x="15999" y="1261"/>
                  </a:lnTo>
                  <a:lnTo>
                    <a:pt x="16639" y="1734"/>
                  </a:lnTo>
                  <a:lnTo>
                    <a:pt x="17599" y="2364"/>
                  </a:lnTo>
                  <a:lnTo>
                    <a:pt x="18399" y="2995"/>
                  </a:lnTo>
                  <a:lnTo>
                    <a:pt x="19039" y="3783"/>
                  </a:lnTo>
                  <a:lnTo>
                    <a:pt x="19679" y="4572"/>
                  </a:lnTo>
                  <a:lnTo>
                    <a:pt x="20159" y="5675"/>
                  </a:lnTo>
                  <a:lnTo>
                    <a:pt x="20639" y="6463"/>
                  </a:lnTo>
                  <a:lnTo>
                    <a:pt x="21119" y="7567"/>
                  </a:lnTo>
                  <a:lnTo>
                    <a:pt x="21279" y="8513"/>
                  </a:lnTo>
                  <a:lnTo>
                    <a:pt x="21600" y="9617"/>
                  </a:lnTo>
                  <a:lnTo>
                    <a:pt x="21600" y="10720"/>
                  </a:lnTo>
                  <a:lnTo>
                    <a:pt x="21600" y="10720"/>
                  </a:lnTo>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1041" name="未知"/>
            <p:cNvSpPr>
              <a:spLocks/>
            </p:cNvSpPr>
            <p:nvPr/>
          </p:nvSpPr>
          <p:spPr bwMode="auto">
            <a:xfrm>
              <a:off x="61" y="61"/>
              <a:ext cx="197" cy="200"/>
            </a:xfrm>
            <a:custGeom>
              <a:avLst/>
              <a:gdLst>
                <a:gd name="T0" fmla="*/ 21600 w 21600"/>
                <a:gd name="T1" fmla="*/ 10800 h 21600"/>
                <a:gd name="T2" fmla="*/ 21351 w 21600"/>
                <a:gd name="T3" fmla="*/ 12763 h 21600"/>
                <a:gd name="T4" fmla="*/ 20606 w 21600"/>
                <a:gd name="T5" fmla="*/ 14972 h 21600"/>
                <a:gd name="T6" fmla="*/ 19613 w 21600"/>
                <a:gd name="T7" fmla="*/ 16690 h 21600"/>
                <a:gd name="T8" fmla="*/ 18372 w 21600"/>
                <a:gd name="T9" fmla="*/ 18408 h 21600"/>
                <a:gd name="T10" fmla="*/ 16882 w 21600"/>
                <a:gd name="T11" fmla="*/ 19881 h 21600"/>
                <a:gd name="T12" fmla="*/ 14896 w 21600"/>
                <a:gd name="T13" fmla="*/ 20618 h 21600"/>
                <a:gd name="T14" fmla="*/ 12910 w 21600"/>
                <a:gd name="T15" fmla="*/ 21354 h 21600"/>
                <a:gd name="T16" fmla="*/ 10675 w 21600"/>
                <a:gd name="T17" fmla="*/ 21600 h 21600"/>
                <a:gd name="T18" fmla="*/ 9682 w 21600"/>
                <a:gd name="T19" fmla="*/ 21600 h 21600"/>
                <a:gd name="T20" fmla="*/ 7448 w 21600"/>
                <a:gd name="T21" fmla="*/ 21108 h 21600"/>
                <a:gd name="T22" fmla="*/ 5710 w 21600"/>
                <a:gd name="T23" fmla="*/ 20127 h 21600"/>
                <a:gd name="T24" fmla="*/ 3724 w 21600"/>
                <a:gd name="T25" fmla="*/ 19145 h 21600"/>
                <a:gd name="T26" fmla="*/ 2234 w 21600"/>
                <a:gd name="T27" fmla="*/ 17672 h 21600"/>
                <a:gd name="T28" fmla="*/ 1241 w 21600"/>
                <a:gd name="T29" fmla="*/ 15954 h 21600"/>
                <a:gd name="T30" fmla="*/ 496 w 21600"/>
                <a:gd name="T31" fmla="*/ 13990 h 21600"/>
                <a:gd name="T32" fmla="*/ 0 w 21600"/>
                <a:gd name="T33" fmla="*/ 12027 h 21600"/>
                <a:gd name="T34" fmla="*/ 0 w 21600"/>
                <a:gd name="T35" fmla="*/ 10800 h 21600"/>
                <a:gd name="T36" fmla="*/ 248 w 21600"/>
                <a:gd name="T37" fmla="*/ 8590 h 21600"/>
                <a:gd name="T38" fmla="*/ 744 w 21600"/>
                <a:gd name="T39" fmla="*/ 6381 h 21600"/>
                <a:gd name="T40" fmla="*/ 1489 w 21600"/>
                <a:gd name="T41" fmla="*/ 4663 h 21600"/>
                <a:gd name="T42" fmla="*/ 2979 w 21600"/>
                <a:gd name="T43" fmla="*/ 3190 h 21600"/>
                <a:gd name="T44" fmla="*/ 4717 w 21600"/>
                <a:gd name="T45" fmla="*/ 1718 h 21600"/>
                <a:gd name="T46" fmla="*/ 6455 w 21600"/>
                <a:gd name="T47" fmla="*/ 736 h 21600"/>
                <a:gd name="T48" fmla="*/ 8689 w 21600"/>
                <a:gd name="T49" fmla="*/ 245 h 21600"/>
                <a:gd name="T50" fmla="*/ 10675 w 21600"/>
                <a:gd name="T51" fmla="*/ 0 h 21600"/>
                <a:gd name="T52" fmla="*/ 11668 w 21600"/>
                <a:gd name="T53" fmla="*/ 0 h 21600"/>
                <a:gd name="T54" fmla="*/ 13903 w 21600"/>
                <a:gd name="T55" fmla="*/ 490 h 21600"/>
                <a:gd name="T56" fmla="*/ 15889 w 21600"/>
                <a:gd name="T57" fmla="*/ 1227 h 21600"/>
                <a:gd name="T58" fmla="*/ 17627 w 21600"/>
                <a:gd name="T59" fmla="*/ 2208 h 21600"/>
                <a:gd name="T60" fmla="*/ 18868 w 21600"/>
                <a:gd name="T61" fmla="*/ 3681 h 21600"/>
                <a:gd name="T62" fmla="*/ 20110 w 21600"/>
                <a:gd name="T63" fmla="*/ 5645 h 21600"/>
                <a:gd name="T64" fmla="*/ 21103 w 21600"/>
                <a:gd name="T65" fmla="*/ 7608 h 21600"/>
                <a:gd name="T66" fmla="*/ 21600 w 21600"/>
                <a:gd name="T67" fmla="*/ 9572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600" y="12027"/>
                  </a:lnTo>
                  <a:lnTo>
                    <a:pt x="21351" y="12763"/>
                  </a:lnTo>
                  <a:lnTo>
                    <a:pt x="21103" y="13990"/>
                  </a:lnTo>
                  <a:lnTo>
                    <a:pt x="20606" y="14972"/>
                  </a:lnTo>
                  <a:lnTo>
                    <a:pt x="20110" y="15954"/>
                  </a:lnTo>
                  <a:lnTo>
                    <a:pt x="19613" y="16690"/>
                  </a:lnTo>
                  <a:lnTo>
                    <a:pt x="18868" y="17672"/>
                  </a:lnTo>
                  <a:lnTo>
                    <a:pt x="18372" y="18408"/>
                  </a:lnTo>
                  <a:lnTo>
                    <a:pt x="17627" y="19145"/>
                  </a:lnTo>
                  <a:lnTo>
                    <a:pt x="16882" y="19881"/>
                  </a:lnTo>
                  <a:lnTo>
                    <a:pt x="15889" y="20127"/>
                  </a:lnTo>
                  <a:lnTo>
                    <a:pt x="14896" y="20618"/>
                  </a:lnTo>
                  <a:lnTo>
                    <a:pt x="13903" y="21108"/>
                  </a:lnTo>
                  <a:lnTo>
                    <a:pt x="12910" y="21354"/>
                  </a:lnTo>
                  <a:lnTo>
                    <a:pt x="11668" y="21600"/>
                  </a:lnTo>
                  <a:lnTo>
                    <a:pt x="10675" y="21600"/>
                  </a:lnTo>
                  <a:lnTo>
                    <a:pt x="10675" y="21600"/>
                  </a:lnTo>
                  <a:lnTo>
                    <a:pt x="9682" y="21600"/>
                  </a:lnTo>
                  <a:lnTo>
                    <a:pt x="8689" y="21354"/>
                  </a:lnTo>
                  <a:lnTo>
                    <a:pt x="7448" y="21108"/>
                  </a:lnTo>
                  <a:lnTo>
                    <a:pt x="6455" y="20618"/>
                  </a:lnTo>
                  <a:lnTo>
                    <a:pt x="5710" y="20127"/>
                  </a:lnTo>
                  <a:lnTo>
                    <a:pt x="4717" y="19881"/>
                  </a:lnTo>
                  <a:lnTo>
                    <a:pt x="3724" y="19145"/>
                  </a:lnTo>
                  <a:lnTo>
                    <a:pt x="2979" y="18408"/>
                  </a:lnTo>
                  <a:lnTo>
                    <a:pt x="2234" y="17672"/>
                  </a:lnTo>
                  <a:lnTo>
                    <a:pt x="1489" y="16690"/>
                  </a:lnTo>
                  <a:lnTo>
                    <a:pt x="1241" y="15954"/>
                  </a:lnTo>
                  <a:lnTo>
                    <a:pt x="744" y="14972"/>
                  </a:lnTo>
                  <a:lnTo>
                    <a:pt x="496" y="13990"/>
                  </a:lnTo>
                  <a:lnTo>
                    <a:pt x="248" y="12763"/>
                  </a:lnTo>
                  <a:lnTo>
                    <a:pt x="0" y="12027"/>
                  </a:lnTo>
                  <a:lnTo>
                    <a:pt x="0" y="10800"/>
                  </a:lnTo>
                  <a:lnTo>
                    <a:pt x="0" y="10800"/>
                  </a:lnTo>
                  <a:lnTo>
                    <a:pt x="0" y="9572"/>
                  </a:lnTo>
                  <a:lnTo>
                    <a:pt x="248" y="8590"/>
                  </a:lnTo>
                  <a:lnTo>
                    <a:pt x="496" y="7608"/>
                  </a:lnTo>
                  <a:lnTo>
                    <a:pt x="744" y="6381"/>
                  </a:lnTo>
                  <a:lnTo>
                    <a:pt x="1241" y="5645"/>
                  </a:lnTo>
                  <a:lnTo>
                    <a:pt x="1489" y="4663"/>
                  </a:lnTo>
                  <a:lnTo>
                    <a:pt x="2234" y="3681"/>
                  </a:lnTo>
                  <a:lnTo>
                    <a:pt x="2979" y="3190"/>
                  </a:lnTo>
                  <a:lnTo>
                    <a:pt x="3724" y="2208"/>
                  </a:lnTo>
                  <a:lnTo>
                    <a:pt x="4717" y="1718"/>
                  </a:lnTo>
                  <a:lnTo>
                    <a:pt x="5710" y="1227"/>
                  </a:lnTo>
                  <a:lnTo>
                    <a:pt x="6455" y="736"/>
                  </a:lnTo>
                  <a:lnTo>
                    <a:pt x="7448" y="490"/>
                  </a:lnTo>
                  <a:lnTo>
                    <a:pt x="8689" y="245"/>
                  </a:lnTo>
                  <a:lnTo>
                    <a:pt x="9682" y="0"/>
                  </a:lnTo>
                  <a:lnTo>
                    <a:pt x="10675" y="0"/>
                  </a:lnTo>
                  <a:lnTo>
                    <a:pt x="10675" y="0"/>
                  </a:lnTo>
                  <a:lnTo>
                    <a:pt x="11668" y="0"/>
                  </a:lnTo>
                  <a:lnTo>
                    <a:pt x="12910" y="245"/>
                  </a:lnTo>
                  <a:lnTo>
                    <a:pt x="13903" y="490"/>
                  </a:lnTo>
                  <a:lnTo>
                    <a:pt x="14896" y="736"/>
                  </a:lnTo>
                  <a:lnTo>
                    <a:pt x="15889" y="1227"/>
                  </a:lnTo>
                  <a:lnTo>
                    <a:pt x="16882" y="1718"/>
                  </a:lnTo>
                  <a:lnTo>
                    <a:pt x="17627" y="2208"/>
                  </a:lnTo>
                  <a:lnTo>
                    <a:pt x="18372" y="3190"/>
                  </a:lnTo>
                  <a:lnTo>
                    <a:pt x="18868" y="3681"/>
                  </a:lnTo>
                  <a:lnTo>
                    <a:pt x="19613" y="4663"/>
                  </a:lnTo>
                  <a:lnTo>
                    <a:pt x="20110" y="5645"/>
                  </a:lnTo>
                  <a:lnTo>
                    <a:pt x="20606" y="6381"/>
                  </a:lnTo>
                  <a:lnTo>
                    <a:pt x="21103" y="7608"/>
                  </a:lnTo>
                  <a:lnTo>
                    <a:pt x="21351" y="8590"/>
                  </a:lnTo>
                  <a:lnTo>
                    <a:pt x="21600" y="9572"/>
                  </a:lnTo>
                  <a:lnTo>
                    <a:pt x="21600" y="10800"/>
                  </a:lnTo>
                  <a:lnTo>
                    <a:pt x="21600" y="10800"/>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grpSp>
      <p:sp>
        <p:nvSpPr>
          <p:cNvPr id="1042" name="Rectangle 18"/>
          <p:cNvSpPr>
            <a:spLocks noChangeArrowheads="1"/>
          </p:cNvSpPr>
          <p:nvPr>
            <p:ph type="title"/>
          </p:nvPr>
        </p:nvSpPr>
        <p:spPr bwMode="auto">
          <a:xfrm>
            <a:off x="1260475" y="274638"/>
            <a:ext cx="758825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56" tIns="48378" rIns="96756" bIns="48378" numCol="1" anchor="ctr" anchorCtr="0" compatLnSpc="1">
            <a:prstTxWarp prst="textNoShape">
              <a:avLst/>
            </a:prstTxWarp>
          </a:bodyPr>
          <a:lstStyle/>
          <a:p>
            <a:pPr lvl="0"/>
            <a:r>
              <a:rPr lang="zh-CN" smtClean="0"/>
              <a:t>单击此处编辑母版标题样式</a:t>
            </a:r>
          </a:p>
        </p:txBody>
      </p:sp>
      <p:sp>
        <p:nvSpPr>
          <p:cNvPr id="1043" name="Rectangle 19"/>
          <p:cNvSpPr>
            <a:spLocks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56" tIns="48378" rIns="96756" bIns="48378" numCol="1" anchor="t" anchorCtr="0" compatLnSpc="1">
            <a:prstTxWarp prst="textNoShape">
              <a:avLst/>
            </a:prstTxWarp>
          </a:bodyPr>
          <a:lstStyle>
            <a:lvl1pPr>
              <a:defRPr sz="1400"/>
            </a:lvl1pPr>
          </a:lstStyle>
          <a:p>
            <a:pPr fontAlgn="base">
              <a:spcBef>
                <a:spcPct val="0"/>
              </a:spcBef>
              <a:spcAft>
                <a:spcPct val="0"/>
              </a:spcAft>
            </a:pPr>
            <a:endParaRPr lang="zh-CN" altLang="zh-CN">
              <a:solidFill>
                <a:srgbClr val="000000"/>
              </a:solidFill>
              <a:ea typeface="宋体" pitchFamily="2" charset="-122"/>
            </a:endParaRPr>
          </a:p>
        </p:txBody>
      </p:sp>
      <p:sp>
        <p:nvSpPr>
          <p:cNvPr id="1044" name="Rectangle 20"/>
          <p:cNvSpPr>
            <a:spLocks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56" tIns="48378" rIns="96756" bIns="48378" numCol="1" anchor="t" anchorCtr="0" compatLnSpc="1">
            <a:prstTxWarp prst="textNoShape">
              <a:avLst/>
            </a:prstTxWarp>
          </a:bodyPr>
          <a:lstStyle>
            <a:lvl1pPr algn="ctr">
              <a:defRPr sz="1400"/>
            </a:lvl1pPr>
          </a:lstStyle>
          <a:p>
            <a:pPr fontAlgn="base">
              <a:spcBef>
                <a:spcPct val="0"/>
              </a:spcBef>
              <a:spcAft>
                <a:spcPct val="0"/>
              </a:spcAft>
            </a:pPr>
            <a:endParaRPr lang="zh-CN" altLang="zh-CN">
              <a:solidFill>
                <a:srgbClr val="000000"/>
              </a:solidFill>
              <a:ea typeface="宋体" pitchFamily="2" charset="-122"/>
            </a:endParaRPr>
          </a:p>
        </p:txBody>
      </p:sp>
      <p:sp>
        <p:nvSpPr>
          <p:cNvPr id="1045" name="Rectangle 21"/>
          <p:cNvSpPr>
            <a:spLocks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56" tIns="48378" rIns="96756" bIns="48378" numCol="1" anchor="t" anchorCtr="0" compatLnSpc="1">
            <a:prstTxWarp prst="textNoShape">
              <a:avLst/>
            </a:prstTxWarp>
          </a:bodyPr>
          <a:lstStyle>
            <a:lvl1pPr algn="r">
              <a:defRPr sz="1400"/>
            </a:lvl1pPr>
          </a:lstStyle>
          <a:p>
            <a:pPr fontAlgn="base">
              <a:spcBef>
                <a:spcPct val="0"/>
              </a:spcBef>
              <a:spcAft>
                <a:spcPct val="0"/>
              </a:spcAft>
            </a:pPr>
            <a:fld id="{C275A9A0-B7B1-4B7E-9175-2B7565E7CCA3}" type="slidenum">
              <a:rPr lang="zh-CN" altLang="zh-CN">
                <a:solidFill>
                  <a:srgbClr val="000000"/>
                </a:solidFill>
                <a:ea typeface="宋体" pitchFamily="2" charset="-122"/>
              </a:rPr>
              <a:pPr fontAlgn="base">
                <a:spcBef>
                  <a:spcPct val="0"/>
                </a:spcBef>
                <a:spcAft>
                  <a:spcPct val="0"/>
                </a:spcAft>
              </a:pPr>
              <a:t>‹#›</a:t>
            </a:fld>
            <a:endParaRPr lang="zh-CN" altLang="zh-CN">
              <a:solidFill>
                <a:srgbClr val="000000"/>
              </a:solidFill>
              <a:ea typeface="宋体" pitchFamily="2" charset="-122"/>
            </a:endParaRPr>
          </a:p>
        </p:txBody>
      </p:sp>
      <p:sp>
        <p:nvSpPr>
          <p:cNvPr id="1046" name="Rectangle 22"/>
          <p:cNvSpPr>
            <a:spLocks noChangeArrowheads="1"/>
          </p:cNvSpPr>
          <p:nvPr>
            <p:ph type="body" idx="1"/>
          </p:nvPr>
        </p:nvSpPr>
        <p:spPr bwMode="auto">
          <a:xfrm>
            <a:off x="1246188" y="1600200"/>
            <a:ext cx="7440612"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67" tIns="48383" rIns="96767" bIns="48383"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extLst>
      <p:ext uri="{BB962C8B-B14F-4D97-AF65-F5344CB8AC3E}">
        <p14:creationId xmlns:p14="http://schemas.microsoft.com/office/powerpoint/2010/main" val="41653718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68375" rtl="0" fontAlgn="base">
        <a:spcBef>
          <a:spcPct val="0"/>
        </a:spcBef>
        <a:spcAft>
          <a:spcPct val="0"/>
        </a:spcAft>
        <a:buSzPct val="100000"/>
        <a:buFont typeface="Arial" pitchFamily="34" charset="0"/>
        <a:defRPr sz="4600" b="1">
          <a:solidFill>
            <a:schemeClr val="tx2"/>
          </a:solidFill>
          <a:latin typeface="+mj-lt"/>
          <a:ea typeface="+mj-ea"/>
          <a:cs typeface="+mj-cs"/>
        </a:defRPr>
      </a:lvl1pPr>
      <a:lvl2pPr algn="ctr" defTabSz="968375" rtl="0" fontAlgn="base">
        <a:spcBef>
          <a:spcPct val="0"/>
        </a:spcBef>
        <a:spcAft>
          <a:spcPct val="0"/>
        </a:spcAft>
        <a:buSzPct val="100000"/>
        <a:buFont typeface="Arial" pitchFamily="34" charset="0"/>
        <a:defRPr sz="4600" b="1">
          <a:solidFill>
            <a:schemeClr val="tx2"/>
          </a:solidFill>
          <a:latin typeface="Arial" pitchFamily="34" charset="0"/>
          <a:ea typeface="楷体_GB2312" pitchFamily="1" charset="-122"/>
        </a:defRPr>
      </a:lvl2pPr>
      <a:lvl3pPr algn="ctr" defTabSz="968375" rtl="0" fontAlgn="base">
        <a:spcBef>
          <a:spcPct val="0"/>
        </a:spcBef>
        <a:spcAft>
          <a:spcPct val="0"/>
        </a:spcAft>
        <a:buSzPct val="100000"/>
        <a:buFont typeface="Arial" pitchFamily="34" charset="0"/>
        <a:defRPr sz="4600" b="1">
          <a:solidFill>
            <a:schemeClr val="tx2"/>
          </a:solidFill>
          <a:latin typeface="Arial" pitchFamily="34" charset="0"/>
          <a:ea typeface="楷体_GB2312" pitchFamily="1" charset="-122"/>
        </a:defRPr>
      </a:lvl3pPr>
      <a:lvl4pPr algn="ctr" defTabSz="968375" rtl="0" fontAlgn="base">
        <a:spcBef>
          <a:spcPct val="0"/>
        </a:spcBef>
        <a:spcAft>
          <a:spcPct val="0"/>
        </a:spcAft>
        <a:buSzPct val="100000"/>
        <a:buFont typeface="Arial" pitchFamily="34" charset="0"/>
        <a:defRPr sz="4600" b="1">
          <a:solidFill>
            <a:schemeClr val="tx2"/>
          </a:solidFill>
          <a:latin typeface="Arial" pitchFamily="34" charset="0"/>
          <a:ea typeface="楷体_GB2312" pitchFamily="1" charset="-122"/>
        </a:defRPr>
      </a:lvl4pPr>
      <a:lvl5pPr algn="ctr" defTabSz="968375" rtl="0" fontAlgn="base">
        <a:spcBef>
          <a:spcPct val="0"/>
        </a:spcBef>
        <a:spcAft>
          <a:spcPct val="0"/>
        </a:spcAft>
        <a:buSzPct val="100000"/>
        <a:buFont typeface="Arial" pitchFamily="34" charset="0"/>
        <a:defRPr sz="4600" b="1">
          <a:solidFill>
            <a:schemeClr val="tx2"/>
          </a:solidFill>
          <a:latin typeface="Arial" pitchFamily="34" charset="0"/>
          <a:ea typeface="楷体_GB2312" pitchFamily="1" charset="-122"/>
        </a:defRPr>
      </a:lvl5pPr>
      <a:lvl6pPr marL="457200" algn="ctr" defTabSz="968375" rtl="0" fontAlgn="base">
        <a:spcBef>
          <a:spcPct val="0"/>
        </a:spcBef>
        <a:spcAft>
          <a:spcPct val="0"/>
        </a:spcAft>
        <a:buSzPct val="100000"/>
        <a:buFont typeface="Arial" pitchFamily="34" charset="0"/>
        <a:defRPr sz="4600" b="1">
          <a:solidFill>
            <a:schemeClr val="tx2"/>
          </a:solidFill>
          <a:latin typeface="Arial" pitchFamily="34" charset="0"/>
          <a:ea typeface="楷体_GB2312" pitchFamily="1" charset="-122"/>
        </a:defRPr>
      </a:lvl6pPr>
      <a:lvl7pPr marL="914400" algn="ctr" defTabSz="968375" rtl="0" fontAlgn="base">
        <a:spcBef>
          <a:spcPct val="0"/>
        </a:spcBef>
        <a:spcAft>
          <a:spcPct val="0"/>
        </a:spcAft>
        <a:buSzPct val="100000"/>
        <a:buFont typeface="Arial" pitchFamily="34" charset="0"/>
        <a:defRPr sz="4600" b="1">
          <a:solidFill>
            <a:schemeClr val="tx2"/>
          </a:solidFill>
          <a:latin typeface="Arial" pitchFamily="34" charset="0"/>
          <a:ea typeface="楷体_GB2312" pitchFamily="1" charset="-122"/>
        </a:defRPr>
      </a:lvl7pPr>
      <a:lvl8pPr marL="1371600" algn="ctr" defTabSz="968375" rtl="0" fontAlgn="base">
        <a:spcBef>
          <a:spcPct val="0"/>
        </a:spcBef>
        <a:spcAft>
          <a:spcPct val="0"/>
        </a:spcAft>
        <a:buSzPct val="100000"/>
        <a:buFont typeface="Arial" pitchFamily="34" charset="0"/>
        <a:defRPr sz="4600" b="1">
          <a:solidFill>
            <a:schemeClr val="tx2"/>
          </a:solidFill>
          <a:latin typeface="Arial" pitchFamily="34" charset="0"/>
          <a:ea typeface="楷体_GB2312" pitchFamily="1" charset="-122"/>
        </a:defRPr>
      </a:lvl8pPr>
      <a:lvl9pPr marL="1828800" algn="ctr" defTabSz="968375" rtl="0" fontAlgn="base">
        <a:spcBef>
          <a:spcPct val="0"/>
        </a:spcBef>
        <a:spcAft>
          <a:spcPct val="0"/>
        </a:spcAft>
        <a:buSzPct val="100000"/>
        <a:buFont typeface="Arial" pitchFamily="34" charset="0"/>
        <a:defRPr sz="4600" b="1">
          <a:solidFill>
            <a:schemeClr val="tx2"/>
          </a:solidFill>
          <a:latin typeface="Arial" pitchFamily="34" charset="0"/>
          <a:ea typeface="楷体_GB2312" pitchFamily="1" charset="-122"/>
        </a:defRPr>
      </a:lvl9pPr>
    </p:titleStyle>
    <p:bodyStyle>
      <a:lvl1pPr marL="361950" indent="-361950" algn="l" defTabSz="968375" rtl="0" fontAlgn="base">
        <a:spcBef>
          <a:spcPct val="20000"/>
        </a:spcBef>
        <a:spcAft>
          <a:spcPct val="0"/>
        </a:spcAft>
        <a:buClr>
          <a:schemeClr val="tx1"/>
        </a:buClr>
        <a:buSzPct val="100000"/>
        <a:buFont typeface="Arial" pitchFamily="34" charset="0"/>
        <a:buBlip>
          <a:blip r:embed="rId14"/>
        </a:buBlip>
        <a:defRPr sz="3300">
          <a:solidFill>
            <a:schemeClr val="tx1"/>
          </a:solidFill>
          <a:latin typeface="+mn-lt"/>
          <a:ea typeface="+mn-ea"/>
          <a:cs typeface="+mn-cs"/>
        </a:defRPr>
      </a:lvl1pPr>
      <a:lvl2pPr marL="785813" indent="-301625" algn="l" defTabSz="968375" rtl="0" fontAlgn="base">
        <a:spcBef>
          <a:spcPct val="20000"/>
        </a:spcBef>
        <a:spcAft>
          <a:spcPct val="0"/>
        </a:spcAft>
        <a:buClr>
          <a:schemeClr val="tx1"/>
        </a:buClr>
        <a:buSzPct val="100000"/>
        <a:buFont typeface="Arial" pitchFamily="34" charset="0"/>
        <a:buBlip>
          <a:blip r:embed="rId15"/>
        </a:buBlip>
        <a:defRPr sz="2900">
          <a:solidFill>
            <a:schemeClr val="tx1"/>
          </a:solidFill>
          <a:latin typeface="+mn-lt"/>
          <a:ea typeface="+mn-ea"/>
        </a:defRPr>
      </a:lvl2pPr>
      <a:lvl3pPr marL="1209675" indent="-241300" algn="l" defTabSz="968375" rtl="0" fontAlgn="base">
        <a:spcBef>
          <a:spcPct val="20000"/>
        </a:spcBef>
        <a:spcAft>
          <a:spcPct val="0"/>
        </a:spcAft>
        <a:buClr>
          <a:schemeClr val="tx1"/>
        </a:buClr>
        <a:buSzPct val="100000"/>
        <a:buFont typeface="Arial" pitchFamily="34" charset="0"/>
        <a:buBlip>
          <a:blip r:embed="rId14"/>
        </a:buBlip>
        <a:defRPr sz="2500">
          <a:solidFill>
            <a:schemeClr val="tx1"/>
          </a:solidFill>
          <a:latin typeface="+mn-lt"/>
          <a:ea typeface="+mn-ea"/>
        </a:defRPr>
      </a:lvl3pPr>
      <a:lvl4pPr marL="1693863" indent="-242888" algn="l" defTabSz="968375" rtl="0" fontAlgn="base">
        <a:spcBef>
          <a:spcPct val="20000"/>
        </a:spcBef>
        <a:spcAft>
          <a:spcPct val="0"/>
        </a:spcAft>
        <a:buClr>
          <a:schemeClr val="tx1"/>
        </a:buClr>
        <a:buSzPct val="100000"/>
        <a:buFont typeface="Arial" pitchFamily="34" charset="0"/>
        <a:buBlip>
          <a:blip r:embed="rId15"/>
        </a:buBlip>
        <a:defRPr sz="2100">
          <a:solidFill>
            <a:schemeClr val="tx1"/>
          </a:solidFill>
          <a:latin typeface="+mn-lt"/>
          <a:ea typeface="+mn-ea"/>
        </a:defRPr>
      </a:lvl4pPr>
      <a:lvl5pPr marL="2176463" indent="-241300" algn="l" defTabSz="968375" rtl="0" fontAlgn="base">
        <a:spcBef>
          <a:spcPct val="20000"/>
        </a:spcBef>
        <a:spcAft>
          <a:spcPct val="0"/>
        </a:spcAft>
        <a:buClr>
          <a:schemeClr val="tx1"/>
        </a:buClr>
        <a:buSzPct val="100000"/>
        <a:buFont typeface="Arial" pitchFamily="34" charset="0"/>
        <a:buBlip>
          <a:blip r:embed="rId14"/>
        </a:buBlip>
        <a:defRPr sz="2100">
          <a:solidFill>
            <a:schemeClr val="tx1"/>
          </a:solidFill>
          <a:latin typeface="+mn-lt"/>
          <a:ea typeface="+mn-ea"/>
        </a:defRPr>
      </a:lvl5pPr>
      <a:lvl6pPr marL="2633663" indent="-241300" algn="l" defTabSz="968375" rtl="0" fontAlgn="base">
        <a:spcBef>
          <a:spcPct val="20000"/>
        </a:spcBef>
        <a:spcAft>
          <a:spcPct val="0"/>
        </a:spcAft>
        <a:buClr>
          <a:schemeClr val="tx1"/>
        </a:buClr>
        <a:buSzPct val="100000"/>
        <a:buFont typeface="Arial" pitchFamily="34" charset="0"/>
        <a:buBlip>
          <a:blip r:embed="rId14"/>
        </a:buBlip>
        <a:defRPr sz="2100">
          <a:solidFill>
            <a:schemeClr val="tx1"/>
          </a:solidFill>
          <a:latin typeface="+mn-lt"/>
          <a:ea typeface="+mn-ea"/>
        </a:defRPr>
      </a:lvl6pPr>
      <a:lvl7pPr marL="3090863" indent="-241300" algn="l" defTabSz="968375" rtl="0" fontAlgn="base">
        <a:spcBef>
          <a:spcPct val="20000"/>
        </a:spcBef>
        <a:spcAft>
          <a:spcPct val="0"/>
        </a:spcAft>
        <a:buClr>
          <a:schemeClr val="tx1"/>
        </a:buClr>
        <a:buSzPct val="100000"/>
        <a:buFont typeface="Arial" pitchFamily="34" charset="0"/>
        <a:buBlip>
          <a:blip r:embed="rId14"/>
        </a:buBlip>
        <a:defRPr sz="2100">
          <a:solidFill>
            <a:schemeClr val="tx1"/>
          </a:solidFill>
          <a:latin typeface="+mn-lt"/>
          <a:ea typeface="+mn-ea"/>
        </a:defRPr>
      </a:lvl7pPr>
      <a:lvl8pPr marL="3548063" indent="-241300" algn="l" defTabSz="968375" rtl="0" fontAlgn="base">
        <a:spcBef>
          <a:spcPct val="20000"/>
        </a:spcBef>
        <a:spcAft>
          <a:spcPct val="0"/>
        </a:spcAft>
        <a:buClr>
          <a:schemeClr val="tx1"/>
        </a:buClr>
        <a:buSzPct val="100000"/>
        <a:buFont typeface="Arial" pitchFamily="34" charset="0"/>
        <a:buBlip>
          <a:blip r:embed="rId14"/>
        </a:buBlip>
        <a:defRPr sz="2100">
          <a:solidFill>
            <a:schemeClr val="tx1"/>
          </a:solidFill>
          <a:latin typeface="+mn-lt"/>
          <a:ea typeface="+mn-ea"/>
        </a:defRPr>
      </a:lvl8pPr>
      <a:lvl9pPr marL="4005263" indent="-241300" algn="l" defTabSz="968375" rtl="0" fontAlgn="base">
        <a:spcBef>
          <a:spcPct val="20000"/>
        </a:spcBef>
        <a:spcAft>
          <a:spcPct val="0"/>
        </a:spcAft>
        <a:buClr>
          <a:schemeClr val="tx1"/>
        </a:buClr>
        <a:buSzPct val="100000"/>
        <a:buFont typeface="Arial" pitchFamily="34" charset="0"/>
        <a:buBlip>
          <a:blip r:embed="rId14"/>
        </a:buBlip>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481013" y="5308600"/>
            <a:ext cx="1076325" cy="1081088"/>
            <a:chOff x="0" y="0"/>
            <a:chExt cx="641" cy="644"/>
          </a:xfrm>
        </p:grpSpPr>
        <p:sp>
          <p:nvSpPr>
            <p:cNvPr id="1027" name="未知"/>
            <p:cNvSpPr>
              <a:spLocks/>
            </p:cNvSpPr>
            <p:nvPr/>
          </p:nvSpPr>
          <p:spPr bwMode="auto">
            <a:xfrm>
              <a:off x="0" y="0"/>
              <a:ext cx="641" cy="644"/>
            </a:xfrm>
            <a:custGeom>
              <a:avLst/>
              <a:gdLst>
                <a:gd name="T0" fmla="*/ 21600 w 21600"/>
                <a:gd name="T1" fmla="*/ 10800 h 21600"/>
                <a:gd name="T2" fmla="*/ 21370 w 21600"/>
                <a:gd name="T3" fmla="*/ 12929 h 21600"/>
                <a:gd name="T4" fmla="*/ 20684 w 21600"/>
                <a:gd name="T5" fmla="*/ 14982 h 21600"/>
                <a:gd name="T6" fmla="*/ 19691 w 21600"/>
                <a:gd name="T7" fmla="*/ 16732 h 21600"/>
                <a:gd name="T8" fmla="*/ 18394 w 21600"/>
                <a:gd name="T9" fmla="*/ 18405 h 21600"/>
                <a:gd name="T10" fmla="*/ 16715 w 21600"/>
                <a:gd name="T11" fmla="*/ 19698 h 21600"/>
                <a:gd name="T12" fmla="*/ 15035 w 21600"/>
                <a:gd name="T13" fmla="*/ 20687 h 21600"/>
                <a:gd name="T14" fmla="*/ 12898 w 21600"/>
                <a:gd name="T15" fmla="*/ 21371 h 21600"/>
                <a:gd name="T16" fmla="*/ 10761 w 21600"/>
                <a:gd name="T17" fmla="*/ 21600 h 21600"/>
                <a:gd name="T18" fmla="*/ 9616 w 21600"/>
                <a:gd name="T19" fmla="*/ 21523 h 21600"/>
                <a:gd name="T20" fmla="*/ 7556 w 21600"/>
                <a:gd name="T21" fmla="*/ 21067 h 21600"/>
                <a:gd name="T22" fmla="*/ 5571 w 21600"/>
                <a:gd name="T23" fmla="*/ 20307 h 21600"/>
                <a:gd name="T24" fmla="*/ 3892 w 21600"/>
                <a:gd name="T25" fmla="*/ 19089 h 21600"/>
                <a:gd name="T26" fmla="*/ 2442 w 21600"/>
                <a:gd name="T27" fmla="*/ 17644 h 21600"/>
                <a:gd name="T28" fmla="*/ 1297 w 21600"/>
                <a:gd name="T29" fmla="*/ 15895 h 21600"/>
                <a:gd name="T30" fmla="*/ 457 w 21600"/>
                <a:gd name="T31" fmla="*/ 13918 h 21600"/>
                <a:gd name="T32" fmla="*/ 0 w 21600"/>
                <a:gd name="T33" fmla="*/ 11864 h 21600"/>
                <a:gd name="T34" fmla="*/ 0 w 21600"/>
                <a:gd name="T35" fmla="*/ 10800 h 21600"/>
                <a:gd name="T36" fmla="*/ 152 w 21600"/>
                <a:gd name="T37" fmla="*/ 8518 h 21600"/>
                <a:gd name="T38" fmla="*/ 839 w 21600"/>
                <a:gd name="T39" fmla="*/ 6540 h 21600"/>
                <a:gd name="T40" fmla="*/ 1755 w 21600"/>
                <a:gd name="T41" fmla="*/ 4715 h 21600"/>
                <a:gd name="T42" fmla="*/ 3129 w 21600"/>
                <a:gd name="T43" fmla="*/ 3118 h 21600"/>
                <a:gd name="T44" fmla="*/ 4731 w 21600"/>
                <a:gd name="T45" fmla="*/ 1749 h 21600"/>
                <a:gd name="T46" fmla="*/ 6487 w 21600"/>
                <a:gd name="T47" fmla="*/ 836 h 21600"/>
                <a:gd name="T48" fmla="*/ 8548 w 21600"/>
                <a:gd name="T49" fmla="*/ 151 h 21600"/>
                <a:gd name="T50" fmla="*/ 10761 w 21600"/>
                <a:gd name="T51" fmla="*/ 0 h 21600"/>
                <a:gd name="T52" fmla="*/ 11830 w 21600"/>
                <a:gd name="T53" fmla="*/ 0 h 21600"/>
                <a:gd name="T54" fmla="*/ 13967 w 21600"/>
                <a:gd name="T55" fmla="*/ 456 h 21600"/>
                <a:gd name="T56" fmla="*/ 15875 w 21600"/>
                <a:gd name="T57" fmla="*/ 1292 h 21600"/>
                <a:gd name="T58" fmla="*/ 17707 w 21600"/>
                <a:gd name="T59" fmla="*/ 2433 h 21600"/>
                <a:gd name="T60" fmla="*/ 19157 w 21600"/>
                <a:gd name="T61" fmla="*/ 3878 h 21600"/>
                <a:gd name="T62" fmla="*/ 20302 w 21600"/>
                <a:gd name="T63" fmla="*/ 5551 h 21600"/>
                <a:gd name="T64" fmla="*/ 21065 w 21600"/>
                <a:gd name="T65" fmla="*/ 7529 h 21600"/>
                <a:gd name="T66" fmla="*/ 21523 w 21600"/>
                <a:gd name="T67" fmla="*/ 9582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523" y="11864"/>
                  </a:lnTo>
                  <a:lnTo>
                    <a:pt x="21370" y="12929"/>
                  </a:lnTo>
                  <a:lnTo>
                    <a:pt x="21065" y="13918"/>
                  </a:lnTo>
                  <a:lnTo>
                    <a:pt x="20684" y="14982"/>
                  </a:lnTo>
                  <a:lnTo>
                    <a:pt x="20302" y="15895"/>
                  </a:lnTo>
                  <a:lnTo>
                    <a:pt x="19691" y="16732"/>
                  </a:lnTo>
                  <a:lnTo>
                    <a:pt x="19157" y="17644"/>
                  </a:lnTo>
                  <a:lnTo>
                    <a:pt x="18394" y="18405"/>
                  </a:lnTo>
                  <a:lnTo>
                    <a:pt x="17707" y="19089"/>
                  </a:lnTo>
                  <a:lnTo>
                    <a:pt x="16715" y="19698"/>
                  </a:lnTo>
                  <a:lnTo>
                    <a:pt x="15875" y="20307"/>
                  </a:lnTo>
                  <a:lnTo>
                    <a:pt x="15035" y="20687"/>
                  </a:lnTo>
                  <a:lnTo>
                    <a:pt x="13967" y="21067"/>
                  </a:lnTo>
                  <a:lnTo>
                    <a:pt x="12898" y="21371"/>
                  </a:lnTo>
                  <a:lnTo>
                    <a:pt x="11830" y="21523"/>
                  </a:lnTo>
                  <a:lnTo>
                    <a:pt x="10761" y="21600"/>
                  </a:lnTo>
                  <a:lnTo>
                    <a:pt x="10761" y="21600"/>
                  </a:lnTo>
                  <a:lnTo>
                    <a:pt x="9616" y="21523"/>
                  </a:lnTo>
                  <a:lnTo>
                    <a:pt x="8548" y="21371"/>
                  </a:lnTo>
                  <a:lnTo>
                    <a:pt x="7556" y="21067"/>
                  </a:lnTo>
                  <a:lnTo>
                    <a:pt x="6487" y="20687"/>
                  </a:lnTo>
                  <a:lnTo>
                    <a:pt x="5571" y="20307"/>
                  </a:lnTo>
                  <a:lnTo>
                    <a:pt x="4731" y="19698"/>
                  </a:lnTo>
                  <a:lnTo>
                    <a:pt x="3892" y="19089"/>
                  </a:lnTo>
                  <a:lnTo>
                    <a:pt x="3129" y="18405"/>
                  </a:lnTo>
                  <a:lnTo>
                    <a:pt x="2442" y="17644"/>
                  </a:lnTo>
                  <a:lnTo>
                    <a:pt x="1755" y="16732"/>
                  </a:lnTo>
                  <a:lnTo>
                    <a:pt x="1297" y="15895"/>
                  </a:lnTo>
                  <a:lnTo>
                    <a:pt x="839" y="14982"/>
                  </a:lnTo>
                  <a:lnTo>
                    <a:pt x="457" y="13918"/>
                  </a:lnTo>
                  <a:lnTo>
                    <a:pt x="152" y="12929"/>
                  </a:lnTo>
                  <a:lnTo>
                    <a:pt x="0" y="11864"/>
                  </a:lnTo>
                  <a:lnTo>
                    <a:pt x="0" y="10800"/>
                  </a:lnTo>
                  <a:lnTo>
                    <a:pt x="0" y="10800"/>
                  </a:lnTo>
                  <a:lnTo>
                    <a:pt x="0" y="9582"/>
                  </a:lnTo>
                  <a:lnTo>
                    <a:pt x="152" y="8518"/>
                  </a:lnTo>
                  <a:lnTo>
                    <a:pt x="457" y="7529"/>
                  </a:lnTo>
                  <a:lnTo>
                    <a:pt x="839" y="6540"/>
                  </a:lnTo>
                  <a:lnTo>
                    <a:pt x="1297" y="5551"/>
                  </a:lnTo>
                  <a:lnTo>
                    <a:pt x="1755" y="4715"/>
                  </a:lnTo>
                  <a:lnTo>
                    <a:pt x="2442" y="3878"/>
                  </a:lnTo>
                  <a:lnTo>
                    <a:pt x="3129" y="3118"/>
                  </a:lnTo>
                  <a:lnTo>
                    <a:pt x="3892" y="2433"/>
                  </a:lnTo>
                  <a:lnTo>
                    <a:pt x="4731" y="1749"/>
                  </a:lnTo>
                  <a:lnTo>
                    <a:pt x="5571" y="1292"/>
                  </a:lnTo>
                  <a:lnTo>
                    <a:pt x="6487" y="836"/>
                  </a:lnTo>
                  <a:lnTo>
                    <a:pt x="7556" y="456"/>
                  </a:lnTo>
                  <a:lnTo>
                    <a:pt x="8548" y="151"/>
                  </a:lnTo>
                  <a:lnTo>
                    <a:pt x="9616" y="0"/>
                  </a:lnTo>
                  <a:lnTo>
                    <a:pt x="10761" y="0"/>
                  </a:lnTo>
                  <a:lnTo>
                    <a:pt x="10761" y="0"/>
                  </a:lnTo>
                  <a:lnTo>
                    <a:pt x="11830" y="0"/>
                  </a:lnTo>
                  <a:lnTo>
                    <a:pt x="12898" y="151"/>
                  </a:lnTo>
                  <a:lnTo>
                    <a:pt x="13967" y="456"/>
                  </a:lnTo>
                  <a:lnTo>
                    <a:pt x="15035" y="836"/>
                  </a:lnTo>
                  <a:lnTo>
                    <a:pt x="15875" y="1292"/>
                  </a:lnTo>
                  <a:lnTo>
                    <a:pt x="16715" y="1749"/>
                  </a:lnTo>
                  <a:lnTo>
                    <a:pt x="17707" y="2433"/>
                  </a:lnTo>
                  <a:lnTo>
                    <a:pt x="18394" y="3118"/>
                  </a:lnTo>
                  <a:lnTo>
                    <a:pt x="19157" y="3878"/>
                  </a:lnTo>
                  <a:lnTo>
                    <a:pt x="19691" y="4715"/>
                  </a:lnTo>
                  <a:lnTo>
                    <a:pt x="20302" y="5551"/>
                  </a:lnTo>
                  <a:lnTo>
                    <a:pt x="20684" y="6540"/>
                  </a:lnTo>
                  <a:lnTo>
                    <a:pt x="21065" y="7529"/>
                  </a:lnTo>
                  <a:lnTo>
                    <a:pt x="21370" y="8518"/>
                  </a:lnTo>
                  <a:lnTo>
                    <a:pt x="21523" y="9582"/>
                  </a:lnTo>
                  <a:lnTo>
                    <a:pt x="21600" y="10800"/>
                  </a:lnTo>
                  <a:lnTo>
                    <a:pt x="21600" y="10800"/>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1028" name="未知"/>
            <p:cNvSpPr>
              <a:spLocks/>
            </p:cNvSpPr>
            <p:nvPr/>
          </p:nvSpPr>
          <p:spPr bwMode="auto">
            <a:xfrm>
              <a:off x="79" y="82"/>
              <a:ext cx="481" cy="480"/>
            </a:xfrm>
            <a:custGeom>
              <a:avLst/>
              <a:gdLst>
                <a:gd name="T0" fmla="*/ 21600 w 21600"/>
                <a:gd name="T1" fmla="*/ 10800 h 21600"/>
                <a:gd name="T2" fmla="*/ 21497 w 21600"/>
                <a:gd name="T3" fmla="*/ 12939 h 21600"/>
                <a:gd name="T4" fmla="*/ 20784 w 21600"/>
                <a:gd name="T5" fmla="*/ 15079 h 21600"/>
                <a:gd name="T6" fmla="*/ 19765 w 21600"/>
                <a:gd name="T7" fmla="*/ 16811 h 21600"/>
                <a:gd name="T8" fmla="*/ 18441 w 21600"/>
                <a:gd name="T9" fmla="*/ 18441 h 21600"/>
                <a:gd name="T10" fmla="*/ 16811 w 21600"/>
                <a:gd name="T11" fmla="*/ 19765 h 21600"/>
                <a:gd name="T12" fmla="*/ 15079 w 21600"/>
                <a:gd name="T13" fmla="*/ 20784 h 21600"/>
                <a:gd name="T14" fmla="*/ 12939 w 21600"/>
                <a:gd name="T15" fmla="*/ 21497 h 21600"/>
                <a:gd name="T16" fmla="*/ 10800 w 21600"/>
                <a:gd name="T17" fmla="*/ 21600 h 21600"/>
                <a:gd name="T18" fmla="*/ 9679 w 21600"/>
                <a:gd name="T19" fmla="*/ 21600 h 21600"/>
                <a:gd name="T20" fmla="*/ 7641 w 21600"/>
                <a:gd name="T21" fmla="*/ 21192 h 21600"/>
                <a:gd name="T22" fmla="*/ 5705 w 21600"/>
                <a:gd name="T23" fmla="*/ 20275 h 21600"/>
                <a:gd name="T24" fmla="*/ 3871 w 21600"/>
                <a:gd name="T25" fmla="*/ 19154 h 21600"/>
                <a:gd name="T26" fmla="*/ 2445 w 21600"/>
                <a:gd name="T27" fmla="*/ 17727 h 21600"/>
                <a:gd name="T28" fmla="*/ 1426 w 21600"/>
                <a:gd name="T29" fmla="*/ 15995 h 21600"/>
                <a:gd name="T30" fmla="*/ 509 w 21600"/>
                <a:gd name="T31" fmla="*/ 14060 h 21600"/>
                <a:gd name="T32" fmla="*/ 0 w 21600"/>
                <a:gd name="T33" fmla="*/ 11920 h 21600"/>
                <a:gd name="T34" fmla="*/ 0 w 21600"/>
                <a:gd name="T35" fmla="*/ 10800 h 21600"/>
                <a:gd name="T36" fmla="*/ 203 w 21600"/>
                <a:gd name="T37" fmla="*/ 8660 h 21600"/>
                <a:gd name="T38" fmla="*/ 815 w 21600"/>
                <a:gd name="T39" fmla="*/ 6622 h 21600"/>
                <a:gd name="T40" fmla="*/ 1833 w 21600"/>
                <a:gd name="T41" fmla="*/ 4788 h 21600"/>
                <a:gd name="T42" fmla="*/ 3158 w 21600"/>
                <a:gd name="T43" fmla="*/ 3158 h 21600"/>
                <a:gd name="T44" fmla="*/ 4788 w 21600"/>
                <a:gd name="T45" fmla="*/ 1833 h 21600"/>
                <a:gd name="T46" fmla="*/ 6622 w 21600"/>
                <a:gd name="T47" fmla="*/ 815 h 21600"/>
                <a:gd name="T48" fmla="*/ 8660 w 21600"/>
                <a:gd name="T49" fmla="*/ 203 h 21600"/>
                <a:gd name="T50" fmla="*/ 10800 w 21600"/>
                <a:gd name="T51" fmla="*/ 0 h 21600"/>
                <a:gd name="T52" fmla="*/ 11920 w 21600"/>
                <a:gd name="T53" fmla="*/ 0 h 21600"/>
                <a:gd name="T54" fmla="*/ 14060 w 21600"/>
                <a:gd name="T55" fmla="*/ 509 h 21600"/>
                <a:gd name="T56" fmla="*/ 15995 w 21600"/>
                <a:gd name="T57" fmla="*/ 1426 h 21600"/>
                <a:gd name="T58" fmla="*/ 17727 w 21600"/>
                <a:gd name="T59" fmla="*/ 2445 h 21600"/>
                <a:gd name="T60" fmla="*/ 19154 w 21600"/>
                <a:gd name="T61" fmla="*/ 3871 h 21600"/>
                <a:gd name="T62" fmla="*/ 20275 w 21600"/>
                <a:gd name="T63" fmla="*/ 5705 h 21600"/>
                <a:gd name="T64" fmla="*/ 21192 w 21600"/>
                <a:gd name="T65" fmla="*/ 7641 h 21600"/>
                <a:gd name="T66" fmla="*/ 21600 w 21600"/>
                <a:gd name="T67" fmla="*/ 9679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600" y="11920"/>
                  </a:lnTo>
                  <a:lnTo>
                    <a:pt x="21497" y="12939"/>
                  </a:lnTo>
                  <a:lnTo>
                    <a:pt x="21192" y="14060"/>
                  </a:lnTo>
                  <a:lnTo>
                    <a:pt x="20784" y="15079"/>
                  </a:lnTo>
                  <a:lnTo>
                    <a:pt x="20275" y="15995"/>
                  </a:lnTo>
                  <a:lnTo>
                    <a:pt x="19765" y="16811"/>
                  </a:lnTo>
                  <a:lnTo>
                    <a:pt x="19154" y="17727"/>
                  </a:lnTo>
                  <a:lnTo>
                    <a:pt x="18441" y="18441"/>
                  </a:lnTo>
                  <a:lnTo>
                    <a:pt x="17727" y="19154"/>
                  </a:lnTo>
                  <a:lnTo>
                    <a:pt x="16811" y="19765"/>
                  </a:lnTo>
                  <a:lnTo>
                    <a:pt x="15995" y="20275"/>
                  </a:lnTo>
                  <a:lnTo>
                    <a:pt x="15079" y="20784"/>
                  </a:lnTo>
                  <a:lnTo>
                    <a:pt x="14060" y="21192"/>
                  </a:lnTo>
                  <a:lnTo>
                    <a:pt x="12939" y="21497"/>
                  </a:lnTo>
                  <a:lnTo>
                    <a:pt x="11920" y="21600"/>
                  </a:lnTo>
                  <a:lnTo>
                    <a:pt x="10800" y="21600"/>
                  </a:lnTo>
                  <a:lnTo>
                    <a:pt x="10800" y="21600"/>
                  </a:lnTo>
                  <a:lnTo>
                    <a:pt x="9679" y="21600"/>
                  </a:lnTo>
                  <a:lnTo>
                    <a:pt x="8660" y="21497"/>
                  </a:lnTo>
                  <a:lnTo>
                    <a:pt x="7641" y="21192"/>
                  </a:lnTo>
                  <a:lnTo>
                    <a:pt x="6622" y="20784"/>
                  </a:lnTo>
                  <a:lnTo>
                    <a:pt x="5705" y="20275"/>
                  </a:lnTo>
                  <a:lnTo>
                    <a:pt x="4788" y="19765"/>
                  </a:lnTo>
                  <a:lnTo>
                    <a:pt x="3871" y="19154"/>
                  </a:lnTo>
                  <a:lnTo>
                    <a:pt x="3158" y="18441"/>
                  </a:lnTo>
                  <a:lnTo>
                    <a:pt x="2445" y="17727"/>
                  </a:lnTo>
                  <a:lnTo>
                    <a:pt x="1833" y="16811"/>
                  </a:lnTo>
                  <a:lnTo>
                    <a:pt x="1426" y="15995"/>
                  </a:lnTo>
                  <a:lnTo>
                    <a:pt x="815" y="15079"/>
                  </a:lnTo>
                  <a:lnTo>
                    <a:pt x="509" y="14060"/>
                  </a:lnTo>
                  <a:lnTo>
                    <a:pt x="203" y="12939"/>
                  </a:lnTo>
                  <a:lnTo>
                    <a:pt x="0" y="11920"/>
                  </a:lnTo>
                  <a:lnTo>
                    <a:pt x="0" y="10800"/>
                  </a:lnTo>
                  <a:lnTo>
                    <a:pt x="0" y="10800"/>
                  </a:lnTo>
                  <a:lnTo>
                    <a:pt x="0" y="9679"/>
                  </a:lnTo>
                  <a:lnTo>
                    <a:pt x="203" y="8660"/>
                  </a:lnTo>
                  <a:lnTo>
                    <a:pt x="509" y="7641"/>
                  </a:lnTo>
                  <a:lnTo>
                    <a:pt x="815" y="6622"/>
                  </a:lnTo>
                  <a:lnTo>
                    <a:pt x="1426" y="5705"/>
                  </a:lnTo>
                  <a:lnTo>
                    <a:pt x="1833" y="4788"/>
                  </a:lnTo>
                  <a:lnTo>
                    <a:pt x="2445" y="3871"/>
                  </a:lnTo>
                  <a:lnTo>
                    <a:pt x="3158" y="3158"/>
                  </a:lnTo>
                  <a:lnTo>
                    <a:pt x="3871" y="2445"/>
                  </a:lnTo>
                  <a:lnTo>
                    <a:pt x="4788" y="1833"/>
                  </a:lnTo>
                  <a:lnTo>
                    <a:pt x="5705" y="1426"/>
                  </a:lnTo>
                  <a:lnTo>
                    <a:pt x="6622" y="815"/>
                  </a:lnTo>
                  <a:lnTo>
                    <a:pt x="7641" y="509"/>
                  </a:lnTo>
                  <a:lnTo>
                    <a:pt x="8660" y="203"/>
                  </a:lnTo>
                  <a:lnTo>
                    <a:pt x="9679" y="0"/>
                  </a:lnTo>
                  <a:lnTo>
                    <a:pt x="10800" y="0"/>
                  </a:lnTo>
                  <a:lnTo>
                    <a:pt x="10800" y="0"/>
                  </a:lnTo>
                  <a:lnTo>
                    <a:pt x="11920" y="0"/>
                  </a:lnTo>
                  <a:lnTo>
                    <a:pt x="12939" y="203"/>
                  </a:lnTo>
                  <a:lnTo>
                    <a:pt x="14060" y="509"/>
                  </a:lnTo>
                  <a:lnTo>
                    <a:pt x="15079" y="815"/>
                  </a:lnTo>
                  <a:lnTo>
                    <a:pt x="15995" y="1426"/>
                  </a:lnTo>
                  <a:lnTo>
                    <a:pt x="16811" y="1833"/>
                  </a:lnTo>
                  <a:lnTo>
                    <a:pt x="17727" y="2445"/>
                  </a:lnTo>
                  <a:lnTo>
                    <a:pt x="18441" y="3158"/>
                  </a:lnTo>
                  <a:lnTo>
                    <a:pt x="19154" y="3871"/>
                  </a:lnTo>
                  <a:lnTo>
                    <a:pt x="19765" y="4788"/>
                  </a:lnTo>
                  <a:lnTo>
                    <a:pt x="20275" y="5705"/>
                  </a:lnTo>
                  <a:lnTo>
                    <a:pt x="20784" y="6622"/>
                  </a:lnTo>
                  <a:lnTo>
                    <a:pt x="21192" y="7641"/>
                  </a:lnTo>
                  <a:lnTo>
                    <a:pt x="21497" y="8660"/>
                  </a:lnTo>
                  <a:lnTo>
                    <a:pt x="21600" y="9679"/>
                  </a:lnTo>
                  <a:lnTo>
                    <a:pt x="21600" y="10800"/>
                  </a:lnTo>
                  <a:lnTo>
                    <a:pt x="21600" y="10800"/>
                  </a:lnTo>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1029" name="未知"/>
            <p:cNvSpPr>
              <a:spLocks/>
            </p:cNvSpPr>
            <p:nvPr/>
          </p:nvSpPr>
          <p:spPr bwMode="auto">
            <a:xfrm>
              <a:off x="163" y="165"/>
              <a:ext cx="313" cy="313"/>
            </a:xfrm>
            <a:custGeom>
              <a:avLst/>
              <a:gdLst>
                <a:gd name="T0" fmla="*/ 21600 w 21600"/>
                <a:gd name="T1" fmla="*/ 10800 h 21600"/>
                <a:gd name="T2" fmla="*/ 21443 w 21600"/>
                <a:gd name="T3" fmla="*/ 12834 h 21600"/>
                <a:gd name="T4" fmla="*/ 20817 w 21600"/>
                <a:gd name="T5" fmla="*/ 15182 h 21600"/>
                <a:gd name="T6" fmla="*/ 19721 w 21600"/>
                <a:gd name="T7" fmla="*/ 16904 h 21600"/>
                <a:gd name="T8" fmla="*/ 18469 w 21600"/>
                <a:gd name="T9" fmla="*/ 18313 h 21600"/>
                <a:gd name="T10" fmla="*/ 16904 w 21600"/>
                <a:gd name="T11" fmla="*/ 19721 h 21600"/>
                <a:gd name="T12" fmla="*/ 15182 w 21600"/>
                <a:gd name="T13" fmla="*/ 20817 h 21600"/>
                <a:gd name="T14" fmla="*/ 12991 w 21600"/>
                <a:gd name="T15" fmla="*/ 21443 h 21600"/>
                <a:gd name="T16" fmla="*/ 10800 w 21600"/>
                <a:gd name="T17" fmla="*/ 21600 h 21600"/>
                <a:gd name="T18" fmla="*/ 9704 w 21600"/>
                <a:gd name="T19" fmla="*/ 21600 h 21600"/>
                <a:gd name="T20" fmla="*/ 7669 w 21600"/>
                <a:gd name="T21" fmla="*/ 21130 h 21600"/>
                <a:gd name="T22" fmla="*/ 5634 w 21600"/>
                <a:gd name="T23" fmla="*/ 20347 h 21600"/>
                <a:gd name="T24" fmla="*/ 3912 w 21600"/>
                <a:gd name="T25" fmla="*/ 19095 h 21600"/>
                <a:gd name="T26" fmla="*/ 2347 w 21600"/>
                <a:gd name="T27" fmla="*/ 17686 h 21600"/>
                <a:gd name="T28" fmla="*/ 1252 w 21600"/>
                <a:gd name="T29" fmla="*/ 15965 h 21600"/>
                <a:gd name="T30" fmla="*/ 469 w 21600"/>
                <a:gd name="T31" fmla="*/ 13930 h 21600"/>
                <a:gd name="T32" fmla="*/ 0 w 21600"/>
                <a:gd name="T33" fmla="*/ 11895 h 21600"/>
                <a:gd name="T34" fmla="*/ 0 w 21600"/>
                <a:gd name="T35" fmla="*/ 10800 h 21600"/>
                <a:gd name="T36" fmla="*/ 156 w 21600"/>
                <a:gd name="T37" fmla="*/ 8608 h 21600"/>
                <a:gd name="T38" fmla="*/ 939 w 21600"/>
                <a:gd name="T39" fmla="*/ 6573 h 21600"/>
                <a:gd name="T40" fmla="*/ 1878 w 21600"/>
                <a:gd name="T41" fmla="*/ 4695 h 21600"/>
                <a:gd name="T42" fmla="*/ 3130 w 21600"/>
                <a:gd name="T43" fmla="*/ 3130 h 21600"/>
                <a:gd name="T44" fmla="*/ 4851 w 21600"/>
                <a:gd name="T45" fmla="*/ 1878 h 21600"/>
                <a:gd name="T46" fmla="*/ 6573 w 21600"/>
                <a:gd name="T47" fmla="*/ 939 h 21600"/>
                <a:gd name="T48" fmla="*/ 8608 w 21600"/>
                <a:gd name="T49" fmla="*/ 156 h 21600"/>
                <a:gd name="T50" fmla="*/ 10800 w 21600"/>
                <a:gd name="T51" fmla="*/ 0 h 21600"/>
                <a:gd name="T52" fmla="*/ 11895 w 21600"/>
                <a:gd name="T53" fmla="*/ 0 h 21600"/>
                <a:gd name="T54" fmla="*/ 13930 w 21600"/>
                <a:gd name="T55" fmla="*/ 469 h 21600"/>
                <a:gd name="T56" fmla="*/ 15965 w 21600"/>
                <a:gd name="T57" fmla="*/ 1252 h 21600"/>
                <a:gd name="T58" fmla="*/ 17686 w 21600"/>
                <a:gd name="T59" fmla="*/ 2347 h 21600"/>
                <a:gd name="T60" fmla="*/ 19095 w 21600"/>
                <a:gd name="T61" fmla="*/ 3912 h 21600"/>
                <a:gd name="T62" fmla="*/ 20347 w 21600"/>
                <a:gd name="T63" fmla="*/ 5634 h 21600"/>
                <a:gd name="T64" fmla="*/ 21286 w 21600"/>
                <a:gd name="T65" fmla="*/ 7513 h 21600"/>
                <a:gd name="T66" fmla="*/ 21600 w 21600"/>
                <a:gd name="T67" fmla="*/ 9704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600" y="11895"/>
                  </a:lnTo>
                  <a:lnTo>
                    <a:pt x="21443" y="12834"/>
                  </a:lnTo>
                  <a:lnTo>
                    <a:pt x="21286" y="13930"/>
                  </a:lnTo>
                  <a:lnTo>
                    <a:pt x="20817" y="15182"/>
                  </a:lnTo>
                  <a:lnTo>
                    <a:pt x="20347" y="15965"/>
                  </a:lnTo>
                  <a:lnTo>
                    <a:pt x="19721" y="16904"/>
                  </a:lnTo>
                  <a:lnTo>
                    <a:pt x="19095" y="17686"/>
                  </a:lnTo>
                  <a:lnTo>
                    <a:pt x="18469" y="18313"/>
                  </a:lnTo>
                  <a:lnTo>
                    <a:pt x="17686" y="19095"/>
                  </a:lnTo>
                  <a:lnTo>
                    <a:pt x="16904" y="19721"/>
                  </a:lnTo>
                  <a:lnTo>
                    <a:pt x="15965" y="20347"/>
                  </a:lnTo>
                  <a:lnTo>
                    <a:pt x="15182" y="20817"/>
                  </a:lnTo>
                  <a:lnTo>
                    <a:pt x="13930" y="21130"/>
                  </a:lnTo>
                  <a:lnTo>
                    <a:pt x="12991" y="21443"/>
                  </a:lnTo>
                  <a:lnTo>
                    <a:pt x="11895" y="21600"/>
                  </a:lnTo>
                  <a:lnTo>
                    <a:pt x="10800" y="21600"/>
                  </a:lnTo>
                  <a:lnTo>
                    <a:pt x="10800" y="21600"/>
                  </a:lnTo>
                  <a:lnTo>
                    <a:pt x="9704" y="21600"/>
                  </a:lnTo>
                  <a:lnTo>
                    <a:pt x="8608" y="21443"/>
                  </a:lnTo>
                  <a:lnTo>
                    <a:pt x="7669" y="21130"/>
                  </a:lnTo>
                  <a:lnTo>
                    <a:pt x="6573" y="20817"/>
                  </a:lnTo>
                  <a:lnTo>
                    <a:pt x="5634" y="20347"/>
                  </a:lnTo>
                  <a:lnTo>
                    <a:pt x="4851" y="19721"/>
                  </a:lnTo>
                  <a:lnTo>
                    <a:pt x="3912" y="19095"/>
                  </a:lnTo>
                  <a:lnTo>
                    <a:pt x="3130" y="18313"/>
                  </a:lnTo>
                  <a:lnTo>
                    <a:pt x="2347" y="17686"/>
                  </a:lnTo>
                  <a:lnTo>
                    <a:pt x="1878" y="16904"/>
                  </a:lnTo>
                  <a:lnTo>
                    <a:pt x="1252" y="15965"/>
                  </a:lnTo>
                  <a:lnTo>
                    <a:pt x="939" y="15182"/>
                  </a:lnTo>
                  <a:lnTo>
                    <a:pt x="469" y="13930"/>
                  </a:lnTo>
                  <a:lnTo>
                    <a:pt x="156" y="12834"/>
                  </a:lnTo>
                  <a:lnTo>
                    <a:pt x="0" y="11895"/>
                  </a:lnTo>
                  <a:lnTo>
                    <a:pt x="0" y="10800"/>
                  </a:lnTo>
                  <a:lnTo>
                    <a:pt x="0" y="10800"/>
                  </a:lnTo>
                  <a:lnTo>
                    <a:pt x="0" y="9704"/>
                  </a:lnTo>
                  <a:lnTo>
                    <a:pt x="156" y="8608"/>
                  </a:lnTo>
                  <a:lnTo>
                    <a:pt x="469" y="7513"/>
                  </a:lnTo>
                  <a:lnTo>
                    <a:pt x="939" y="6573"/>
                  </a:lnTo>
                  <a:lnTo>
                    <a:pt x="1252" y="5634"/>
                  </a:lnTo>
                  <a:lnTo>
                    <a:pt x="1878" y="4695"/>
                  </a:lnTo>
                  <a:lnTo>
                    <a:pt x="2347" y="3912"/>
                  </a:lnTo>
                  <a:lnTo>
                    <a:pt x="3130" y="3130"/>
                  </a:lnTo>
                  <a:lnTo>
                    <a:pt x="3912" y="2347"/>
                  </a:lnTo>
                  <a:lnTo>
                    <a:pt x="4851" y="1878"/>
                  </a:lnTo>
                  <a:lnTo>
                    <a:pt x="5634" y="1252"/>
                  </a:lnTo>
                  <a:lnTo>
                    <a:pt x="6573" y="939"/>
                  </a:lnTo>
                  <a:lnTo>
                    <a:pt x="7669" y="469"/>
                  </a:lnTo>
                  <a:lnTo>
                    <a:pt x="8608" y="156"/>
                  </a:lnTo>
                  <a:lnTo>
                    <a:pt x="9704" y="0"/>
                  </a:lnTo>
                  <a:lnTo>
                    <a:pt x="10800" y="0"/>
                  </a:lnTo>
                  <a:lnTo>
                    <a:pt x="10800" y="0"/>
                  </a:lnTo>
                  <a:lnTo>
                    <a:pt x="11895" y="0"/>
                  </a:lnTo>
                  <a:lnTo>
                    <a:pt x="12991" y="156"/>
                  </a:lnTo>
                  <a:lnTo>
                    <a:pt x="13930" y="469"/>
                  </a:lnTo>
                  <a:lnTo>
                    <a:pt x="15182" y="939"/>
                  </a:lnTo>
                  <a:lnTo>
                    <a:pt x="15965" y="1252"/>
                  </a:lnTo>
                  <a:lnTo>
                    <a:pt x="16904" y="1878"/>
                  </a:lnTo>
                  <a:lnTo>
                    <a:pt x="17686" y="2347"/>
                  </a:lnTo>
                  <a:lnTo>
                    <a:pt x="18469" y="3130"/>
                  </a:lnTo>
                  <a:lnTo>
                    <a:pt x="19095" y="3912"/>
                  </a:lnTo>
                  <a:lnTo>
                    <a:pt x="19721" y="4695"/>
                  </a:lnTo>
                  <a:lnTo>
                    <a:pt x="20347" y="5634"/>
                  </a:lnTo>
                  <a:lnTo>
                    <a:pt x="20817" y="6573"/>
                  </a:lnTo>
                  <a:lnTo>
                    <a:pt x="21286" y="7513"/>
                  </a:lnTo>
                  <a:lnTo>
                    <a:pt x="21443" y="8608"/>
                  </a:lnTo>
                  <a:lnTo>
                    <a:pt x="21600" y="9704"/>
                  </a:lnTo>
                  <a:lnTo>
                    <a:pt x="21600" y="10800"/>
                  </a:lnTo>
                  <a:lnTo>
                    <a:pt x="21600" y="10800"/>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grpSp>
      <p:grpSp>
        <p:nvGrpSpPr>
          <p:cNvPr id="1030" name="Group 6"/>
          <p:cNvGrpSpPr>
            <a:grpSpLocks/>
          </p:cNvGrpSpPr>
          <p:nvPr/>
        </p:nvGrpSpPr>
        <p:grpSpPr bwMode="auto">
          <a:xfrm>
            <a:off x="407988" y="2660650"/>
            <a:ext cx="1077912" cy="1073150"/>
            <a:chOff x="0" y="0"/>
            <a:chExt cx="641" cy="639"/>
          </a:xfrm>
        </p:grpSpPr>
        <p:sp>
          <p:nvSpPr>
            <p:cNvPr id="1031" name="未知"/>
            <p:cNvSpPr>
              <a:spLocks/>
            </p:cNvSpPr>
            <p:nvPr/>
          </p:nvSpPr>
          <p:spPr bwMode="auto">
            <a:xfrm>
              <a:off x="0" y="0"/>
              <a:ext cx="641" cy="639"/>
            </a:xfrm>
            <a:custGeom>
              <a:avLst/>
              <a:gdLst>
                <a:gd name="T0" fmla="*/ 21600 w 21600"/>
                <a:gd name="T1" fmla="*/ 10800 h 21600"/>
                <a:gd name="T2" fmla="*/ 21370 w 21600"/>
                <a:gd name="T3" fmla="*/ 13021 h 21600"/>
                <a:gd name="T4" fmla="*/ 20684 w 21600"/>
                <a:gd name="T5" fmla="*/ 15012 h 21600"/>
                <a:gd name="T6" fmla="*/ 19691 w 21600"/>
                <a:gd name="T7" fmla="*/ 16850 h 21600"/>
                <a:gd name="T8" fmla="*/ 18394 w 21600"/>
                <a:gd name="T9" fmla="*/ 18459 h 21600"/>
                <a:gd name="T10" fmla="*/ 16715 w 21600"/>
                <a:gd name="T11" fmla="*/ 19761 h 21600"/>
                <a:gd name="T12" fmla="*/ 15035 w 21600"/>
                <a:gd name="T13" fmla="*/ 20757 h 21600"/>
                <a:gd name="T14" fmla="*/ 12898 w 21600"/>
                <a:gd name="T15" fmla="*/ 21369 h 21600"/>
                <a:gd name="T16" fmla="*/ 10761 w 21600"/>
                <a:gd name="T17" fmla="*/ 21600 h 21600"/>
                <a:gd name="T18" fmla="*/ 9616 w 21600"/>
                <a:gd name="T19" fmla="*/ 21523 h 21600"/>
                <a:gd name="T20" fmla="*/ 7556 w 21600"/>
                <a:gd name="T21" fmla="*/ 21063 h 21600"/>
                <a:gd name="T22" fmla="*/ 5571 w 21600"/>
                <a:gd name="T23" fmla="*/ 20297 h 21600"/>
                <a:gd name="T24" fmla="*/ 3892 w 21600"/>
                <a:gd name="T25" fmla="*/ 19148 h 21600"/>
                <a:gd name="T26" fmla="*/ 2442 w 21600"/>
                <a:gd name="T27" fmla="*/ 17693 h 21600"/>
                <a:gd name="T28" fmla="*/ 1297 w 21600"/>
                <a:gd name="T29" fmla="*/ 15931 h 21600"/>
                <a:gd name="T30" fmla="*/ 457 w 21600"/>
                <a:gd name="T31" fmla="*/ 14016 h 21600"/>
                <a:gd name="T32" fmla="*/ 0 w 21600"/>
                <a:gd name="T33" fmla="*/ 11948 h 21600"/>
                <a:gd name="T34" fmla="*/ 0 w 21600"/>
                <a:gd name="T35" fmla="*/ 10800 h 21600"/>
                <a:gd name="T36" fmla="*/ 152 w 21600"/>
                <a:gd name="T37" fmla="*/ 8578 h 21600"/>
                <a:gd name="T38" fmla="*/ 839 w 21600"/>
                <a:gd name="T39" fmla="*/ 6587 h 21600"/>
                <a:gd name="T40" fmla="*/ 1755 w 21600"/>
                <a:gd name="T41" fmla="*/ 4672 h 21600"/>
                <a:gd name="T42" fmla="*/ 3129 w 21600"/>
                <a:gd name="T43" fmla="*/ 3140 h 21600"/>
                <a:gd name="T44" fmla="*/ 4731 w 21600"/>
                <a:gd name="T45" fmla="*/ 1838 h 21600"/>
                <a:gd name="T46" fmla="*/ 6563 w 21600"/>
                <a:gd name="T47" fmla="*/ 842 h 21600"/>
                <a:gd name="T48" fmla="*/ 8548 w 21600"/>
                <a:gd name="T49" fmla="*/ 229 h 21600"/>
                <a:gd name="T50" fmla="*/ 10761 w 21600"/>
                <a:gd name="T51" fmla="*/ 0 h 21600"/>
                <a:gd name="T52" fmla="*/ 11830 w 21600"/>
                <a:gd name="T53" fmla="*/ 0 h 21600"/>
                <a:gd name="T54" fmla="*/ 13967 w 21600"/>
                <a:gd name="T55" fmla="*/ 535 h 21600"/>
                <a:gd name="T56" fmla="*/ 15875 w 21600"/>
                <a:gd name="T57" fmla="*/ 1301 h 21600"/>
                <a:gd name="T58" fmla="*/ 17631 w 21600"/>
                <a:gd name="T59" fmla="*/ 2450 h 21600"/>
                <a:gd name="T60" fmla="*/ 19157 w 21600"/>
                <a:gd name="T61" fmla="*/ 3906 h 21600"/>
                <a:gd name="T62" fmla="*/ 20302 w 21600"/>
                <a:gd name="T63" fmla="*/ 5667 h 21600"/>
                <a:gd name="T64" fmla="*/ 21065 w 21600"/>
                <a:gd name="T65" fmla="*/ 7582 h 21600"/>
                <a:gd name="T66" fmla="*/ 21523 w 21600"/>
                <a:gd name="T67" fmla="*/ 9651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523" y="11948"/>
                  </a:lnTo>
                  <a:lnTo>
                    <a:pt x="21370" y="13021"/>
                  </a:lnTo>
                  <a:lnTo>
                    <a:pt x="21065" y="14016"/>
                  </a:lnTo>
                  <a:lnTo>
                    <a:pt x="20684" y="15012"/>
                  </a:lnTo>
                  <a:lnTo>
                    <a:pt x="20302" y="15931"/>
                  </a:lnTo>
                  <a:lnTo>
                    <a:pt x="19691" y="16850"/>
                  </a:lnTo>
                  <a:lnTo>
                    <a:pt x="19157" y="17693"/>
                  </a:lnTo>
                  <a:lnTo>
                    <a:pt x="18394" y="18459"/>
                  </a:lnTo>
                  <a:lnTo>
                    <a:pt x="17631" y="19148"/>
                  </a:lnTo>
                  <a:lnTo>
                    <a:pt x="16715" y="19761"/>
                  </a:lnTo>
                  <a:lnTo>
                    <a:pt x="15875" y="20297"/>
                  </a:lnTo>
                  <a:lnTo>
                    <a:pt x="15035" y="20757"/>
                  </a:lnTo>
                  <a:lnTo>
                    <a:pt x="13967" y="21063"/>
                  </a:lnTo>
                  <a:lnTo>
                    <a:pt x="12898" y="21369"/>
                  </a:lnTo>
                  <a:lnTo>
                    <a:pt x="11830" y="21523"/>
                  </a:lnTo>
                  <a:lnTo>
                    <a:pt x="10761" y="21600"/>
                  </a:lnTo>
                  <a:lnTo>
                    <a:pt x="10761" y="21600"/>
                  </a:lnTo>
                  <a:lnTo>
                    <a:pt x="9616" y="21523"/>
                  </a:lnTo>
                  <a:lnTo>
                    <a:pt x="8548" y="21369"/>
                  </a:lnTo>
                  <a:lnTo>
                    <a:pt x="7556" y="21063"/>
                  </a:lnTo>
                  <a:lnTo>
                    <a:pt x="6563" y="20757"/>
                  </a:lnTo>
                  <a:lnTo>
                    <a:pt x="5571" y="20297"/>
                  </a:lnTo>
                  <a:lnTo>
                    <a:pt x="4731" y="19761"/>
                  </a:lnTo>
                  <a:lnTo>
                    <a:pt x="3892" y="19148"/>
                  </a:lnTo>
                  <a:lnTo>
                    <a:pt x="3129" y="18459"/>
                  </a:lnTo>
                  <a:lnTo>
                    <a:pt x="2442" y="17693"/>
                  </a:lnTo>
                  <a:lnTo>
                    <a:pt x="1755" y="16850"/>
                  </a:lnTo>
                  <a:lnTo>
                    <a:pt x="1297" y="15931"/>
                  </a:lnTo>
                  <a:lnTo>
                    <a:pt x="839" y="15012"/>
                  </a:lnTo>
                  <a:lnTo>
                    <a:pt x="457" y="14016"/>
                  </a:lnTo>
                  <a:lnTo>
                    <a:pt x="152" y="13021"/>
                  </a:lnTo>
                  <a:lnTo>
                    <a:pt x="0" y="11948"/>
                  </a:lnTo>
                  <a:lnTo>
                    <a:pt x="0" y="10800"/>
                  </a:lnTo>
                  <a:lnTo>
                    <a:pt x="0" y="10800"/>
                  </a:lnTo>
                  <a:lnTo>
                    <a:pt x="0" y="9651"/>
                  </a:lnTo>
                  <a:lnTo>
                    <a:pt x="152" y="8578"/>
                  </a:lnTo>
                  <a:lnTo>
                    <a:pt x="457" y="7582"/>
                  </a:lnTo>
                  <a:lnTo>
                    <a:pt x="839" y="6587"/>
                  </a:lnTo>
                  <a:lnTo>
                    <a:pt x="1297" y="5667"/>
                  </a:lnTo>
                  <a:lnTo>
                    <a:pt x="1755" y="4672"/>
                  </a:lnTo>
                  <a:lnTo>
                    <a:pt x="2442" y="3906"/>
                  </a:lnTo>
                  <a:lnTo>
                    <a:pt x="3129" y="3140"/>
                  </a:lnTo>
                  <a:lnTo>
                    <a:pt x="3892" y="2450"/>
                  </a:lnTo>
                  <a:lnTo>
                    <a:pt x="4731" y="1838"/>
                  </a:lnTo>
                  <a:lnTo>
                    <a:pt x="5571" y="1301"/>
                  </a:lnTo>
                  <a:lnTo>
                    <a:pt x="6563" y="842"/>
                  </a:lnTo>
                  <a:lnTo>
                    <a:pt x="7556" y="535"/>
                  </a:lnTo>
                  <a:lnTo>
                    <a:pt x="8548" y="229"/>
                  </a:lnTo>
                  <a:lnTo>
                    <a:pt x="9616" y="0"/>
                  </a:lnTo>
                  <a:lnTo>
                    <a:pt x="10761" y="0"/>
                  </a:lnTo>
                  <a:lnTo>
                    <a:pt x="10761" y="0"/>
                  </a:lnTo>
                  <a:lnTo>
                    <a:pt x="11830" y="0"/>
                  </a:lnTo>
                  <a:lnTo>
                    <a:pt x="12898" y="229"/>
                  </a:lnTo>
                  <a:lnTo>
                    <a:pt x="13967" y="535"/>
                  </a:lnTo>
                  <a:lnTo>
                    <a:pt x="15035" y="842"/>
                  </a:lnTo>
                  <a:lnTo>
                    <a:pt x="15875" y="1301"/>
                  </a:lnTo>
                  <a:lnTo>
                    <a:pt x="16715" y="1838"/>
                  </a:lnTo>
                  <a:lnTo>
                    <a:pt x="17631" y="2450"/>
                  </a:lnTo>
                  <a:lnTo>
                    <a:pt x="18394" y="3140"/>
                  </a:lnTo>
                  <a:lnTo>
                    <a:pt x="19157" y="3906"/>
                  </a:lnTo>
                  <a:lnTo>
                    <a:pt x="19691" y="4672"/>
                  </a:lnTo>
                  <a:lnTo>
                    <a:pt x="20302" y="5667"/>
                  </a:lnTo>
                  <a:lnTo>
                    <a:pt x="20684" y="6587"/>
                  </a:lnTo>
                  <a:lnTo>
                    <a:pt x="21065" y="7582"/>
                  </a:lnTo>
                  <a:lnTo>
                    <a:pt x="21370" y="8578"/>
                  </a:lnTo>
                  <a:lnTo>
                    <a:pt x="21523" y="9651"/>
                  </a:lnTo>
                  <a:lnTo>
                    <a:pt x="21600" y="10800"/>
                  </a:lnTo>
                  <a:lnTo>
                    <a:pt x="21600" y="10800"/>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1032" name="未知"/>
            <p:cNvSpPr>
              <a:spLocks/>
            </p:cNvSpPr>
            <p:nvPr/>
          </p:nvSpPr>
          <p:spPr bwMode="auto">
            <a:xfrm>
              <a:off x="81" y="79"/>
              <a:ext cx="479" cy="481"/>
            </a:xfrm>
            <a:custGeom>
              <a:avLst/>
              <a:gdLst>
                <a:gd name="T0" fmla="*/ 21600 w 21600"/>
                <a:gd name="T1" fmla="*/ 10800 h 21600"/>
                <a:gd name="T2" fmla="*/ 21394 w 21600"/>
                <a:gd name="T3" fmla="*/ 12939 h 21600"/>
                <a:gd name="T4" fmla="*/ 20678 w 21600"/>
                <a:gd name="T5" fmla="*/ 15079 h 21600"/>
                <a:gd name="T6" fmla="*/ 19757 w 21600"/>
                <a:gd name="T7" fmla="*/ 16811 h 21600"/>
                <a:gd name="T8" fmla="*/ 18323 w 21600"/>
                <a:gd name="T9" fmla="*/ 18441 h 21600"/>
                <a:gd name="T10" fmla="*/ 16686 w 21600"/>
                <a:gd name="T11" fmla="*/ 19765 h 21600"/>
                <a:gd name="T12" fmla="*/ 14945 w 21600"/>
                <a:gd name="T13" fmla="*/ 20784 h 21600"/>
                <a:gd name="T14" fmla="*/ 12898 w 21600"/>
                <a:gd name="T15" fmla="*/ 21395 h 21600"/>
                <a:gd name="T16" fmla="*/ 10748 w 21600"/>
                <a:gd name="T17" fmla="*/ 21600 h 21600"/>
                <a:gd name="T18" fmla="*/ 9622 w 21600"/>
                <a:gd name="T19" fmla="*/ 21600 h 21600"/>
                <a:gd name="T20" fmla="*/ 7575 w 21600"/>
                <a:gd name="T21" fmla="*/ 21090 h 21600"/>
                <a:gd name="T22" fmla="*/ 5630 w 21600"/>
                <a:gd name="T23" fmla="*/ 20275 h 21600"/>
                <a:gd name="T24" fmla="*/ 3787 w 21600"/>
                <a:gd name="T25" fmla="*/ 19052 h 21600"/>
                <a:gd name="T26" fmla="*/ 2354 w 21600"/>
                <a:gd name="T27" fmla="*/ 17626 h 21600"/>
                <a:gd name="T28" fmla="*/ 1330 w 21600"/>
                <a:gd name="T29" fmla="*/ 15894 h 21600"/>
                <a:gd name="T30" fmla="*/ 409 w 21600"/>
                <a:gd name="T31" fmla="*/ 13958 h 21600"/>
                <a:gd name="T32" fmla="*/ 0 w 21600"/>
                <a:gd name="T33" fmla="*/ 11818 h 21600"/>
                <a:gd name="T34" fmla="*/ 0 w 21600"/>
                <a:gd name="T35" fmla="*/ 10800 h 21600"/>
                <a:gd name="T36" fmla="*/ 102 w 21600"/>
                <a:gd name="T37" fmla="*/ 8558 h 21600"/>
                <a:gd name="T38" fmla="*/ 716 w 21600"/>
                <a:gd name="T39" fmla="*/ 6520 h 21600"/>
                <a:gd name="T40" fmla="*/ 1740 w 21600"/>
                <a:gd name="T41" fmla="*/ 4686 h 21600"/>
                <a:gd name="T42" fmla="*/ 3070 w 21600"/>
                <a:gd name="T43" fmla="*/ 3056 h 21600"/>
                <a:gd name="T44" fmla="*/ 4708 w 21600"/>
                <a:gd name="T45" fmla="*/ 1833 h 21600"/>
                <a:gd name="T46" fmla="*/ 6551 w 21600"/>
                <a:gd name="T47" fmla="*/ 815 h 21600"/>
                <a:gd name="T48" fmla="*/ 8496 w 21600"/>
                <a:gd name="T49" fmla="*/ 203 h 21600"/>
                <a:gd name="T50" fmla="*/ 10748 w 21600"/>
                <a:gd name="T51" fmla="*/ 0 h 21600"/>
                <a:gd name="T52" fmla="*/ 11772 w 21600"/>
                <a:gd name="T53" fmla="*/ 0 h 21600"/>
                <a:gd name="T54" fmla="*/ 13922 w 21600"/>
                <a:gd name="T55" fmla="*/ 509 h 21600"/>
                <a:gd name="T56" fmla="*/ 15867 w 21600"/>
                <a:gd name="T57" fmla="*/ 1324 h 21600"/>
                <a:gd name="T58" fmla="*/ 17607 w 21600"/>
                <a:gd name="T59" fmla="*/ 2445 h 21600"/>
                <a:gd name="T60" fmla="*/ 19040 w 21600"/>
                <a:gd name="T61" fmla="*/ 3871 h 21600"/>
                <a:gd name="T62" fmla="*/ 20166 w 21600"/>
                <a:gd name="T63" fmla="*/ 5705 h 21600"/>
                <a:gd name="T64" fmla="*/ 21088 w 21600"/>
                <a:gd name="T65" fmla="*/ 7641 h 21600"/>
                <a:gd name="T66" fmla="*/ 21600 w 21600"/>
                <a:gd name="T67" fmla="*/ 9679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600" y="11818"/>
                  </a:lnTo>
                  <a:lnTo>
                    <a:pt x="21394" y="12939"/>
                  </a:lnTo>
                  <a:lnTo>
                    <a:pt x="21088" y="13958"/>
                  </a:lnTo>
                  <a:lnTo>
                    <a:pt x="20678" y="15079"/>
                  </a:lnTo>
                  <a:lnTo>
                    <a:pt x="20166" y="15894"/>
                  </a:lnTo>
                  <a:lnTo>
                    <a:pt x="19757" y="16811"/>
                  </a:lnTo>
                  <a:lnTo>
                    <a:pt x="19040" y="17626"/>
                  </a:lnTo>
                  <a:lnTo>
                    <a:pt x="18323" y="18441"/>
                  </a:lnTo>
                  <a:lnTo>
                    <a:pt x="17607" y="19052"/>
                  </a:lnTo>
                  <a:lnTo>
                    <a:pt x="16686" y="19765"/>
                  </a:lnTo>
                  <a:lnTo>
                    <a:pt x="15867" y="20275"/>
                  </a:lnTo>
                  <a:lnTo>
                    <a:pt x="14945" y="20784"/>
                  </a:lnTo>
                  <a:lnTo>
                    <a:pt x="13922" y="21090"/>
                  </a:lnTo>
                  <a:lnTo>
                    <a:pt x="12898" y="21395"/>
                  </a:lnTo>
                  <a:lnTo>
                    <a:pt x="11772" y="21600"/>
                  </a:lnTo>
                  <a:lnTo>
                    <a:pt x="10748" y="21600"/>
                  </a:lnTo>
                  <a:lnTo>
                    <a:pt x="10748" y="21600"/>
                  </a:lnTo>
                  <a:lnTo>
                    <a:pt x="9622" y="21600"/>
                  </a:lnTo>
                  <a:lnTo>
                    <a:pt x="8496" y="21395"/>
                  </a:lnTo>
                  <a:lnTo>
                    <a:pt x="7575" y="21090"/>
                  </a:lnTo>
                  <a:lnTo>
                    <a:pt x="6551" y="20784"/>
                  </a:lnTo>
                  <a:lnTo>
                    <a:pt x="5630" y="20275"/>
                  </a:lnTo>
                  <a:lnTo>
                    <a:pt x="4708" y="19765"/>
                  </a:lnTo>
                  <a:lnTo>
                    <a:pt x="3787" y="19052"/>
                  </a:lnTo>
                  <a:lnTo>
                    <a:pt x="3070" y="18441"/>
                  </a:lnTo>
                  <a:lnTo>
                    <a:pt x="2354" y="17626"/>
                  </a:lnTo>
                  <a:lnTo>
                    <a:pt x="1740" y="16811"/>
                  </a:lnTo>
                  <a:lnTo>
                    <a:pt x="1330" y="15894"/>
                  </a:lnTo>
                  <a:lnTo>
                    <a:pt x="716" y="15079"/>
                  </a:lnTo>
                  <a:lnTo>
                    <a:pt x="409" y="13958"/>
                  </a:lnTo>
                  <a:lnTo>
                    <a:pt x="102" y="12939"/>
                  </a:lnTo>
                  <a:lnTo>
                    <a:pt x="0" y="11818"/>
                  </a:lnTo>
                  <a:lnTo>
                    <a:pt x="0" y="10800"/>
                  </a:lnTo>
                  <a:lnTo>
                    <a:pt x="0" y="10800"/>
                  </a:lnTo>
                  <a:lnTo>
                    <a:pt x="0" y="9679"/>
                  </a:lnTo>
                  <a:lnTo>
                    <a:pt x="102" y="8558"/>
                  </a:lnTo>
                  <a:lnTo>
                    <a:pt x="409" y="7641"/>
                  </a:lnTo>
                  <a:lnTo>
                    <a:pt x="716" y="6520"/>
                  </a:lnTo>
                  <a:lnTo>
                    <a:pt x="1330" y="5705"/>
                  </a:lnTo>
                  <a:lnTo>
                    <a:pt x="1740" y="4686"/>
                  </a:lnTo>
                  <a:lnTo>
                    <a:pt x="2354" y="3871"/>
                  </a:lnTo>
                  <a:lnTo>
                    <a:pt x="3070" y="3056"/>
                  </a:lnTo>
                  <a:lnTo>
                    <a:pt x="3787" y="2445"/>
                  </a:lnTo>
                  <a:lnTo>
                    <a:pt x="4708" y="1833"/>
                  </a:lnTo>
                  <a:lnTo>
                    <a:pt x="5630" y="1324"/>
                  </a:lnTo>
                  <a:lnTo>
                    <a:pt x="6551" y="815"/>
                  </a:lnTo>
                  <a:lnTo>
                    <a:pt x="7575" y="509"/>
                  </a:lnTo>
                  <a:lnTo>
                    <a:pt x="8496" y="203"/>
                  </a:lnTo>
                  <a:lnTo>
                    <a:pt x="9622" y="0"/>
                  </a:lnTo>
                  <a:lnTo>
                    <a:pt x="10748" y="0"/>
                  </a:lnTo>
                  <a:lnTo>
                    <a:pt x="10748" y="0"/>
                  </a:lnTo>
                  <a:lnTo>
                    <a:pt x="11772" y="0"/>
                  </a:lnTo>
                  <a:lnTo>
                    <a:pt x="12898" y="203"/>
                  </a:lnTo>
                  <a:lnTo>
                    <a:pt x="13922" y="509"/>
                  </a:lnTo>
                  <a:lnTo>
                    <a:pt x="14945" y="815"/>
                  </a:lnTo>
                  <a:lnTo>
                    <a:pt x="15867" y="1324"/>
                  </a:lnTo>
                  <a:lnTo>
                    <a:pt x="16686" y="1833"/>
                  </a:lnTo>
                  <a:lnTo>
                    <a:pt x="17607" y="2445"/>
                  </a:lnTo>
                  <a:lnTo>
                    <a:pt x="18323" y="3056"/>
                  </a:lnTo>
                  <a:lnTo>
                    <a:pt x="19040" y="3871"/>
                  </a:lnTo>
                  <a:lnTo>
                    <a:pt x="19757" y="4686"/>
                  </a:lnTo>
                  <a:lnTo>
                    <a:pt x="20166" y="5705"/>
                  </a:lnTo>
                  <a:lnTo>
                    <a:pt x="20678" y="6520"/>
                  </a:lnTo>
                  <a:lnTo>
                    <a:pt x="21088" y="7641"/>
                  </a:lnTo>
                  <a:lnTo>
                    <a:pt x="21394" y="8558"/>
                  </a:lnTo>
                  <a:lnTo>
                    <a:pt x="21600" y="9679"/>
                  </a:lnTo>
                  <a:lnTo>
                    <a:pt x="21600" y="10800"/>
                  </a:lnTo>
                  <a:lnTo>
                    <a:pt x="21600" y="10800"/>
                  </a:lnTo>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1033" name="未知"/>
            <p:cNvSpPr>
              <a:spLocks/>
            </p:cNvSpPr>
            <p:nvPr/>
          </p:nvSpPr>
          <p:spPr bwMode="auto">
            <a:xfrm>
              <a:off x="163" y="161"/>
              <a:ext cx="313" cy="315"/>
            </a:xfrm>
            <a:custGeom>
              <a:avLst/>
              <a:gdLst>
                <a:gd name="T0" fmla="*/ 21600 w 21600"/>
                <a:gd name="T1" fmla="*/ 10722 h 21600"/>
                <a:gd name="T2" fmla="*/ 21443 w 21600"/>
                <a:gd name="T3" fmla="*/ 12897 h 21600"/>
                <a:gd name="T4" fmla="*/ 20817 w 21600"/>
                <a:gd name="T5" fmla="*/ 14917 h 21600"/>
                <a:gd name="T6" fmla="*/ 19721 w 21600"/>
                <a:gd name="T7" fmla="*/ 16937 h 21600"/>
                <a:gd name="T8" fmla="*/ 18469 w 21600"/>
                <a:gd name="T9" fmla="*/ 18336 h 21600"/>
                <a:gd name="T10" fmla="*/ 16904 w 21600"/>
                <a:gd name="T11" fmla="*/ 19735 h 21600"/>
                <a:gd name="T12" fmla="*/ 15182 w 21600"/>
                <a:gd name="T13" fmla="*/ 20667 h 21600"/>
                <a:gd name="T14" fmla="*/ 12991 w 21600"/>
                <a:gd name="T15" fmla="*/ 21444 h 21600"/>
                <a:gd name="T16" fmla="*/ 10800 w 21600"/>
                <a:gd name="T17" fmla="*/ 21600 h 21600"/>
                <a:gd name="T18" fmla="*/ 9704 w 21600"/>
                <a:gd name="T19" fmla="*/ 21600 h 21600"/>
                <a:gd name="T20" fmla="*/ 7669 w 21600"/>
                <a:gd name="T21" fmla="*/ 21133 h 21600"/>
                <a:gd name="T22" fmla="*/ 5634 w 21600"/>
                <a:gd name="T23" fmla="*/ 20201 h 21600"/>
                <a:gd name="T24" fmla="*/ 3912 w 21600"/>
                <a:gd name="T25" fmla="*/ 19113 h 21600"/>
                <a:gd name="T26" fmla="*/ 2504 w 21600"/>
                <a:gd name="T27" fmla="*/ 17559 h 21600"/>
                <a:gd name="T28" fmla="*/ 1252 w 21600"/>
                <a:gd name="T29" fmla="*/ 15850 h 21600"/>
                <a:gd name="T30" fmla="*/ 469 w 21600"/>
                <a:gd name="T31" fmla="*/ 13985 h 21600"/>
                <a:gd name="T32" fmla="*/ 0 w 21600"/>
                <a:gd name="T33" fmla="*/ 11809 h 21600"/>
                <a:gd name="T34" fmla="*/ 0 w 21600"/>
                <a:gd name="T35" fmla="*/ 10722 h 21600"/>
                <a:gd name="T36" fmla="*/ 156 w 21600"/>
                <a:gd name="T37" fmla="*/ 8701 h 21600"/>
                <a:gd name="T38" fmla="*/ 939 w 21600"/>
                <a:gd name="T39" fmla="*/ 6526 h 21600"/>
                <a:gd name="T40" fmla="*/ 1878 w 21600"/>
                <a:gd name="T41" fmla="*/ 4661 h 21600"/>
                <a:gd name="T42" fmla="*/ 3130 w 21600"/>
                <a:gd name="T43" fmla="*/ 3263 h 21600"/>
                <a:gd name="T44" fmla="*/ 4851 w 21600"/>
                <a:gd name="T45" fmla="*/ 1709 h 21600"/>
                <a:gd name="T46" fmla="*/ 6573 w 21600"/>
                <a:gd name="T47" fmla="*/ 932 h 21600"/>
                <a:gd name="T48" fmla="*/ 8608 w 21600"/>
                <a:gd name="T49" fmla="*/ 155 h 21600"/>
                <a:gd name="T50" fmla="*/ 10800 w 21600"/>
                <a:gd name="T51" fmla="*/ 0 h 21600"/>
                <a:gd name="T52" fmla="*/ 11895 w 21600"/>
                <a:gd name="T53" fmla="*/ 0 h 21600"/>
                <a:gd name="T54" fmla="*/ 13930 w 21600"/>
                <a:gd name="T55" fmla="*/ 466 h 21600"/>
                <a:gd name="T56" fmla="*/ 15965 w 21600"/>
                <a:gd name="T57" fmla="*/ 1087 h 21600"/>
                <a:gd name="T58" fmla="*/ 17686 w 21600"/>
                <a:gd name="T59" fmla="*/ 2330 h 21600"/>
                <a:gd name="T60" fmla="*/ 19095 w 21600"/>
                <a:gd name="T61" fmla="*/ 3729 h 21600"/>
                <a:gd name="T62" fmla="*/ 20347 w 21600"/>
                <a:gd name="T63" fmla="*/ 5594 h 21600"/>
                <a:gd name="T64" fmla="*/ 21286 w 21600"/>
                <a:gd name="T65" fmla="*/ 7614 h 21600"/>
                <a:gd name="T66" fmla="*/ 21600 w 21600"/>
                <a:gd name="T67" fmla="*/ 9634 h 21600"/>
                <a:gd name="T68" fmla="*/ 21600 w 21600"/>
                <a:gd name="T69" fmla="*/ 1072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722"/>
                  </a:moveTo>
                  <a:lnTo>
                    <a:pt x="21600" y="10722"/>
                  </a:lnTo>
                  <a:lnTo>
                    <a:pt x="21600" y="11809"/>
                  </a:lnTo>
                  <a:lnTo>
                    <a:pt x="21443" y="12897"/>
                  </a:lnTo>
                  <a:lnTo>
                    <a:pt x="21286" y="13985"/>
                  </a:lnTo>
                  <a:lnTo>
                    <a:pt x="20817" y="14917"/>
                  </a:lnTo>
                  <a:lnTo>
                    <a:pt x="20347" y="15850"/>
                  </a:lnTo>
                  <a:lnTo>
                    <a:pt x="19721" y="16937"/>
                  </a:lnTo>
                  <a:lnTo>
                    <a:pt x="19095" y="17559"/>
                  </a:lnTo>
                  <a:lnTo>
                    <a:pt x="18469" y="18336"/>
                  </a:lnTo>
                  <a:lnTo>
                    <a:pt x="17686" y="19113"/>
                  </a:lnTo>
                  <a:lnTo>
                    <a:pt x="16904" y="19735"/>
                  </a:lnTo>
                  <a:lnTo>
                    <a:pt x="15965" y="20201"/>
                  </a:lnTo>
                  <a:lnTo>
                    <a:pt x="15182" y="20667"/>
                  </a:lnTo>
                  <a:lnTo>
                    <a:pt x="13930" y="21133"/>
                  </a:lnTo>
                  <a:lnTo>
                    <a:pt x="12991" y="21444"/>
                  </a:lnTo>
                  <a:lnTo>
                    <a:pt x="11895" y="21600"/>
                  </a:lnTo>
                  <a:lnTo>
                    <a:pt x="10800" y="21600"/>
                  </a:lnTo>
                  <a:lnTo>
                    <a:pt x="10800" y="21600"/>
                  </a:lnTo>
                  <a:lnTo>
                    <a:pt x="9704" y="21600"/>
                  </a:lnTo>
                  <a:lnTo>
                    <a:pt x="8608" y="21444"/>
                  </a:lnTo>
                  <a:lnTo>
                    <a:pt x="7669" y="21133"/>
                  </a:lnTo>
                  <a:lnTo>
                    <a:pt x="6573" y="20667"/>
                  </a:lnTo>
                  <a:lnTo>
                    <a:pt x="5634" y="20201"/>
                  </a:lnTo>
                  <a:lnTo>
                    <a:pt x="4851" y="19735"/>
                  </a:lnTo>
                  <a:lnTo>
                    <a:pt x="3912" y="19113"/>
                  </a:lnTo>
                  <a:lnTo>
                    <a:pt x="3130" y="18336"/>
                  </a:lnTo>
                  <a:lnTo>
                    <a:pt x="2504" y="17559"/>
                  </a:lnTo>
                  <a:lnTo>
                    <a:pt x="1878" y="16937"/>
                  </a:lnTo>
                  <a:lnTo>
                    <a:pt x="1252" y="15850"/>
                  </a:lnTo>
                  <a:lnTo>
                    <a:pt x="939" y="14917"/>
                  </a:lnTo>
                  <a:lnTo>
                    <a:pt x="469" y="13985"/>
                  </a:lnTo>
                  <a:lnTo>
                    <a:pt x="156" y="12897"/>
                  </a:lnTo>
                  <a:lnTo>
                    <a:pt x="0" y="11809"/>
                  </a:lnTo>
                  <a:lnTo>
                    <a:pt x="0" y="10722"/>
                  </a:lnTo>
                  <a:lnTo>
                    <a:pt x="0" y="10722"/>
                  </a:lnTo>
                  <a:lnTo>
                    <a:pt x="0" y="9634"/>
                  </a:lnTo>
                  <a:lnTo>
                    <a:pt x="156" y="8701"/>
                  </a:lnTo>
                  <a:lnTo>
                    <a:pt x="469" y="7614"/>
                  </a:lnTo>
                  <a:lnTo>
                    <a:pt x="939" y="6526"/>
                  </a:lnTo>
                  <a:lnTo>
                    <a:pt x="1252" y="5594"/>
                  </a:lnTo>
                  <a:lnTo>
                    <a:pt x="1878" y="4661"/>
                  </a:lnTo>
                  <a:lnTo>
                    <a:pt x="2504" y="3729"/>
                  </a:lnTo>
                  <a:lnTo>
                    <a:pt x="3130" y="3263"/>
                  </a:lnTo>
                  <a:lnTo>
                    <a:pt x="3912" y="2330"/>
                  </a:lnTo>
                  <a:lnTo>
                    <a:pt x="4851" y="1709"/>
                  </a:lnTo>
                  <a:lnTo>
                    <a:pt x="5634" y="1087"/>
                  </a:lnTo>
                  <a:lnTo>
                    <a:pt x="6573" y="932"/>
                  </a:lnTo>
                  <a:lnTo>
                    <a:pt x="7669" y="466"/>
                  </a:lnTo>
                  <a:lnTo>
                    <a:pt x="8608" y="155"/>
                  </a:lnTo>
                  <a:lnTo>
                    <a:pt x="9704" y="0"/>
                  </a:lnTo>
                  <a:lnTo>
                    <a:pt x="10800" y="0"/>
                  </a:lnTo>
                  <a:lnTo>
                    <a:pt x="10800" y="0"/>
                  </a:lnTo>
                  <a:lnTo>
                    <a:pt x="11895" y="0"/>
                  </a:lnTo>
                  <a:lnTo>
                    <a:pt x="12991" y="155"/>
                  </a:lnTo>
                  <a:lnTo>
                    <a:pt x="13930" y="466"/>
                  </a:lnTo>
                  <a:lnTo>
                    <a:pt x="15182" y="932"/>
                  </a:lnTo>
                  <a:lnTo>
                    <a:pt x="15965" y="1087"/>
                  </a:lnTo>
                  <a:lnTo>
                    <a:pt x="16904" y="1709"/>
                  </a:lnTo>
                  <a:lnTo>
                    <a:pt x="17686" y="2330"/>
                  </a:lnTo>
                  <a:lnTo>
                    <a:pt x="18469" y="3263"/>
                  </a:lnTo>
                  <a:lnTo>
                    <a:pt x="19095" y="3729"/>
                  </a:lnTo>
                  <a:lnTo>
                    <a:pt x="19721" y="4661"/>
                  </a:lnTo>
                  <a:lnTo>
                    <a:pt x="20347" y="5594"/>
                  </a:lnTo>
                  <a:lnTo>
                    <a:pt x="20817" y="6526"/>
                  </a:lnTo>
                  <a:lnTo>
                    <a:pt x="21286" y="7614"/>
                  </a:lnTo>
                  <a:lnTo>
                    <a:pt x="21443" y="8701"/>
                  </a:lnTo>
                  <a:lnTo>
                    <a:pt x="21600" y="9634"/>
                  </a:lnTo>
                  <a:lnTo>
                    <a:pt x="21600" y="10722"/>
                  </a:lnTo>
                  <a:lnTo>
                    <a:pt x="21600" y="10722"/>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grpSp>
      <p:grpSp>
        <p:nvGrpSpPr>
          <p:cNvPr id="1034" name="Group 10"/>
          <p:cNvGrpSpPr>
            <a:grpSpLocks/>
          </p:cNvGrpSpPr>
          <p:nvPr/>
        </p:nvGrpSpPr>
        <p:grpSpPr bwMode="auto">
          <a:xfrm>
            <a:off x="0" y="388938"/>
            <a:ext cx="1477963" cy="1477962"/>
            <a:chOff x="0" y="0"/>
            <a:chExt cx="880" cy="880"/>
          </a:xfrm>
        </p:grpSpPr>
        <p:sp>
          <p:nvSpPr>
            <p:cNvPr id="1035" name="未知"/>
            <p:cNvSpPr>
              <a:spLocks/>
            </p:cNvSpPr>
            <p:nvPr/>
          </p:nvSpPr>
          <p:spPr bwMode="auto">
            <a:xfrm>
              <a:off x="0" y="0"/>
              <a:ext cx="880" cy="880"/>
            </a:xfrm>
            <a:custGeom>
              <a:avLst/>
              <a:gdLst>
                <a:gd name="T0" fmla="*/ 21600 w 21600"/>
                <a:gd name="T1" fmla="*/ 10744 h 21600"/>
                <a:gd name="T2" fmla="*/ 21544 w 21600"/>
                <a:gd name="T3" fmla="*/ 11857 h 21600"/>
                <a:gd name="T4" fmla="*/ 21154 w 21600"/>
                <a:gd name="T5" fmla="*/ 14028 h 21600"/>
                <a:gd name="T6" fmla="*/ 20263 w 21600"/>
                <a:gd name="T7" fmla="*/ 15921 h 21600"/>
                <a:gd name="T8" fmla="*/ 19150 w 21600"/>
                <a:gd name="T9" fmla="*/ 17647 h 21600"/>
                <a:gd name="T10" fmla="*/ 17647 w 21600"/>
                <a:gd name="T11" fmla="*/ 19094 h 21600"/>
                <a:gd name="T12" fmla="*/ 15921 w 21600"/>
                <a:gd name="T13" fmla="*/ 20263 h 21600"/>
                <a:gd name="T14" fmla="*/ 14028 w 21600"/>
                <a:gd name="T15" fmla="*/ 21098 h 21600"/>
                <a:gd name="T16" fmla="*/ 11857 w 21600"/>
                <a:gd name="T17" fmla="*/ 21544 h 21600"/>
                <a:gd name="T18" fmla="*/ 10800 w 21600"/>
                <a:gd name="T19" fmla="*/ 21600 h 21600"/>
                <a:gd name="T20" fmla="*/ 10187 w 21600"/>
                <a:gd name="T21" fmla="*/ 21600 h 21600"/>
                <a:gd name="T22" fmla="*/ 8628 w 21600"/>
                <a:gd name="T23" fmla="*/ 21377 h 21600"/>
                <a:gd name="T24" fmla="*/ 6624 w 21600"/>
                <a:gd name="T25" fmla="*/ 20764 h 21600"/>
                <a:gd name="T26" fmla="*/ 4731 w 21600"/>
                <a:gd name="T27" fmla="*/ 19762 h 21600"/>
                <a:gd name="T28" fmla="*/ 3172 w 21600"/>
                <a:gd name="T29" fmla="*/ 18426 h 21600"/>
                <a:gd name="T30" fmla="*/ 1836 w 21600"/>
                <a:gd name="T31" fmla="*/ 16867 h 21600"/>
                <a:gd name="T32" fmla="*/ 834 w 21600"/>
                <a:gd name="T33" fmla="*/ 14975 h 21600"/>
                <a:gd name="T34" fmla="*/ 222 w 21600"/>
                <a:gd name="T35" fmla="*/ 12915 h 21600"/>
                <a:gd name="T36" fmla="*/ 0 w 21600"/>
                <a:gd name="T37" fmla="*/ 11356 h 21600"/>
                <a:gd name="T38" fmla="*/ 0 w 21600"/>
                <a:gd name="T39" fmla="*/ 10744 h 21600"/>
                <a:gd name="T40" fmla="*/ 55 w 21600"/>
                <a:gd name="T41" fmla="*/ 9686 h 21600"/>
                <a:gd name="T42" fmla="*/ 445 w 21600"/>
                <a:gd name="T43" fmla="*/ 7571 h 21600"/>
                <a:gd name="T44" fmla="*/ 1280 w 21600"/>
                <a:gd name="T45" fmla="*/ 5622 h 21600"/>
                <a:gd name="T46" fmla="*/ 2449 w 21600"/>
                <a:gd name="T47" fmla="*/ 3896 h 21600"/>
                <a:gd name="T48" fmla="*/ 3896 w 21600"/>
                <a:gd name="T49" fmla="*/ 2449 h 21600"/>
                <a:gd name="T50" fmla="*/ 5622 w 21600"/>
                <a:gd name="T51" fmla="*/ 1224 h 21600"/>
                <a:gd name="T52" fmla="*/ 7571 w 21600"/>
                <a:gd name="T53" fmla="*/ 445 h 21600"/>
                <a:gd name="T54" fmla="*/ 9742 w 21600"/>
                <a:gd name="T55" fmla="*/ 55 h 21600"/>
                <a:gd name="T56" fmla="*/ 10800 w 21600"/>
                <a:gd name="T57" fmla="*/ 0 h 21600"/>
                <a:gd name="T58" fmla="*/ 11356 w 21600"/>
                <a:gd name="T59" fmla="*/ 0 h 21600"/>
                <a:gd name="T60" fmla="*/ 12915 w 21600"/>
                <a:gd name="T61" fmla="*/ 166 h 21600"/>
                <a:gd name="T62" fmla="*/ 14975 w 21600"/>
                <a:gd name="T63" fmla="*/ 834 h 21600"/>
                <a:gd name="T64" fmla="*/ 16867 w 21600"/>
                <a:gd name="T65" fmla="*/ 1836 h 21600"/>
                <a:gd name="T66" fmla="*/ 18426 w 21600"/>
                <a:gd name="T67" fmla="*/ 3117 h 21600"/>
                <a:gd name="T68" fmla="*/ 19762 w 21600"/>
                <a:gd name="T69" fmla="*/ 4731 h 21600"/>
                <a:gd name="T70" fmla="*/ 20764 w 21600"/>
                <a:gd name="T71" fmla="*/ 6624 h 21600"/>
                <a:gd name="T72" fmla="*/ 21377 w 21600"/>
                <a:gd name="T73" fmla="*/ 8572 h 21600"/>
                <a:gd name="T74" fmla="*/ 21600 w 21600"/>
                <a:gd name="T75" fmla="*/ 10187 h 21600"/>
                <a:gd name="T76" fmla="*/ 21600 w 21600"/>
                <a:gd name="T77" fmla="*/ 10744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600" h="21600">
                  <a:moveTo>
                    <a:pt x="21600" y="10744"/>
                  </a:moveTo>
                  <a:lnTo>
                    <a:pt x="21600" y="10744"/>
                  </a:lnTo>
                  <a:lnTo>
                    <a:pt x="21600" y="11356"/>
                  </a:lnTo>
                  <a:lnTo>
                    <a:pt x="21544" y="11857"/>
                  </a:lnTo>
                  <a:lnTo>
                    <a:pt x="21377" y="12915"/>
                  </a:lnTo>
                  <a:lnTo>
                    <a:pt x="21154" y="14028"/>
                  </a:lnTo>
                  <a:lnTo>
                    <a:pt x="20764" y="14975"/>
                  </a:lnTo>
                  <a:lnTo>
                    <a:pt x="20263" y="15921"/>
                  </a:lnTo>
                  <a:lnTo>
                    <a:pt x="19762" y="16867"/>
                  </a:lnTo>
                  <a:lnTo>
                    <a:pt x="19150" y="17647"/>
                  </a:lnTo>
                  <a:lnTo>
                    <a:pt x="18426" y="18426"/>
                  </a:lnTo>
                  <a:lnTo>
                    <a:pt x="17647" y="19094"/>
                  </a:lnTo>
                  <a:lnTo>
                    <a:pt x="16867" y="19762"/>
                  </a:lnTo>
                  <a:lnTo>
                    <a:pt x="15921" y="20263"/>
                  </a:lnTo>
                  <a:lnTo>
                    <a:pt x="14975" y="20764"/>
                  </a:lnTo>
                  <a:lnTo>
                    <a:pt x="14028" y="21098"/>
                  </a:lnTo>
                  <a:lnTo>
                    <a:pt x="12915" y="21377"/>
                  </a:lnTo>
                  <a:lnTo>
                    <a:pt x="11857" y="21544"/>
                  </a:lnTo>
                  <a:lnTo>
                    <a:pt x="11356" y="21600"/>
                  </a:lnTo>
                  <a:lnTo>
                    <a:pt x="10800" y="21600"/>
                  </a:lnTo>
                  <a:lnTo>
                    <a:pt x="10800" y="21600"/>
                  </a:lnTo>
                  <a:lnTo>
                    <a:pt x="10187" y="21600"/>
                  </a:lnTo>
                  <a:lnTo>
                    <a:pt x="9742" y="21544"/>
                  </a:lnTo>
                  <a:lnTo>
                    <a:pt x="8628" y="21377"/>
                  </a:lnTo>
                  <a:lnTo>
                    <a:pt x="7571" y="21098"/>
                  </a:lnTo>
                  <a:lnTo>
                    <a:pt x="6624" y="20764"/>
                  </a:lnTo>
                  <a:lnTo>
                    <a:pt x="5622" y="20263"/>
                  </a:lnTo>
                  <a:lnTo>
                    <a:pt x="4731" y="19762"/>
                  </a:lnTo>
                  <a:lnTo>
                    <a:pt x="3896" y="19094"/>
                  </a:lnTo>
                  <a:lnTo>
                    <a:pt x="3172" y="18426"/>
                  </a:lnTo>
                  <a:lnTo>
                    <a:pt x="2449" y="17647"/>
                  </a:lnTo>
                  <a:lnTo>
                    <a:pt x="1836" y="16867"/>
                  </a:lnTo>
                  <a:lnTo>
                    <a:pt x="1280" y="15921"/>
                  </a:lnTo>
                  <a:lnTo>
                    <a:pt x="834" y="14975"/>
                  </a:lnTo>
                  <a:lnTo>
                    <a:pt x="445" y="14028"/>
                  </a:lnTo>
                  <a:lnTo>
                    <a:pt x="222" y="12915"/>
                  </a:lnTo>
                  <a:lnTo>
                    <a:pt x="55" y="11857"/>
                  </a:lnTo>
                  <a:lnTo>
                    <a:pt x="0" y="11356"/>
                  </a:lnTo>
                  <a:lnTo>
                    <a:pt x="0" y="10744"/>
                  </a:lnTo>
                  <a:lnTo>
                    <a:pt x="0" y="10744"/>
                  </a:lnTo>
                  <a:lnTo>
                    <a:pt x="0" y="10187"/>
                  </a:lnTo>
                  <a:lnTo>
                    <a:pt x="55" y="9686"/>
                  </a:lnTo>
                  <a:lnTo>
                    <a:pt x="222" y="8572"/>
                  </a:lnTo>
                  <a:lnTo>
                    <a:pt x="445" y="7571"/>
                  </a:lnTo>
                  <a:lnTo>
                    <a:pt x="834" y="6624"/>
                  </a:lnTo>
                  <a:lnTo>
                    <a:pt x="1280" y="5622"/>
                  </a:lnTo>
                  <a:lnTo>
                    <a:pt x="1836" y="4731"/>
                  </a:lnTo>
                  <a:lnTo>
                    <a:pt x="2449" y="3896"/>
                  </a:lnTo>
                  <a:lnTo>
                    <a:pt x="3172" y="3117"/>
                  </a:lnTo>
                  <a:lnTo>
                    <a:pt x="3896" y="2449"/>
                  </a:lnTo>
                  <a:lnTo>
                    <a:pt x="4731" y="1836"/>
                  </a:lnTo>
                  <a:lnTo>
                    <a:pt x="5622" y="1224"/>
                  </a:lnTo>
                  <a:lnTo>
                    <a:pt x="6624" y="834"/>
                  </a:lnTo>
                  <a:lnTo>
                    <a:pt x="7571" y="445"/>
                  </a:lnTo>
                  <a:lnTo>
                    <a:pt x="8628" y="166"/>
                  </a:lnTo>
                  <a:lnTo>
                    <a:pt x="9742" y="55"/>
                  </a:lnTo>
                  <a:lnTo>
                    <a:pt x="10187" y="0"/>
                  </a:lnTo>
                  <a:lnTo>
                    <a:pt x="10800" y="0"/>
                  </a:lnTo>
                  <a:lnTo>
                    <a:pt x="10800" y="0"/>
                  </a:lnTo>
                  <a:lnTo>
                    <a:pt x="11356" y="0"/>
                  </a:lnTo>
                  <a:lnTo>
                    <a:pt x="11857" y="55"/>
                  </a:lnTo>
                  <a:lnTo>
                    <a:pt x="12915" y="166"/>
                  </a:lnTo>
                  <a:lnTo>
                    <a:pt x="14028" y="445"/>
                  </a:lnTo>
                  <a:lnTo>
                    <a:pt x="14975" y="834"/>
                  </a:lnTo>
                  <a:lnTo>
                    <a:pt x="15921" y="1224"/>
                  </a:lnTo>
                  <a:lnTo>
                    <a:pt x="16867" y="1836"/>
                  </a:lnTo>
                  <a:lnTo>
                    <a:pt x="17647" y="2449"/>
                  </a:lnTo>
                  <a:lnTo>
                    <a:pt x="18426" y="3117"/>
                  </a:lnTo>
                  <a:lnTo>
                    <a:pt x="19150" y="3896"/>
                  </a:lnTo>
                  <a:lnTo>
                    <a:pt x="19762" y="4731"/>
                  </a:lnTo>
                  <a:lnTo>
                    <a:pt x="20263" y="5622"/>
                  </a:lnTo>
                  <a:lnTo>
                    <a:pt x="20764" y="6624"/>
                  </a:lnTo>
                  <a:lnTo>
                    <a:pt x="21154" y="7571"/>
                  </a:lnTo>
                  <a:lnTo>
                    <a:pt x="21377" y="8572"/>
                  </a:lnTo>
                  <a:lnTo>
                    <a:pt x="21544" y="9686"/>
                  </a:lnTo>
                  <a:lnTo>
                    <a:pt x="21600" y="10187"/>
                  </a:lnTo>
                  <a:lnTo>
                    <a:pt x="21600" y="10744"/>
                  </a:lnTo>
                  <a:lnTo>
                    <a:pt x="21600" y="10744"/>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1036" name="未知"/>
            <p:cNvSpPr>
              <a:spLocks/>
            </p:cNvSpPr>
            <p:nvPr/>
          </p:nvSpPr>
          <p:spPr bwMode="auto">
            <a:xfrm>
              <a:off x="111" y="111"/>
              <a:ext cx="660" cy="658"/>
            </a:xfrm>
            <a:custGeom>
              <a:avLst/>
              <a:gdLst>
                <a:gd name="T0" fmla="*/ 21600 w 21600"/>
                <a:gd name="T1" fmla="*/ 10725 h 21600"/>
                <a:gd name="T2" fmla="*/ 21303 w 21600"/>
                <a:gd name="T3" fmla="*/ 12810 h 21600"/>
                <a:gd name="T4" fmla="*/ 20709 w 21600"/>
                <a:gd name="T5" fmla="*/ 14896 h 21600"/>
                <a:gd name="T6" fmla="*/ 19669 w 21600"/>
                <a:gd name="T7" fmla="*/ 16758 h 21600"/>
                <a:gd name="T8" fmla="*/ 18333 w 21600"/>
                <a:gd name="T9" fmla="*/ 18397 h 21600"/>
                <a:gd name="T10" fmla="*/ 16849 w 21600"/>
                <a:gd name="T11" fmla="*/ 19663 h 21600"/>
                <a:gd name="T12" fmla="*/ 14919 w 21600"/>
                <a:gd name="T13" fmla="*/ 20631 h 21600"/>
                <a:gd name="T14" fmla="*/ 12915 w 21600"/>
                <a:gd name="T15" fmla="*/ 21302 h 21600"/>
                <a:gd name="T16" fmla="*/ 10688 w 21600"/>
                <a:gd name="T17" fmla="*/ 21600 h 21600"/>
                <a:gd name="T18" fmla="*/ 9649 w 21600"/>
                <a:gd name="T19" fmla="*/ 21525 h 21600"/>
                <a:gd name="T20" fmla="*/ 7571 w 21600"/>
                <a:gd name="T21" fmla="*/ 21004 h 21600"/>
                <a:gd name="T22" fmla="*/ 5566 w 21600"/>
                <a:gd name="T23" fmla="*/ 20259 h 21600"/>
                <a:gd name="T24" fmla="*/ 3933 w 21600"/>
                <a:gd name="T25" fmla="*/ 18992 h 21600"/>
                <a:gd name="T26" fmla="*/ 2449 w 21600"/>
                <a:gd name="T27" fmla="*/ 17577 h 21600"/>
                <a:gd name="T28" fmla="*/ 1261 w 21600"/>
                <a:gd name="T29" fmla="*/ 15864 h 21600"/>
                <a:gd name="T30" fmla="*/ 445 w 21600"/>
                <a:gd name="T31" fmla="*/ 13928 h 21600"/>
                <a:gd name="T32" fmla="*/ 0 w 21600"/>
                <a:gd name="T33" fmla="*/ 11768 h 21600"/>
                <a:gd name="T34" fmla="*/ 0 w 21600"/>
                <a:gd name="T35" fmla="*/ 10725 h 21600"/>
                <a:gd name="T36" fmla="*/ 222 w 21600"/>
                <a:gd name="T37" fmla="*/ 8565 h 21600"/>
                <a:gd name="T38" fmla="*/ 816 w 21600"/>
                <a:gd name="T39" fmla="*/ 6554 h 21600"/>
                <a:gd name="T40" fmla="*/ 1781 w 21600"/>
                <a:gd name="T41" fmla="*/ 4692 h 21600"/>
                <a:gd name="T42" fmla="*/ 3117 w 21600"/>
                <a:gd name="T43" fmla="*/ 3053 h 21600"/>
                <a:gd name="T44" fmla="*/ 4676 w 21600"/>
                <a:gd name="T45" fmla="*/ 1787 h 21600"/>
                <a:gd name="T46" fmla="*/ 6605 w 21600"/>
                <a:gd name="T47" fmla="*/ 819 h 21600"/>
                <a:gd name="T48" fmla="*/ 8536 w 21600"/>
                <a:gd name="T49" fmla="*/ 148 h 21600"/>
                <a:gd name="T50" fmla="*/ 10688 w 21600"/>
                <a:gd name="T51" fmla="*/ 0 h 21600"/>
                <a:gd name="T52" fmla="*/ 11876 w 21600"/>
                <a:gd name="T53" fmla="*/ 0 h 21600"/>
                <a:gd name="T54" fmla="*/ 13954 w 21600"/>
                <a:gd name="T55" fmla="*/ 446 h 21600"/>
                <a:gd name="T56" fmla="*/ 15810 w 21600"/>
                <a:gd name="T57" fmla="*/ 1265 h 21600"/>
                <a:gd name="T58" fmla="*/ 17591 w 21600"/>
                <a:gd name="T59" fmla="*/ 2457 h 21600"/>
                <a:gd name="T60" fmla="*/ 19076 w 21600"/>
                <a:gd name="T61" fmla="*/ 3873 h 21600"/>
                <a:gd name="T62" fmla="*/ 20263 w 21600"/>
                <a:gd name="T63" fmla="*/ 5585 h 21600"/>
                <a:gd name="T64" fmla="*/ 21006 w 21600"/>
                <a:gd name="T65" fmla="*/ 7597 h 21600"/>
                <a:gd name="T66" fmla="*/ 21525 w 21600"/>
                <a:gd name="T67" fmla="*/ 9682 h 21600"/>
                <a:gd name="T68" fmla="*/ 21600 w 21600"/>
                <a:gd name="T69" fmla="*/ 10725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725"/>
                  </a:moveTo>
                  <a:lnTo>
                    <a:pt x="21600" y="10725"/>
                  </a:lnTo>
                  <a:lnTo>
                    <a:pt x="21525" y="11768"/>
                  </a:lnTo>
                  <a:lnTo>
                    <a:pt x="21303" y="12810"/>
                  </a:lnTo>
                  <a:lnTo>
                    <a:pt x="21006" y="13928"/>
                  </a:lnTo>
                  <a:lnTo>
                    <a:pt x="20709" y="14896"/>
                  </a:lnTo>
                  <a:lnTo>
                    <a:pt x="20263" y="15864"/>
                  </a:lnTo>
                  <a:lnTo>
                    <a:pt x="19669" y="16758"/>
                  </a:lnTo>
                  <a:lnTo>
                    <a:pt x="19076" y="17577"/>
                  </a:lnTo>
                  <a:lnTo>
                    <a:pt x="18333" y="18397"/>
                  </a:lnTo>
                  <a:lnTo>
                    <a:pt x="17591" y="18992"/>
                  </a:lnTo>
                  <a:lnTo>
                    <a:pt x="16849" y="19663"/>
                  </a:lnTo>
                  <a:lnTo>
                    <a:pt x="15810" y="20259"/>
                  </a:lnTo>
                  <a:lnTo>
                    <a:pt x="14919" y="20631"/>
                  </a:lnTo>
                  <a:lnTo>
                    <a:pt x="13954" y="21004"/>
                  </a:lnTo>
                  <a:lnTo>
                    <a:pt x="12915" y="21302"/>
                  </a:lnTo>
                  <a:lnTo>
                    <a:pt x="11876" y="21525"/>
                  </a:lnTo>
                  <a:lnTo>
                    <a:pt x="10688" y="21600"/>
                  </a:lnTo>
                  <a:lnTo>
                    <a:pt x="10688" y="21600"/>
                  </a:lnTo>
                  <a:lnTo>
                    <a:pt x="9649" y="21525"/>
                  </a:lnTo>
                  <a:lnTo>
                    <a:pt x="8536" y="21302"/>
                  </a:lnTo>
                  <a:lnTo>
                    <a:pt x="7571" y="21004"/>
                  </a:lnTo>
                  <a:lnTo>
                    <a:pt x="6605" y="20631"/>
                  </a:lnTo>
                  <a:lnTo>
                    <a:pt x="5566" y="20259"/>
                  </a:lnTo>
                  <a:lnTo>
                    <a:pt x="4676" y="19663"/>
                  </a:lnTo>
                  <a:lnTo>
                    <a:pt x="3933" y="18992"/>
                  </a:lnTo>
                  <a:lnTo>
                    <a:pt x="3117" y="18397"/>
                  </a:lnTo>
                  <a:lnTo>
                    <a:pt x="2449" y="17577"/>
                  </a:lnTo>
                  <a:lnTo>
                    <a:pt x="1781" y="16758"/>
                  </a:lnTo>
                  <a:lnTo>
                    <a:pt x="1261" y="15864"/>
                  </a:lnTo>
                  <a:lnTo>
                    <a:pt x="816" y="14896"/>
                  </a:lnTo>
                  <a:lnTo>
                    <a:pt x="445" y="13928"/>
                  </a:lnTo>
                  <a:lnTo>
                    <a:pt x="222" y="12810"/>
                  </a:lnTo>
                  <a:lnTo>
                    <a:pt x="0" y="11768"/>
                  </a:lnTo>
                  <a:lnTo>
                    <a:pt x="0" y="10725"/>
                  </a:lnTo>
                  <a:lnTo>
                    <a:pt x="0" y="10725"/>
                  </a:lnTo>
                  <a:lnTo>
                    <a:pt x="0" y="9682"/>
                  </a:lnTo>
                  <a:lnTo>
                    <a:pt x="222" y="8565"/>
                  </a:lnTo>
                  <a:lnTo>
                    <a:pt x="445" y="7597"/>
                  </a:lnTo>
                  <a:lnTo>
                    <a:pt x="816" y="6554"/>
                  </a:lnTo>
                  <a:lnTo>
                    <a:pt x="1261" y="5585"/>
                  </a:lnTo>
                  <a:lnTo>
                    <a:pt x="1781" y="4692"/>
                  </a:lnTo>
                  <a:lnTo>
                    <a:pt x="2449" y="3873"/>
                  </a:lnTo>
                  <a:lnTo>
                    <a:pt x="3117" y="3053"/>
                  </a:lnTo>
                  <a:lnTo>
                    <a:pt x="3933" y="2457"/>
                  </a:lnTo>
                  <a:lnTo>
                    <a:pt x="4676" y="1787"/>
                  </a:lnTo>
                  <a:lnTo>
                    <a:pt x="5566" y="1265"/>
                  </a:lnTo>
                  <a:lnTo>
                    <a:pt x="6605" y="819"/>
                  </a:lnTo>
                  <a:lnTo>
                    <a:pt x="7571" y="446"/>
                  </a:lnTo>
                  <a:lnTo>
                    <a:pt x="8536" y="148"/>
                  </a:lnTo>
                  <a:lnTo>
                    <a:pt x="9649" y="0"/>
                  </a:lnTo>
                  <a:lnTo>
                    <a:pt x="10688" y="0"/>
                  </a:lnTo>
                  <a:lnTo>
                    <a:pt x="10688" y="0"/>
                  </a:lnTo>
                  <a:lnTo>
                    <a:pt x="11876" y="0"/>
                  </a:lnTo>
                  <a:lnTo>
                    <a:pt x="12915" y="148"/>
                  </a:lnTo>
                  <a:lnTo>
                    <a:pt x="13954" y="446"/>
                  </a:lnTo>
                  <a:lnTo>
                    <a:pt x="14919" y="819"/>
                  </a:lnTo>
                  <a:lnTo>
                    <a:pt x="15810" y="1265"/>
                  </a:lnTo>
                  <a:lnTo>
                    <a:pt x="16849" y="1787"/>
                  </a:lnTo>
                  <a:lnTo>
                    <a:pt x="17591" y="2457"/>
                  </a:lnTo>
                  <a:lnTo>
                    <a:pt x="18333" y="3053"/>
                  </a:lnTo>
                  <a:lnTo>
                    <a:pt x="19076" y="3873"/>
                  </a:lnTo>
                  <a:lnTo>
                    <a:pt x="19669" y="4692"/>
                  </a:lnTo>
                  <a:lnTo>
                    <a:pt x="20263" y="5585"/>
                  </a:lnTo>
                  <a:lnTo>
                    <a:pt x="20709" y="6554"/>
                  </a:lnTo>
                  <a:lnTo>
                    <a:pt x="21006" y="7597"/>
                  </a:lnTo>
                  <a:lnTo>
                    <a:pt x="21303" y="8565"/>
                  </a:lnTo>
                  <a:lnTo>
                    <a:pt x="21525" y="9682"/>
                  </a:lnTo>
                  <a:lnTo>
                    <a:pt x="21600" y="10725"/>
                  </a:lnTo>
                  <a:lnTo>
                    <a:pt x="21600" y="10725"/>
                  </a:lnTo>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1037" name="未知"/>
            <p:cNvSpPr>
              <a:spLocks/>
            </p:cNvSpPr>
            <p:nvPr/>
          </p:nvSpPr>
          <p:spPr bwMode="auto">
            <a:xfrm>
              <a:off x="225" y="225"/>
              <a:ext cx="430" cy="431"/>
            </a:xfrm>
            <a:custGeom>
              <a:avLst/>
              <a:gdLst>
                <a:gd name="T0" fmla="*/ 21600 w 21600"/>
                <a:gd name="T1" fmla="*/ 10800 h 21600"/>
                <a:gd name="T2" fmla="*/ 21372 w 21600"/>
                <a:gd name="T3" fmla="*/ 12959 h 21600"/>
                <a:gd name="T4" fmla="*/ 20690 w 21600"/>
                <a:gd name="T5" fmla="*/ 15119 h 21600"/>
                <a:gd name="T6" fmla="*/ 19780 w 21600"/>
                <a:gd name="T7" fmla="*/ 16825 h 21600"/>
                <a:gd name="T8" fmla="*/ 18303 w 21600"/>
                <a:gd name="T9" fmla="*/ 18416 h 21600"/>
                <a:gd name="T10" fmla="*/ 16711 w 21600"/>
                <a:gd name="T11" fmla="*/ 19780 h 21600"/>
                <a:gd name="T12" fmla="*/ 15006 w 21600"/>
                <a:gd name="T13" fmla="*/ 20804 h 21600"/>
                <a:gd name="T14" fmla="*/ 12846 w 21600"/>
                <a:gd name="T15" fmla="*/ 21372 h 21600"/>
                <a:gd name="T16" fmla="*/ 10686 w 21600"/>
                <a:gd name="T17" fmla="*/ 21600 h 21600"/>
                <a:gd name="T18" fmla="*/ 9662 w 21600"/>
                <a:gd name="T19" fmla="*/ 21600 h 21600"/>
                <a:gd name="T20" fmla="*/ 7503 w 21600"/>
                <a:gd name="T21" fmla="*/ 21145 h 21600"/>
                <a:gd name="T22" fmla="*/ 5570 w 21600"/>
                <a:gd name="T23" fmla="*/ 20349 h 21600"/>
                <a:gd name="T24" fmla="*/ 3978 w 21600"/>
                <a:gd name="T25" fmla="*/ 19212 h 21600"/>
                <a:gd name="T26" fmla="*/ 2273 w 21600"/>
                <a:gd name="T27" fmla="*/ 17620 h 21600"/>
                <a:gd name="T28" fmla="*/ 1250 w 21600"/>
                <a:gd name="T29" fmla="*/ 15915 h 21600"/>
                <a:gd name="T30" fmla="*/ 454 w 21600"/>
                <a:gd name="T31" fmla="*/ 13982 h 21600"/>
                <a:gd name="T32" fmla="*/ 0 w 21600"/>
                <a:gd name="T33" fmla="*/ 11936 h 21600"/>
                <a:gd name="T34" fmla="*/ 0 w 21600"/>
                <a:gd name="T35" fmla="*/ 10800 h 21600"/>
                <a:gd name="T36" fmla="*/ 227 w 21600"/>
                <a:gd name="T37" fmla="*/ 8639 h 21600"/>
                <a:gd name="T38" fmla="*/ 681 w 21600"/>
                <a:gd name="T39" fmla="*/ 6593 h 21600"/>
                <a:gd name="T40" fmla="*/ 1818 w 21600"/>
                <a:gd name="T41" fmla="*/ 4774 h 21600"/>
                <a:gd name="T42" fmla="*/ 3069 w 21600"/>
                <a:gd name="T43" fmla="*/ 3182 h 21600"/>
                <a:gd name="T44" fmla="*/ 4660 w 21600"/>
                <a:gd name="T45" fmla="*/ 1818 h 21600"/>
                <a:gd name="T46" fmla="*/ 6479 w 21600"/>
                <a:gd name="T47" fmla="*/ 795 h 21600"/>
                <a:gd name="T48" fmla="*/ 8526 w 21600"/>
                <a:gd name="T49" fmla="*/ 227 h 21600"/>
                <a:gd name="T50" fmla="*/ 10686 w 21600"/>
                <a:gd name="T51" fmla="*/ 0 h 21600"/>
                <a:gd name="T52" fmla="*/ 11936 w 21600"/>
                <a:gd name="T53" fmla="*/ 0 h 21600"/>
                <a:gd name="T54" fmla="*/ 13982 w 21600"/>
                <a:gd name="T55" fmla="*/ 568 h 21600"/>
                <a:gd name="T56" fmla="*/ 15915 w 21600"/>
                <a:gd name="T57" fmla="*/ 1364 h 21600"/>
                <a:gd name="T58" fmla="*/ 17620 w 21600"/>
                <a:gd name="T59" fmla="*/ 2387 h 21600"/>
                <a:gd name="T60" fmla="*/ 19098 w 21600"/>
                <a:gd name="T61" fmla="*/ 3978 h 21600"/>
                <a:gd name="T62" fmla="*/ 20235 w 21600"/>
                <a:gd name="T63" fmla="*/ 5570 h 21600"/>
                <a:gd name="T64" fmla="*/ 21031 w 21600"/>
                <a:gd name="T65" fmla="*/ 7616 h 21600"/>
                <a:gd name="T66" fmla="*/ 21600 w 21600"/>
                <a:gd name="T67" fmla="*/ 9662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600" y="11936"/>
                  </a:lnTo>
                  <a:lnTo>
                    <a:pt x="21372" y="12959"/>
                  </a:lnTo>
                  <a:lnTo>
                    <a:pt x="21031" y="13982"/>
                  </a:lnTo>
                  <a:lnTo>
                    <a:pt x="20690" y="15119"/>
                  </a:lnTo>
                  <a:lnTo>
                    <a:pt x="20235" y="15915"/>
                  </a:lnTo>
                  <a:lnTo>
                    <a:pt x="19780" y="16825"/>
                  </a:lnTo>
                  <a:lnTo>
                    <a:pt x="19098" y="17620"/>
                  </a:lnTo>
                  <a:lnTo>
                    <a:pt x="18303" y="18416"/>
                  </a:lnTo>
                  <a:lnTo>
                    <a:pt x="17620" y="19212"/>
                  </a:lnTo>
                  <a:lnTo>
                    <a:pt x="16711" y="19780"/>
                  </a:lnTo>
                  <a:lnTo>
                    <a:pt x="15915" y="20349"/>
                  </a:lnTo>
                  <a:lnTo>
                    <a:pt x="15006" y="20804"/>
                  </a:lnTo>
                  <a:lnTo>
                    <a:pt x="13982" y="21145"/>
                  </a:lnTo>
                  <a:lnTo>
                    <a:pt x="12846" y="21372"/>
                  </a:lnTo>
                  <a:lnTo>
                    <a:pt x="11936" y="21600"/>
                  </a:lnTo>
                  <a:lnTo>
                    <a:pt x="10686" y="21600"/>
                  </a:lnTo>
                  <a:lnTo>
                    <a:pt x="10686" y="21600"/>
                  </a:lnTo>
                  <a:lnTo>
                    <a:pt x="9662" y="21600"/>
                  </a:lnTo>
                  <a:lnTo>
                    <a:pt x="8526" y="21372"/>
                  </a:lnTo>
                  <a:lnTo>
                    <a:pt x="7503" y="21145"/>
                  </a:lnTo>
                  <a:lnTo>
                    <a:pt x="6479" y="20804"/>
                  </a:lnTo>
                  <a:lnTo>
                    <a:pt x="5570" y="20349"/>
                  </a:lnTo>
                  <a:lnTo>
                    <a:pt x="4660" y="19780"/>
                  </a:lnTo>
                  <a:lnTo>
                    <a:pt x="3978" y="19212"/>
                  </a:lnTo>
                  <a:lnTo>
                    <a:pt x="3069" y="18416"/>
                  </a:lnTo>
                  <a:lnTo>
                    <a:pt x="2273" y="17620"/>
                  </a:lnTo>
                  <a:lnTo>
                    <a:pt x="1818" y="16825"/>
                  </a:lnTo>
                  <a:lnTo>
                    <a:pt x="1250" y="15915"/>
                  </a:lnTo>
                  <a:lnTo>
                    <a:pt x="681" y="15119"/>
                  </a:lnTo>
                  <a:lnTo>
                    <a:pt x="454" y="13982"/>
                  </a:lnTo>
                  <a:lnTo>
                    <a:pt x="227" y="12959"/>
                  </a:lnTo>
                  <a:lnTo>
                    <a:pt x="0" y="11936"/>
                  </a:lnTo>
                  <a:lnTo>
                    <a:pt x="0" y="10800"/>
                  </a:lnTo>
                  <a:lnTo>
                    <a:pt x="0" y="10800"/>
                  </a:lnTo>
                  <a:lnTo>
                    <a:pt x="0" y="9662"/>
                  </a:lnTo>
                  <a:lnTo>
                    <a:pt x="227" y="8639"/>
                  </a:lnTo>
                  <a:lnTo>
                    <a:pt x="454" y="7616"/>
                  </a:lnTo>
                  <a:lnTo>
                    <a:pt x="681" y="6593"/>
                  </a:lnTo>
                  <a:lnTo>
                    <a:pt x="1250" y="5570"/>
                  </a:lnTo>
                  <a:lnTo>
                    <a:pt x="1818" y="4774"/>
                  </a:lnTo>
                  <a:lnTo>
                    <a:pt x="2273" y="3978"/>
                  </a:lnTo>
                  <a:lnTo>
                    <a:pt x="3069" y="3182"/>
                  </a:lnTo>
                  <a:lnTo>
                    <a:pt x="3978" y="2387"/>
                  </a:lnTo>
                  <a:lnTo>
                    <a:pt x="4660" y="1818"/>
                  </a:lnTo>
                  <a:lnTo>
                    <a:pt x="5570" y="1364"/>
                  </a:lnTo>
                  <a:lnTo>
                    <a:pt x="6479" y="795"/>
                  </a:lnTo>
                  <a:lnTo>
                    <a:pt x="7503" y="568"/>
                  </a:lnTo>
                  <a:lnTo>
                    <a:pt x="8526" y="227"/>
                  </a:lnTo>
                  <a:lnTo>
                    <a:pt x="9662" y="0"/>
                  </a:lnTo>
                  <a:lnTo>
                    <a:pt x="10686" y="0"/>
                  </a:lnTo>
                  <a:lnTo>
                    <a:pt x="10686" y="0"/>
                  </a:lnTo>
                  <a:lnTo>
                    <a:pt x="11936" y="0"/>
                  </a:lnTo>
                  <a:lnTo>
                    <a:pt x="12846" y="227"/>
                  </a:lnTo>
                  <a:lnTo>
                    <a:pt x="13982" y="568"/>
                  </a:lnTo>
                  <a:lnTo>
                    <a:pt x="15006" y="795"/>
                  </a:lnTo>
                  <a:lnTo>
                    <a:pt x="15915" y="1364"/>
                  </a:lnTo>
                  <a:lnTo>
                    <a:pt x="16711" y="1818"/>
                  </a:lnTo>
                  <a:lnTo>
                    <a:pt x="17620" y="2387"/>
                  </a:lnTo>
                  <a:lnTo>
                    <a:pt x="18303" y="3182"/>
                  </a:lnTo>
                  <a:lnTo>
                    <a:pt x="19098" y="3978"/>
                  </a:lnTo>
                  <a:lnTo>
                    <a:pt x="19780" y="4774"/>
                  </a:lnTo>
                  <a:lnTo>
                    <a:pt x="20235" y="5570"/>
                  </a:lnTo>
                  <a:lnTo>
                    <a:pt x="20690" y="6593"/>
                  </a:lnTo>
                  <a:lnTo>
                    <a:pt x="21031" y="7616"/>
                  </a:lnTo>
                  <a:lnTo>
                    <a:pt x="21372" y="8639"/>
                  </a:lnTo>
                  <a:lnTo>
                    <a:pt x="21600" y="9662"/>
                  </a:lnTo>
                  <a:lnTo>
                    <a:pt x="21600" y="10800"/>
                  </a:lnTo>
                  <a:lnTo>
                    <a:pt x="21600" y="10800"/>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grpSp>
      <p:sp>
        <p:nvSpPr>
          <p:cNvPr id="1038" name="未知"/>
          <p:cNvSpPr>
            <a:spLocks/>
          </p:cNvSpPr>
          <p:nvPr/>
        </p:nvSpPr>
        <p:spPr bwMode="auto">
          <a:xfrm>
            <a:off x="0" y="4027488"/>
            <a:ext cx="682625" cy="696912"/>
          </a:xfrm>
          <a:custGeom>
            <a:avLst/>
            <a:gdLst>
              <a:gd name="T0" fmla="*/ 21600 w 21600"/>
              <a:gd name="T1" fmla="*/ 10740 h 21600"/>
              <a:gd name="T2" fmla="*/ 21358 w 21600"/>
              <a:gd name="T3" fmla="*/ 12865 h 21600"/>
              <a:gd name="T4" fmla="*/ 20634 w 21600"/>
              <a:gd name="T5" fmla="*/ 14990 h 21600"/>
              <a:gd name="T6" fmla="*/ 19669 w 21600"/>
              <a:gd name="T7" fmla="*/ 16760 h 21600"/>
              <a:gd name="T8" fmla="*/ 18462 w 21600"/>
              <a:gd name="T9" fmla="*/ 18412 h 21600"/>
              <a:gd name="T10" fmla="*/ 16773 w 21600"/>
              <a:gd name="T11" fmla="*/ 19711 h 21600"/>
              <a:gd name="T12" fmla="*/ 14963 w 21600"/>
              <a:gd name="T13" fmla="*/ 20655 h 21600"/>
              <a:gd name="T14" fmla="*/ 12911 w 21600"/>
              <a:gd name="T15" fmla="*/ 21363 h 21600"/>
              <a:gd name="T16" fmla="*/ 10860 w 21600"/>
              <a:gd name="T17" fmla="*/ 21600 h 21600"/>
              <a:gd name="T18" fmla="*/ 9653 w 21600"/>
              <a:gd name="T19" fmla="*/ 21481 h 21600"/>
              <a:gd name="T20" fmla="*/ 7601 w 21600"/>
              <a:gd name="T21" fmla="*/ 21127 h 21600"/>
              <a:gd name="T22" fmla="*/ 5550 w 21600"/>
              <a:gd name="T23" fmla="*/ 20183 h 21600"/>
              <a:gd name="T24" fmla="*/ 3861 w 21600"/>
              <a:gd name="T25" fmla="*/ 19121 h 21600"/>
              <a:gd name="T26" fmla="*/ 2413 w 21600"/>
              <a:gd name="T27" fmla="*/ 17586 h 21600"/>
              <a:gd name="T28" fmla="*/ 1206 w 21600"/>
              <a:gd name="T29" fmla="*/ 15934 h 21600"/>
              <a:gd name="T30" fmla="*/ 482 w 21600"/>
              <a:gd name="T31" fmla="*/ 14045 h 21600"/>
              <a:gd name="T32" fmla="*/ 0 w 21600"/>
              <a:gd name="T33" fmla="*/ 11921 h 21600"/>
              <a:gd name="T34" fmla="*/ 0 w 21600"/>
              <a:gd name="T35" fmla="*/ 10740 h 21600"/>
              <a:gd name="T36" fmla="*/ 241 w 21600"/>
              <a:gd name="T37" fmla="*/ 8498 h 21600"/>
              <a:gd name="T38" fmla="*/ 844 w 21600"/>
              <a:gd name="T39" fmla="*/ 6491 h 21600"/>
              <a:gd name="T40" fmla="*/ 1809 w 21600"/>
              <a:gd name="T41" fmla="*/ 4603 h 21600"/>
              <a:gd name="T42" fmla="*/ 3016 w 21600"/>
              <a:gd name="T43" fmla="*/ 3068 h 21600"/>
              <a:gd name="T44" fmla="*/ 4705 w 21600"/>
              <a:gd name="T45" fmla="*/ 1770 h 21600"/>
              <a:gd name="T46" fmla="*/ 6636 w 21600"/>
              <a:gd name="T47" fmla="*/ 707 h 21600"/>
              <a:gd name="T48" fmla="*/ 8567 w 21600"/>
              <a:gd name="T49" fmla="*/ 235 h 21600"/>
              <a:gd name="T50" fmla="*/ 10860 w 21600"/>
              <a:gd name="T51" fmla="*/ 0 h 21600"/>
              <a:gd name="T52" fmla="*/ 11946 w 21600"/>
              <a:gd name="T53" fmla="*/ 0 h 21600"/>
              <a:gd name="T54" fmla="*/ 13997 w 21600"/>
              <a:gd name="T55" fmla="*/ 353 h 21600"/>
              <a:gd name="T56" fmla="*/ 15928 w 21600"/>
              <a:gd name="T57" fmla="*/ 1180 h 21600"/>
              <a:gd name="T58" fmla="*/ 17617 w 21600"/>
              <a:gd name="T59" fmla="*/ 2360 h 21600"/>
              <a:gd name="T60" fmla="*/ 19065 w 21600"/>
              <a:gd name="T61" fmla="*/ 3894 h 21600"/>
              <a:gd name="T62" fmla="*/ 20272 w 21600"/>
              <a:gd name="T63" fmla="*/ 5547 h 21600"/>
              <a:gd name="T64" fmla="*/ 21117 w 21600"/>
              <a:gd name="T65" fmla="*/ 7553 h 21600"/>
              <a:gd name="T66" fmla="*/ 21479 w 21600"/>
              <a:gd name="T67" fmla="*/ 9678 h 21600"/>
              <a:gd name="T68" fmla="*/ 21600 w 21600"/>
              <a:gd name="T69" fmla="*/ 1074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740"/>
                </a:moveTo>
                <a:lnTo>
                  <a:pt x="21600" y="10740"/>
                </a:lnTo>
                <a:lnTo>
                  <a:pt x="21479" y="11921"/>
                </a:lnTo>
                <a:lnTo>
                  <a:pt x="21358" y="12865"/>
                </a:lnTo>
                <a:lnTo>
                  <a:pt x="21117" y="14045"/>
                </a:lnTo>
                <a:lnTo>
                  <a:pt x="20634" y="14990"/>
                </a:lnTo>
                <a:lnTo>
                  <a:pt x="20272" y="15934"/>
                </a:lnTo>
                <a:lnTo>
                  <a:pt x="19669" y="16760"/>
                </a:lnTo>
                <a:lnTo>
                  <a:pt x="19065" y="17586"/>
                </a:lnTo>
                <a:lnTo>
                  <a:pt x="18462" y="18412"/>
                </a:lnTo>
                <a:lnTo>
                  <a:pt x="17617" y="19121"/>
                </a:lnTo>
                <a:lnTo>
                  <a:pt x="16773" y="19711"/>
                </a:lnTo>
                <a:lnTo>
                  <a:pt x="15928" y="20183"/>
                </a:lnTo>
                <a:lnTo>
                  <a:pt x="14963" y="20655"/>
                </a:lnTo>
                <a:lnTo>
                  <a:pt x="13997" y="21127"/>
                </a:lnTo>
                <a:lnTo>
                  <a:pt x="12911" y="21363"/>
                </a:lnTo>
                <a:lnTo>
                  <a:pt x="11946" y="21481"/>
                </a:lnTo>
                <a:lnTo>
                  <a:pt x="10860" y="21600"/>
                </a:lnTo>
                <a:lnTo>
                  <a:pt x="10860" y="21600"/>
                </a:lnTo>
                <a:lnTo>
                  <a:pt x="9653" y="21481"/>
                </a:lnTo>
                <a:lnTo>
                  <a:pt x="8567" y="21363"/>
                </a:lnTo>
                <a:lnTo>
                  <a:pt x="7601" y="21127"/>
                </a:lnTo>
                <a:lnTo>
                  <a:pt x="6636" y="20655"/>
                </a:lnTo>
                <a:lnTo>
                  <a:pt x="5550" y="20183"/>
                </a:lnTo>
                <a:lnTo>
                  <a:pt x="4705" y="19711"/>
                </a:lnTo>
                <a:lnTo>
                  <a:pt x="3861" y="19121"/>
                </a:lnTo>
                <a:lnTo>
                  <a:pt x="3016" y="18412"/>
                </a:lnTo>
                <a:lnTo>
                  <a:pt x="2413" y="17586"/>
                </a:lnTo>
                <a:lnTo>
                  <a:pt x="1809" y="16760"/>
                </a:lnTo>
                <a:lnTo>
                  <a:pt x="1206" y="15934"/>
                </a:lnTo>
                <a:lnTo>
                  <a:pt x="844" y="14990"/>
                </a:lnTo>
                <a:lnTo>
                  <a:pt x="482" y="14045"/>
                </a:lnTo>
                <a:lnTo>
                  <a:pt x="241" y="12865"/>
                </a:lnTo>
                <a:lnTo>
                  <a:pt x="0" y="11921"/>
                </a:lnTo>
                <a:lnTo>
                  <a:pt x="0" y="10740"/>
                </a:lnTo>
                <a:lnTo>
                  <a:pt x="0" y="10740"/>
                </a:lnTo>
                <a:lnTo>
                  <a:pt x="0" y="9678"/>
                </a:lnTo>
                <a:lnTo>
                  <a:pt x="241" y="8498"/>
                </a:lnTo>
                <a:lnTo>
                  <a:pt x="482" y="7553"/>
                </a:lnTo>
                <a:lnTo>
                  <a:pt x="844" y="6491"/>
                </a:lnTo>
                <a:lnTo>
                  <a:pt x="1206" y="5547"/>
                </a:lnTo>
                <a:lnTo>
                  <a:pt x="1809" y="4603"/>
                </a:lnTo>
                <a:lnTo>
                  <a:pt x="2413" y="3894"/>
                </a:lnTo>
                <a:lnTo>
                  <a:pt x="3016" y="3068"/>
                </a:lnTo>
                <a:lnTo>
                  <a:pt x="3861" y="2360"/>
                </a:lnTo>
                <a:lnTo>
                  <a:pt x="4705" y="1770"/>
                </a:lnTo>
                <a:lnTo>
                  <a:pt x="5550" y="1180"/>
                </a:lnTo>
                <a:lnTo>
                  <a:pt x="6636" y="707"/>
                </a:lnTo>
                <a:lnTo>
                  <a:pt x="7601" y="353"/>
                </a:lnTo>
                <a:lnTo>
                  <a:pt x="8567" y="235"/>
                </a:lnTo>
                <a:lnTo>
                  <a:pt x="9653" y="0"/>
                </a:lnTo>
                <a:lnTo>
                  <a:pt x="10860" y="0"/>
                </a:lnTo>
                <a:lnTo>
                  <a:pt x="10860" y="0"/>
                </a:lnTo>
                <a:lnTo>
                  <a:pt x="11946" y="0"/>
                </a:lnTo>
                <a:lnTo>
                  <a:pt x="12911" y="235"/>
                </a:lnTo>
                <a:lnTo>
                  <a:pt x="13997" y="353"/>
                </a:lnTo>
                <a:lnTo>
                  <a:pt x="14963" y="707"/>
                </a:lnTo>
                <a:lnTo>
                  <a:pt x="15928" y="1180"/>
                </a:lnTo>
                <a:lnTo>
                  <a:pt x="16773" y="1770"/>
                </a:lnTo>
                <a:lnTo>
                  <a:pt x="17617" y="2360"/>
                </a:lnTo>
                <a:lnTo>
                  <a:pt x="18462" y="3068"/>
                </a:lnTo>
                <a:lnTo>
                  <a:pt x="19065" y="3894"/>
                </a:lnTo>
                <a:lnTo>
                  <a:pt x="19669" y="4603"/>
                </a:lnTo>
                <a:lnTo>
                  <a:pt x="20272" y="5547"/>
                </a:lnTo>
                <a:lnTo>
                  <a:pt x="20634" y="6491"/>
                </a:lnTo>
                <a:lnTo>
                  <a:pt x="21117" y="7553"/>
                </a:lnTo>
                <a:lnTo>
                  <a:pt x="21358" y="8498"/>
                </a:lnTo>
                <a:lnTo>
                  <a:pt x="21479" y="9678"/>
                </a:lnTo>
                <a:lnTo>
                  <a:pt x="21600" y="10740"/>
                </a:lnTo>
                <a:lnTo>
                  <a:pt x="21600" y="10740"/>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grpSp>
        <p:nvGrpSpPr>
          <p:cNvPr id="1039" name="Group 15"/>
          <p:cNvGrpSpPr>
            <a:grpSpLocks/>
          </p:cNvGrpSpPr>
          <p:nvPr/>
        </p:nvGrpSpPr>
        <p:grpSpPr bwMode="auto">
          <a:xfrm>
            <a:off x="95250" y="4122738"/>
            <a:ext cx="514350" cy="522287"/>
            <a:chOff x="0" y="0"/>
            <a:chExt cx="306" cy="311"/>
          </a:xfrm>
        </p:grpSpPr>
        <p:sp>
          <p:nvSpPr>
            <p:cNvPr id="1040" name="未知"/>
            <p:cNvSpPr>
              <a:spLocks/>
            </p:cNvSpPr>
            <p:nvPr/>
          </p:nvSpPr>
          <p:spPr bwMode="auto">
            <a:xfrm>
              <a:off x="0" y="0"/>
              <a:ext cx="306" cy="311"/>
            </a:xfrm>
            <a:custGeom>
              <a:avLst/>
              <a:gdLst>
                <a:gd name="T0" fmla="*/ 21600 w 21600"/>
                <a:gd name="T1" fmla="*/ 10720 h 21600"/>
                <a:gd name="T2" fmla="*/ 21279 w 21600"/>
                <a:gd name="T3" fmla="*/ 12928 h 21600"/>
                <a:gd name="T4" fmla="*/ 20639 w 21600"/>
                <a:gd name="T5" fmla="*/ 14977 h 21600"/>
                <a:gd name="T6" fmla="*/ 19679 w 21600"/>
                <a:gd name="T7" fmla="*/ 16712 h 21600"/>
                <a:gd name="T8" fmla="*/ 18399 w 21600"/>
                <a:gd name="T9" fmla="*/ 18288 h 21600"/>
                <a:gd name="T10" fmla="*/ 16639 w 21600"/>
                <a:gd name="T11" fmla="*/ 19707 h 21600"/>
                <a:gd name="T12" fmla="*/ 14879 w 21600"/>
                <a:gd name="T13" fmla="*/ 20653 h 21600"/>
                <a:gd name="T14" fmla="*/ 12959 w 21600"/>
                <a:gd name="T15" fmla="*/ 21284 h 21600"/>
                <a:gd name="T16" fmla="*/ 10719 w 21600"/>
                <a:gd name="T17" fmla="*/ 21600 h 21600"/>
                <a:gd name="T18" fmla="*/ 9599 w 21600"/>
                <a:gd name="T19" fmla="*/ 21600 h 21600"/>
                <a:gd name="T20" fmla="*/ 7519 w 21600"/>
                <a:gd name="T21" fmla="*/ 21126 h 21600"/>
                <a:gd name="T22" fmla="*/ 5599 w 21600"/>
                <a:gd name="T23" fmla="*/ 20180 h 21600"/>
                <a:gd name="T24" fmla="*/ 3839 w 21600"/>
                <a:gd name="T25" fmla="*/ 19077 h 21600"/>
                <a:gd name="T26" fmla="*/ 2399 w 21600"/>
                <a:gd name="T27" fmla="*/ 17500 h 21600"/>
                <a:gd name="T28" fmla="*/ 1279 w 21600"/>
                <a:gd name="T29" fmla="*/ 15923 h 21600"/>
                <a:gd name="T30" fmla="*/ 479 w 21600"/>
                <a:gd name="T31" fmla="*/ 13874 h 21600"/>
                <a:gd name="T32" fmla="*/ 0 w 21600"/>
                <a:gd name="T33" fmla="*/ 11667 h 21600"/>
                <a:gd name="T34" fmla="*/ 0 w 21600"/>
                <a:gd name="T35" fmla="*/ 10720 h 21600"/>
                <a:gd name="T36" fmla="*/ 159 w 21600"/>
                <a:gd name="T37" fmla="*/ 8513 h 21600"/>
                <a:gd name="T38" fmla="*/ 799 w 21600"/>
                <a:gd name="T39" fmla="*/ 6463 h 21600"/>
                <a:gd name="T40" fmla="*/ 1759 w 21600"/>
                <a:gd name="T41" fmla="*/ 4572 h 21600"/>
                <a:gd name="T42" fmla="*/ 3039 w 21600"/>
                <a:gd name="T43" fmla="*/ 2995 h 21600"/>
                <a:gd name="T44" fmla="*/ 4639 w 21600"/>
                <a:gd name="T45" fmla="*/ 1734 h 21600"/>
                <a:gd name="T46" fmla="*/ 6559 w 21600"/>
                <a:gd name="T47" fmla="*/ 630 h 21600"/>
                <a:gd name="T48" fmla="*/ 8639 w 21600"/>
                <a:gd name="T49" fmla="*/ 157 h 21600"/>
                <a:gd name="T50" fmla="*/ 10719 w 21600"/>
                <a:gd name="T51" fmla="*/ 0 h 21600"/>
                <a:gd name="T52" fmla="*/ 11839 w 21600"/>
                <a:gd name="T53" fmla="*/ 0 h 21600"/>
                <a:gd name="T54" fmla="*/ 13919 w 21600"/>
                <a:gd name="T55" fmla="*/ 315 h 21600"/>
                <a:gd name="T56" fmla="*/ 15999 w 21600"/>
                <a:gd name="T57" fmla="*/ 1261 h 21600"/>
                <a:gd name="T58" fmla="*/ 17599 w 21600"/>
                <a:gd name="T59" fmla="*/ 2364 h 21600"/>
                <a:gd name="T60" fmla="*/ 19039 w 21600"/>
                <a:gd name="T61" fmla="*/ 3783 h 21600"/>
                <a:gd name="T62" fmla="*/ 20159 w 21600"/>
                <a:gd name="T63" fmla="*/ 5675 h 21600"/>
                <a:gd name="T64" fmla="*/ 21119 w 21600"/>
                <a:gd name="T65" fmla="*/ 7567 h 21600"/>
                <a:gd name="T66" fmla="*/ 21600 w 21600"/>
                <a:gd name="T67" fmla="*/ 9617 h 21600"/>
                <a:gd name="T68" fmla="*/ 21600 w 21600"/>
                <a:gd name="T69" fmla="*/ 107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720"/>
                  </a:moveTo>
                  <a:lnTo>
                    <a:pt x="21600" y="10720"/>
                  </a:lnTo>
                  <a:lnTo>
                    <a:pt x="21600" y="11667"/>
                  </a:lnTo>
                  <a:lnTo>
                    <a:pt x="21279" y="12928"/>
                  </a:lnTo>
                  <a:lnTo>
                    <a:pt x="21119" y="13874"/>
                  </a:lnTo>
                  <a:lnTo>
                    <a:pt x="20639" y="14977"/>
                  </a:lnTo>
                  <a:lnTo>
                    <a:pt x="20159" y="15923"/>
                  </a:lnTo>
                  <a:lnTo>
                    <a:pt x="19679" y="16712"/>
                  </a:lnTo>
                  <a:lnTo>
                    <a:pt x="19039" y="17500"/>
                  </a:lnTo>
                  <a:lnTo>
                    <a:pt x="18399" y="18288"/>
                  </a:lnTo>
                  <a:lnTo>
                    <a:pt x="17599" y="19077"/>
                  </a:lnTo>
                  <a:lnTo>
                    <a:pt x="16639" y="19707"/>
                  </a:lnTo>
                  <a:lnTo>
                    <a:pt x="15999" y="20180"/>
                  </a:lnTo>
                  <a:lnTo>
                    <a:pt x="14879" y="20653"/>
                  </a:lnTo>
                  <a:lnTo>
                    <a:pt x="13919" y="21126"/>
                  </a:lnTo>
                  <a:lnTo>
                    <a:pt x="12959" y="21284"/>
                  </a:lnTo>
                  <a:lnTo>
                    <a:pt x="11839" y="21600"/>
                  </a:lnTo>
                  <a:lnTo>
                    <a:pt x="10719" y="21600"/>
                  </a:lnTo>
                  <a:lnTo>
                    <a:pt x="10719" y="21600"/>
                  </a:lnTo>
                  <a:lnTo>
                    <a:pt x="9599" y="21600"/>
                  </a:lnTo>
                  <a:lnTo>
                    <a:pt x="8639" y="21284"/>
                  </a:lnTo>
                  <a:lnTo>
                    <a:pt x="7519" y="21126"/>
                  </a:lnTo>
                  <a:lnTo>
                    <a:pt x="6559" y="20653"/>
                  </a:lnTo>
                  <a:lnTo>
                    <a:pt x="5599" y="20180"/>
                  </a:lnTo>
                  <a:lnTo>
                    <a:pt x="4639" y="19707"/>
                  </a:lnTo>
                  <a:lnTo>
                    <a:pt x="3839" y="19077"/>
                  </a:lnTo>
                  <a:lnTo>
                    <a:pt x="3039" y="18288"/>
                  </a:lnTo>
                  <a:lnTo>
                    <a:pt x="2399" y="17500"/>
                  </a:lnTo>
                  <a:lnTo>
                    <a:pt x="1759" y="16712"/>
                  </a:lnTo>
                  <a:lnTo>
                    <a:pt x="1279" y="15923"/>
                  </a:lnTo>
                  <a:lnTo>
                    <a:pt x="799" y="14977"/>
                  </a:lnTo>
                  <a:lnTo>
                    <a:pt x="479" y="13874"/>
                  </a:lnTo>
                  <a:lnTo>
                    <a:pt x="159" y="12928"/>
                  </a:lnTo>
                  <a:lnTo>
                    <a:pt x="0" y="11667"/>
                  </a:lnTo>
                  <a:lnTo>
                    <a:pt x="0" y="10720"/>
                  </a:lnTo>
                  <a:lnTo>
                    <a:pt x="0" y="10720"/>
                  </a:lnTo>
                  <a:lnTo>
                    <a:pt x="0" y="9617"/>
                  </a:lnTo>
                  <a:lnTo>
                    <a:pt x="159" y="8513"/>
                  </a:lnTo>
                  <a:lnTo>
                    <a:pt x="479" y="7567"/>
                  </a:lnTo>
                  <a:lnTo>
                    <a:pt x="799" y="6463"/>
                  </a:lnTo>
                  <a:lnTo>
                    <a:pt x="1279" y="5675"/>
                  </a:lnTo>
                  <a:lnTo>
                    <a:pt x="1759" y="4572"/>
                  </a:lnTo>
                  <a:lnTo>
                    <a:pt x="2399" y="3783"/>
                  </a:lnTo>
                  <a:lnTo>
                    <a:pt x="3039" y="2995"/>
                  </a:lnTo>
                  <a:lnTo>
                    <a:pt x="3839" y="2364"/>
                  </a:lnTo>
                  <a:lnTo>
                    <a:pt x="4639" y="1734"/>
                  </a:lnTo>
                  <a:lnTo>
                    <a:pt x="5599" y="1261"/>
                  </a:lnTo>
                  <a:lnTo>
                    <a:pt x="6559" y="630"/>
                  </a:lnTo>
                  <a:lnTo>
                    <a:pt x="7519" y="315"/>
                  </a:lnTo>
                  <a:lnTo>
                    <a:pt x="8639" y="157"/>
                  </a:lnTo>
                  <a:lnTo>
                    <a:pt x="9599" y="0"/>
                  </a:lnTo>
                  <a:lnTo>
                    <a:pt x="10719" y="0"/>
                  </a:lnTo>
                  <a:lnTo>
                    <a:pt x="10719" y="0"/>
                  </a:lnTo>
                  <a:lnTo>
                    <a:pt x="11839" y="0"/>
                  </a:lnTo>
                  <a:lnTo>
                    <a:pt x="12959" y="157"/>
                  </a:lnTo>
                  <a:lnTo>
                    <a:pt x="13919" y="315"/>
                  </a:lnTo>
                  <a:lnTo>
                    <a:pt x="14879" y="630"/>
                  </a:lnTo>
                  <a:lnTo>
                    <a:pt x="15999" y="1261"/>
                  </a:lnTo>
                  <a:lnTo>
                    <a:pt x="16639" y="1734"/>
                  </a:lnTo>
                  <a:lnTo>
                    <a:pt x="17599" y="2364"/>
                  </a:lnTo>
                  <a:lnTo>
                    <a:pt x="18399" y="2995"/>
                  </a:lnTo>
                  <a:lnTo>
                    <a:pt x="19039" y="3783"/>
                  </a:lnTo>
                  <a:lnTo>
                    <a:pt x="19679" y="4572"/>
                  </a:lnTo>
                  <a:lnTo>
                    <a:pt x="20159" y="5675"/>
                  </a:lnTo>
                  <a:lnTo>
                    <a:pt x="20639" y="6463"/>
                  </a:lnTo>
                  <a:lnTo>
                    <a:pt x="21119" y="7567"/>
                  </a:lnTo>
                  <a:lnTo>
                    <a:pt x="21279" y="8513"/>
                  </a:lnTo>
                  <a:lnTo>
                    <a:pt x="21600" y="9617"/>
                  </a:lnTo>
                  <a:lnTo>
                    <a:pt x="21600" y="10720"/>
                  </a:lnTo>
                  <a:lnTo>
                    <a:pt x="21600" y="10720"/>
                  </a:lnTo>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sp>
          <p:nvSpPr>
            <p:cNvPr id="1041" name="未知"/>
            <p:cNvSpPr>
              <a:spLocks/>
            </p:cNvSpPr>
            <p:nvPr/>
          </p:nvSpPr>
          <p:spPr bwMode="auto">
            <a:xfrm>
              <a:off x="61" y="61"/>
              <a:ext cx="197" cy="200"/>
            </a:xfrm>
            <a:custGeom>
              <a:avLst/>
              <a:gdLst>
                <a:gd name="T0" fmla="*/ 21600 w 21600"/>
                <a:gd name="T1" fmla="*/ 10800 h 21600"/>
                <a:gd name="T2" fmla="*/ 21351 w 21600"/>
                <a:gd name="T3" fmla="*/ 12763 h 21600"/>
                <a:gd name="T4" fmla="*/ 20606 w 21600"/>
                <a:gd name="T5" fmla="*/ 14972 h 21600"/>
                <a:gd name="T6" fmla="*/ 19613 w 21600"/>
                <a:gd name="T7" fmla="*/ 16690 h 21600"/>
                <a:gd name="T8" fmla="*/ 18372 w 21600"/>
                <a:gd name="T9" fmla="*/ 18408 h 21600"/>
                <a:gd name="T10" fmla="*/ 16882 w 21600"/>
                <a:gd name="T11" fmla="*/ 19881 h 21600"/>
                <a:gd name="T12" fmla="*/ 14896 w 21600"/>
                <a:gd name="T13" fmla="*/ 20618 h 21600"/>
                <a:gd name="T14" fmla="*/ 12910 w 21600"/>
                <a:gd name="T15" fmla="*/ 21354 h 21600"/>
                <a:gd name="T16" fmla="*/ 10675 w 21600"/>
                <a:gd name="T17" fmla="*/ 21600 h 21600"/>
                <a:gd name="T18" fmla="*/ 9682 w 21600"/>
                <a:gd name="T19" fmla="*/ 21600 h 21600"/>
                <a:gd name="T20" fmla="*/ 7448 w 21600"/>
                <a:gd name="T21" fmla="*/ 21108 h 21600"/>
                <a:gd name="T22" fmla="*/ 5710 w 21600"/>
                <a:gd name="T23" fmla="*/ 20127 h 21600"/>
                <a:gd name="T24" fmla="*/ 3724 w 21600"/>
                <a:gd name="T25" fmla="*/ 19145 h 21600"/>
                <a:gd name="T26" fmla="*/ 2234 w 21600"/>
                <a:gd name="T27" fmla="*/ 17672 h 21600"/>
                <a:gd name="T28" fmla="*/ 1241 w 21600"/>
                <a:gd name="T29" fmla="*/ 15954 h 21600"/>
                <a:gd name="T30" fmla="*/ 496 w 21600"/>
                <a:gd name="T31" fmla="*/ 13990 h 21600"/>
                <a:gd name="T32" fmla="*/ 0 w 21600"/>
                <a:gd name="T33" fmla="*/ 12027 h 21600"/>
                <a:gd name="T34" fmla="*/ 0 w 21600"/>
                <a:gd name="T35" fmla="*/ 10800 h 21600"/>
                <a:gd name="T36" fmla="*/ 248 w 21600"/>
                <a:gd name="T37" fmla="*/ 8590 h 21600"/>
                <a:gd name="T38" fmla="*/ 744 w 21600"/>
                <a:gd name="T39" fmla="*/ 6381 h 21600"/>
                <a:gd name="T40" fmla="*/ 1489 w 21600"/>
                <a:gd name="T41" fmla="*/ 4663 h 21600"/>
                <a:gd name="T42" fmla="*/ 2979 w 21600"/>
                <a:gd name="T43" fmla="*/ 3190 h 21600"/>
                <a:gd name="T44" fmla="*/ 4717 w 21600"/>
                <a:gd name="T45" fmla="*/ 1718 h 21600"/>
                <a:gd name="T46" fmla="*/ 6455 w 21600"/>
                <a:gd name="T47" fmla="*/ 736 h 21600"/>
                <a:gd name="T48" fmla="*/ 8689 w 21600"/>
                <a:gd name="T49" fmla="*/ 245 h 21600"/>
                <a:gd name="T50" fmla="*/ 10675 w 21600"/>
                <a:gd name="T51" fmla="*/ 0 h 21600"/>
                <a:gd name="T52" fmla="*/ 11668 w 21600"/>
                <a:gd name="T53" fmla="*/ 0 h 21600"/>
                <a:gd name="T54" fmla="*/ 13903 w 21600"/>
                <a:gd name="T55" fmla="*/ 490 h 21600"/>
                <a:gd name="T56" fmla="*/ 15889 w 21600"/>
                <a:gd name="T57" fmla="*/ 1227 h 21600"/>
                <a:gd name="T58" fmla="*/ 17627 w 21600"/>
                <a:gd name="T59" fmla="*/ 2208 h 21600"/>
                <a:gd name="T60" fmla="*/ 18868 w 21600"/>
                <a:gd name="T61" fmla="*/ 3681 h 21600"/>
                <a:gd name="T62" fmla="*/ 20110 w 21600"/>
                <a:gd name="T63" fmla="*/ 5645 h 21600"/>
                <a:gd name="T64" fmla="*/ 21103 w 21600"/>
                <a:gd name="T65" fmla="*/ 7608 h 21600"/>
                <a:gd name="T66" fmla="*/ 21600 w 21600"/>
                <a:gd name="T67" fmla="*/ 9572 h 21600"/>
                <a:gd name="T68" fmla="*/ 21600 w 21600"/>
                <a:gd name="T6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00" h="21600">
                  <a:moveTo>
                    <a:pt x="21600" y="10800"/>
                  </a:moveTo>
                  <a:lnTo>
                    <a:pt x="21600" y="10800"/>
                  </a:lnTo>
                  <a:lnTo>
                    <a:pt x="21600" y="12027"/>
                  </a:lnTo>
                  <a:lnTo>
                    <a:pt x="21351" y="12763"/>
                  </a:lnTo>
                  <a:lnTo>
                    <a:pt x="21103" y="13990"/>
                  </a:lnTo>
                  <a:lnTo>
                    <a:pt x="20606" y="14972"/>
                  </a:lnTo>
                  <a:lnTo>
                    <a:pt x="20110" y="15954"/>
                  </a:lnTo>
                  <a:lnTo>
                    <a:pt x="19613" y="16690"/>
                  </a:lnTo>
                  <a:lnTo>
                    <a:pt x="18868" y="17672"/>
                  </a:lnTo>
                  <a:lnTo>
                    <a:pt x="18372" y="18408"/>
                  </a:lnTo>
                  <a:lnTo>
                    <a:pt x="17627" y="19145"/>
                  </a:lnTo>
                  <a:lnTo>
                    <a:pt x="16882" y="19881"/>
                  </a:lnTo>
                  <a:lnTo>
                    <a:pt x="15889" y="20127"/>
                  </a:lnTo>
                  <a:lnTo>
                    <a:pt x="14896" y="20618"/>
                  </a:lnTo>
                  <a:lnTo>
                    <a:pt x="13903" y="21108"/>
                  </a:lnTo>
                  <a:lnTo>
                    <a:pt x="12910" y="21354"/>
                  </a:lnTo>
                  <a:lnTo>
                    <a:pt x="11668" y="21600"/>
                  </a:lnTo>
                  <a:lnTo>
                    <a:pt x="10675" y="21600"/>
                  </a:lnTo>
                  <a:lnTo>
                    <a:pt x="10675" y="21600"/>
                  </a:lnTo>
                  <a:lnTo>
                    <a:pt x="9682" y="21600"/>
                  </a:lnTo>
                  <a:lnTo>
                    <a:pt x="8689" y="21354"/>
                  </a:lnTo>
                  <a:lnTo>
                    <a:pt x="7448" y="21108"/>
                  </a:lnTo>
                  <a:lnTo>
                    <a:pt x="6455" y="20618"/>
                  </a:lnTo>
                  <a:lnTo>
                    <a:pt x="5710" y="20127"/>
                  </a:lnTo>
                  <a:lnTo>
                    <a:pt x="4717" y="19881"/>
                  </a:lnTo>
                  <a:lnTo>
                    <a:pt x="3724" y="19145"/>
                  </a:lnTo>
                  <a:lnTo>
                    <a:pt x="2979" y="18408"/>
                  </a:lnTo>
                  <a:lnTo>
                    <a:pt x="2234" y="17672"/>
                  </a:lnTo>
                  <a:lnTo>
                    <a:pt x="1489" y="16690"/>
                  </a:lnTo>
                  <a:lnTo>
                    <a:pt x="1241" y="15954"/>
                  </a:lnTo>
                  <a:lnTo>
                    <a:pt x="744" y="14972"/>
                  </a:lnTo>
                  <a:lnTo>
                    <a:pt x="496" y="13990"/>
                  </a:lnTo>
                  <a:lnTo>
                    <a:pt x="248" y="12763"/>
                  </a:lnTo>
                  <a:lnTo>
                    <a:pt x="0" y="12027"/>
                  </a:lnTo>
                  <a:lnTo>
                    <a:pt x="0" y="10800"/>
                  </a:lnTo>
                  <a:lnTo>
                    <a:pt x="0" y="10800"/>
                  </a:lnTo>
                  <a:lnTo>
                    <a:pt x="0" y="9572"/>
                  </a:lnTo>
                  <a:lnTo>
                    <a:pt x="248" y="8590"/>
                  </a:lnTo>
                  <a:lnTo>
                    <a:pt x="496" y="7608"/>
                  </a:lnTo>
                  <a:lnTo>
                    <a:pt x="744" y="6381"/>
                  </a:lnTo>
                  <a:lnTo>
                    <a:pt x="1241" y="5645"/>
                  </a:lnTo>
                  <a:lnTo>
                    <a:pt x="1489" y="4663"/>
                  </a:lnTo>
                  <a:lnTo>
                    <a:pt x="2234" y="3681"/>
                  </a:lnTo>
                  <a:lnTo>
                    <a:pt x="2979" y="3190"/>
                  </a:lnTo>
                  <a:lnTo>
                    <a:pt x="3724" y="2208"/>
                  </a:lnTo>
                  <a:lnTo>
                    <a:pt x="4717" y="1718"/>
                  </a:lnTo>
                  <a:lnTo>
                    <a:pt x="5710" y="1227"/>
                  </a:lnTo>
                  <a:lnTo>
                    <a:pt x="6455" y="736"/>
                  </a:lnTo>
                  <a:lnTo>
                    <a:pt x="7448" y="490"/>
                  </a:lnTo>
                  <a:lnTo>
                    <a:pt x="8689" y="245"/>
                  </a:lnTo>
                  <a:lnTo>
                    <a:pt x="9682" y="0"/>
                  </a:lnTo>
                  <a:lnTo>
                    <a:pt x="10675" y="0"/>
                  </a:lnTo>
                  <a:lnTo>
                    <a:pt x="10675" y="0"/>
                  </a:lnTo>
                  <a:lnTo>
                    <a:pt x="11668" y="0"/>
                  </a:lnTo>
                  <a:lnTo>
                    <a:pt x="12910" y="245"/>
                  </a:lnTo>
                  <a:lnTo>
                    <a:pt x="13903" y="490"/>
                  </a:lnTo>
                  <a:lnTo>
                    <a:pt x="14896" y="736"/>
                  </a:lnTo>
                  <a:lnTo>
                    <a:pt x="15889" y="1227"/>
                  </a:lnTo>
                  <a:lnTo>
                    <a:pt x="16882" y="1718"/>
                  </a:lnTo>
                  <a:lnTo>
                    <a:pt x="17627" y="2208"/>
                  </a:lnTo>
                  <a:lnTo>
                    <a:pt x="18372" y="3190"/>
                  </a:lnTo>
                  <a:lnTo>
                    <a:pt x="18868" y="3681"/>
                  </a:lnTo>
                  <a:lnTo>
                    <a:pt x="19613" y="4663"/>
                  </a:lnTo>
                  <a:lnTo>
                    <a:pt x="20110" y="5645"/>
                  </a:lnTo>
                  <a:lnTo>
                    <a:pt x="20606" y="6381"/>
                  </a:lnTo>
                  <a:lnTo>
                    <a:pt x="21103" y="7608"/>
                  </a:lnTo>
                  <a:lnTo>
                    <a:pt x="21351" y="8590"/>
                  </a:lnTo>
                  <a:lnTo>
                    <a:pt x="21600" y="9572"/>
                  </a:lnTo>
                  <a:lnTo>
                    <a:pt x="21600" y="10800"/>
                  </a:lnTo>
                  <a:lnTo>
                    <a:pt x="21600" y="10800"/>
                  </a:ln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fontAlgn="base">
                <a:spcBef>
                  <a:spcPct val="0"/>
                </a:spcBef>
                <a:spcAft>
                  <a:spcPct val="0"/>
                </a:spcAft>
              </a:pPr>
              <a:endParaRPr lang="zh-CN" altLang="en-US">
                <a:solidFill>
                  <a:srgbClr val="000000"/>
                </a:solidFill>
                <a:ea typeface="宋体" pitchFamily="2" charset="-122"/>
              </a:endParaRPr>
            </a:p>
          </p:txBody>
        </p:sp>
      </p:grpSp>
      <p:sp>
        <p:nvSpPr>
          <p:cNvPr id="1042" name="Rectangle 18"/>
          <p:cNvSpPr>
            <a:spLocks noChangeArrowheads="1"/>
          </p:cNvSpPr>
          <p:nvPr>
            <p:ph type="title"/>
          </p:nvPr>
        </p:nvSpPr>
        <p:spPr bwMode="auto">
          <a:xfrm>
            <a:off x="1260475" y="274638"/>
            <a:ext cx="758825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56" tIns="48378" rIns="96756" bIns="48378" numCol="1" anchor="ctr" anchorCtr="0" compatLnSpc="1">
            <a:prstTxWarp prst="textNoShape">
              <a:avLst/>
            </a:prstTxWarp>
          </a:bodyPr>
          <a:lstStyle/>
          <a:p>
            <a:pPr lvl="0"/>
            <a:r>
              <a:rPr lang="zh-CN" smtClean="0"/>
              <a:t>单击此处编辑母版标题样式</a:t>
            </a:r>
          </a:p>
        </p:txBody>
      </p:sp>
      <p:sp>
        <p:nvSpPr>
          <p:cNvPr id="1043" name="Rectangle 19"/>
          <p:cNvSpPr>
            <a:spLocks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56" tIns="48378" rIns="96756" bIns="48378" numCol="1" anchor="t" anchorCtr="0" compatLnSpc="1">
            <a:prstTxWarp prst="textNoShape">
              <a:avLst/>
            </a:prstTxWarp>
          </a:bodyPr>
          <a:lstStyle>
            <a:lvl1pPr>
              <a:defRPr sz="1400"/>
            </a:lvl1pPr>
          </a:lstStyle>
          <a:p>
            <a:pPr fontAlgn="base">
              <a:spcBef>
                <a:spcPct val="0"/>
              </a:spcBef>
              <a:spcAft>
                <a:spcPct val="0"/>
              </a:spcAft>
            </a:pPr>
            <a:endParaRPr lang="zh-CN" altLang="zh-CN">
              <a:solidFill>
                <a:srgbClr val="000000"/>
              </a:solidFill>
              <a:ea typeface="宋体" pitchFamily="2" charset="-122"/>
            </a:endParaRPr>
          </a:p>
        </p:txBody>
      </p:sp>
      <p:sp>
        <p:nvSpPr>
          <p:cNvPr id="1044" name="Rectangle 20"/>
          <p:cNvSpPr>
            <a:spLocks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56" tIns="48378" rIns="96756" bIns="48378" numCol="1" anchor="t" anchorCtr="0" compatLnSpc="1">
            <a:prstTxWarp prst="textNoShape">
              <a:avLst/>
            </a:prstTxWarp>
          </a:bodyPr>
          <a:lstStyle>
            <a:lvl1pPr algn="ctr">
              <a:defRPr sz="1400"/>
            </a:lvl1pPr>
          </a:lstStyle>
          <a:p>
            <a:pPr fontAlgn="base">
              <a:spcBef>
                <a:spcPct val="0"/>
              </a:spcBef>
              <a:spcAft>
                <a:spcPct val="0"/>
              </a:spcAft>
            </a:pPr>
            <a:endParaRPr lang="zh-CN" altLang="zh-CN">
              <a:solidFill>
                <a:srgbClr val="000000"/>
              </a:solidFill>
              <a:ea typeface="宋体" pitchFamily="2" charset="-122"/>
            </a:endParaRPr>
          </a:p>
        </p:txBody>
      </p:sp>
      <p:sp>
        <p:nvSpPr>
          <p:cNvPr id="1045" name="Rectangle 21"/>
          <p:cNvSpPr>
            <a:spLocks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56" tIns="48378" rIns="96756" bIns="48378" numCol="1" anchor="t" anchorCtr="0" compatLnSpc="1">
            <a:prstTxWarp prst="textNoShape">
              <a:avLst/>
            </a:prstTxWarp>
          </a:bodyPr>
          <a:lstStyle>
            <a:lvl1pPr algn="r">
              <a:defRPr sz="1400"/>
            </a:lvl1pPr>
          </a:lstStyle>
          <a:p>
            <a:pPr fontAlgn="base">
              <a:spcBef>
                <a:spcPct val="0"/>
              </a:spcBef>
              <a:spcAft>
                <a:spcPct val="0"/>
              </a:spcAft>
            </a:pPr>
            <a:fld id="{C275A9A0-B7B1-4B7E-9175-2B7565E7CCA3}" type="slidenum">
              <a:rPr lang="zh-CN" altLang="zh-CN">
                <a:solidFill>
                  <a:srgbClr val="000000"/>
                </a:solidFill>
                <a:ea typeface="宋体" pitchFamily="2" charset="-122"/>
              </a:rPr>
              <a:pPr fontAlgn="base">
                <a:spcBef>
                  <a:spcPct val="0"/>
                </a:spcBef>
                <a:spcAft>
                  <a:spcPct val="0"/>
                </a:spcAft>
              </a:pPr>
              <a:t>‹#›</a:t>
            </a:fld>
            <a:endParaRPr lang="zh-CN" altLang="zh-CN">
              <a:solidFill>
                <a:srgbClr val="000000"/>
              </a:solidFill>
              <a:ea typeface="宋体" pitchFamily="2" charset="-122"/>
            </a:endParaRPr>
          </a:p>
        </p:txBody>
      </p:sp>
      <p:sp>
        <p:nvSpPr>
          <p:cNvPr id="1046" name="Rectangle 22"/>
          <p:cNvSpPr>
            <a:spLocks noChangeArrowheads="1"/>
          </p:cNvSpPr>
          <p:nvPr>
            <p:ph type="body" idx="1"/>
          </p:nvPr>
        </p:nvSpPr>
        <p:spPr bwMode="auto">
          <a:xfrm>
            <a:off x="1246188" y="1600200"/>
            <a:ext cx="7440612"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67" tIns="48383" rIns="96767" bIns="48383"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Tree>
    <p:extLst>
      <p:ext uri="{BB962C8B-B14F-4D97-AF65-F5344CB8AC3E}">
        <p14:creationId xmlns:p14="http://schemas.microsoft.com/office/powerpoint/2010/main" val="92179803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ctr" defTabSz="968375" rtl="0" fontAlgn="base">
        <a:spcBef>
          <a:spcPct val="0"/>
        </a:spcBef>
        <a:spcAft>
          <a:spcPct val="0"/>
        </a:spcAft>
        <a:buSzPct val="100000"/>
        <a:buFont typeface="Arial" pitchFamily="34" charset="0"/>
        <a:defRPr sz="4600" b="1">
          <a:solidFill>
            <a:schemeClr val="tx2"/>
          </a:solidFill>
          <a:latin typeface="+mj-lt"/>
          <a:ea typeface="+mj-ea"/>
          <a:cs typeface="+mj-cs"/>
        </a:defRPr>
      </a:lvl1pPr>
      <a:lvl2pPr algn="ctr" defTabSz="968375" rtl="0" fontAlgn="base">
        <a:spcBef>
          <a:spcPct val="0"/>
        </a:spcBef>
        <a:spcAft>
          <a:spcPct val="0"/>
        </a:spcAft>
        <a:buSzPct val="100000"/>
        <a:buFont typeface="Arial" pitchFamily="34" charset="0"/>
        <a:defRPr sz="4600" b="1">
          <a:solidFill>
            <a:schemeClr val="tx2"/>
          </a:solidFill>
          <a:latin typeface="Arial" pitchFamily="34" charset="0"/>
          <a:ea typeface="楷体_GB2312" pitchFamily="1" charset="-122"/>
        </a:defRPr>
      </a:lvl2pPr>
      <a:lvl3pPr algn="ctr" defTabSz="968375" rtl="0" fontAlgn="base">
        <a:spcBef>
          <a:spcPct val="0"/>
        </a:spcBef>
        <a:spcAft>
          <a:spcPct val="0"/>
        </a:spcAft>
        <a:buSzPct val="100000"/>
        <a:buFont typeface="Arial" pitchFamily="34" charset="0"/>
        <a:defRPr sz="4600" b="1">
          <a:solidFill>
            <a:schemeClr val="tx2"/>
          </a:solidFill>
          <a:latin typeface="Arial" pitchFamily="34" charset="0"/>
          <a:ea typeface="楷体_GB2312" pitchFamily="1" charset="-122"/>
        </a:defRPr>
      </a:lvl3pPr>
      <a:lvl4pPr algn="ctr" defTabSz="968375" rtl="0" fontAlgn="base">
        <a:spcBef>
          <a:spcPct val="0"/>
        </a:spcBef>
        <a:spcAft>
          <a:spcPct val="0"/>
        </a:spcAft>
        <a:buSzPct val="100000"/>
        <a:buFont typeface="Arial" pitchFamily="34" charset="0"/>
        <a:defRPr sz="4600" b="1">
          <a:solidFill>
            <a:schemeClr val="tx2"/>
          </a:solidFill>
          <a:latin typeface="Arial" pitchFamily="34" charset="0"/>
          <a:ea typeface="楷体_GB2312" pitchFamily="1" charset="-122"/>
        </a:defRPr>
      </a:lvl4pPr>
      <a:lvl5pPr algn="ctr" defTabSz="968375" rtl="0" fontAlgn="base">
        <a:spcBef>
          <a:spcPct val="0"/>
        </a:spcBef>
        <a:spcAft>
          <a:spcPct val="0"/>
        </a:spcAft>
        <a:buSzPct val="100000"/>
        <a:buFont typeface="Arial" pitchFamily="34" charset="0"/>
        <a:defRPr sz="4600" b="1">
          <a:solidFill>
            <a:schemeClr val="tx2"/>
          </a:solidFill>
          <a:latin typeface="Arial" pitchFamily="34" charset="0"/>
          <a:ea typeface="楷体_GB2312" pitchFamily="1" charset="-122"/>
        </a:defRPr>
      </a:lvl5pPr>
      <a:lvl6pPr marL="457200" algn="ctr" defTabSz="968375" rtl="0" fontAlgn="base">
        <a:spcBef>
          <a:spcPct val="0"/>
        </a:spcBef>
        <a:spcAft>
          <a:spcPct val="0"/>
        </a:spcAft>
        <a:buSzPct val="100000"/>
        <a:buFont typeface="Arial" pitchFamily="34" charset="0"/>
        <a:defRPr sz="4600" b="1">
          <a:solidFill>
            <a:schemeClr val="tx2"/>
          </a:solidFill>
          <a:latin typeface="Arial" pitchFamily="34" charset="0"/>
          <a:ea typeface="楷体_GB2312" pitchFamily="1" charset="-122"/>
        </a:defRPr>
      </a:lvl6pPr>
      <a:lvl7pPr marL="914400" algn="ctr" defTabSz="968375" rtl="0" fontAlgn="base">
        <a:spcBef>
          <a:spcPct val="0"/>
        </a:spcBef>
        <a:spcAft>
          <a:spcPct val="0"/>
        </a:spcAft>
        <a:buSzPct val="100000"/>
        <a:buFont typeface="Arial" pitchFamily="34" charset="0"/>
        <a:defRPr sz="4600" b="1">
          <a:solidFill>
            <a:schemeClr val="tx2"/>
          </a:solidFill>
          <a:latin typeface="Arial" pitchFamily="34" charset="0"/>
          <a:ea typeface="楷体_GB2312" pitchFamily="1" charset="-122"/>
        </a:defRPr>
      </a:lvl7pPr>
      <a:lvl8pPr marL="1371600" algn="ctr" defTabSz="968375" rtl="0" fontAlgn="base">
        <a:spcBef>
          <a:spcPct val="0"/>
        </a:spcBef>
        <a:spcAft>
          <a:spcPct val="0"/>
        </a:spcAft>
        <a:buSzPct val="100000"/>
        <a:buFont typeface="Arial" pitchFamily="34" charset="0"/>
        <a:defRPr sz="4600" b="1">
          <a:solidFill>
            <a:schemeClr val="tx2"/>
          </a:solidFill>
          <a:latin typeface="Arial" pitchFamily="34" charset="0"/>
          <a:ea typeface="楷体_GB2312" pitchFamily="1" charset="-122"/>
        </a:defRPr>
      </a:lvl8pPr>
      <a:lvl9pPr marL="1828800" algn="ctr" defTabSz="968375" rtl="0" fontAlgn="base">
        <a:spcBef>
          <a:spcPct val="0"/>
        </a:spcBef>
        <a:spcAft>
          <a:spcPct val="0"/>
        </a:spcAft>
        <a:buSzPct val="100000"/>
        <a:buFont typeface="Arial" pitchFamily="34" charset="0"/>
        <a:defRPr sz="4600" b="1">
          <a:solidFill>
            <a:schemeClr val="tx2"/>
          </a:solidFill>
          <a:latin typeface="Arial" pitchFamily="34" charset="0"/>
          <a:ea typeface="楷体_GB2312" pitchFamily="1" charset="-122"/>
        </a:defRPr>
      </a:lvl9pPr>
    </p:titleStyle>
    <p:bodyStyle>
      <a:lvl1pPr marL="361950" indent="-361950" algn="l" defTabSz="968375" rtl="0" fontAlgn="base">
        <a:spcBef>
          <a:spcPct val="20000"/>
        </a:spcBef>
        <a:spcAft>
          <a:spcPct val="0"/>
        </a:spcAft>
        <a:buClr>
          <a:schemeClr val="tx1"/>
        </a:buClr>
        <a:buSzPct val="100000"/>
        <a:buFont typeface="Arial" pitchFamily="34" charset="0"/>
        <a:buBlip>
          <a:blip r:embed="rId14"/>
        </a:buBlip>
        <a:defRPr sz="3300">
          <a:solidFill>
            <a:schemeClr val="tx1"/>
          </a:solidFill>
          <a:latin typeface="+mn-lt"/>
          <a:ea typeface="+mn-ea"/>
          <a:cs typeface="+mn-cs"/>
        </a:defRPr>
      </a:lvl1pPr>
      <a:lvl2pPr marL="785813" indent="-301625" algn="l" defTabSz="968375" rtl="0" fontAlgn="base">
        <a:spcBef>
          <a:spcPct val="20000"/>
        </a:spcBef>
        <a:spcAft>
          <a:spcPct val="0"/>
        </a:spcAft>
        <a:buClr>
          <a:schemeClr val="tx1"/>
        </a:buClr>
        <a:buSzPct val="100000"/>
        <a:buFont typeface="Arial" pitchFamily="34" charset="0"/>
        <a:buBlip>
          <a:blip r:embed="rId15"/>
        </a:buBlip>
        <a:defRPr sz="2900">
          <a:solidFill>
            <a:schemeClr val="tx1"/>
          </a:solidFill>
          <a:latin typeface="+mn-lt"/>
          <a:ea typeface="+mn-ea"/>
        </a:defRPr>
      </a:lvl2pPr>
      <a:lvl3pPr marL="1209675" indent="-241300" algn="l" defTabSz="968375" rtl="0" fontAlgn="base">
        <a:spcBef>
          <a:spcPct val="20000"/>
        </a:spcBef>
        <a:spcAft>
          <a:spcPct val="0"/>
        </a:spcAft>
        <a:buClr>
          <a:schemeClr val="tx1"/>
        </a:buClr>
        <a:buSzPct val="100000"/>
        <a:buFont typeface="Arial" pitchFamily="34" charset="0"/>
        <a:buBlip>
          <a:blip r:embed="rId14"/>
        </a:buBlip>
        <a:defRPr sz="2500">
          <a:solidFill>
            <a:schemeClr val="tx1"/>
          </a:solidFill>
          <a:latin typeface="+mn-lt"/>
          <a:ea typeface="+mn-ea"/>
        </a:defRPr>
      </a:lvl3pPr>
      <a:lvl4pPr marL="1693863" indent="-242888" algn="l" defTabSz="968375" rtl="0" fontAlgn="base">
        <a:spcBef>
          <a:spcPct val="20000"/>
        </a:spcBef>
        <a:spcAft>
          <a:spcPct val="0"/>
        </a:spcAft>
        <a:buClr>
          <a:schemeClr val="tx1"/>
        </a:buClr>
        <a:buSzPct val="100000"/>
        <a:buFont typeface="Arial" pitchFamily="34" charset="0"/>
        <a:buBlip>
          <a:blip r:embed="rId15"/>
        </a:buBlip>
        <a:defRPr sz="2100">
          <a:solidFill>
            <a:schemeClr val="tx1"/>
          </a:solidFill>
          <a:latin typeface="+mn-lt"/>
          <a:ea typeface="+mn-ea"/>
        </a:defRPr>
      </a:lvl4pPr>
      <a:lvl5pPr marL="2176463" indent="-241300" algn="l" defTabSz="968375" rtl="0" fontAlgn="base">
        <a:spcBef>
          <a:spcPct val="20000"/>
        </a:spcBef>
        <a:spcAft>
          <a:spcPct val="0"/>
        </a:spcAft>
        <a:buClr>
          <a:schemeClr val="tx1"/>
        </a:buClr>
        <a:buSzPct val="100000"/>
        <a:buFont typeface="Arial" pitchFamily="34" charset="0"/>
        <a:buBlip>
          <a:blip r:embed="rId14"/>
        </a:buBlip>
        <a:defRPr sz="2100">
          <a:solidFill>
            <a:schemeClr val="tx1"/>
          </a:solidFill>
          <a:latin typeface="+mn-lt"/>
          <a:ea typeface="+mn-ea"/>
        </a:defRPr>
      </a:lvl5pPr>
      <a:lvl6pPr marL="2633663" indent="-241300" algn="l" defTabSz="968375" rtl="0" fontAlgn="base">
        <a:spcBef>
          <a:spcPct val="20000"/>
        </a:spcBef>
        <a:spcAft>
          <a:spcPct val="0"/>
        </a:spcAft>
        <a:buClr>
          <a:schemeClr val="tx1"/>
        </a:buClr>
        <a:buSzPct val="100000"/>
        <a:buFont typeface="Arial" pitchFamily="34" charset="0"/>
        <a:buBlip>
          <a:blip r:embed="rId14"/>
        </a:buBlip>
        <a:defRPr sz="2100">
          <a:solidFill>
            <a:schemeClr val="tx1"/>
          </a:solidFill>
          <a:latin typeface="+mn-lt"/>
          <a:ea typeface="+mn-ea"/>
        </a:defRPr>
      </a:lvl6pPr>
      <a:lvl7pPr marL="3090863" indent="-241300" algn="l" defTabSz="968375" rtl="0" fontAlgn="base">
        <a:spcBef>
          <a:spcPct val="20000"/>
        </a:spcBef>
        <a:spcAft>
          <a:spcPct val="0"/>
        </a:spcAft>
        <a:buClr>
          <a:schemeClr val="tx1"/>
        </a:buClr>
        <a:buSzPct val="100000"/>
        <a:buFont typeface="Arial" pitchFamily="34" charset="0"/>
        <a:buBlip>
          <a:blip r:embed="rId14"/>
        </a:buBlip>
        <a:defRPr sz="2100">
          <a:solidFill>
            <a:schemeClr val="tx1"/>
          </a:solidFill>
          <a:latin typeface="+mn-lt"/>
          <a:ea typeface="+mn-ea"/>
        </a:defRPr>
      </a:lvl7pPr>
      <a:lvl8pPr marL="3548063" indent="-241300" algn="l" defTabSz="968375" rtl="0" fontAlgn="base">
        <a:spcBef>
          <a:spcPct val="20000"/>
        </a:spcBef>
        <a:spcAft>
          <a:spcPct val="0"/>
        </a:spcAft>
        <a:buClr>
          <a:schemeClr val="tx1"/>
        </a:buClr>
        <a:buSzPct val="100000"/>
        <a:buFont typeface="Arial" pitchFamily="34" charset="0"/>
        <a:buBlip>
          <a:blip r:embed="rId14"/>
        </a:buBlip>
        <a:defRPr sz="2100">
          <a:solidFill>
            <a:schemeClr val="tx1"/>
          </a:solidFill>
          <a:latin typeface="+mn-lt"/>
          <a:ea typeface="+mn-ea"/>
        </a:defRPr>
      </a:lvl8pPr>
      <a:lvl9pPr marL="4005263" indent="-241300" algn="l" defTabSz="968375" rtl="0" fontAlgn="base">
        <a:spcBef>
          <a:spcPct val="20000"/>
        </a:spcBef>
        <a:spcAft>
          <a:spcPct val="0"/>
        </a:spcAft>
        <a:buClr>
          <a:schemeClr val="tx1"/>
        </a:buClr>
        <a:buSzPct val="100000"/>
        <a:buFont typeface="Arial" pitchFamily="34" charset="0"/>
        <a:buBlip>
          <a:blip r:embed="rId14"/>
        </a:buBlip>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6.xml"/><Relationship Id="rId7"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24.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jp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news.cntv.cn/2016/02/14/VIDEP4iFle2bKp4GLT2LmgH2160214.shtml"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audio" Target="../media/audio2.wav"/><Relationship Id="rId1" Type="http://schemas.openxmlformats.org/officeDocument/2006/relationships/slideLayout" Target="../slideLayouts/slideLayout4.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ph type="ctrTitle"/>
          </p:nvPr>
        </p:nvSpPr>
        <p:spPr/>
        <p:txBody>
          <a:bodyPr/>
          <a:lstStyle/>
          <a:p>
            <a:r>
              <a:rPr lang="zh-CN" altLang="en-US" sz="6000" dirty="0" smtClean="0">
                <a:solidFill>
                  <a:srgbClr val="FF0000"/>
                </a:solidFill>
                <a:latin typeface="+mn-ea"/>
                <a:ea typeface="+mn-ea"/>
              </a:rPr>
              <a:t>祖国 我爱您！</a:t>
            </a:r>
            <a:endParaRPr lang="zh-CN" altLang="en-US" sz="6000" dirty="0">
              <a:solidFill>
                <a:srgbClr val="FF0000"/>
              </a:solidFill>
              <a:latin typeface="+mn-ea"/>
              <a:ea typeface="+mn-ea"/>
            </a:endParaRPr>
          </a:p>
        </p:txBody>
      </p:sp>
      <p:sp>
        <p:nvSpPr>
          <p:cNvPr id="6147" name="Rectangle 3"/>
          <p:cNvSpPr>
            <a:spLocks noChangeArrowheads="1"/>
          </p:cNvSpPr>
          <p:nvPr>
            <p:ph type="subTitle" idx="1"/>
          </p:nvPr>
        </p:nvSpPr>
        <p:spPr>
          <a:xfrm>
            <a:off x="971600" y="3861048"/>
            <a:ext cx="6400800" cy="1752600"/>
          </a:xfrm>
        </p:spPr>
        <p:txBody>
          <a:bodyPr/>
          <a:lstStyle/>
          <a:p>
            <a:r>
              <a:rPr lang="zh-CN" altLang="en-US" dirty="0" smtClean="0"/>
              <a:t>——初一（</a:t>
            </a:r>
            <a:r>
              <a:rPr lang="en-US" altLang="zh-CN" dirty="0" smtClean="0"/>
              <a:t>6</a:t>
            </a:r>
            <a:r>
              <a:rPr lang="zh-CN" altLang="en-US" dirty="0" smtClean="0"/>
              <a:t>）班</a:t>
            </a:r>
            <a:endParaRPr lang="zh-CN" altLang="en-US" dirty="0"/>
          </a:p>
        </p:txBody>
      </p:sp>
    </p:spTree>
    <p:extLst>
      <p:ext uri="{BB962C8B-B14F-4D97-AF65-F5344CB8AC3E}">
        <p14:creationId xmlns:p14="http://schemas.microsoft.com/office/powerpoint/2010/main" val="1283176137"/>
      </p:ext>
    </p:extLst>
  </p:cSld>
  <p:clrMapOvr>
    <a:masterClrMapping/>
  </p:clrMapOvr>
  <mc:AlternateContent xmlns:mc="http://schemas.openxmlformats.org/markup-compatibility/2006">
    <mc:Choice xmlns:p14="http://schemas.microsoft.com/office/powerpoint/2010/main" Requires="p14">
      <p:transition spd="slow" p14:dur="1500">
        <p:split orient="vert"/>
        <p:sndAc>
          <p:stSnd>
            <p:snd r:embed="rId2" name="chimes.wav"/>
          </p:stSnd>
        </p:sndAc>
      </p:transition>
    </mc:Choice>
    <mc:Fallback>
      <p:transition spd="slow">
        <p:split orient="vert"/>
        <p:sndAc>
          <p:stSnd>
            <p:snd r:embed="rId2" name="chimes.wav"/>
          </p:stSnd>
        </p:sndAc>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rgbClr val="FF0000"/>
                </a:solidFill>
              </a:rPr>
              <a:t/>
            </a:r>
            <a:br>
              <a:rPr lang="en-US" altLang="zh-CN" dirty="0" smtClean="0">
                <a:solidFill>
                  <a:srgbClr val="FF0000"/>
                </a:solidFill>
              </a:rPr>
            </a:br>
            <a:r>
              <a:rPr lang="zh-CN" altLang="zh-CN" dirty="0" smtClean="0">
                <a:solidFill>
                  <a:srgbClr val="FF0000"/>
                </a:solidFill>
              </a:rPr>
              <a:t>五</a:t>
            </a:r>
            <a:r>
              <a:rPr lang="zh-CN" altLang="zh-CN" dirty="0">
                <a:solidFill>
                  <a:srgbClr val="FF0000"/>
                </a:solidFill>
              </a:rPr>
              <a:t>、我们应该怎样爱国？</a:t>
            </a:r>
            <a:br>
              <a:rPr lang="zh-CN" altLang="zh-CN" dirty="0">
                <a:solidFill>
                  <a:srgbClr val="FF0000"/>
                </a:solidFill>
              </a:rPr>
            </a:br>
            <a:endParaRPr lang="zh-CN" altLang="en-US" dirty="0">
              <a:solidFill>
                <a:srgbClr val="FF0000"/>
              </a:solidFill>
            </a:endParaRPr>
          </a:p>
        </p:txBody>
      </p:sp>
      <p:sp>
        <p:nvSpPr>
          <p:cNvPr id="3" name="内容占位符 2"/>
          <p:cNvSpPr>
            <a:spLocks noGrp="1"/>
          </p:cNvSpPr>
          <p:nvPr>
            <p:ph idx="1"/>
          </p:nvPr>
        </p:nvSpPr>
        <p:spPr/>
        <p:txBody>
          <a:bodyPr/>
          <a:lstStyle/>
          <a:p>
            <a:r>
              <a:rPr lang="zh-CN" altLang="zh-CN" dirty="0" smtClean="0">
                <a:solidFill>
                  <a:schemeClr val="tx1"/>
                </a:solidFill>
                <a:latin typeface="宋体" pitchFamily="2" charset="-122"/>
                <a:ea typeface="宋体" pitchFamily="2" charset="-122"/>
              </a:rPr>
              <a:t>培养</a:t>
            </a:r>
            <a:r>
              <a:rPr lang="zh-CN" altLang="zh-CN" dirty="0">
                <a:solidFill>
                  <a:schemeClr val="tx1"/>
                </a:solidFill>
                <a:latin typeface="宋体" pitchFamily="2" charset="-122"/>
                <a:ea typeface="宋体" pitchFamily="2" charset="-122"/>
              </a:rPr>
              <a:t>良好的道德素质与行为</a:t>
            </a:r>
            <a:r>
              <a:rPr lang="en-US" altLang="zh-CN" dirty="0">
                <a:solidFill>
                  <a:schemeClr val="tx1"/>
                </a:solidFill>
                <a:latin typeface="宋体" pitchFamily="2" charset="-122"/>
                <a:ea typeface="宋体" pitchFamily="2" charset="-122"/>
              </a:rPr>
              <a:t> </a:t>
            </a:r>
            <a:endParaRPr lang="zh-CN" altLang="zh-CN" dirty="0">
              <a:solidFill>
                <a:schemeClr val="tx1"/>
              </a:solidFill>
              <a:latin typeface="宋体" pitchFamily="2" charset="-122"/>
              <a:ea typeface="宋体" pitchFamily="2" charset="-122"/>
            </a:endParaRPr>
          </a:p>
          <a:p>
            <a:r>
              <a:rPr lang="zh-CN" altLang="zh-CN" dirty="0" smtClean="0">
                <a:solidFill>
                  <a:schemeClr val="tx1"/>
                </a:solidFill>
                <a:latin typeface="宋体" pitchFamily="2" charset="-122"/>
                <a:ea typeface="宋体" pitchFamily="2" charset="-122"/>
              </a:rPr>
              <a:t>培养</a:t>
            </a:r>
            <a:r>
              <a:rPr lang="zh-CN" altLang="zh-CN" dirty="0">
                <a:solidFill>
                  <a:schemeClr val="tx1"/>
                </a:solidFill>
                <a:latin typeface="宋体" pitchFamily="2" charset="-122"/>
                <a:ea typeface="宋体" pitchFamily="2" charset="-122"/>
              </a:rPr>
              <a:t>强烈的责任感</a:t>
            </a:r>
            <a:r>
              <a:rPr lang="en-US" altLang="zh-CN" dirty="0">
                <a:solidFill>
                  <a:schemeClr val="tx1"/>
                </a:solidFill>
                <a:latin typeface="宋体" pitchFamily="2" charset="-122"/>
                <a:ea typeface="宋体" pitchFamily="2" charset="-122"/>
              </a:rPr>
              <a:t> </a:t>
            </a:r>
            <a:endParaRPr lang="zh-CN" altLang="zh-CN" dirty="0">
              <a:solidFill>
                <a:schemeClr val="tx1"/>
              </a:solidFill>
              <a:latin typeface="宋体" pitchFamily="2" charset="-122"/>
              <a:ea typeface="宋体" pitchFamily="2" charset="-122"/>
            </a:endParaRPr>
          </a:p>
          <a:p>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918415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par>
                                <p:cTn id="21" presetID="26" presetClass="entr" presetSubtype="0" fill="hold" nodeType="with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wipe(down)">
                                      <p:cBhvr>
                                        <p:cTn id="23" dur="580">
                                          <p:stCondLst>
                                            <p:cond delay="0"/>
                                          </p:stCondLst>
                                        </p:cTn>
                                        <p:tgtEl>
                                          <p:spTgt spid="3">
                                            <p:txEl>
                                              <p:pRg st="1" end="1"/>
                                            </p:txEl>
                                          </p:spTgt>
                                        </p:tgtEl>
                                      </p:cBhvr>
                                    </p:animEffect>
                                    <p:anim calcmode="lin" valueType="num">
                                      <p:cBhvr>
                                        <p:cTn id="24"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xEl>
                                              <p:pRg st="1" end="1"/>
                                            </p:txEl>
                                          </p:spTgt>
                                        </p:tgtEl>
                                      </p:cBhvr>
                                      <p:to x="100000" y="60000"/>
                                    </p:animScale>
                                    <p:animScale>
                                      <p:cBhvr>
                                        <p:cTn id="30" dur="166" decel="50000">
                                          <p:stCondLst>
                                            <p:cond delay="676"/>
                                          </p:stCondLst>
                                        </p:cTn>
                                        <p:tgtEl>
                                          <p:spTgt spid="3">
                                            <p:txEl>
                                              <p:pRg st="1" end="1"/>
                                            </p:txEl>
                                          </p:spTgt>
                                        </p:tgtEl>
                                      </p:cBhvr>
                                      <p:to x="100000" y="100000"/>
                                    </p:animScale>
                                    <p:animScale>
                                      <p:cBhvr>
                                        <p:cTn id="31" dur="26">
                                          <p:stCondLst>
                                            <p:cond delay="1312"/>
                                          </p:stCondLst>
                                        </p:cTn>
                                        <p:tgtEl>
                                          <p:spTgt spid="3">
                                            <p:txEl>
                                              <p:pRg st="1" end="1"/>
                                            </p:txEl>
                                          </p:spTgt>
                                        </p:tgtEl>
                                      </p:cBhvr>
                                      <p:to x="100000" y="80000"/>
                                    </p:animScale>
                                    <p:animScale>
                                      <p:cBhvr>
                                        <p:cTn id="32" dur="166" decel="50000">
                                          <p:stCondLst>
                                            <p:cond delay="1338"/>
                                          </p:stCondLst>
                                        </p:cTn>
                                        <p:tgtEl>
                                          <p:spTgt spid="3">
                                            <p:txEl>
                                              <p:pRg st="1" end="1"/>
                                            </p:txEl>
                                          </p:spTgt>
                                        </p:tgtEl>
                                      </p:cBhvr>
                                      <p:to x="100000" y="100000"/>
                                    </p:animScale>
                                    <p:animScale>
                                      <p:cBhvr>
                                        <p:cTn id="33" dur="26">
                                          <p:stCondLst>
                                            <p:cond delay="1642"/>
                                          </p:stCondLst>
                                        </p:cTn>
                                        <p:tgtEl>
                                          <p:spTgt spid="3">
                                            <p:txEl>
                                              <p:pRg st="1" end="1"/>
                                            </p:txEl>
                                          </p:spTgt>
                                        </p:tgtEl>
                                      </p:cBhvr>
                                      <p:to x="100000" y="90000"/>
                                    </p:animScale>
                                    <p:animScale>
                                      <p:cBhvr>
                                        <p:cTn id="34" dur="166" decel="50000">
                                          <p:stCondLst>
                                            <p:cond delay="1668"/>
                                          </p:stCondLst>
                                        </p:cTn>
                                        <p:tgtEl>
                                          <p:spTgt spid="3">
                                            <p:txEl>
                                              <p:pRg st="1" end="1"/>
                                            </p:txEl>
                                          </p:spTgt>
                                        </p:tgtEl>
                                      </p:cBhvr>
                                      <p:to x="100000" y="100000"/>
                                    </p:animScale>
                                    <p:animScale>
                                      <p:cBhvr>
                                        <p:cTn id="35" dur="26">
                                          <p:stCondLst>
                                            <p:cond delay="1808"/>
                                          </p:stCondLst>
                                        </p:cTn>
                                        <p:tgtEl>
                                          <p:spTgt spid="3">
                                            <p:txEl>
                                              <p:pRg st="1" end="1"/>
                                            </p:txEl>
                                          </p:spTgt>
                                        </p:tgtEl>
                                      </p:cBhvr>
                                      <p:to x="100000" y="95000"/>
                                    </p:animScale>
                                    <p:animScale>
                                      <p:cBhvr>
                                        <p:cTn id="36" dur="166" decel="50000">
                                          <p:stCondLst>
                                            <p:cond delay="1834"/>
                                          </p:stCondLst>
                                        </p:cTn>
                                        <p:tgtEl>
                                          <p:spTgt spid="3">
                                            <p:txEl>
                                              <p:pRg st="1" end="1"/>
                                            </p:txEl>
                                          </p:spTgt>
                                        </p:tgtEl>
                                      </p:cBhvr>
                                      <p:to x="100000" y="100000"/>
                                    </p:animScale>
                                  </p:childTnLst>
                                  <p:subTnLst>
                                    <p:audio>
                                      <p:cMediaNode>
                                        <p:cTn display="0" masterRel="sameClick">
                                          <p:stCondLst>
                                            <p:cond evt="begin" delay="0">
                                              <p:tn val="21"/>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60648"/>
            <a:ext cx="8820472" cy="1152128"/>
          </a:xfrm>
        </p:spPr>
        <p:txBody>
          <a:bodyPr/>
          <a:lstStyle/>
          <a:p>
            <a:r>
              <a:rPr lang="en-US" altLang="zh-CN" sz="4000" dirty="0" smtClean="0">
                <a:solidFill>
                  <a:srgbClr val="FF0000"/>
                </a:solidFill>
              </a:rPr>
              <a:t/>
            </a:r>
            <a:br>
              <a:rPr lang="en-US" altLang="zh-CN" sz="4000" dirty="0" smtClean="0">
                <a:solidFill>
                  <a:srgbClr val="FF0000"/>
                </a:solidFill>
              </a:rPr>
            </a:br>
            <a:r>
              <a:rPr lang="zh-CN" altLang="zh-CN" sz="4000" dirty="0" smtClean="0">
                <a:solidFill>
                  <a:srgbClr val="FF0000"/>
                </a:solidFill>
              </a:rPr>
              <a:t>六</a:t>
            </a:r>
            <a:r>
              <a:rPr lang="zh-CN" altLang="zh-CN" sz="4000" dirty="0">
                <a:solidFill>
                  <a:srgbClr val="FF0000"/>
                </a:solidFill>
              </a:rPr>
              <a:t>、谈谈你在今后的学习和日常生活中如何爱国？</a:t>
            </a:r>
            <a:br>
              <a:rPr lang="zh-CN" altLang="zh-CN" sz="4000" dirty="0">
                <a:solidFill>
                  <a:srgbClr val="FF0000"/>
                </a:solidFill>
              </a:rPr>
            </a:br>
            <a:endParaRPr lang="zh-CN" altLang="en-US" sz="4000" dirty="0">
              <a:solidFill>
                <a:srgbClr val="FF0000"/>
              </a:solidFill>
            </a:endParaRPr>
          </a:p>
        </p:txBody>
      </p:sp>
      <p:sp>
        <p:nvSpPr>
          <p:cNvPr id="3" name="内容占位符 2"/>
          <p:cNvSpPr>
            <a:spLocks noGrp="1"/>
          </p:cNvSpPr>
          <p:nvPr>
            <p:ph idx="1"/>
          </p:nvPr>
        </p:nvSpPr>
        <p:spPr/>
        <p:txBody>
          <a:bodyPr/>
          <a:lstStyle/>
          <a:p>
            <a:r>
              <a:rPr lang="en-US" altLang="zh-CN" dirty="0" smtClean="0">
                <a:latin typeface="宋体" pitchFamily="2" charset="-122"/>
                <a:ea typeface="宋体" pitchFamily="2" charset="-122"/>
              </a:rPr>
              <a:t>1.</a:t>
            </a:r>
            <a:r>
              <a:rPr lang="zh-CN" altLang="en-US" dirty="0" smtClean="0">
                <a:latin typeface="宋体" pitchFamily="2" charset="-122"/>
                <a:ea typeface="宋体" pitchFamily="2" charset="-122"/>
              </a:rPr>
              <a:t>无论何时，当五星红旗升起时，请注视国旗，并向国旗敬礼。</a:t>
            </a:r>
            <a:endParaRPr lang="en-US" altLang="zh-CN" dirty="0" smtClean="0">
              <a:latin typeface="宋体" pitchFamily="2" charset="-122"/>
              <a:ea typeface="宋体" pitchFamily="2" charset="-122"/>
            </a:endParaRPr>
          </a:p>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高唱国歌，用歌声表达对祖国的热爱。</a:t>
            </a:r>
            <a:endParaRPr lang="en-US" altLang="zh-CN" dirty="0" smtClean="0">
              <a:latin typeface="宋体" pitchFamily="2" charset="-122"/>
              <a:ea typeface="宋体" pitchFamily="2" charset="-122"/>
            </a:endParaRPr>
          </a:p>
          <a:p>
            <a:r>
              <a:rPr lang="en-US" altLang="zh-CN" dirty="0" smtClean="0">
                <a:latin typeface="宋体" pitchFamily="2" charset="-122"/>
                <a:ea typeface="宋体" pitchFamily="2" charset="-122"/>
              </a:rPr>
              <a:t>3.</a:t>
            </a:r>
            <a:r>
              <a:rPr lang="zh-CN" altLang="en-US" dirty="0" smtClean="0">
                <a:latin typeface="宋体" pitchFamily="2" charset="-122"/>
                <a:ea typeface="宋体" pitchFamily="2" charset="-122"/>
              </a:rPr>
              <a:t>宣誓时，举起右手，紧握拳头，坚定有力。</a:t>
            </a:r>
            <a:endParaRPr lang="en-US" altLang="zh-CN" dirty="0" smtClean="0">
              <a:latin typeface="宋体" pitchFamily="2" charset="-122"/>
              <a:ea typeface="宋体" pitchFamily="2" charset="-122"/>
            </a:endParaRPr>
          </a:p>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热爱祖国，忠于祖国，永远记住自己是中华儿女，是中国人</a:t>
            </a:r>
            <a:r>
              <a:rPr lang="en-US" altLang="zh-CN" dirty="0" smtClean="0">
                <a:latin typeface="宋体" pitchFamily="2" charset="-122"/>
                <a:ea typeface="宋体" pitchFamily="2" charset="-122"/>
              </a:rPr>
              <a:t>!</a:t>
            </a:r>
          </a:p>
        </p:txBody>
      </p:sp>
    </p:spTree>
    <p:extLst>
      <p:ext uri="{BB962C8B-B14F-4D97-AF65-F5344CB8AC3E}">
        <p14:creationId xmlns:p14="http://schemas.microsoft.com/office/powerpoint/2010/main" val="3244627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par>
                                <p:cTn id="15" presetID="53" presetClass="entr" presetSubtype="16"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9" dur="500"/>
                                        <p:tgtEl>
                                          <p:spTgt spid="3">
                                            <p:txEl>
                                              <p:pRg st="2" end="2"/>
                                            </p:txEl>
                                          </p:spTgt>
                                        </p:tgtEl>
                                      </p:cBhvr>
                                    </p:animEffect>
                                  </p:childTnLst>
                                </p:cTn>
                              </p:par>
                              <p:par>
                                <p:cTn id="20" presetID="53" presetClass="entr" presetSubtype="16"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4"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zh-CN" altLang="zh-CN" dirty="0" smtClean="0">
                <a:solidFill>
                  <a:srgbClr val="FF0000"/>
                </a:solidFill>
              </a:rPr>
              <a:t>七</a:t>
            </a:r>
            <a:r>
              <a:rPr lang="zh-CN" altLang="zh-CN" dirty="0">
                <a:solidFill>
                  <a:srgbClr val="FF0000"/>
                </a:solidFill>
              </a:rPr>
              <a:t>、小结</a:t>
            </a:r>
            <a:br>
              <a:rPr lang="zh-CN" altLang="zh-CN" dirty="0">
                <a:solidFill>
                  <a:srgbClr val="FF0000"/>
                </a:solidFill>
              </a:rPr>
            </a:br>
            <a:endParaRPr lang="zh-CN" altLang="en-US" dirty="0">
              <a:solidFill>
                <a:srgbClr val="FF0000"/>
              </a:solidFill>
            </a:endParaRPr>
          </a:p>
        </p:txBody>
      </p:sp>
      <p:sp>
        <p:nvSpPr>
          <p:cNvPr id="3" name="内容占位符 2"/>
          <p:cNvSpPr>
            <a:spLocks noGrp="1"/>
          </p:cNvSpPr>
          <p:nvPr>
            <p:ph idx="1"/>
          </p:nvPr>
        </p:nvSpPr>
        <p:spPr/>
        <p:txBody>
          <a:bodyPr/>
          <a:lstStyle/>
          <a:p>
            <a:r>
              <a:rPr lang="en-US" altLang="zh-CN" dirty="0" smtClean="0">
                <a:solidFill>
                  <a:schemeClr val="tx1"/>
                </a:solidFill>
                <a:latin typeface="宋体" pitchFamily="2" charset="-122"/>
                <a:ea typeface="宋体" pitchFamily="2" charset="-122"/>
              </a:rPr>
              <a:t>    </a:t>
            </a:r>
            <a:r>
              <a:rPr lang="zh-CN" altLang="zh-CN" dirty="0" smtClean="0">
                <a:solidFill>
                  <a:schemeClr val="tx1"/>
                </a:solidFill>
                <a:latin typeface="宋体" pitchFamily="2" charset="-122"/>
                <a:ea typeface="宋体" pitchFamily="2" charset="-122"/>
              </a:rPr>
              <a:t>我们</a:t>
            </a:r>
            <a:r>
              <a:rPr lang="zh-CN" altLang="zh-CN" dirty="0">
                <a:solidFill>
                  <a:schemeClr val="tx1"/>
                </a:solidFill>
                <a:latin typeface="宋体" pitchFamily="2" charset="-122"/>
                <a:ea typeface="宋体" pitchFamily="2" charset="-122"/>
              </a:rPr>
              <a:t>是</a:t>
            </a:r>
            <a:r>
              <a:rPr lang="en-US" altLang="zh-CN" dirty="0">
                <a:solidFill>
                  <a:schemeClr val="tx1"/>
                </a:solidFill>
                <a:latin typeface="宋体" pitchFamily="2" charset="-122"/>
                <a:ea typeface="宋体" pitchFamily="2" charset="-122"/>
              </a:rPr>
              <a:t>21</a:t>
            </a:r>
            <a:r>
              <a:rPr lang="zh-CN" altLang="zh-CN" dirty="0">
                <a:solidFill>
                  <a:schemeClr val="tx1"/>
                </a:solidFill>
                <a:latin typeface="宋体" pitchFamily="2" charset="-122"/>
                <a:ea typeface="宋体" pitchFamily="2" charset="-122"/>
              </a:rPr>
              <a:t>世纪的中学生，是祖国的希望。祖国的发展、民族的强大，需要我们大家的努力。所以，我们现在的爱国就是：努力学习科学文化知识，为祖国的未来负责。同学们从今天开始做起，从身边的小事做起，体现我们的爱国热情吧。</a:t>
            </a:r>
          </a:p>
          <a:p>
            <a:endParaRPr lang="zh-CN" altLang="en-US" dirty="0"/>
          </a:p>
        </p:txBody>
      </p:sp>
    </p:spTree>
    <p:extLst>
      <p:ext uri="{BB962C8B-B14F-4D97-AF65-F5344CB8AC3E}">
        <p14:creationId xmlns:p14="http://schemas.microsoft.com/office/powerpoint/2010/main" val="3002549456"/>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23528" y="936104"/>
            <a:ext cx="8820472" cy="6237312"/>
          </a:xfrm>
        </p:spPr>
        <p:txBody>
          <a:bodyPr/>
          <a:lstStyle/>
          <a:p>
            <a:r>
              <a:rPr lang="zh-CN" altLang="en-US" sz="4000" dirty="0" smtClean="0">
                <a:solidFill>
                  <a:schemeClr val="tx1"/>
                </a:solidFill>
                <a:latin typeface="华文隶书" pitchFamily="2" charset="-122"/>
                <a:ea typeface="华文隶书" pitchFamily="2" charset="-122"/>
                <a:hlinkClick r:id="rId2" action="ppaction://hlinksldjump"/>
              </a:rPr>
              <a:t>一、</a:t>
            </a:r>
            <a:r>
              <a:rPr lang="zh-CN" altLang="zh-CN" sz="4000" dirty="0" smtClean="0">
                <a:solidFill>
                  <a:schemeClr val="tx1"/>
                </a:solidFill>
                <a:latin typeface="华文隶书" pitchFamily="2" charset="-122"/>
                <a:ea typeface="华文隶书" pitchFamily="2" charset="-122"/>
                <a:hlinkClick r:id="rId2" action="ppaction://hlinksldjump"/>
              </a:rPr>
              <a:t>学习</a:t>
            </a:r>
            <a:r>
              <a:rPr lang="zh-CN" altLang="zh-CN" sz="4000" dirty="0">
                <a:solidFill>
                  <a:schemeClr val="tx1"/>
                </a:solidFill>
                <a:latin typeface="华文隶书" pitchFamily="2" charset="-122"/>
                <a:ea typeface="华文隶书" pitchFamily="2" charset="-122"/>
                <a:hlinkClick r:id="rId2" action="ppaction://hlinksldjump"/>
              </a:rPr>
              <a:t>爱国人士的</a:t>
            </a:r>
            <a:r>
              <a:rPr lang="zh-CN" altLang="zh-CN" sz="4000" dirty="0" smtClean="0">
                <a:solidFill>
                  <a:schemeClr val="tx1"/>
                </a:solidFill>
                <a:latin typeface="华文隶书" pitchFamily="2" charset="-122"/>
                <a:ea typeface="华文隶书" pitchFamily="2" charset="-122"/>
                <a:hlinkClick r:id="rId2" action="ppaction://hlinksldjump"/>
              </a:rPr>
              <a:t>先进事迹</a:t>
            </a:r>
            <a:r>
              <a:rPr lang="en-US" altLang="zh-CN" sz="4000" dirty="0">
                <a:solidFill>
                  <a:schemeClr val="tx1"/>
                </a:solidFill>
                <a:latin typeface="华文隶书" pitchFamily="2" charset="-122"/>
                <a:ea typeface="华文隶书" pitchFamily="2" charset="-122"/>
                <a:hlinkClick r:id="rId2" action="ppaction://hlinksldjump"/>
              </a:rPr>
              <a:t/>
            </a:r>
            <a:br>
              <a:rPr lang="en-US" altLang="zh-CN" sz="4000" dirty="0">
                <a:solidFill>
                  <a:schemeClr val="tx1"/>
                </a:solidFill>
                <a:latin typeface="华文隶书" pitchFamily="2" charset="-122"/>
                <a:ea typeface="华文隶书" pitchFamily="2" charset="-122"/>
                <a:hlinkClick r:id="rId2" action="ppaction://hlinksldjump"/>
              </a:rPr>
            </a:br>
            <a:r>
              <a:rPr lang="zh-CN" altLang="zh-CN" sz="4000" dirty="0">
                <a:solidFill>
                  <a:schemeClr val="tx1"/>
                </a:solidFill>
                <a:latin typeface="华文隶书" pitchFamily="2" charset="-122"/>
                <a:ea typeface="华文隶书" pitchFamily="2" charset="-122"/>
                <a:hlinkClick r:id="rId3" action="ppaction://hlinksldjump"/>
              </a:rPr>
              <a:t>二、 </a:t>
            </a:r>
            <a:r>
              <a:rPr lang="zh-CN" altLang="zh-CN" sz="4000" dirty="0" smtClean="0">
                <a:solidFill>
                  <a:schemeClr val="tx1"/>
                </a:solidFill>
                <a:latin typeface="华文隶书" pitchFamily="2" charset="-122"/>
                <a:ea typeface="华文隶书" pitchFamily="2" charset="-122"/>
                <a:hlinkClick r:id="rId3" action="ppaction://hlinksldjump"/>
              </a:rPr>
              <a:t>说说你们知道的爱国英雄的事迹</a:t>
            </a:r>
            <a:r>
              <a:rPr lang="en-US" altLang="zh-CN" sz="4000" dirty="0" smtClean="0">
                <a:solidFill>
                  <a:schemeClr val="tx1"/>
                </a:solidFill>
                <a:latin typeface="华文隶书" pitchFamily="2" charset="-122"/>
                <a:ea typeface="华文隶书" pitchFamily="2" charset="-122"/>
                <a:hlinkClick r:id="rId3" action="ppaction://hlinksldjump"/>
              </a:rPr>
              <a:t/>
            </a:r>
            <a:br>
              <a:rPr lang="en-US" altLang="zh-CN" sz="4000" dirty="0" smtClean="0">
                <a:solidFill>
                  <a:schemeClr val="tx1"/>
                </a:solidFill>
                <a:latin typeface="华文隶书" pitchFamily="2" charset="-122"/>
                <a:ea typeface="华文隶书" pitchFamily="2" charset="-122"/>
                <a:hlinkClick r:id="rId3" action="ppaction://hlinksldjump"/>
              </a:rPr>
            </a:br>
            <a:r>
              <a:rPr lang="zh-CN" altLang="en-US" sz="4000" dirty="0" smtClean="0">
                <a:solidFill>
                  <a:schemeClr val="tx1"/>
                </a:solidFill>
                <a:latin typeface="华文隶书" pitchFamily="2" charset="-122"/>
                <a:ea typeface="华文隶书" pitchFamily="2" charset="-122"/>
                <a:hlinkClick r:id="rId4" action="ppaction://hlinksldjump"/>
              </a:rPr>
              <a:t>三、和平年代的中学生还需要爱国吗？</a:t>
            </a:r>
            <a:r>
              <a:rPr lang="en-US" altLang="zh-CN" sz="4000" dirty="0" smtClean="0">
                <a:solidFill>
                  <a:schemeClr val="tx1"/>
                </a:solidFill>
                <a:hlinkClick r:id="rId4" action="ppaction://hlinksldjump"/>
              </a:rPr>
              <a:t/>
            </a:r>
            <a:br>
              <a:rPr lang="en-US" altLang="zh-CN" sz="4000" dirty="0" smtClean="0">
                <a:solidFill>
                  <a:schemeClr val="tx1"/>
                </a:solidFill>
                <a:hlinkClick r:id="rId4" action="ppaction://hlinksldjump"/>
              </a:rPr>
            </a:br>
            <a:r>
              <a:rPr lang="zh-CN" altLang="en-US" sz="4000" dirty="0">
                <a:solidFill>
                  <a:schemeClr val="tx1"/>
                </a:solidFill>
                <a:latin typeface="华文隶书" pitchFamily="2" charset="-122"/>
                <a:ea typeface="华文隶书" pitchFamily="2" charset="-122"/>
                <a:hlinkClick r:id="rId5" action="ppaction://hlinksldjump"/>
              </a:rPr>
              <a:t>四、他们有爱国之心吗？</a:t>
            </a:r>
            <a:r>
              <a:rPr lang="en-US" altLang="zh-CN" sz="4000" dirty="0">
                <a:solidFill>
                  <a:schemeClr val="tx1"/>
                </a:solidFill>
                <a:latin typeface="华文隶书" pitchFamily="2" charset="-122"/>
                <a:ea typeface="华文隶书" pitchFamily="2" charset="-122"/>
                <a:hlinkClick r:id="rId5" action="ppaction://hlinksldjump"/>
              </a:rPr>
              <a:t/>
            </a:r>
            <a:br>
              <a:rPr lang="en-US" altLang="zh-CN" sz="4000" dirty="0">
                <a:solidFill>
                  <a:schemeClr val="tx1"/>
                </a:solidFill>
                <a:latin typeface="华文隶书" pitchFamily="2" charset="-122"/>
                <a:ea typeface="华文隶书" pitchFamily="2" charset="-122"/>
                <a:hlinkClick r:id="rId5" action="ppaction://hlinksldjump"/>
              </a:rPr>
            </a:br>
            <a:r>
              <a:rPr lang="zh-CN" altLang="zh-CN" sz="4000" dirty="0">
                <a:solidFill>
                  <a:schemeClr val="tx1"/>
                </a:solidFill>
                <a:latin typeface="华文隶书" pitchFamily="2" charset="-122"/>
                <a:ea typeface="华文隶书" pitchFamily="2" charset="-122"/>
                <a:hlinkClick r:id="rId6" action="ppaction://hlinksldjump"/>
              </a:rPr>
              <a:t>五、我们应该怎样爱国？</a:t>
            </a:r>
            <a:r>
              <a:rPr lang="en-US" altLang="zh-CN" sz="4000" dirty="0">
                <a:solidFill>
                  <a:schemeClr val="tx1"/>
                </a:solidFill>
                <a:latin typeface="华文隶书" pitchFamily="2" charset="-122"/>
                <a:ea typeface="华文隶书" pitchFamily="2" charset="-122"/>
                <a:hlinkClick r:id="rId6" action="ppaction://hlinksldjump"/>
              </a:rPr>
              <a:t/>
            </a:r>
            <a:br>
              <a:rPr lang="en-US" altLang="zh-CN" sz="4000" dirty="0">
                <a:solidFill>
                  <a:schemeClr val="tx1"/>
                </a:solidFill>
                <a:latin typeface="华文隶书" pitchFamily="2" charset="-122"/>
                <a:ea typeface="华文隶书" pitchFamily="2" charset="-122"/>
                <a:hlinkClick r:id="rId6" action="ppaction://hlinksldjump"/>
              </a:rPr>
            </a:br>
            <a:r>
              <a:rPr lang="zh-CN" altLang="zh-CN" sz="4000" dirty="0">
                <a:solidFill>
                  <a:schemeClr val="tx1"/>
                </a:solidFill>
                <a:latin typeface="华文隶书" pitchFamily="2" charset="-122"/>
                <a:ea typeface="华文隶书" pitchFamily="2" charset="-122"/>
                <a:hlinkClick r:id="rId7" action="ppaction://hlinksldjump"/>
              </a:rPr>
              <a:t>六、谈谈你在今后的学习和日常生活中如何爱国？</a:t>
            </a:r>
            <a:br>
              <a:rPr lang="zh-CN" altLang="zh-CN" sz="4000" dirty="0">
                <a:solidFill>
                  <a:schemeClr val="tx1"/>
                </a:solidFill>
                <a:latin typeface="华文隶书" pitchFamily="2" charset="-122"/>
                <a:ea typeface="华文隶书" pitchFamily="2" charset="-122"/>
                <a:hlinkClick r:id="rId7" action="ppaction://hlinksldjump"/>
              </a:rPr>
            </a:br>
            <a:r>
              <a:rPr lang="zh-CN" altLang="zh-CN" sz="4000" dirty="0">
                <a:solidFill>
                  <a:schemeClr val="tx1"/>
                </a:solidFill>
                <a:latin typeface="华文隶书" pitchFamily="2" charset="-122"/>
                <a:ea typeface="华文隶书" pitchFamily="2" charset="-122"/>
                <a:hlinkClick r:id="rId8" action="ppaction://hlinksldjump"/>
              </a:rPr>
              <a:t>七、小结</a:t>
            </a:r>
            <a:r>
              <a:rPr lang="zh-CN" altLang="zh-CN" sz="4000" dirty="0">
                <a:solidFill>
                  <a:schemeClr val="tx1"/>
                </a:solidFill>
                <a:latin typeface="华文隶书" pitchFamily="2" charset="-122"/>
                <a:ea typeface="华文隶书" pitchFamily="2" charset="-122"/>
              </a:rPr>
              <a:t/>
            </a:r>
            <a:br>
              <a:rPr lang="zh-CN" altLang="zh-CN" sz="4000" dirty="0">
                <a:solidFill>
                  <a:schemeClr val="tx1"/>
                </a:solidFill>
                <a:latin typeface="华文隶书" pitchFamily="2" charset="-122"/>
                <a:ea typeface="华文隶书" pitchFamily="2" charset="-122"/>
              </a:rPr>
            </a:br>
            <a:r>
              <a:rPr lang="zh-CN" altLang="zh-CN" sz="4000" dirty="0">
                <a:solidFill>
                  <a:schemeClr val="tx1"/>
                </a:solidFill>
                <a:latin typeface="华文隶书" pitchFamily="2" charset="-122"/>
                <a:ea typeface="华文隶书" pitchFamily="2" charset="-122"/>
              </a:rPr>
              <a:t/>
            </a:r>
            <a:br>
              <a:rPr lang="zh-CN" altLang="zh-CN" sz="4000" dirty="0">
                <a:solidFill>
                  <a:schemeClr val="tx1"/>
                </a:solidFill>
                <a:latin typeface="华文隶书" pitchFamily="2" charset="-122"/>
                <a:ea typeface="华文隶书" pitchFamily="2" charset="-122"/>
              </a:rPr>
            </a:br>
            <a:endParaRPr lang="zh-CN" altLang="zh-CN" sz="4000" dirty="0">
              <a:solidFill>
                <a:schemeClr val="tx1"/>
              </a:solidFill>
              <a:latin typeface="华文隶书" pitchFamily="2" charset="-122"/>
              <a:ea typeface="华文隶书" pitchFamily="2" charset="-122"/>
            </a:endParaRPr>
          </a:p>
        </p:txBody>
      </p:sp>
    </p:spTree>
    <p:extLst>
      <p:ext uri="{BB962C8B-B14F-4D97-AF65-F5344CB8AC3E}">
        <p14:creationId xmlns:p14="http://schemas.microsoft.com/office/powerpoint/2010/main" val="342018166"/>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FF0000"/>
                </a:solidFill>
              </a:rPr>
              <a:t>（</a:t>
            </a:r>
            <a:r>
              <a:rPr lang="en-US" altLang="zh-CN" dirty="0">
                <a:solidFill>
                  <a:srgbClr val="FF0000"/>
                </a:solidFill>
              </a:rPr>
              <a:t>1</a:t>
            </a:r>
            <a:r>
              <a:rPr lang="zh-CN" altLang="en-US" dirty="0" smtClean="0">
                <a:solidFill>
                  <a:srgbClr val="FF0000"/>
                </a:solidFill>
              </a:rPr>
              <a:t>）什么是爱</a:t>
            </a:r>
            <a:r>
              <a:rPr lang="zh-CN" altLang="en-US" dirty="0">
                <a:solidFill>
                  <a:srgbClr val="FF0000"/>
                </a:solidFill>
              </a:rPr>
              <a:t>？</a:t>
            </a:r>
            <a:r>
              <a:rPr lang="zh-CN" altLang="en-US" dirty="0" smtClean="0">
                <a:solidFill>
                  <a:srgbClr val="FF0000"/>
                </a:solidFill>
              </a:rPr>
              <a:t>什么是爱国？ </a:t>
            </a:r>
            <a:endParaRPr lang="zh-CN" altLang="en-US" dirty="0">
              <a:solidFill>
                <a:srgbClr val="FF0000"/>
              </a:solidFill>
            </a:endParaRPr>
          </a:p>
        </p:txBody>
      </p:sp>
      <p:sp>
        <p:nvSpPr>
          <p:cNvPr id="3" name="内容占位符 2"/>
          <p:cNvSpPr>
            <a:spLocks noGrp="1"/>
          </p:cNvSpPr>
          <p:nvPr>
            <p:ph idx="1"/>
          </p:nvPr>
        </p:nvSpPr>
        <p:spPr/>
        <p:txBody>
          <a:bodyPr/>
          <a:lstStyle/>
          <a:p>
            <a:r>
              <a:rPr lang="zh-CN" altLang="en-US" dirty="0" smtClean="0">
                <a:latin typeface="宋体" pitchFamily="2" charset="-122"/>
                <a:ea typeface="宋体" pitchFamily="2" charset="-122"/>
              </a:rPr>
              <a:t>    </a:t>
            </a:r>
            <a:r>
              <a:rPr lang="zh-CN" altLang="en-US" dirty="0" smtClean="0">
                <a:solidFill>
                  <a:srgbClr val="FF0000"/>
                </a:solidFill>
                <a:latin typeface="宋体" pitchFamily="2" charset="-122"/>
                <a:ea typeface="宋体" pitchFamily="2" charset="-122"/>
              </a:rPr>
              <a:t>爱</a:t>
            </a:r>
            <a:r>
              <a:rPr lang="zh-CN" altLang="en-US" dirty="0" smtClean="0">
                <a:latin typeface="宋体" pitchFamily="2" charset="-122"/>
                <a:ea typeface="宋体" pitchFamily="2" charset="-122"/>
              </a:rPr>
              <a:t>就是给予，就是奉献，而不是索取，也不是交换。</a:t>
            </a:r>
            <a:r>
              <a:rPr lang="zh-CN" altLang="en-US" dirty="0" smtClean="0">
                <a:solidFill>
                  <a:srgbClr val="FF0000"/>
                </a:solidFill>
                <a:latin typeface="宋体" pitchFamily="2" charset="-122"/>
                <a:ea typeface="宋体" pitchFamily="2" charset="-122"/>
              </a:rPr>
              <a:t>爱国</a:t>
            </a:r>
            <a:r>
              <a:rPr lang="zh-CN" altLang="en-US" dirty="0" smtClean="0">
                <a:latin typeface="宋体" pitchFamily="2" charset="-122"/>
                <a:ea typeface="宋体" pitchFamily="2" charset="-122"/>
              </a:rPr>
              <a:t>，就是为国家为人民奉献出自己的一切，包括作出各种各样的牺牲</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1505635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FF0000"/>
                </a:solidFill>
              </a:rPr>
              <a:t>（</a:t>
            </a:r>
            <a:r>
              <a:rPr lang="en-US" altLang="zh-CN" dirty="0" smtClean="0">
                <a:solidFill>
                  <a:srgbClr val="FF0000"/>
                </a:solidFill>
              </a:rPr>
              <a:t>2</a:t>
            </a:r>
            <a:r>
              <a:rPr lang="zh-CN" altLang="en-US" dirty="0" smtClean="0">
                <a:solidFill>
                  <a:srgbClr val="FF0000"/>
                </a:solidFill>
              </a:rPr>
              <a:t>）图中的主人公他们爱国吗？他们是怎样爱国的？</a:t>
            </a:r>
            <a:endParaRPr lang="zh-CN" altLang="en-US" dirty="0">
              <a:solidFill>
                <a:srgbClr val="FF0000"/>
              </a:solidFill>
            </a:endParaRPr>
          </a:p>
        </p:txBody>
      </p:sp>
      <p:pic>
        <p:nvPicPr>
          <p:cNvPr id="4" name="内容占位符 3"/>
          <p:cNvPicPr preferRelativeResize="0">
            <a:picLocks noGrp="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1513402"/>
            <a:ext cx="4644008" cy="2923710"/>
          </a:xfrm>
        </p:spPr>
      </p:pic>
      <p:pic>
        <p:nvPicPr>
          <p:cNvPr id="5" name="图片 4"/>
          <p:cNvPicPr preferRelativeResize="0">
            <a:picLocks/>
          </p:cNvPicPr>
          <p:nvPr/>
        </p:nvPicPr>
        <p:blipFill>
          <a:blip r:embed="rId4">
            <a:extLst>
              <a:ext uri="{28A0092B-C50C-407E-A947-70E740481C1C}">
                <a14:useLocalDpi xmlns:a14="http://schemas.microsoft.com/office/drawing/2010/main" val="0"/>
              </a:ext>
            </a:extLst>
          </a:blip>
          <a:stretch>
            <a:fillRect/>
          </a:stretch>
        </p:blipFill>
        <p:spPr>
          <a:xfrm>
            <a:off x="0" y="4437112"/>
            <a:ext cx="4644008" cy="2420888"/>
          </a:xfrm>
          <a:prstGeom prst="rect">
            <a:avLst/>
          </a:prstGeom>
        </p:spPr>
      </p:pic>
      <p:pic>
        <p:nvPicPr>
          <p:cNvPr id="6" name="图片 5"/>
          <p:cNvPicPr preferRelativeResize="0">
            <a:picLocks/>
          </p:cNvPicPr>
          <p:nvPr/>
        </p:nvPicPr>
        <p:blipFill>
          <a:blip r:embed="rId5">
            <a:extLst>
              <a:ext uri="{28A0092B-C50C-407E-A947-70E740481C1C}">
                <a14:useLocalDpi xmlns:a14="http://schemas.microsoft.com/office/drawing/2010/main" val="0"/>
              </a:ext>
            </a:extLst>
          </a:blip>
          <a:stretch>
            <a:fillRect/>
          </a:stretch>
        </p:blipFill>
        <p:spPr>
          <a:xfrm>
            <a:off x="4644008" y="1556792"/>
            <a:ext cx="4499992" cy="5301208"/>
          </a:xfrm>
          <a:prstGeom prst="rect">
            <a:avLst/>
          </a:prstGeom>
        </p:spPr>
      </p:pic>
    </p:spTree>
    <p:extLst>
      <p:ext uri="{BB962C8B-B14F-4D97-AF65-F5344CB8AC3E}">
        <p14:creationId xmlns:p14="http://schemas.microsoft.com/office/powerpoint/2010/main" val="13210686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solidFill>
                  <a:srgbClr val="FF0000"/>
                </a:solidFill>
              </a:rPr>
              <a:t>（</a:t>
            </a:r>
            <a:r>
              <a:rPr lang="en-US" altLang="zh-CN" dirty="0" smtClean="0">
                <a:solidFill>
                  <a:srgbClr val="FF0000"/>
                </a:solidFill>
              </a:rPr>
              <a:t>3</a:t>
            </a:r>
            <a:r>
              <a:rPr lang="zh-CN" altLang="en-US" dirty="0" smtClean="0">
                <a:solidFill>
                  <a:srgbClr val="FF0000"/>
                </a:solidFill>
              </a:rPr>
              <a:t>）爱国格言知多少？</a:t>
            </a:r>
            <a:endParaRPr lang="zh-CN" altLang="en-US" dirty="0">
              <a:solidFill>
                <a:srgbClr val="FF0000"/>
              </a:solidFill>
            </a:endParaRPr>
          </a:p>
        </p:txBody>
      </p:sp>
      <p:sp>
        <p:nvSpPr>
          <p:cNvPr id="3" name="内容占位符 2"/>
          <p:cNvSpPr>
            <a:spLocks noGrp="1"/>
          </p:cNvSpPr>
          <p:nvPr>
            <p:ph idx="1"/>
          </p:nvPr>
        </p:nvSpPr>
        <p:spPr/>
        <p:txBody>
          <a:bodyPr/>
          <a:lstStyle/>
          <a:p>
            <a:pPr algn="just">
              <a:spcAft>
                <a:spcPts val="0"/>
              </a:spcAft>
            </a:pPr>
            <a:r>
              <a:rPr lang="zh-CN" altLang="zh-CN" sz="2900" kern="100" dirty="0" smtClean="0">
                <a:effectLst/>
                <a:latin typeface="Calibri"/>
                <a:ea typeface="宋体"/>
                <a:cs typeface="Times New Roman"/>
              </a:rPr>
              <a:t>天下兴亡，匹夫有责</a:t>
            </a:r>
            <a:r>
              <a:rPr lang="en-US" altLang="zh-CN" sz="2900" kern="100" dirty="0" smtClean="0">
                <a:effectLst/>
                <a:latin typeface="Calibri"/>
                <a:ea typeface="宋体"/>
                <a:cs typeface="Times New Roman"/>
              </a:rPr>
              <a:t> ---</a:t>
            </a:r>
            <a:r>
              <a:rPr lang="zh-CN" altLang="zh-CN" sz="2900" kern="100" dirty="0" smtClean="0">
                <a:effectLst/>
                <a:latin typeface="Calibri"/>
                <a:ea typeface="宋体"/>
                <a:cs typeface="Times New Roman"/>
              </a:rPr>
              <a:t> 顾炎武</a:t>
            </a:r>
            <a:r>
              <a:rPr lang="en-US" altLang="zh-CN" sz="2900" kern="100" dirty="0" smtClean="0">
                <a:effectLst/>
                <a:latin typeface="Calibri"/>
                <a:ea typeface="宋体"/>
                <a:cs typeface="Times New Roman"/>
              </a:rPr>
              <a:t> </a:t>
            </a:r>
            <a:endParaRPr lang="zh-CN" altLang="zh-CN" sz="2900" kern="100" dirty="0" smtClean="0">
              <a:effectLst/>
              <a:latin typeface="Calibri"/>
              <a:ea typeface="宋体"/>
              <a:cs typeface="Times New Roman"/>
            </a:endParaRPr>
          </a:p>
          <a:p>
            <a:pPr algn="just">
              <a:spcAft>
                <a:spcPts val="0"/>
              </a:spcAft>
            </a:pPr>
            <a:r>
              <a:rPr lang="zh-CN" altLang="zh-CN" sz="2900" kern="100" dirty="0" smtClean="0">
                <a:effectLst/>
                <a:latin typeface="Calibri"/>
                <a:ea typeface="宋体"/>
                <a:cs typeface="Times New Roman"/>
              </a:rPr>
              <a:t>爱国主义是千百年来巩固与发展起来的对自己的祖国的一种最深厚的感情</a:t>
            </a:r>
            <a:r>
              <a:rPr lang="en-US" altLang="zh-CN" sz="2900" kern="100" dirty="0" smtClean="0">
                <a:effectLst/>
                <a:latin typeface="Calibri"/>
                <a:ea typeface="宋体"/>
                <a:cs typeface="Times New Roman"/>
              </a:rPr>
              <a:t> ---</a:t>
            </a:r>
            <a:r>
              <a:rPr lang="zh-CN" altLang="zh-CN" sz="2900" kern="100" dirty="0" smtClean="0">
                <a:effectLst/>
                <a:latin typeface="Calibri"/>
                <a:ea typeface="宋体"/>
                <a:cs typeface="Times New Roman"/>
              </a:rPr>
              <a:t> 列宁</a:t>
            </a:r>
            <a:r>
              <a:rPr lang="en-US" altLang="zh-CN" sz="2900" kern="100" dirty="0" smtClean="0">
                <a:effectLst/>
                <a:latin typeface="Calibri"/>
                <a:ea typeface="宋体"/>
                <a:cs typeface="Times New Roman"/>
              </a:rPr>
              <a:t> </a:t>
            </a:r>
            <a:endParaRPr lang="zh-CN" altLang="zh-CN" sz="2900" kern="100" dirty="0" smtClean="0">
              <a:effectLst/>
              <a:latin typeface="Calibri"/>
              <a:ea typeface="宋体"/>
              <a:cs typeface="Times New Roman"/>
            </a:endParaRPr>
          </a:p>
          <a:p>
            <a:pPr algn="just">
              <a:spcAft>
                <a:spcPts val="0"/>
              </a:spcAft>
            </a:pPr>
            <a:r>
              <a:rPr lang="zh-CN" altLang="zh-CN" sz="2900" kern="100" dirty="0" smtClean="0">
                <a:effectLst/>
                <a:latin typeface="Calibri"/>
                <a:ea typeface="宋体"/>
                <a:cs typeface="Times New Roman"/>
              </a:rPr>
              <a:t>为什么我的眼里常含着泪水，因为我对这土地爱得深沉</a:t>
            </a:r>
            <a:r>
              <a:rPr lang="en-US" altLang="zh-CN" sz="2900" kern="100" dirty="0" smtClean="0">
                <a:effectLst/>
                <a:latin typeface="Calibri"/>
                <a:ea typeface="宋体"/>
                <a:cs typeface="Times New Roman"/>
              </a:rPr>
              <a:t> ---</a:t>
            </a:r>
            <a:r>
              <a:rPr lang="zh-CN" altLang="zh-CN" sz="2900" kern="100" dirty="0" smtClean="0">
                <a:effectLst/>
                <a:latin typeface="Calibri"/>
                <a:ea typeface="宋体"/>
                <a:cs typeface="Times New Roman"/>
              </a:rPr>
              <a:t> 艾青</a:t>
            </a:r>
            <a:r>
              <a:rPr lang="en-US" altLang="zh-CN" sz="2900" kern="100" dirty="0" smtClean="0">
                <a:effectLst/>
                <a:latin typeface="Calibri"/>
                <a:ea typeface="宋体"/>
                <a:cs typeface="Times New Roman"/>
              </a:rPr>
              <a:t> </a:t>
            </a:r>
            <a:endParaRPr lang="zh-CN" altLang="zh-CN" sz="2900" kern="100" dirty="0" smtClean="0">
              <a:effectLst/>
              <a:latin typeface="Calibri"/>
              <a:ea typeface="宋体"/>
              <a:cs typeface="Times New Roman"/>
            </a:endParaRPr>
          </a:p>
          <a:p>
            <a:pPr algn="just">
              <a:spcAft>
                <a:spcPts val="0"/>
              </a:spcAft>
            </a:pPr>
            <a:r>
              <a:rPr lang="zh-CN" altLang="zh-CN" sz="2900" kern="100" dirty="0" smtClean="0">
                <a:effectLst/>
                <a:latin typeface="Calibri"/>
                <a:ea typeface="宋体"/>
                <a:cs typeface="Times New Roman"/>
              </a:rPr>
              <a:t>不要问国家能为你做些什么，要问你能为国家做些什么</a:t>
            </a:r>
            <a:r>
              <a:rPr lang="en-US" altLang="zh-CN" sz="2900" kern="100" dirty="0" smtClean="0">
                <a:effectLst/>
                <a:latin typeface="Calibri"/>
                <a:ea typeface="宋体"/>
                <a:cs typeface="Times New Roman"/>
              </a:rPr>
              <a:t> ---</a:t>
            </a:r>
            <a:r>
              <a:rPr lang="zh-CN" altLang="zh-CN" sz="2900" kern="100" dirty="0" smtClean="0">
                <a:effectLst/>
                <a:latin typeface="Calibri"/>
                <a:ea typeface="宋体"/>
                <a:cs typeface="Times New Roman"/>
              </a:rPr>
              <a:t> 尼迪</a:t>
            </a:r>
            <a:r>
              <a:rPr lang="en-US" altLang="zh-CN" sz="2900" kern="100" dirty="0" smtClean="0">
                <a:effectLst/>
                <a:latin typeface="Calibri"/>
                <a:ea typeface="宋体"/>
                <a:cs typeface="Times New Roman"/>
              </a:rPr>
              <a:t> </a:t>
            </a:r>
            <a:endParaRPr lang="zh-CN" altLang="zh-CN" sz="2900" kern="100" dirty="0" smtClean="0">
              <a:effectLst/>
              <a:latin typeface="Calibri"/>
              <a:ea typeface="宋体"/>
              <a:cs typeface="Times New Roman"/>
            </a:endParaRPr>
          </a:p>
          <a:p>
            <a:pPr algn="just">
              <a:spcAft>
                <a:spcPts val="0"/>
              </a:spcAft>
            </a:pPr>
            <a:r>
              <a:rPr lang="zh-CN" altLang="zh-CN" sz="2900" kern="100" dirty="0" smtClean="0">
                <a:effectLst/>
                <a:latin typeface="Calibri"/>
                <a:ea typeface="宋体"/>
                <a:cs typeface="Times New Roman"/>
              </a:rPr>
              <a:t>我是中国人民的儿子，我深情地爱着我的祖国和人民</a:t>
            </a:r>
            <a:r>
              <a:rPr lang="en-US" altLang="zh-CN" sz="2900" kern="100" dirty="0" smtClean="0">
                <a:effectLst/>
                <a:latin typeface="Calibri"/>
                <a:ea typeface="宋体"/>
                <a:cs typeface="Times New Roman"/>
              </a:rPr>
              <a:t> ---</a:t>
            </a:r>
            <a:r>
              <a:rPr lang="zh-CN" altLang="zh-CN" sz="2900" kern="100" dirty="0" smtClean="0">
                <a:effectLst/>
                <a:latin typeface="Calibri"/>
                <a:ea typeface="宋体"/>
                <a:cs typeface="Times New Roman"/>
              </a:rPr>
              <a:t> 邓小平</a:t>
            </a:r>
          </a:p>
          <a:p>
            <a:endParaRPr lang="zh-CN" altLang="en-US" sz="2800" dirty="0"/>
          </a:p>
        </p:txBody>
      </p:sp>
    </p:spTree>
    <p:extLst>
      <p:ext uri="{BB962C8B-B14F-4D97-AF65-F5344CB8AC3E}">
        <p14:creationId xmlns:p14="http://schemas.microsoft.com/office/powerpoint/2010/main" val="2394327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anim calcmode="lin" valueType="num">
                                      <p:cBhvr>
                                        <p:cTn id="10" dur="500" fill="hold"/>
                                        <p:tgtEl>
                                          <p:spTgt spid="3">
                                            <p:txEl>
                                              <p:pRg st="0" end="0"/>
                                            </p:txEl>
                                          </p:spTgt>
                                        </p:tgtEl>
                                        <p:attrNameLst>
                                          <p:attrName>ppt_x</p:attrName>
                                        </p:attrNameLst>
                                      </p:cBhvr>
                                      <p:tavLst>
                                        <p:tav tm="0">
                                          <p:val>
                                            <p:fltVal val="0.5"/>
                                          </p:val>
                                        </p:tav>
                                        <p:tav tm="100000">
                                          <p:val>
                                            <p:strVal val="#ppt_x"/>
                                          </p:val>
                                        </p:tav>
                                      </p:tavLst>
                                    </p:anim>
                                    <p:anim calcmode="lin" valueType="num">
                                      <p:cBhvr>
                                        <p:cTn id="11" dur="500" fill="hold"/>
                                        <p:tgtEl>
                                          <p:spTgt spid="3">
                                            <p:txEl>
                                              <p:pRg st="0" end="0"/>
                                            </p:txEl>
                                          </p:spTgt>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anim calcmode="lin" valueType="num">
                                      <p:cBhvr>
                                        <p:cTn id="17" dur="500" fill="hold"/>
                                        <p:tgtEl>
                                          <p:spTgt spid="3">
                                            <p:txEl>
                                              <p:pRg st="1" end="1"/>
                                            </p:txEl>
                                          </p:spTgt>
                                        </p:tgtEl>
                                        <p:attrNameLst>
                                          <p:attrName>ppt_x</p:attrName>
                                        </p:attrNameLst>
                                      </p:cBhvr>
                                      <p:tavLst>
                                        <p:tav tm="0">
                                          <p:val>
                                            <p:fltVal val="0.5"/>
                                          </p:val>
                                        </p:tav>
                                        <p:tav tm="100000">
                                          <p:val>
                                            <p:strVal val="#ppt_x"/>
                                          </p:val>
                                        </p:tav>
                                      </p:tavLst>
                                    </p:anim>
                                    <p:anim calcmode="lin" valueType="num">
                                      <p:cBhvr>
                                        <p:cTn id="18" dur="500" fill="hold"/>
                                        <p:tgtEl>
                                          <p:spTgt spid="3">
                                            <p:txEl>
                                              <p:pRg st="1" end="1"/>
                                            </p:txEl>
                                          </p:spTgt>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anim calcmode="lin" valueType="num">
                                      <p:cBhvr>
                                        <p:cTn id="24" dur="500" fill="hold"/>
                                        <p:tgtEl>
                                          <p:spTgt spid="3">
                                            <p:txEl>
                                              <p:pRg st="2" end="2"/>
                                            </p:txEl>
                                          </p:spTgt>
                                        </p:tgtEl>
                                        <p:attrNameLst>
                                          <p:attrName>ppt_x</p:attrName>
                                        </p:attrNameLst>
                                      </p:cBhvr>
                                      <p:tavLst>
                                        <p:tav tm="0">
                                          <p:val>
                                            <p:fltVal val="0.5"/>
                                          </p:val>
                                        </p:tav>
                                        <p:tav tm="100000">
                                          <p:val>
                                            <p:strVal val="#ppt_x"/>
                                          </p:val>
                                        </p:tav>
                                      </p:tavLst>
                                    </p:anim>
                                    <p:anim calcmode="lin" valueType="num">
                                      <p:cBhvr>
                                        <p:cTn id="25" dur="500" fill="hold"/>
                                        <p:tgtEl>
                                          <p:spTgt spid="3">
                                            <p:txEl>
                                              <p:pRg st="2" end="2"/>
                                            </p:txEl>
                                          </p:spTgt>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anim calcmode="lin" valueType="num">
                                      <p:cBhvr>
                                        <p:cTn id="31" dur="500" fill="hold"/>
                                        <p:tgtEl>
                                          <p:spTgt spid="3">
                                            <p:txEl>
                                              <p:pRg st="3" end="3"/>
                                            </p:txEl>
                                          </p:spTgt>
                                        </p:tgtEl>
                                        <p:attrNameLst>
                                          <p:attrName>ppt_x</p:attrName>
                                        </p:attrNameLst>
                                      </p:cBhvr>
                                      <p:tavLst>
                                        <p:tav tm="0">
                                          <p:val>
                                            <p:fltVal val="0.5"/>
                                          </p:val>
                                        </p:tav>
                                        <p:tav tm="100000">
                                          <p:val>
                                            <p:strVal val="#ppt_x"/>
                                          </p:val>
                                        </p:tav>
                                      </p:tavLst>
                                    </p:anim>
                                    <p:anim calcmode="lin" valueType="num">
                                      <p:cBhvr>
                                        <p:cTn id="32" dur="500" fill="hold"/>
                                        <p:tgtEl>
                                          <p:spTgt spid="3">
                                            <p:txEl>
                                              <p:pRg st="3" end="3"/>
                                            </p:txEl>
                                          </p:spTgt>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3">
                                            <p:txEl>
                                              <p:pRg st="4" end="4"/>
                                            </p:txEl>
                                          </p:spTgt>
                                        </p:tgtEl>
                                      </p:cBhvr>
                                    </p:animEffect>
                                    <p:anim calcmode="lin" valueType="num">
                                      <p:cBhvr>
                                        <p:cTn id="38" dur="500" fill="hold"/>
                                        <p:tgtEl>
                                          <p:spTgt spid="3">
                                            <p:txEl>
                                              <p:pRg st="4" end="4"/>
                                            </p:txEl>
                                          </p:spTgt>
                                        </p:tgtEl>
                                        <p:attrNameLst>
                                          <p:attrName>ppt_x</p:attrName>
                                        </p:attrNameLst>
                                      </p:cBhvr>
                                      <p:tavLst>
                                        <p:tav tm="0">
                                          <p:val>
                                            <p:fltVal val="0.5"/>
                                          </p:val>
                                        </p:tav>
                                        <p:tav tm="100000">
                                          <p:val>
                                            <p:strVal val="#ppt_x"/>
                                          </p:val>
                                        </p:tav>
                                      </p:tavLst>
                                    </p:anim>
                                    <p:anim calcmode="lin" valueType="num">
                                      <p:cBhvr>
                                        <p:cTn id="39" dur="500" fill="hold"/>
                                        <p:tgtEl>
                                          <p:spTgt spid="3">
                                            <p:txEl>
                                              <p:pRg st="4" end="4"/>
                                            </p:txEl>
                                          </p:spTgt>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685800" y="2634481"/>
            <a:ext cx="8062664" cy="2018655"/>
          </a:xfrm>
        </p:spPr>
        <p:txBody>
          <a:bodyPr/>
          <a:lstStyle/>
          <a:p>
            <a:r>
              <a:rPr lang="zh-CN" altLang="en-US" dirty="0" smtClean="0">
                <a:solidFill>
                  <a:srgbClr val="FF0000"/>
                </a:solidFill>
                <a:latin typeface="华文隶书" pitchFamily="2" charset="-122"/>
                <a:ea typeface="华文隶书" pitchFamily="2" charset="-122"/>
              </a:rPr>
              <a:t>二、 说说你们知道的爱国英雄的事迹</a:t>
            </a:r>
            <a:br>
              <a:rPr lang="zh-CN" altLang="en-US" dirty="0" smtClean="0">
                <a:solidFill>
                  <a:srgbClr val="FF0000"/>
                </a:solidFill>
                <a:latin typeface="华文隶书" pitchFamily="2" charset="-122"/>
                <a:ea typeface="华文隶书" pitchFamily="2" charset="-122"/>
              </a:rPr>
            </a:br>
            <a:endParaRPr lang="zh-CN" altLang="en-US" dirty="0">
              <a:solidFill>
                <a:srgbClr val="FF0000"/>
              </a:solidFill>
              <a:latin typeface="华文隶书" pitchFamily="2" charset="-122"/>
              <a:ea typeface="华文隶书" pitchFamily="2" charset="-122"/>
            </a:endParaRPr>
          </a:p>
        </p:txBody>
      </p:sp>
      <p:sp>
        <p:nvSpPr>
          <p:cNvPr id="5" name="副标题 4"/>
          <p:cNvSpPr>
            <a:spLocks noGrp="1"/>
          </p:cNvSpPr>
          <p:nvPr>
            <p:ph type="subTitle" sz="quarter" idx="1"/>
          </p:nvPr>
        </p:nvSpPr>
        <p:spPr/>
        <p:txBody>
          <a:bodyPr/>
          <a:lstStyle/>
          <a:p>
            <a:endParaRPr lang="zh-CN" altLang="en-US" dirty="0"/>
          </a:p>
        </p:txBody>
      </p:sp>
    </p:spTree>
    <p:extLst>
      <p:ext uri="{BB962C8B-B14F-4D97-AF65-F5344CB8AC3E}">
        <p14:creationId xmlns:p14="http://schemas.microsoft.com/office/powerpoint/2010/main" val="1711057605"/>
      </p:ext>
    </p:extLst>
  </p:cSld>
  <p:clrMapOvr>
    <a:masterClrMapping/>
  </p:clrMapOvr>
  <p:transition spd="slow">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hlinkClick r:id="rId3"/>
              </a:rPr>
              <a:t>[2015</a:t>
            </a:r>
            <a:r>
              <a:rPr lang="zh-CN" altLang="en-US" dirty="0" smtClean="0">
                <a:hlinkClick r:id="rId3"/>
              </a:rPr>
              <a:t>年度感动中国人物</a:t>
            </a:r>
            <a:r>
              <a:rPr lang="en-US" altLang="zh-CN" dirty="0" smtClean="0">
                <a:hlinkClick r:id="rId3"/>
              </a:rPr>
              <a:t>]</a:t>
            </a:r>
            <a:r>
              <a:rPr lang="zh-CN" altLang="en-US" dirty="0" smtClean="0">
                <a:hlinkClick r:id="rId3"/>
              </a:rPr>
              <a:t>抗战老兵、爱国侨胞：精忠报国 </a:t>
            </a:r>
            <a:r>
              <a:rPr lang="en-US" altLang="zh-CN" sz="1400" dirty="0" smtClean="0"/>
              <a:t>http://news.cntv.cn/2016/02/14/VIDEP4iFle2bKp4GLT2LmgH2160214.shtml</a:t>
            </a:r>
            <a:endParaRPr lang="zh-CN" altLang="en-US" sz="1400" dirty="0"/>
          </a:p>
        </p:txBody>
      </p:sp>
    </p:spTree>
    <p:extLst>
      <p:ext uri="{BB962C8B-B14F-4D97-AF65-F5344CB8AC3E}">
        <p14:creationId xmlns:p14="http://schemas.microsoft.com/office/powerpoint/2010/main" val="2506919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smtClean="0">
                <a:solidFill>
                  <a:srgbClr val="FF0000"/>
                </a:solidFill>
              </a:rPr>
              <a:t>三、和平年代的中学生还需要爱国吗？</a:t>
            </a:r>
            <a:endParaRPr lang="zh-CN" altLang="en-US" sz="3600" dirty="0"/>
          </a:p>
        </p:txBody>
      </p:sp>
      <p:sp>
        <p:nvSpPr>
          <p:cNvPr id="3" name="内容占位符 2"/>
          <p:cNvSpPr>
            <a:spLocks noGrp="1"/>
          </p:cNvSpPr>
          <p:nvPr>
            <p:ph idx="1"/>
          </p:nvPr>
        </p:nvSpPr>
        <p:spPr/>
        <p:txBody>
          <a:bodyPr/>
          <a:lstStyle/>
          <a:p>
            <a:r>
              <a:rPr lang="zh-CN" altLang="en-US" dirty="0" smtClean="0">
                <a:latin typeface="宋体" pitchFamily="2" charset="-122"/>
                <a:ea typeface="宋体" pitchFamily="2" charset="-122"/>
              </a:rPr>
              <a:t>    爱国在不同的时代有不同的内容。本世纪初的青年爱国，是投身于反帝反封建的爱国浪潮中；三、四十年代的青年爱国，是进行抗日救国的斗争；五十年代的青年爱国，是参加抗美援朝，保家卫国；二十一世纪的中学生，正处在和平年代，祖国又正在日益强盛起来，我们还需要爱国吗？</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2156431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FF0000"/>
                </a:solidFill>
              </a:rPr>
              <a:t>四</a:t>
            </a:r>
            <a:r>
              <a:rPr lang="zh-CN" altLang="zh-CN" dirty="0" smtClean="0">
                <a:solidFill>
                  <a:srgbClr val="FF0000"/>
                </a:solidFill>
              </a:rPr>
              <a:t>、</a:t>
            </a:r>
            <a:r>
              <a:rPr lang="zh-CN" altLang="en-US" dirty="0" smtClean="0">
                <a:solidFill>
                  <a:srgbClr val="FF0000"/>
                </a:solidFill>
              </a:rPr>
              <a:t>这些行为</a:t>
            </a:r>
            <a:r>
              <a:rPr lang="zh-CN" altLang="zh-CN" dirty="0" smtClean="0">
                <a:solidFill>
                  <a:srgbClr val="FF0000"/>
                </a:solidFill>
              </a:rPr>
              <a:t>有</a:t>
            </a:r>
            <a:r>
              <a:rPr lang="zh-CN" altLang="zh-CN" dirty="0">
                <a:solidFill>
                  <a:srgbClr val="FF0000"/>
                </a:solidFill>
              </a:rPr>
              <a:t>爱国之心吗？</a:t>
            </a:r>
            <a:endParaRPr lang="zh-CN" altLang="en-US" dirty="0">
              <a:solidFill>
                <a:srgbClr val="FF0000"/>
              </a:solidFill>
            </a:endParaRPr>
          </a:p>
        </p:txBody>
      </p:sp>
      <p:pic>
        <p:nvPicPr>
          <p:cNvPr id="6" name="内容占位符 5"/>
          <p:cNvPicPr preferRelativeResize="0">
            <a:picLocks noGrp="1"/>
          </p:cNvPicPr>
          <p:nvPr>
            <p:ph sz="half" idx="1"/>
          </p:nvPr>
        </p:nvPicPr>
        <p:blipFill>
          <a:blip r:embed="rId3">
            <a:extLst>
              <a:ext uri="{28A0092B-C50C-407E-A947-70E740481C1C}">
                <a14:useLocalDpi xmlns:a14="http://schemas.microsoft.com/office/drawing/2010/main" val="0"/>
              </a:ext>
            </a:extLst>
          </a:blip>
          <a:stretch>
            <a:fillRect/>
          </a:stretch>
        </p:blipFill>
        <p:spPr>
          <a:xfrm>
            <a:off x="20760" y="1598730"/>
            <a:ext cx="4824536" cy="5229200"/>
          </a:xfrm>
        </p:spPr>
      </p:pic>
      <p:pic>
        <p:nvPicPr>
          <p:cNvPr id="7" name="内容占位符 6"/>
          <p:cNvPicPr preferRelativeResize="0">
            <a:picLocks noGrp="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4860032" y="1628800"/>
            <a:ext cx="4283968" cy="5229200"/>
          </a:xfrm>
        </p:spPr>
      </p:pic>
    </p:spTree>
    <p:extLst>
      <p:ext uri="{BB962C8B-B14F-4D97-AF65-F5344CB8AC3E}">
        <p14:creationId xmlns:p14="http://schemas.microsoft.com/office/powerpoint/2010/main" val="4042815129"/>
      </p:ext>
    </p:extLst>
  </p:cSld>
  <p:clrMapOvr>
    <a:masterClrMapping/>
  </p:clrMapOvr>
  <mc:AlternateContent xmlns:mc="http://schemas.openxmlformats.org/markup-compatibility/2006">
    <mc:Choice xmlns:p14="http://schemas.microsoft.com/office/powerpoint/2010/main" Requires="p14">
      <p:transition spd="slow" p14:dur="2000">
        <p:sndAc>
          <p:stSnd>
            <p:snd r:embed="rId2" name="camera.wav"/>
          </p:stSnd>
        </p:sndAc>
      </p:transition>
    </mc:Choice>
    <mc:Fallback>
      <p:transition spd="slow">
        <p:sndAc>
          <p:stSnd>
            <p:snd r:embed="rId2" name="camera.wav"/>
          </p:stSnd>
        </p:sndAc>
      </p:transition>
    </mc:Fallback>
  </mc:AlternateContent>
  <p:timing>
    <p:tnLst>
      <p:par>
        <p:cTn id="1" dur="indefinite" restart="never" nodeType="tmRoot"/>
      </p:par>
    </p:tnLst>
  </p:timing>
</p:sld>
</file>

<file path=ppt/theme/theme1.xml><?xml version="1.0" encoding="utf-8"?>
<a:theme xmlns:a="http://schemas.openxmlformats.org/drawingml/2006/main" name="通用_气泡">
  <a:themeElements>
    <a:clrScheme name="通用_气泡 13">
      <a:dk1>
        <a:srgbClr val="000000"/>
      </a:dk1>
      <a:lt1>
        <a:srgbClr val="FFFFFF"/>
      </a:lt1>
      <a:dk2>
        <a:srgbClr val="666699"/>
      </a:dk2>
      <a:lt2>
        <a:srgbClr val="808080"/>
      </a:lt2>
      <a:accent1>
        <a:srgbClr val="99CCFF"/>
      </a:accent1>
      <a:accent2>
        <a:srgbClr val="CCCCFF"/>
      </a:accent2>
      <a:accent3>
        <a:srgbClr val="FFFFFF"/>
      </a:accent3>
      <a:accent4>
        <a:srgbClr val="000000"/>
      </a:accent4>
      <a:accent5>
        <a:srgbClr val="CAE2FF"/>
      </a:accent5>
      <a:accent6>
        <a:srgbClr val="B9B9E7"/>
      </a:accent6>
      <a:hlink>
        <a:srgbClr val="7171DB"/>
      </a:hlink>
      <a:folHlink>
        <a:srgbClr val="A78BFF"/>
      </a:folHlink>
    </a:clrScheme>
    <a:fontScheme name="通用_气泡">
      <a:majorFont>
        <a:latin typeface="Arial"/>
        <a:ea typeface="楷体_GB2312"/>
        <a:cs typeface=""/>
      </a:majorFont>
      <a:minorFont>
        <a:latin typeface="Arial"/>
        <a:ea typeface="华文行楷"/>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通用_气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通用_气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通用_气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通用_气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通用_气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通用_气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通用_气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通用_气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通用_气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通用_气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通用_气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通用_气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通用_气泡 13">
        <a:dk1>
          <a:srgbClr val="000000"/>
        </a:dk1>
        <a:lt1>
          <a:srgbClr val="FFFFFF"/>
        </a:lt1>
        <a:dk2>
          <a:srgbClr val="666699"/>
        </a:dk2>
        <a:lt2>
          <a:srgbClr val="808080"/>
        </a:lt2>
        <a:accent1>
          <a:srgbClr val="99CCFF"/>
        </a:accent1>
        <a:accent2>
          <a:srgbClr val="CCCCFF"/>
        </a:accent2>
        <a:accent3>
          <a:srgbClr val="FFFFFF"/>
        </a:accent3>
        <a:accent4>
          <a:srgbClr val="000000"/>
        </a:accent4>
        <a:accent5>
          <a:srgbClr val="CAE2FF"/>
        </a:accent5>
        <a:accent6>
          <a:srgbClr val="B9B9E7"/>
        </a:accent6>
        <a:hlink>
          <a:srgbClr val="7171DB"/>
        </a:hlink>
        <a:folHlink>
          <a:srgbClr val="A78B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通用_气泡">
  <a:themeElements>
    <a:clrScheme name="通用_气泡 13">
      <a:dk1>
        <a:srgbClr val="000000"/>
      </a:dk1>
      <a:lt1>
        <a:srgbClr val="FFFFFF"/>
      </a:lt1>
      <a:dk2>
        <a:srgbClr val="666699"/>
      </a:dk2>
      <a:lt2>
        <a:srgbClr val="808080"/>
      </a:lt2>
      <a:accent1>
        <a:srgbClr val="99CCFF"/>
      </a:accent1>
      <a:accent2>
        <a:srgbClr val="CCCCFF"/>
      </a:accent2>
      <a:accent3>
        <a:srgbClr val="FFFFFF"/>
      </a:accent3>
      <a:accent4>
        <a:srgbClr val="000000"/>
      </a:accent4>
      <a:accent5>
        <a:srgbClr val="CAE2FF"/>
      </a:accent5>
      <a:accent6>
        <a:srgbClr val="B9B9E7"/>
      </a:accent6>
      <a:hlink>
        <a:srgbClr val="7171DB"/>
      </a:hlink>
      <a:folHlink>
        <a:srgbClr val="A78BFF"/>
      </a:folHlink>
    </a:clrScheme>
    <a:fontScheme name="通用_气泡">
      <a:majorFont>
        <a:latin typeface="Arial"/>
        <a:ea typeface="楷体_GB2312"/>
        <a:cs typeface=""/>
      </a:majorFont>
      <a:minorFont>
        <a:latin typeface="Arial"/>
        <a:ea typeface="华文行楷"/>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通用_气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通用_气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通用_气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通用_气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通用_气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通用_气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通用_气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通用_气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通用_气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通用_气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通用_气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通用_气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通用_气泡 13">
        <a:dk1>
          <a:srgbClr val="000000"/>
        </a:dk1>
        <a:lt1>
          <a:srgbClr val="FFFFFF"/>
        </a:lt1>
        <a:dk2>
          <a:srgbClr val="666699"/>
        </a:dk2>
        <a:lt2>
          <a:srgbClr val="808080"/>
        </a:lt2>
        <a:accent1>
          <a:srgbClr val="99CCFF"/>
        </a:accent1>
        <a:accent2>
          <a:srgbClr val="CCCCFF"/>
        </a:accent2>
        <a:accent3>
          <a:srgbClr val="FFFFFF"/>
        </a:accent3>
        <a:accent4>
          <a:srgbClr val="000000"/>
        </a:accent4>
        <a:accent5>
          <a:srgbClr val="CAE2FF"/>
        </a:accent5>
        <a:accent6>
          <a:srgbClr val="B9B9E7"/>
        </a:accent6>
        <a:hlink>
          <a:srgbClr val="7171DB"/>
        </a:hlink>
        <a:folHlink>
          <a:srgbClr val="A78BFF"/>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TotalTime>
  <Words>523</Words>
  <Application>Microsoft Office PowerPoint</Application>
  <PresentationFormat>全屏显示(4:3)</PresentationFormat>
  <Paragraphs>34</Paragraphs>
  <Slides>12</Slides>
  <Notes>2</Notes>
  <HiddenSlides>0</HiddenSlides>
  <MMClips>0</MMClips>
  <ScaleCrop>false</ScaleCrop>
  <HeadingPairs>
    <vt:vector size="4" baseType="variant">
      <vt:variant>
        <vt:lpstr>主题</vt:lpstr>
      </vt:variant>
      <vt:variant>
        <vt:i4>2</vt:i4>
      </vt:variant>
      <vt:variant>
        <vt:lpstr>幻灯片标题</vt:lpstr>
      </vt:variant>
      <vt:variant>
        <vt:i4>12</vt:i4>
      </vt:variant>
    </vt:vector>
  </HeadingPairs>
  <TitlesOfParts>
    <vt:vector size="14" baseType="lpstr">
      <vt:lpstr>通用_气泡</vt:lpstr>
      <vt:lpstr>1_通用_气泡</vt:lpstr>
      <vt:lpstr>祖国 我爱您！</vt:lpstr>
      <vt:lpstr>一、学习爱国人士的先进事迹 二、 说说你们知道的爱国英雄的事迹 三、和平年代的中学生还需要爱国吗？ 四、他们有爱国之心吗？ 五、我们应该怎样爱国？ 六、谈谈你在今后的学习和日常生活中如何爱国？ 七、小结  </vt:lpstr>
      <vt:lpstr>（1）什么是爱？什么是爱国？ </vt:lpstr>
      <vt:lpstr>（2）图中的主人公他们爱国吗？他们是怎样爱国的？</vt:lpstr>
      <vt:lpstr>（3）爱国格言知多少？</vt:lpstr>
      <vt:lpstr>二、 说说你们知道的爱国英雄的事迹 </vt:lpstr>
      <vt:lpstr>PowerPoint 演示文稿</vt:lpstr>
      <vt:lpstr>三、和平年代的中学生还需要爱国吗？</vt:lpstr>
      <vt:lpstr>四、这些行为有爱国之心吗？</vt:lpstr>
      <vt:lpstr> 五、我们应该怎样爱国？ </vt:lpstr>
      <vt:lpstr> 六、谈谈你在今后的学习和日常生活中如何爱国？ </vt:lpstr>
      <vt:lpstr> 七、小结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祖国 我爱你！</dc:title>
  <dc:creator>admin</dc:creator>
  <cp:lastModifiedBy>admin</cp:lastModifiedBy>
  <cp:revision>16</cp:revision>
  <dcterms:created xsi:type="dcterms:W3CDTF">2016-10-09T14:41:36Z</dcterms:created>
  <dcterms:modified xsi:type="dcterms:W3CDTF">2016-10-09T16:24:26Z</dcterms:modified>
</cp:coreProperties>
</file>