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heme/theme3.xml" ContentType="application/vnd.openxmlformats-officedocument.them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8"/>
  </p:notesMasterIdLst>
  <p:sldIdLst>
    <p:sldId id="370" r:id="rId3"/>
    <p:sldId id="371" r:id="rId4"/>
    <p:sldId id="331" r:id="rId5"/>
    <p:sldId id="333" r:id="rId6"/>
    <p:sldId id="334" r:id="rId7"/>
    <p:sldId id="335" r:id="rId8"/>
    <p:sldId id="336" r:id="rId9"/>
    <p:sldId id="337" r:id="rId10"/>
    <p:sldId id="338" r:id="rId11"/>
    <p:sldId id="372" r:id="rId12"/>
    <p:sldId id="373" r:id="rId13"/>
    <p:sldId id="374" r:id="rId14"/>
    <p:sldId id="375" r:id="rId15"/>
    <p:sldId id="376" r:id="rId16"/>
    <p:sldId id="377" r:id="rId17"/>
    <p:sldId id="378" r:id="rId18"/>
    <p:sldId id="379" r:id="rId19"/>
    <p:sldId id="339" r:id="rId20"/>
    <p:sldId id="340" r:id="rId21"/>
    <p:sldId id="341" r:id="rId22"/>
    <p:sldId id="342" r:id="rId23"/>
    <p:sldId id="343" r:id="rId24"/>
    <p:sldId id="344" r:id="rId25"/>
    <p:sldId id="403" r:id="rId26"/>
    <p:sldId id="345" r:id="rId27"/>
    <p:sldId id="346" r:id="rId28"/>
    <p:sldId id="347" r:id="rId29"/>
    <p:sldId id="348" r:id="rId30"/>
    <p:sldId id="349" r:id="rId31"/>
    <p:sldId id="350" r:id="rId32"/>
    <p:sldId id="351" r:id="rId33"/>
    <p:sldId id="352" r:id="rId34"/>
    <p:sldId id="405" r:id="rId35"/>
    <p:sldId id="404" r:id="rId36"/>
    <p:sldId id="362" r:id="rId37"/>
  </p:sldIdLst>
  <p:sldSz cx="12192000" cy="6858000"/>
  <p:notesSz cx="7104063" cy="10234613"/>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howGuides="1">
      <p:cViewPr varScale="1">
        <p:scale>
          <a:sx n="63" d="100"/>
          <a:sy n="63" d="100"/>
        </p:scale>
        <p:origin x="-102" y="-540"/>
      </p:cViewPr>
      <p:guideLst>
        <p:guide orient="horz" pos="2197"/>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35.xml"/><Relationship Id="rId7" Type="http://schemas.openxmlformats.org/officeDocument/2006/relationships/tags" Target="../tags/tag139.xml"/><Relationship Id="rId2" Type="http://schemas.openxmlformats.org/officeDocument/2006/relationships/tags" Target="../tags/tag134.xml"/><Relationship Id="rId1" Type="http://schemas.openxmlformats.org/officeDocument/2006/relationships/theme" Target="../theme/theme3.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页眉占位符 1"/>
          <p:cNvSpPr>
            <a:spLocks noGrp="1"/>
          </p:cNvSpPr>
          <p:nvPr>
            <p:ph type="hdr" sz="quarter"/>
            <p:custDataLst>
              <p:tags r:id="rId2"/>
            </p:custDataLst>
          </p:nvPr>
        </p:nvSpPr>
        <p:spPr>
          <a:xfrm>
            <a:off x="0" y="0"/>
            <a:ext cx="3078163" cy="512763"/>
          </a:xfrm>
          <a:prstGeom prst="rect">
            <a:avLst/>
          </a:prstGeom>
          <a:noFill/>
          <a:ln w="9525">
            <a:noFill/>
          </a:ln>
        </p:spPr>
        <p:txBody>
          <a:bodyPr/>
          <a:lstStyle/>
          <a:p>
            <a:pPr marL="0" lvl="0" indent="0" defTabSz="1219200" eaLnBrk="1" hangingPunct="1"/>
            <a:endParaRPr lang="zh-CN" altLang="en-US" sz="1200">
              <a:latin typeface="Calibri" pitchFamily="34" charset="0"/>
            </a:endParaRPr>
          </a:p>
        </p:txBody>
      </p:sp>
      <p:sp>
        <p:nvSpPr>
          <p:cNvPr id="44035" name="日期占位符 2"/>
          <p:cNvSpPr>
            <a:spLocks noGrp="1"/>
          </p:cNvSpPr>
          <p:nvPr>
            <p:ph type="dt" idx="2"/>
            <p:custDataLst>
              <p:tags r:id="rId3"/>
            </p:custDataLst>
          </p:nvPr>
        </p:nvSpPr>
        <p:spPr>
          <a:xfrm>
            <a:off x="4024313" y="0"/>
            <a:ext cx="3078162" cy="512763"/>
          </a:xfrm>
          <a:prstGeom prst="rect">
            <a:avLst/>
          </a:prstGeom>
          <a:noFill/>
          <a:ln w="9525">
            <a:noFill/>
          </a:ln>
        </p:spPr>
        <p:txBody>
          <a:bodyPr/>
          <a:lstStyle/>
          <a:p>
            <a:pPr marL="0" lvl="0" indent="0" algn="r" eaLnBrk="1" hangingPunct="1"/>
            <a:fld id="{BB962C8B-B14F-4D97-AF65-F5344CB8AC3E}" type="datetime1">
              <a:rPr lang="zh-CN" altLang="en-US" sz="1200">
                <a:latin typeface="Calibri" pitchFamily="34" charset="0"/>
              </a:rPr>
              <a:t>2020-11-9</a:t>
            </a:fld>
            <a:endParaRPr lang="zh-CN" altLang="en-US" sz="1200">
              <a:latin typeface="Calibri" pitchFamily="34" charset="0"/>
            </a:endParaRPr>
          </a:p>
        </p:txBody>
      </p:sp>
      <p:sp>
        <p:nvSpPr>
          <p:cNvPr id="44036" name="幻灯片图像占位符 3"/>
          <p:cNvSpPr>
            <a:spLocks noGrp="1" noRot="1" noChangeAspect="1"/>
          </p:cNvSpPr>
          <p:nvPr>
            <p:ph type="sldImg" idx="5"/>
            <p:custDataLst>
              <p:tags r:id="rId4"/>
            </p:custDataLst>
          </p:nvPr>
        </p:nvSpPr>
        <p:spPr>
          <a:xfrm>
            <a:off x="481013" y="1279525"/>
            <a:ext cx="6140450" cy="3454400"/>
          </a:xfrm>
          <a:prstGeom prst="rect">
            <a:avLst/>
          </a:prstGeom>
          <a:noFill/>
          <a:ln w="12700" cap="flat" cmpd="sng">
            <a:solidFill>
              <a:srgbClr val="000000"/>
            </a:solidFill>
            <a:prstDash val="solid"/>
            <a:miter/>
            <a:headEnd type="none" w="med" len="med"/>
            <a:tailEnd type="none" w="med" len="med"/>
          </a:ln>
        </p:spPr>
      </p:sp>
      <p:sp>
        <p:nvSpPr>
          <p:cNvPr id="44037" name="备注占位符 4"/>
          <p:cNvSpPr>
            <a:spLocks noGrp="1"/>
          </p:cNvSpPr>
          <p:nvPr>
            <p:ph type="body" sz="quarter" idx="1"/>
            <p:custDataLst>
              <p:tags r:id="rId5"/>
            </p:custDataLst>
          </p:nvPr>
        </p:nvSpPr>
        <p:spPr>
          <a:xfrm>
            <a:off x="709613" y="4926013"/>
            <a:ext cx="5683250" cy="40290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4038" name="页脚占位符 5"/>
          <p:cNvSpPr>
            <a:spLocks noGrp="1"/>
          </p:cNvSpPr>
          <p:nvPr>
            <p:ph type="ftr" sz="quarter" idx="3"/>
            <p:custDataLst>
              <p:tags r:id="rId6"/>
            </p:custDataLst>
          </p:nvPr>
        </p:nvSpPr>
        <p:spPr>
          <a:xfrm>
            <a:off x="0" y="9720263"/>
            <a:ext cx="3078163" cy="514350"/>
          </a:xfrm>
          <a:prstGeom prst="rect">
            <a:avLst/>
          </a:prstGeom>
          <a:noFill/>
          <a:ln w="9525">
            <a:noFill/>
          </a:ln>
        </p:spPr>
        <p:txBody>
          <a:bodyPr anchor="b"/>
          <a:lstStyle/>
          <a:p>
            <a:pPr marL="0" lvl="0" indent="0" eaLnBrk="1" hangingPunct="1"/>
            <a:endParaRPr lang="zh-CN" altLang="en-US" sz="1200">
              <a:latin typeface="Calibri" pitchFamily="34" charset="0"/>
            </a:endParaRPr>
          </a:p>
        </p:txBody>
      </p:sp>
      <p:sp>
        <p:nvSpPr>
          <p:cNvPr id="44039" name="灯片编号占位符 6"/>
          <p:cNvSpPr>
            <a:spLocks noGrp="1"/>
          </p:cNvSpPr>
          <p:nvPr>
            <p:ph type="sldNum" sz="quarter" idx="4"/>
            <p:custDataLst>
              <p:tags r:id="rId7"/>
            </p:custDataLst>
          </p:nvPr>
        </p:nvSpPr>
        <p:spPr>
          <a:xfrm>
            <a:off x="4024313" y="9720263"/>
            <a:ext cx="3078162" cy="514350"/>
          </a:xfrm>
          <a:prstGeom prst="rect">
            <a:avLst/>
          </a:prstGeom>
          <a:noFill/>
          <a:ln w="9525">
            <a:noFill/>
          </a:ln>
        </p:spPr>
        <p:txBody>
          <a:bodyPr anchor="b"/>
          <a:lstStyle/>
          <a:p>
            <a:pPr marL="0" lvl="0" indent="0" algn="r" eaLnBrk="1" hangingPunct="1"/>
            <a:fld id="{9A0DB2DC-4C9A-4742-B13C-FB6460FD3503}" type="slidenum">
              <a:rPr lang="zh-CN" altLang="en-US" sz="1200">
                <a:latin typeface="Calibri" pitchFamily="34" charset="0"/>
              </a:rPr>
              <a:t>‹#›</a:t>
            </a:fld>
            <a:endParaRPr lang="zh-CN" altLang="en-US" sz="1200">
              <a:latin typeface="Calibri" pitchFamily="34" charset="0"/>
            </a:endParaRPr>
          </a:p>
        </p:txBody>
      </p:sp>
    </p:spTree>
    <p:extLst>
      <p:ext uri="{BB962C8B-B14F-4D97-AF65-F5344CB8AC3E}">
        <p14:creationId xmlns:p14="http://schemas.microsoft.com/office/powerpoint/2010/main" val="2193670661"/>
      </p:ext>
    </p:extLst>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TextEdit="1"/>
          </p:cNvSpPr>
          <p:nvPr>
            <p:ph type="sldImg"/>
            <p:custDataLst>
              <p:tags r:id="rId1"/>
            </p:custDataLst>
          </p:nvPr>
        </p:nvSpPr>
        <p:spPr/>
      </p:sp>
      <p:sp>
        <p:nvSpPr>
          <p:cNvPr id="5122" name="备注占位符 2"/>
          <p:cNvSpPr>
            <a:spLocks noGrp="1"/>
          </p:cNvSpPr>
          <p:nvPr>
            <p:ph type="body" idx="1"/>
            <p:custDataLst>
              <p:tags r:id="rId2"/>
            </p:custDataLst>
          </p:nvPr>
        </p:nvSpPr>
        <p:spPr/>
        <p:txBody>
          <a:bodyPr wrap="square" lIns="91440" tIns="45720" rIns="91440" bIns="45720" anchor="t"/>
          <a:lstStyle/>
          <a:p>
            <a:pPr lvl="0"/>
            <a:endParaRPr lang="zh-CN" altLang="en-US"/>
          </a:p>
        </p:txBody>
      </p:sp>
      <p:sp>
        <p:nvSpPr>
          <p:cNvPr id="5123" name="灯片编号占位符 3"/>
          <p:cNvSpPr txBox="1">
            <a:spLocks noGrp="1"/>
          </p:cNvSpPr>
          <p:nvPr>
            <p:ph type="sldNum" sz="quarter" idx="10"/>
            <p:custDataLst>
              <p:tags r:id="rId3"/>
            </p:custDataLst>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en-US" altLang="zh-CN" sz="1200"/>
              <a:t>1</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2.xml"/><Relationship Id="rId5" Type="http://schemas.openxmlformats.org/officeDocument/2006/relationships/tags" Target="../tags/tag77.xml"/><Relationship Id="rId4" Type="http://schemas.openxmlformats.org/officeDocument/2006/relationships/tags" Target="../tags/tag7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slideMaster" Target="../slideMasters/slideMaster2.xml"/><Relationship Id="rId5" Type="http://schemas.openxmlformats.org/officeDocument/2006/relationships/tags" Target="../tags/tag82.xml"/><Relationship Id="rId4" Type="http://schemas.openxmlformats.org/officeDocument/2006/relationships/tags" Target="../tags/tag8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5" Type="http://schemas.openxmlformats.org/officeDocument/2006/relationships/slideMaster" Target="../slideMasters/slideMaster2.xml"/><Relationship Id="rId4" Type="http://schemas.openxmlformats.org/officeDocument/2006/relationships/tags" Target="../tags/tag10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slideMaster" Target="../slideMasters/slideMaster2.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2.xml"/><Relationship Id="rId5" Type="http://schemas.openxmlformats.org/officeDocument/2006/relationships/tags" Target="../tags/tag130.xml"/><Relationship Id="rId4" Type="http://schemas.openxmlformats.org/officeDocument/2006/relationships/tags" Target="../tags/tag12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image" Target="../media/image1.png"/><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14400" y="2130427"/>
            <a:ext cx="10363200" cy="1470025"/>
          </a:xfrm>
        </p:spPr>
        <p:txBody>
          <a:bodyPr/>
          <a:lstStyle/>
          <a:p>
            <a:r>
              <a:rPr kumimoji="0" lang="zh-CN" altLang="en-US" sz="5800" b="0" i="0" u="none" strike="noStrike" kern="1200" cap="none" spc="0" normalizeH="0" baseline="0" noProof="0">
                <a:uLnTx/>
                <a:uFillTx/>
              </a:rPr>
              <a:t>单击此处编辑母版标题样式</a:t>
            </a:r>
          </a:p>
        </p:txBody>
      </p:sp>
      <p:sp>
        <p:nvSpPr>
          <p:cNvPr id="3" name="副标题 2"/>
          <p:cNvSpPr>
            <a:spLocks noGrp="1"/>
          </p:cNvSpPr>
          <p:nvPr>
            <p:ph type="subTitle" idx="1"/>
            <p:custDataLst>
              <p:tags r:id="rId2"/>
            </p:custDataLst>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0" lang="zh-CN" altLang="en-US" sz="4200" b="0" i="0" u="none" strike="noStrike" kern="1200" cap="none" spc="0" normalizeH="0" baseline="0" noProof="0">
                <a:uLnTx/>
                <a:uFillTx/>
              </a:rPr>
              <a:t>单击此处编辑母版副标题样式</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600" y="1600200"/>
            <a:ext cx="10972800" cy="4525963"/>
          </a:xfrm>
        </p:spPr>
        <p:txBody>
          <a:bodyPr vert="eaVert"/>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40"/>
            <a:ext cx="2743200" cy="5851525"/>
          </a:xfrm>
        </p:spPr>
        <p:txBody>
          <a:bodyPr vert="eaVert"/>
          <a:lstStyle/>
          <a:p>
            <a:r>
              <a:rPr kumimoji="0" lang="zh-CN" altLang="en-US" sz="58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600" y="274640"/>
            <a:ext cx="8026400" cy="5851525"/>
          </a:xfrm>
        </p:spPr>
        <p:txBody>
          <a:bodyPr vert="eaVert"/>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0">
          <a:blip r:embed="rId5"/>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hangingPunct="1"/>
            <a:fld id="{BB962C8B-B14F-4D97-AF65-F5344CB8AC3E}" type="datetime1">
              <a:rPr lang="zh-CN" altLang="en-US"/>
              <a:t>2020-11-9</a:t>
            </a:fld>
            <a:endParaRPr lang="zh-CN" altLang="en-US"/>
          </a:p>
        </p:txBody>
      </p:sp>
      <p:sp>
        <p:nvSpPr>
          <p:cNvPr id="3" name="页脚占位符 2"/>
          <p:cNvSpPr>
            <a:spLocks noGrp="1"/>
          </p:cNvSpPr>
          <p:nvPr>
            <p:ph type="ftr" sz="quarter" idx="11"/>
            <p:custDataLst>
              <p:tags r:id="rId2"/>
            </p:custDataLst>
          </p:nvPr>
        </p:nvSpPr>
        <p:spPr/>
        <p:txBody>
          <a:bodyPr/>
          <a:lstStyle/>
          <a:p>
            <a:pPr lvl="0" eaLnBrk="1" hangingPunct="1"/>
            <a:endParaRPr lang="zh-CN" altLang="en-US"/>
          </a:p>
        </p:txBody>
      </p:sp>
      <p:sp>
        <p:nvSpPr>
          <p:cNvPr id="4" name="灯片编号占位符 3"/>
          <p:cNvSpPr>
            <a:spLocks noGrp="1"/>
          </p:cNvSpPr>
          <p:nvPr>
            <p:ph type="sldNum" sz="quarter" idx="12"/>
            <p:custDataLst>
              <p:tags r:id="rId3"/>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14400" y="2130427"/>
            <a:ext cx="10363200" cy="1470025"/>
          </a:xfrm>
        </p:spPr>
        <p:txBody>
          <a:bodyPr/>
          <a:lstStyle/>
          <a:p>
            <a:r>
              <a:rPr kumimoji="0" lang="zh-CN" altLang="en-US" sz="5800" b="0" i="0" u="none" strike="noStrike" kern="1200" cap="none" spc="0" normalizeH="0" baseline="0" noProof="0">
                <a:uLnTx/>
                <a:uFillTx/>
              </a:rPr>
              <a:t>单击此处编辑母版标题样式</a:t>
            </a:r>
          </a:p>
        </p:txBody>
      </p:sp>
      <p:sp>
        <p:nvSpPr>
          <p:cNvPr id="3" name="副标题 2"/>
          <p:cNvSpPr>
            <a:spLocks noGrp="1"/>
          </p:cNvSpPr>
          <p:nvPr>
            <p:ph type="subTitle" idx="1"/>
            <p:custDataLst>
              <p:tags r:id="rId2"/>
            </p:custDataLst>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0" lang="zh-CN" altLang="en-US" sz="4200" b="0" i="0" u="none" strike="noStrike" kern="1200" cap="none" spc="0" normalizeH="0" baseline="0" noProof="0">
                <a:uLnTx/>
                <a:uFillTx/>
              </a:rPr>
              <a:t>单击此处编辑母版副标题样式</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609600" y="1600200"/>
            <a:ext cx="10972800" cy="4525963"/>
          </a:xfrm>
        </p:spPr>
        <p:txBody>
          <a:bodyPr/>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3084" y="4406901"/>
            <a:ext cx="10363200" cy="1362075"/>
          </a:xfrm>
        </p:spPr>
        <p:txBody>
          <a:bodyPr anchor="t"/>
          <a:lstStyle>
            <a:lvl1pPr algn="l">
              <a:defRPr sz="5335" b="1" cap="all"/>
            </a:lvl1pPr>
          </a:lstStyle>
          <a:p>
            <a:r>
              <a:rPr kumimoji="0" lang="zh-CN" altLang="en-US" sz="5335" b="1" i="0" u="none" strike="noStrike" kern="1200" cap="all"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0" lang="zh-CN" altLang="en-US" sz="2665" b="0" i="0" u="none" strike="noStrike" kern="1200" cap="none" spc="0" normalizeH="0" baseline="0" noProof="0">
                <a:uLnTx/>
                <a:uFillTx/>
              </a:rPr>
              <a:t>单击此处编辑母版文本样式</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内容占位符 2"/>
          <p:cNvSpPr>
            <a:spLocks noGrp="1"/>
          </p:cNvSpPr>
          <p:nvPr>
            <p:ph sz="half" idx="1"/>
            <p:custDataLst>
              <p:tags r:id="rId2"/>
            </p:custDataLst>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0" lang="zh-CN" altLang="en-US" sz="3735" b="0" i="0" u="none" strike="noStrike" kern="1200" cap="none" spc="0" normalizeH="0" baseline="0" noProof="0">
                <a:uLnTx/>
                <a:uFillTx/>
              </a:rPr>
              <a:t>单击此处编辑母版文本样式</a:t>
            </a:r>
          </a:p>
          <a:p>
            <a:pPr lvl="1"/>
            <a:r>
              <a:rPr kumimoji="0" lang="zh-CN" altLang="en-US" sz="3200" b="0" i="0" u="none" strike="noStrike" kern="1200" cap="none" spc="0" normalizeH="0" baseline="0" noProof="0">
                <a:uLnTx/>
                <a:uFillTx/>
              </a:rPr>
              <a:t>第二级</a:t>
            </a:r>
          </a:p>
          <a:p>
            <a:pPr lvl="2"/>
            <a:r>
              <a:rPr kumimoji="0" lang="zh-CN" altLang="en-US" sz="2665" b="0" i="0" u="none" strike="noStrike" kern="1200" cap="none" spc="0" normalizeH="0" baseline="0" noProof="0">
                <a:uLnTx/>
                <a:uFillTx/>
              </a:rPr>
              <a:t>第三级</a:t>
            </a:r>
          </a:p>
          <a:p>
            <a:pPr lvl="3"/>
            <a:r>
              <a:rPr kumimoji="0" lang="zh-CN" altLang="en-US" sz="2400" b="0" i="0" u="none" strike="noStrike" kern="1200" cap="none" spc="0" normalizeH="0" baseline="0" noProof="0">
                <a:uLnTx/>
                <a:uFillTx/>
              </a:rPr>
              <a:t>第四级</a:t>
            </a:r>
          </a:p>
          <a:p>
            <a:pPr lvl="4"/>
            <a:r>
              <a:rPr kumimoji="0" lang="zh-CN" altLang="en-US" sz="2400" b="0" i="0" u="none" strike="noStrike" kern="1200" cap="none" spc="0" normalizeH="0" baseline="0" noProof="0">
                <a:uLnTx/>
                <a:uFillTx/>
              </a:rPr>
              <a:t>第五级</a:t>
            </a:r>
          </a:p>
        </p:txBody>
      </p:sp>
      <p:sp>
        <p:nvSpPr>
          <p:cNvPr id="4" name="内容占位符 3"/>
          <p:cNvSpPr>
            <a:spLocks noGrp="1"/>
          </p:cNvSpPr>
          <p:nvPr>
            <p:ph sz="half" idx="2"/>
            <p:custDataLst>
              <p:tags r:id="rId3"/>
            </p:custDataLst>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0" lang="zh-CN" altLang="en-US" sz="3735" b="0" i="0" u="none" strike="noStrike" kern="1200" cap="none" spc="0" normalizeH="0" baseline="0" noProof="0">
                <a:uLnTx/>
                <a:uFillTx/>
              </a:rPr>
              <a:t>单击此处编辑母版文本样式</a:t>
            </a:r>
          </a:p>
          <a:p>
            <a:pPr lvl="1"/>
            <a:r>
              <a:rPr kumimoji="0" lang="zh-CN" altLang="en-US" sz="3200" b="0" i="0" u="none" strike="noStrike" kern="1200" cap="none" spc="0" normalizeH="0" baseline="0" noProof="0">
                <a:uLnTx/>
                <a:uFillTx/>
              </a:rPr>
              <a:t>第二级</a:t>
            </a:r>
          </a:p>
          <a:p>
            <a:pPr lvl="2"/>
            <a:r>
              <a:rPr kumimoji="0" lang="zh-CN" altLang="en-US" sz="2665" b="0" i="0" u="none" strike="noStrike" kern="1200" cap="none" spc="0" normalizeH="0" baseline="0" noProof="0">
                <a:uLnTx/>
                <a:uFillTx/>
              </a:rPr>
              <a:t>第三级</a:t>
            </a:r>
          </a:p>
          <a:p>
            <a:pPr lvl="3"/>
            <a:r>
              <a:rPr kumimoji="0" lang="zh-CN" altLang="en-US" sz="2400" b="0" i="0" u="none" strike="noStrike" kern="1200" cap="none" spc="0" normalizeH="0" baseline="0" noProof="0">
                <a:uLnTx/>
                <a:uFillTx/>
              </a:rPr>
              <a:t>第四级</a:t>
            </a:r>
          </a:p>
          <a:p>
            <a:pPr lvl="4"/>
            <a:r>
              <a:rPr kumimoji="0" lang="zh-CN" altLang="en-US" sz="2400" b="0" i="0" u="none" strike="noStrike" kern="1200" cap="none" spc="0" normalizeH="0" baseline="0" noProof="0">
                <a:uLnTx/>
                <a:uFillTx/>
              </a:rPr>
              <a:t>第五级</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lvl1pPr>
              <a:defRPr/>
            </a:lvl1pPr>
          </a:lstStyle>
          <a:p>
            <a:r>
              <a:rPr kumimoji="0" lang="zh-CN" altLang="en-US" sz="5800" b="0" i="0" u="none" strike="noStrike" kern="1200" cap="none"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0" lang="zh-CN" altLang="en-US" sz="3200" b="1" i="0" u="none" strike="noStrike" kern="1200" cap="none" spc="0" normalizeH="0" baseline="0" noProof="0">
                <a:uLnTx/>
                <a:uFillTx/>
              </a:rPr>
              <a:t>单击此处编辑母版文本样式</a:t>
            </a:r>
          </a:p>
        </p:txBody>
      </p:sp>
      <p:sp>
        <p:nvSpPr>
          <p:cNvPr id="4" name="内容占位符 3"/>
          <p:cNvSpPr>
            <a:spLocks noGrp="1"/>
          </p:cNvSpPr>
          <p:nvPr>
            <p:ph sz="half" idx="2"/>
            <p:custDataLst>
              <p:tags r:id="rId3"/>
            </p:custDataLst>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665"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135" b="0" i="0" u="none" strike="noStrike" kern="1200" cap="none" spc="0" normalizeH="0" baseline="0" noProof="0">
                <a:uLnTx/>
                <a:uFillTx/>
              </a:rPr>
              <a:t>第四级</a:t>
            </a:r>
          </a:p>
          <a:p>
            <a:pPr lvl="4"/>
            <a:r>
              <a:rPr kumimoji="0" lang="zh-CN" altLang="en-US" sz="2135" b="0" i="0" u="none" strike="noStrike" kern="1200" cap="none" spc="0" normalizeH="0" baseline="0" noProof="0">
                <a:uLnTx/>
                <a:uFillTx/>
              </a:rPr>
              <a:t>第五级</a:t>
            </a:r>
          </a:p>
        </p:txBody>
      </p:sp>
      <p:sp>
        <p:nvSpPr>
          <p:cNvPr id="5" name="文本占位符 4"/>
          <p:cNvSpPr>
            <a:spLocks noGrp="1"/>
          </p:cNvSpPr>
          <p:nvPr>
            <p:ph type="body" sz="quarter" idx="3"/>
            <p:custDataLst>
              <p:tags r:id="rId4"/>
            </p:custDataLst>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0" lang="zh-CN" altLang="en-US" sz="3200" b="1" i="0" u="none" strike="noStrike" kern="1200" cap="none" spc="0" normalizeH="0" baseline="0" noProof="0">
                <a:uLnTx/>
                <a:uFillTx/>
              </a:rPr>
              <a:t>单击此处编辑母版文本样式</a:t>
            </a:r>
          </a:p>
        </p:txBody>
      </p:sp>
      <p:sp>
        <p:nvSpPr>
          <p:cNvPr id="6" name="内容占位符 5"/>
          <p:cNvSpPr>
            <a:spLocks noGrp="1"/>
          </p:cNvSpPr>
          <p:nvPr>
            <p:ph sz="quarter" idx="4"/>
            <p:custDataLst>
              <p:tags r:id="rId5"/>
            </p:custDataLst>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665"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135" b="0" i="0" u="none" strike="noStrike" kern="1200" cap="none" spc="0" normalizeH="0" baseline="0" noProof="0">
                <a:uLnTx/>
                <a:uFillTx/>
              </a:rPr>
              <a:t>第四级</a:t>
            </a:r>
          </a:p>
          <a:p>
            <a:pPr lvl="4"/>
            <a:r>
              <a:rPr kumimoji="0" lang="zh-CN" altLang="en-US" sz="2135" b="0" i="0" u="none" strike="noStrike" kern="1200" cap="none" spc="0" normalizeH="0" baseline="0" noProof="0">
                <a:uLnTx/>
                <a:uFillTx/>
              </a:rPr>
              <a:t>第五级</a:t>
            </a:r>
          </a:p>
        </p:txBody>
      </p:sp>
      <p:sp>
        <p:nvSpPr>
          <p:cNvPr id="7" name="日期占位符 6"/>
          <p:cNvSpPr>
            <a:spLocks noGrp="1"/>
          </p:cNvSpPr>
          <p:nvPr>
            <p:ph type="dt" sz="half" idx="10"/>
            <p:custDataLst>
              <p:tags r:id="rId6"/>
            </p:custDataLst>
          </p:nvPr>
        </p:nvSpPr>
        <p:spPr/>
        <p:txBody>
          <a:bodyPr/>
          <a:lstStyle/>
          <a:p>
            <a:pPr lvl="0" eaLnBrk="1" hangingPunct="1"/>
            <a:fld id="{BB962C8B-B14F-4D97-AF65-F5344CB8AC3E}" type="datetime1">
              <a:rPr lang="zh-CN" altLang="en-US"/>
              <a:t>2020-11-9</a:t>
            </a:fld>
            <a:endParaRPr lang="zh-CN" altLang="en-US"/>
          </a:p>
        </p:txBody>
      </p:sp>
      <p:sp>
        <p:nvSpPr>
          <p:cNvPr id="8" name="页脚占位符 7"/>
          <p:cNvSpPr>
            <a:spLocks noGrp="1"/>
          </p:cNvSpPr>
          <p:nvPr>
            <p:ph type="ftr" sz="quarter" idx="11"/>
            <p:custDataLst>
              <p:tags r:id="rId7"/>
            </p:custDataLst>
          </p:nvPr>
        </p:nvSpPr>
        <p:spPr/>
        <p:txBody>
          <a:bodyPr/>
          <a:lstStyle/>
          <a:p>
            <a:pPr lvl="0" eaLnBrk="1" hangingPunct="1"/>
            <a:endParaRPr lang="zh-CN" altLang="en-US"/>
          </a:p>
        </p:txBody>
      </p:sp>
      <p:sp>
        <p:nvSpPr>
          <p:cNvPr id="9" name="灯片编号占位符 8"/>
          <p:cNvSpPr>
            <a:spLocks noGrp="1"/>
          </p:cNvSpPr>
          <p:nvPr>
            <p:ph type="sldNum" sz="quarter" idx="12"/>
            <p:custDataLst>
              <p:tags r:id="rId8"/>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日期占位符 2"/>
          <p:cNvSpPr>
            <a:spLocks noGrp="1"/>
          </p:cNvSpPr>
          <p:nvPr>
            <p:ph type="dt" sz="half" idx="10"/>
            <p:custDataLst>
              <p:tags r:id="rId2"/>
            </p:custDataLst>
          </p:nvPr>
        </p:nvSpPr>
        <p:spPr/>
        <p:txBody>
          <a:bodyPr/>
          <a:lstStyle/>
          <a:p>
            <a:pPr lvl="0" eaLnBrk="1" hangingPunct="1"/>
            <a:fld id="{BB962C8B-B14F-4D97-AF65-F5344CB8AC3E}" type="datetime1">
              <a:rPr lang="zh-CN" altLang="en-US"/>
              <a:t>2020-11-9</a:t>
            </a:fld>
            <a:endParaRPr lang="zh-CN" altLang="en-US"/>
          </a:p>
        </p:txBody>
      </p:sp>
      <p:sp>
        <p:nvSpPr>
          <p:cNvPr id="4" name="页脚占位符 3"/>
          <p:cNvSpPr>
            <a:spLocks noGrp="1"/>
          </p:cNvSpPr>
          <p:nvPr>
            <p:ph type="ftr" sz="quarter" idx="11"/>
            <p:custDataLst>
              <p:tags r:id="rId3"/>
            </p:custDataLst>
          </p:nvPr>
        </p:nvSpPr>
        <p:spPr/>
        <p:txBody>
          <a:bodyPr/>
          <a:lstStyle/>
          <a:p>
            <a:pPr lvl="0" eaLnBrk="1" hangingPunct="1"/>
            <a:endParaRPr lang="zh-CN" altLang="en-US"/>
          </a:p>
        </p:txBody>
      </p:sp>
      <p:sp>
        <p:nvSpPr>
          <p:cNvPr id="5" name="灯片编号占位符 4"/>
          <p:cNvSpPr>
            <a:spLocks noGrp="1"/>
          </p:cNvSpPr>
          <p:nvPr>
            <p:ph type="sldNum" sz="quarter" idx="12"/>
            <p:custDataLst>
              <p:tags r:id="rId4"/>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hangingPunct="1"/>
            <a:fld id="{BB962C8B-B14F-4D97-AF65-F5344CB8AC3E}" type="datetime1">
              <a:rPr lang="zh-CN" altLang="en-US"/>
              <a:t>2020-11-9</a:t>
            </a:fld>
            <a:endParaRPr lang="zh-CN" altLang="en-US"/>
          </a:p>
        </p:txBody>
      </p:sp>
      <p:sp>
        <p:nvSpPr>
          <p:cNvPr id="3" name="页脚占位符 2"/>
          <p:cNvSpPr>
            <a:spLocks noGrp="1"/>
          </p:cNvSpPr>
          <p:nvPr>
            <p:ph type="ftr" sz="quarter" idx="11"/>
            <p:custDataLst>
              <p:tags r:id="rId2"/>
            </p:custDataLst>
          </p:nvPr>
        </p:nvSpPr>
        <p:spPr/>
        <p:txBody>
          <a:bodyPr/>
          <a:lstStyle/>
          <a:p>
            <a:pPr lvl="0" eaLnBrk="1" hangingPunct="1"/>
            <a:endParaRPr lang="zh-CN" altLang="en-US"/>
          </a:p>
        </p:txBody>
      </p:sp>
      <p:sp>
        <p:nvSpPr>
          <p:cNvPr id="4" name="灯片编号占位符 3"/>
          <p:cNvSpPr>
            <a:spLocks noGrp="1"/>
          </p:cNvSpPr>
          <p:nvPr>
            <p:ph type="sldNum" sz="quarter" idx="12"/>
            <p:custDataLst>
              <p:tags r:id="rId3"/>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609600" y="1600200"/>
            <a:ext cx="10972800" cy="4525963"/>
          </a:xfrm>
        </p:spPr>
        <p:txBody>
          <a:bodyPr/>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3" y="273049"/>
            <a:ext cx="4011084" cy="1162051"/>
          </a:xfrm>
        </p:spPr>
        <p:txBody>
          <a:bodyPr anchor="b"/>
          <a:lstStyle>
            <a:lvl1pPr algn="l">
              <a:defRPr sz="2665" b="1"/>
            </a:lvl1pPr>
          </a:lstStyle>
          <a:p>
            <a:r>
              <a:rPr kumimoji="0" lang="zh-CN" altLang="en-US" sz="2665" b="1"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0" lang="zh-CN" altLang="en-US" sz="4265" b="0" i="0" u="none" strike="noStrike" kern="1200" cap="none" spc="0" normalizeH="0" baseline="0" noProof="0">
                <a:uLnTx/>
                <a:uFillTx/>
              </a:rPr>
              <a:t>单击此处编辑母版文本样式</a:t>
            </a:r>
          </a:p>
          <a:p>
            <a:pPr lvl="1"/>
            <a:r>
              <a:rPr kumimoji="0" lang="zh-CN" altLang="en-US" sz="3735"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65" b="0" i="0" u="none" strike="noStrike" kern="1200" cap="none" spc="0" normalizeH="0" baseline="0" noProof="0">
                <a:uLnTx/>
                <a:uFillTx/>
              </a:rPr>
              <a:t>第四级</a:t>
            </a:r>
          </a:p>
          <a:p>
            <a:pPr lvl="4"/>
            <a:r>
              <a:rPr kumimoji="0" lang="zh-CN" altLang="en-US" sz="2665" b="0" i="0" u="none" strike="noStrike" kern="1200" cap="none" spc="0" normalizeH="0" baseline="0" noProof="0">
                <a:uLnTx/>
                <a:uFillTx/>
              </a:rPr>
              <a:t>第五级</a:t>
            </a:r>
          </a:p>
        </p:txBody>
      </p:sp>
      <p:sp>
        <p:nvSpPr>
          <p:cNvPr id="4" name="文本占位符 3"/>
          <p:cNvSpPr>
            <a:spLocks noGrp="1"/>
          </p:cNvSpPr>
          <p:nvPr>
            <p:ph type="body" sz="half" idx="2"/>
            <p:custDataLst>
              <p:tags r:id="rId3"/>
            </p:custDataLst>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0" lang="zh-CN" altLang="en-US" sz="1865"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389717" y="4800600"/>
            <a:ext cx="7315200" cy="566739"/>
          </a:xfrm>
        </p:spPr>
        <p:txBody>
          <a:bodyPr anchor="b"/>
          <a:lstStyle>
            <a:lvl1pPr algn="l">
              <a:defRPr sz="2665" b="1"/>
            </a:lvl1pPr>
          </a:lstStyle>
          <a:p>
            <a:r>
              <a:rPr kumimoji="0" lang="zh-CN" altLang="en-US" sz="2665" b="1" i="0" u="none" strike="noStrike" kern="1200" cap="none" spc="0" normalizeH="0" baseline="0" noProof="0">
                <a:uLnTx/>
                <a:uFillTx/>
              </a:rPr>
              <a:t>单击此处编辑母版标题样式</a:t>
            </a:r>
          </a:p>
        </p:txBody>
      </p:sp>
      <p:sp>
        <p:nvSpPr>
          <p:cNvPr id="3" name="图片占位符 2"/>
          <p:cNvSpPr>
            <a:spLocks noGrp="1"/>
          </p:cNvSpPr>
          <p:nvPr>
            <p:ph type="pic" idx="1"/>
            <p:custDataLst>
              <p:tags r:id="rId2"/>
            </p:custDataLst>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1219200" rtl="0" eaLnBrk="0" fontAlgn="base" latinLnBrk="0" hangingPunct="0">
              <a:lnSpc>
                <a:spcPct val="100000"/>
              </a:lnSpc>
              <a:spcBef>
                <a:spcPts val="125"/>
              </a:spcBef>
              <a:spcAft>
                <a:spcPct val="0"/>
              </a:spcAft>
              <a:buClrTx/>
              <a:buSzTx/>
              <a:buFont typeface="Arial" panose="020B0604020202020204" pitchFamily="34" charset="0"/>
              <a:buNone/>
              <a:defRPr/>
            </a:pPr>
            <a:endParaRPr kumimoji="0" lang="zh-CN" altLang="en-US" sz="4265" b="0" i="0" u="none" strike="noStrike" kern="1200" cap="none" spc="0" normalizeH="0" baseline="0" noProof="0">
              <a:ln>
                <a:noFill/>
              </a:ln>
              <a:solidFill>
                <a:schemeClr val="tx1"/>
              </a:solidFill>
              <a:uLnTx/>
              <a:uFillTx/>
              <a:latin typeface="Arial" panose="020B0604020202020204" pitchFamily="34" charset="0"/>
              <a:ea typeface="+mn-ea"/>
              <a:cs typeface="+mn-cs"/>
            </a:endParaRPr>
          </a:p>
        </p:txBody>
      </p:sp>
      <p:sp>
        <p:nvSpPr>
          <p:cNvPr id="4" name="文本占位符 3"/>
          <p:cNvSpPr>
            <a:spLocks noGrp="1"/>
          </p:cNvSpPr>
          <p:nvPr>
            <p:ph type="body" sz="half" idx="2"/>
            <p:custDataLst>
              <p:tags r:id="rId3"/>
            </p:custDataLst>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0" lang="zh-CN" altLang="en-US" sz="1865"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600" y="1600200"/>
            <a:ext cx="10972800" cy="4525963"/>
          </a:xfrm>
        </p:spPr>
        <p:txBody>
          <a:bodyPr vert="eaVert"/>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40"/>
            <a:ext cx="2743200" cy="5851525"/>
          </a:xfrm>
        </p:spPr>
        <p:txBody>
          <a:bodyPr vert="eaVert"/>
          <a:lstStyle/>
          <a:p>
            <a:r>
              <a:rPr kumimoji="0" lang="zh-CN" altLang="en-US" sz="58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custDataLst>
              <p:tags r:id="rId2"/>
            </p:custDataLst>
          </p:nvPr>
        </p:nvSpPr>
        <p:spPr>
          <a:xfrm>
            <a:off x="609600" y="274640"/>
            <a:ext cx="8026400" cy="5851525"/>
          </a:xfrm>
        </p:spPr>
        <p:txBody>
          <a:bodyPr vert="eaVert"/>
          <a:lstStyle/>
          <a:p>
            <a:pPr lvl="0"/>
            <a:r>
              <a:rPr kumimoji="0" lang="zh-CN" altLang="en-US" sz="4200" b="0" i="0" u="none" strike="noStrike" kern="1200" cap="none" spc="0" normalizeH="0" baseline="0" noProof="0">
                <a:uLnTx/>
                <a:uFillTx/>
              </a:rPr>
              <a:t>单击此处编辑母版文本样式</a:t>
            </a:r>
          </a:p>
          <a:p>
            <a:pPr lvl="1"/>
            <a:r>
              <a:rPr kumimoji="0" lang="zh-CN" altLang="en-US" sz="3700"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00" b="0" i="0" u="none" strike="noStrike" kern="1200" cap="none" spc="0" normalizeH="0" baseline="0" noProof="0">
                <a:uLnTx/>
                <a:uFillTx/>
              </a:rPr>
              <a:t>第四级</a:t>
            </a:r>
          </a:p>
          <a:p>
            <a:pPr lvl="4"/>
            <a:r>
              <a:rPr kumimoji="0" lang="zh-CN" altLang="en-US" sz="2600" b="0" i="0" u="none" strike="noStrike" kern="1200" cap="none" spc="0" normalizeH="0" baseline="0" noProof="0">
                <a:uLnTx/>
                <a:uFillTx/>
              </a:rPr>
              <a:t>第五级</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标题幻灯片">
    <p:bg>
      <p:bgPr>
        <a:blipFill rotWithShape="0">
          <a:blip r:embed="rId5"/>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hangingPunct="1"/>
            <a:fld id="{BB962C8B-B14F-4D97-AF65-F5344CB8AC3E}" type="datetime1">
              <a:rPr lang="zh-CN" altLang="en-US"/>
              <a:t>2020-11-9</a:t>
            </a:fld>
            <a:endParaRPr lang="zh-CN" altLang="en-US"/>
          </a:p>
        </p:txBody>
      </p:sp>
      <p:sp>
        <p:nvSpPr>
          <p:cNvPr id="3" name="页脚占位符 2"/>
          <p:cNvSpPr>
            <a:spLocks noGrp="1"/>
          </p:cNvSpPr>
          <p:nvPr>
            <p:ph type="ftr" sz="quarter" idx="11"/>
            <p:custDataLst>
              <p:tags r:id="rId2"/>
            </p:custDataLst>
          </p:nvPr>
        </p:nvSpPr>
        <p:spPr/>
        <p:txBody>
          <a:bodyPr/>
          <a:lstStyle/>
          <a:p>
            <a:pPr lvl="0" eaLnBrk="1" hangingPunct="1"/>
            <a:endParaRPr lang="zh-CN" altLang="en-US"/>
          </a:p>
        </p:txBody>
      </p:sp>
      <p:sp>
        <p:nvSpPr>
          <p:cNvPr id="4" name="灯片编号占位符 3"/>
          <p:cNvSpPr>
            <a:spLocks noGrp="1"/>
          </p:cNvSpPr>
          <p:nvPr>
            <p:ph type="sldNum" sz="quarter" idx="12"/>
            <p:custDataLst>
              <p:tags r:id="rId3"/>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3084" y="4406901"/>
            <a:ext cx="10363200" cy="1362075"/>
          </a:xfrm>
        </p:spPr>
        <p:txBody>
          <a:bodyPr anchor="t"/>
          <a:lstStyle>
            <a:lvl1pPr algn="l">
              <a:defRPr sz="5335" b="1" cap="all"/>
            </a:lvl1pPr>
          </a:lstStyle>
          <a:p>
            <a:r>
              <a:rPr kumimoji="0" lang="zh-CN" altLang="en-US" sz="5335" b="1" i="0" u="none" strike="noStrike" kern="1200" cap="all"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0" lang="zh-CN" altLang="en-US" sz="2665" b="0" i="0" u="none" strike="noStrike" kern="1200" cap="none" spc="0" normalizeH="0" baseline="0" noProof="0">
                <a:uLnTx/>
                <a:uFillTx/>
              </a:rPr>
              <a:t>单击此处编辑母版文本样式</a:t>
            </a:r>
          </a:p>
        </p:txBody>
      </p:sp>
      <p:sp>
        <p:nvSpPr>
          <p:cNvPr id="4" name="日期占位符 3"/>
          <p:cNvSpPr>
            <a:spLocks noGrp="1"/>
          </p:cNvSpPr>
          <p:nvPr>
            <p:ph type="dt" sz="half" idx="10"/>
            <p:custDataLst>
              <p:tags r:id="rId3"/>
            </p:custDataLst>
          </p:nvPr>
        </p:nvSpPr>
        <p:spPr/>
        <p:txBody>
          <a:bodyPr/>
          <a:lstStyle/>
          <a:p>
            <a:pPr lvl="0" eaLnBrk="1" hangingPunct="1"/>
            <a:fld id="{BB962C8B-B14F-4D97-AF65-F5344CB8AC3E}" type="datetime1">
              <a:rPr lang="zh-CN" altLang="en-US"/>
              <a:t>2020-11-9</a:t>
            </a:fld>
            <a:endParaRPr lang="zh-CN" altLang="en-US"/>
          </a:p>
        </p:txBody>
      </p:sp>
      <p:sp>
        <p:nvSpPr>
          <p:cNvPr id="5" name="页脚占位符 4"/>
          <p:cNvSpPr>
            <a:spLocks noGrp="1"/>
          </p:cNvSpPr>
          <p:nvPr>
            <p:ph type="ftr" sz="quarter" idx="11"/>
            <p:custDataLst>
              <p:tags r:id="rId4"/>
            </p:custDataLst>
          </p:nvPr>
        </p:nvSpPr>
        <p:spPr/>
        <p:txBody>
          <a:bodyPr/>
          <a:lstStyle/>
          <a:p>
            <a:pPr lvl="0" eaLnBrk="1" hangingPunct="1"/>
            <a:endParaRPr lang="zh-CN" altLang="en-US"/>
          </a:p>
        </p:txBody>
      </p:sp>
      <p:sp>
        <p:nvSpPr>
          <p:cNvPr id="6" name="灯片编号占位符 5"/>
          <p:cNvSpPr>
            <a:spLocks noGrp="1"/>
          </p:cNvSpPr>
          <p:nvPr>
            <p:ph type="sldNum" sz="quarter" idx="12"/>
            <p:custDataLst>
              <p:tags r:id="rId5"/>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内容占位符 2"/>
          <p:cNvSpPr>
            <a:spLocks noGrp="1"/>
          </p:cNvSpPr>
          <p:nvPr>
            <p:ph sz="half" idx="1"/>
            <p:custDataLst>
              <p:tags r:id="rId2"/>
            </p:custDataLst>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0" lang="zh-CN" altLang="en-US" sz="3735" b="0" i="0" u="none" strike="noStrike" kern="1200" cap="none" spc="0" normalizeH="0" baseline="0" noProof="0">
                <a:uLnTx/>
                <a:uFillTx/>
              </a:rPr>
              <a:t>单击此处编辑母版文本样式</a:t>
            </a:r>
          </a:p>
          <a:p>
            <a:pPr lvl="1"/>
            <a:r>
              <a:rPr kumimoji="0" lang="zh-CN" altLang="en-US" sz="3200" b="0" i="0" u="none" strike="noStrike" kern="1200" cap="none" spc="0" normalizeH="0" baseline="0" noProof="0">
                <a:uLnTx/>
                <a:uFillTx/>
              </a:rPr>
              <a:t>第二级</a:t>
            </a:r>
          </a:p>
          <a:p>
            <a:pPr lvl="2"/>
            <a:r>
              <a:rPr kumimoji="0" lang="zh-CN" altLang="en-US" sz="2665" b="0" i="0" u="none" strike="noStrike" kern="1200" cap="none" spc="0" normalizeH="0" baseline="0" noProof="0">
                <a:uLnTx/>
                <a:uFillTx/>
              </a:rPr>
              <a:t>第三级</a:t>
            </a:r>
          </a:p>
          <a:p>
            <a:pPr lvl="3"/>
            <a:r>
              <a:rPr kumimoji="0" lang="zh-CN" altLang="en-US" sz="2400" b="0" i="0" u="none" strike="noStrike" kern="1200" cap="none" spc="0" normalizeH="0" baseline="0" noProof="0">
                <a:uLnTx/>
                <a:uFillTx/>
              </a:rPr>
              <a:t>第四级</a:t>
            </a:r>
          </a:p>
          <a:p>
            <a:pPr lvl="4"/>
            <a:r>
              <a:rPr kumimoji="0" lang="zh-CN" altLang="en-US" sz="2400" b="0" i="0" u="none" strike="noStrike" kern="1200" cap="none" spc="0" normalizeH="0" baseline="0" noProof="0">
                <a:uLnTx/>
                <a:uFillTx/>
              </a:rPr>
              <a:t>第五级</a:t>
            </a:r>
          </a:p>
        </p:txBody>
      </p:sp>
      <p:sp>
        <p:nvSpPr>
          <p:cNvPr id="4" name="内容占位符 3"/>
          <p:cNvSpPr>
            <a:spLocks noGrp="1"/>
          </p:cNvSpPr>
          <p:nvPr>
            <p:ph sz="half" idx="2"/>
            <p:custDataLst>
              <p:tags r:id="rId3"/>
            </p:custDataLst>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0" lang="zh-CN" altLang="en-US" sz="3735" b="0" i="0" u="none" strike="noStrike" kern="1200" cap="none" spc="0" normalizeH="0" baseline="0" noProof="0">
                <a:uLnTx/>
                <a:uFillTx/>
              </a:rPr>
              <a:t>单击此处编辑母版文本样式</a:t>
            </a:r>
          </a:p>
          <a:p>
            <a:pPr lvl="1"/>
            <a:r>
              <a:rPr kumimoji="0" lang="zh-CN" altLang="en-US" sz="3200" b="0" i="0" u="none" strike="noStrike" kern="1200" cap="none" spc="0" normalizeH="0" baseline="0" noProof="0">
                <a:uLnTx/>
                <a:uFillTx/>
              </a:rPr>
              <a:t>第二级</a:t>
            </a:r>
          </a:p>
          <a:p>
            <a:pPr lvl="2"/>
            <a:r>
              <a:rPr kumimoji="0" lang="zh-CN" altLang="en-US" sz="2665" b="0" i="0" u="none" strike="noStrike" kern="1200" cap="none" spc="0" normalizeH="0" baseline="0" noProof="0">
                <a:uLnTx/>
                <a:uFillTx/>
              </a:rPr>
              <a:t>第三级</a:t>
            </a:r>
          </a:p>
          <a:p>
            <a:pPr lvl="3"/>
            <a:r>
              <a:rPr kumimoji="0" lang="zh-CN" altLang="en-US" sz="2400" b="0" i="0" u="none" strike="noStrike" kern="1200" cap="none" spc="0" normalizeH="0" baseline="0" noProof="0">
                <a:uLnTx/>
                <a:uFillTx/>
              </a:rPr>
              <a:t>第四级</a:t>
            </a:r>
          </a:p>
          <a:p>
            <a:pPr lvl="4"/>
            <a:r>
              <a:rPr kumimoji="0" lang="zh-CN" altLang="en-US" sz="2400" b="0" i="0" u="none" strike="noStrike" kern="1200" cap="none" spc="0" normalizeH="0" baseline="0" noProof="0">
                <a:uLnTx/>
                <a:uFillTx/>
              </a:rPr>
              <a:t>第五级</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lvl1pPr>
              <a:defRPr/>
            </a:lvl1pPr>
          </a:lstStyle>
          <a:p>
            <a:r>
              <a:rPr kumimoji="0" lang="zh-CN" altLang="en-US" sz="5800" b="0" i="0" u="none" strike="noStrike" kern="1200" cap="none" spc="0" normalizeH="0" baseline="0" noProof="0">
                <a:uLnTx/>
                <a:uFillTx/>
              </a:rPr>
              <a:t>单击此处编辑母版标题样式</a:t>
            </a:r>
          </a:p>
        </p:txBody>
      </p:sp>
      <p:sp>
        <p:nvSpPr>
          <p:cNvPr id="3" name="文本占位符 2"/>
          <p:cNvSpPr>
            <a:spLocks noGrp="1"/>
          </p:cNvSpPr>
          <p:nvPr>
            <p:ph type="body" idx="1"/>
            <p:custDataLst>
              <p:tags r:id="rId2"/>
            </p:custDataLst>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0" lang="zh-CN" altLang="en-US" sz="3200" b="1" i="0" u="none" strike="noStrike" kern="1200" cap="none" spc="0" normalizeH="0" baseline="0" noProof="0">
                <a:uLnTx/>
                <a:uFillTx/>
              </a:rPr>
              <a:t>单击此处编辑母版文本样式</a:t>
            </a:r>
          </a:p>
        </p:txBody>
      </p:sp>
      <p:sp>
        <p:nvSpPr>
          <p:cNvPr id="4" name="内容占位符 3"/>
          <p:cNvSpPr>
            <a:spLocks noGrp="1"/>
          </p:cNvSpPr>
          <p:nvPr>
            <p:ph sz="half" idx="2"/>
            <p:custDataLst>
              <p:tags r:id="rId3"/>
            </p:custDataLst>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665"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135" b="0" i="0" u="none" strike="noStrike" kern="1200" cap="none" spc="0" normalizeH="0" baseline="0" noProof="0">
                <a:uLnTx/>
                <a:uFillTx/>
              </a:rPr>
              <a:t>第四级</a:t>
            </a:r>
          </a:p>
          <a:p>
            <a:pPr lvl="4"/>
            <a:r>
              <a:rPr kumimoji="0" lang="zh-CN" altLang="en-US" sz="2135" b="0" i="0" u="none" strike="noStrike" kern="1200" cap="none" spc="0" normalizeH="0" baseline="0" noProof="0">
                <a:uLnTx/>
                <a:uFillTx/>
              </a:rPr>
              <a:t>第五级</a:t>
            </a:r>
          </a:p>
        </p:txBody>
      </p:sp>
      <p:sp>
        <p:nvSpPr>
          <p:cNvPr id="5" name="文本占位符 4"/>
          <p:cNvSpPr>
            <a:spLocks noGrp="1"/>
          </p:cNvSpPr>
          <p:nvPr>
            <p:ph type="body" sz="quarter" idx="3"/>
            <p:custDataLst>
              <p:tags r:id="rId4"/>
            </p:custDataLst>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0" lang="zh-CN" altLang="en-US" sz="3200" b="1" i="0" u="none" strike="noStrike" kern="1200" cap="none" spc="0" normalizeH="0" baseline="0" noProof="0">
                <a:uLnTx/>
                <a:uFillTx/>
              </a:rPr>
              <a:t>单击此处编辑母版文本样式</a:t>
            </a:r>
          </a:p>
        </p:txBody>
      </p:sp>
      <p:sp>
        <p:nvSpPr>
          <p:cNvPr id="6" name="内容占位符 5"/>
          <p:cNvSpPr>
            <a:spLocks noGrp="1"/>
          </p:cNvSpPr>
          <p:nvPr>
            <p:ph sz="quarter" idx="4"/>
            <p:custDataLst>
              <p:tags r:id="rId5"/>
            </p:custDataLst>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665"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135" b="0" i="0" u="none" strike="noStrike" kern="1200" cap="none" spc="0" normalizeH="0" baseline="0" noProof="0">
                <a:uLnTx/>
                <a:uFillTx/>
              </a:rPr>
              <a:t>第四级</a:t>
            </a:r>
          </a:p>
          <a:p>
            <a:pPr lvl="4"/>
            <a:r>
              <a:rPr kumimoji="0" lang="zh-CN" altLang="en-US" sz="2135" b="0" i="0" u="none" strike="noStrike" kern="1200" cap="none" spc="0" normalizeH="0" baseline="0" noProof="0">
                <a:uLnTx/>
                <a:uFillTx/>
              </a:rPr>
              <a:t>第五级</a:t>
            </a:r>
          </a:p>
        </p:txBody>
      </p:sp>
      <p:sp>
        <p:nvSpPr>
          <p:cNvPr id="7" name="日期占位符 6"/>
          <p:cNvSpPr>
            <a:spLocks noGrp="1"/>
          </p:cNvSpPr>
          <p:nvPr>
            <p:ph type="dt" sz="half" idx="10"/>
            <p:custDataLst>
              <p:tags r:id="rId6"/>
            </p:custDataLst>
          </p:nvPr>
        </p:nvSpPr>
        <p:spPr/>
        <p:txBody>
          <a:bodyPr/>
          <a:lstStyle/>
          <a:p>
            <a:pPr lvl="0" eaLnBrk="1" hangingPunct="1"/>
            <a:fld id="{BB962C8B-B14F-4D97-AF65-F5344CB8AC3E}" type="datetime1">
              <a:rPr lang="zh-CN" altLang="en-US"/>
              <a:t>2020-11-9</a:t>
            </a:fld>
            <a:endParaRPr lang="zh-CN" altLang="en-US"/>
          </a:p>
        </p:txBody>
      </p:sp>
      <p:sp>
        <p:nvSpPr>
          <p:cNvPr id="8" name="页脚占位符 7"/>
          <p:cNvSpPr>
            <a:spLocks noGrp="1"/>
          </p:cNvSpPr>
          <p:nvPr>
            <p:ph type="ftr" sz="quarter" idx="11"/>
            <p:custDataLst>
              <p:tags r:id="rId7"/>
            </p:custDataLst>
          </p:nvPr>
        </p:nvSpPr>
        <p:spPr/>
        <p:txBody>
          <a:bodyPr/>
          <a:lstStyle/>
          <a:p>
            <a:pPr lvl="0" eaLnBrk="1" hangingPunct="1"/>
            <a:endParaRPr lang="zh-CN" altLang="en-US"/>
          </a:p>
        </p:txBody>
      </p:sp>
      <p:sp>
        <p:nvSpPr>
          <p:cNvPr id="9" name="灯片编号占位符 8"/>
          <p:cNvSpPr>
            <a:spLocks noGrp="1"/>
          </p:cNvSpPr>
          <p:nvPr>
            <p:ph type="sldNum" sz="quarter" idx="12"/>
            <p:custDataLst>
              <p:tags r:id="rId8"/>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74638"/>
            <a:ext cx="10972800" cy="1143000"/>
          </a:xfrm>
        </p:spPr>
        <p:txBody>
          <a:bodyPr/>
          <a:lstStyle/>
          <a:p>
            <a:r>
              <a:rPr kumimoji="0" lang="zh-CN" altLang="en-US" sz="5800" b="0" i="0" u="none" strike="noStrike" kern="1200" cap="none" spc="0" normalizeH="0" baseline="0" noProof="0">
                <a:uLnTx/>
                <a:uFillTx/>
              </a:rPr>
              <a:t>单击此处编辑母版标题样式</a:t>
            </a:r>
          </a:p>
        </p:txBody>
      </p:sp>
      <p:sp>
        <p:nvSpPr>
          <p:cNvPr id="3" name="日期占位符 2"/>
          <p:cNvSpPr>
            <a:spLocks noGrp="1"/>
          </p:cNvSpPr>
          <p:nvPr>
            <p:ph type="dt" sz="half" idx="10"/>
            <p:custDataLst>
              <p:tags r:id="rId2"/>
            </p:custDataLst>
          </p:nvPr>
        </p:nvSpPr>
        <p:spPr/>
        <p:txBody>
          <a:bodyPr/>
          <a:lstStyle/>
          <a:p>
            <a:pPr lvl="0" eaLnBrk="1" hangingPunct="1"/>
            <a:fld id="{BB962C8B-B14F-4D97-AF65-F5344CB8AC3E}" type="datetime1">
              <a:rPr lang="zh-CN" altLang="en-US"/>
              <a:t>2020-11-9</a:t>
            </a:fld>
            <a:endParaRPr lang="zh-CN" altLang="en-US"/>
          </a:p>
        </p:txBody>
      </p:sp>
      <p:sp>
        <p:nvSpPr>
          <p:cNvPr id="4" name="页脚占位符 3"/>
          <p:cNvSpPr>
            <a:spLocks noGrp="1"/>
          </p:cNvSpPr>
          <p:nvPr>
            <p:ph type="ftr" sz="quarter" idx="11"/>
            <p:custDataLst>
              <p:tags r:id="rId3"/>
            </p:custDataLst>
          </p:nvPr>
        </p:nvSpPr>
        <p:spPr/>
        <p:txBody>
          <a:bodyPr/>
          <a:lstStyle/>
          <a:p>
            <a:pPr lvl="0" eaLnBrk="1" hangingPunct="1"/>
            <a:endParaRPr lang="zh-CN" altLang="en-US"/>
          </a:p>
        </p:txBody>
      </p:sp>
      <p:sp>
        <p:nvSpPr>
          <p:cNvPr id="5" name="灯片编号占位符 4"/>
          <p:cNvSpPr>
            <a:spLocks noGrp="1"/>
          </p:cNvSpPr>
          <p:nvPr>
            <p:ph type="sldNum" sz="quarter" idx="12"/>
            <p:custDataLst>
              <p:tags r:id="rId4"/>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eaLnBrk="1" hangingPunct="1"/>
            <a:fld id="{BB962C8B-B14F-4D97-AF65-F5344CB8AC3E}" type="datetime1">
              <a:rPr lang="zh-CN" altLang="en-US"/>
              <a:t>2020-11-9</a:t>
            </a:fld>
            <a:endParaRPr lang="zh-CN" altLang="en-US"/>
          </a:p>
        </p:txBody>
      </p:sp>
      <p:sp>
        <p:nvSpPr>
          <p:cNvPr id="3" name="页脚占位符 2"/>
          <p:cNvSpPr>
            <a:spLocks noGrp="1"/>
          </p:cNvSpPr>
          <p:nvPr>
            <p:ph type="ftr" sz="quarter" idx="11"/>
            <p:custDataLst>
              <p:tags r:id="rId2"/>
            </p:custDataLst>
          </p:nvPr>
        </p:nvSpPr>
        <p:spPr/>
        <p:txBody>
          <a:bodyPr/>
          <a:lstStyle/>
          <a:p>
            <a:pPr lvl="0" eaLnBrk="1" hangingPunct="1"/>
            <a:endParaRPr lang="zh-CN" altLang="en-US"/>
          </a:p>
        </p:txBody>
      </p:sp>
      <p:sp>
        <p:nvSpPr>
          <p:cNvPr id="4" name="灯片编号占位符 3"/>
          <p:cNvSpPr>
            <a:spLocks noGrp="1"/>
          </p:cNvSpPr>
          <p:nvPr>
            <p:ph type="sldNum" sz="quarter" idx="12"/>
            <p:custDataLst>
              <p:tags r:id="rId3"/>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3" y="273049"/>
            <a:ext cx="4011084" cy="1162051"/>
          </a:xfrm>
        </p:spPr>
        <p:txBody>
          <a:bodyPr anchor="b"/>
          <a:lstStyle>
            <a:lvl1pPr algn="l">
              <a:defRPr sz="2665" b="1"/>
            </a:lvl1pPr>
          </a:lstStyle>
          <a:p>
            <a:r>
              <a:rPr kumimoji="0" lang="zh-CN" altLang="en-US" sz="2665" b="1" i="0" u="none" strike="noStrike" kern="1200" cap="none" spc="0" normalizeH="0" baseline="0" noProof="0">
                <a:uLnTx/>
                <a:uFillTx/>
              </a:rPr>
              <a:t>单击此处编辑母版标题样式</a:t>
            </a:r>
          </a:p>
        </p:txBody>
      </p:sp>
      <p:sp>
        <p:nvSpPr>
          <p:cNvPr id="3" name="内容占位符 2"/>
          <p:cNvSpPr>
            <a:spLocks noGrp="1"/>
          </p:cNvSpPr>
          <p:nvPr>
            <p:ph idx="1"/>
            <p:custDataLst>
              <p:tags r:id="rId2"/>
            </p:custDataLst>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0" lang="zh-CN" altLang="en-US" sz="4265" b="0" i="0" u="none" strike="noStrike" kern="1200" cap="none" spc="0" normalizeH="0" baseline="0" noProof="0">
                <a:uLnTx/>
                <a:uFillTx/>
              </a:rPr>
              <a:t>单击此处编辑母版文本样式</a:t>
            </a:r>
          </a:p>
          <a:p>
            <a:pPr lvl="1"/>
            <a:r>
              <a:rPr kumimoji="0" lang="zh-CN" altLang="en-US" sz="3735" b="0" i="0" u="none" strike="noStrike" kern="1200" cap="none" spc="0" normalizeH="0" baseline="0" noProof="0">
                <a:uLnTx/>
                <a:uFillTx/>
              </a:rPr>
              <a:t>第二级</a:t>
            </a:r>
          </a:p>
          <a:p>
            <a:pPr lvl="2"/>
            <a:r>
              <a:rPr kumimoji="0" lang="zh-CN" altLang="en-US" sz="3200" b="0" i="0" u="none" strike="noStrike" kern="1200" cap="none" spc="0" normalizeH="0" baseline="0" noProof="0">
                <a:uLnTx/>
                <a:uFillTx/>
              </a:rPr>
              <a:t>第三级</a:t>
            </a:r>
          </a:p>
          <a:p>
            <a:pPr lvl="3"/>
            <a:r>
              <a:rPr kumimoji="0" lang="zh-CN" altLang="en-US" sz="2665" b="0" i="0" u="none" strike="noStrike" kern="1200" cap="none" spc="0" normalizeH="0" baseline="0" noProof="0">
                <a:uLnTx/>
                <a:uFillTx/>
              </a:rPr>
              <a:t>第四级</a:t>
            </a:r>
          </a:p>
          <a:p>
            <a:pPr lvl="4"/>
            <a:r>
              <a:rPr kumimoji="0" lang="zh-CN" altLang="en-US" sz="2665" b="0" i="0" u="none" strike="noStrike" kern="1200" cap="none" spc="0" normalizeH="0" baseline="0" noProof="0">
                <a:uLnTx/>
                <a:uFillTx/>
              </a:rPr>
              <a:t>第五级</a:t>
            </a:r>
          </a:p>
        </p:txBody>
      </p:sp>
      <p:sp>
        <p:nvSpPr>
          <p:cNvPr id="4" name="文本占位符 3"/>
          <p:cNvSpPr>
            <a:spLocks noGrp="1"/>
          </p:cNvSpPr>
          <p:nvPr>
            <p:ph type="body" sz="half" idx="2"/>
            <p:custDataLst>
              <p:tags r:id="rId3"/>
            </p:custDataLst>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0" lang="zh-CN" altLang="en-US" sz="1865"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389717" y="4800600"/>
            <a:ext cx="7315200" cy="566739"/>
          </a:xfrm>
        </p:spPr>
        <p:txBody>
          <a:bodyPr anchor="b"/>
          <a:lstStyle>
            <a:lvl1pPr algn="l">
              <a:defRPr sz="2665" b="1"/>
            </a:lvl1pPr>
          </a:lstStyle>
          <a:p>
            <a:r>
              <a:rPr kumimoji="0" lang="zh-CN" altLang="en-US" sz="2665" b="1" i="0" u="none" strike="noStrike" kern="1200" cap="none" spc="0" normalizeH="0" baseline="0" noProof="0">
                <a:uLnTx/>
                <a:uFillTx/>
              </a:rPr>
              <a:t>单击此处编辑母版标题样式</a:t>
            </a:r>
          </a:p>
        </p:txBody>
      </p:sp>
      <p:sp>
        <p:nvSpPr>
          <p:cNvPr id="3" name="图片占位符 2"/>
          <p:cNvSpPr>
            <a:spLocks noGrp="1"/>
          </p:cNvSpPr>
          <p:nvPr>
            <p:ph type="pic" idx="1"/>
            <p:custDataLst>
              <p:tags r:id="rId2"/>
            </p:custDataLst>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1219200" rtl="0" eaLnBrk="0" fontAlgn="base" latinLnBrk="0" hangingPunct="0">
              <a:lnSpc>
                <a:spcPct val="100000"/>
              </a:lnSpc>
              <a:spcBef>
                <a:spcPts val="125"/>
              </a:spcBef>
              <a:spcAft>
                <a:spcPct val="0"/>
              </a:spcAft>
              <a:buClrTx/>
              <a:buSzTx/>
              <a:buFont typeface="Arial" panose="020B0604020202020204" pitchFamily="34" charset="0"/>
              <a:buNone/>
              <a:defRPr/>
            </a:pPr>
            <a:endParaRPr kumimoji="0" lang="zh-CN" altLang="en-US" sz="4265" b="0" i="0" u="none" strike="noStrike" kern="1200" cap="none" spc="0" normalizeH="0" baseline="0" noProof="0">
              <a:ln>
                <a:noFill/>
              </a:ln>
              <a:solidFill>
                <a:schemeClr val="tx1"/>
              </a:solidFill>
              <a:uLnTx/>
              <a:uFillTx/>
              <a:latin typeface="Arial" pitchFamily="34" charset="0"/>
              <a:ea typeface="+mn-ea"/>
              <a:cs typeface="+mn-cs"/>
            </a:endParaRPr>
          </a:p>
        </p:txBody>
      </p:sp>
      <p:sp>
        <p:nvSpPr>
          <p:cNvPr id="4" name="文本占位符 3"/>
          <p:cNvSpPr>
            <a:spLocks noGrp="1"/>
          </p:cNvSpPr>
          <p:nvPr>
            <p:ph type="body" sz="half" idx="2"/>
            <p:custDataLst>
              <p:tags r:id="rId3"/>
            </p:custDataLst>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0" lang="zh-CN" altLang="en-US" sz="1865" b="0" i="0" u="none" strike="noStrike" kern="1200" cap="none" spc="0" normalizeH="0" baseline="0" noProof="0">
                <a:uLnTx/>
                <a:uFillTx/>
              </a:rPr>
              <a:t>单击此处编辑母版文本样式</a:t>
            </a:r>
          </a:p>
        </p:txBody>
      </p:sp>
      <p:sp>
        <p:nvSpPr>
          <p:cNvPr id="5" name="日期占位符 4"/>
          <p:cNvSpPr>
            <a:spLocks noGrp="1"/>
          </p:cNvSpPr>
          <p:nvPr>
            <p:ph type="dt" sz="half" idx="10"/>
            <p:custDataLst>
              <p:tags r:id="rId4"/>
            </p:custDataLst>
          </p:nvPr>
        </p:nvSpPr>
        <p:spPr/>
        <p:txBody>
          <a:bodyPr/>
          <a:lstStyle/>
          <a:p>
            <a:pPr lvl="0" eaLnBrk="1" hangingPunct="1"/>
            <a:fld id="{BB962C8B-B14F-4D97-AF65-F5344CB8AC3E}" type="datetime1">
              <a:rPr lang="zh-CN" altLang="en-US"/>
              <a:t>2020-11-9</a:t>
            </a:fld>
            <a:endParaRPr lang="zh-CN" altLang="en-US"/>
          </a:p>
        </p:txBody>
      </p:sp>
      <p:sp>
        <p:nvSpPr>
          <p:cNvPr id="6" name="页脚占位符 5"/>
          <p:cNvSpPr>
            <a:spLocks noGrp="1"/>
          </p:cNvSpPr>
          <p:nvPr>
            <p:ph type="ftr" sz="quarter" idx="11"/>
            <p:custDataLst>
              <p:tags r:id="rId5"/>
            </p:custDataLst>
          </p:nvPr>
        </p:nvSpPr>
        <p:spPr/>
        <p:txBody>
          <a:bodyPr/>
          <a:lstStyle/>
          <a:p>
            <a:pPr lvl="0" eaLnBrk="1" hangingPunct="1"/>
            <a:endParaRPr lang="zh-CN" altLang="en-US"/>
          </a:p>
        </p:txBody>
      </p:sp>
      <p:sp>
        <p:nvSpPr>
          <p:cNvPr id="7" name="灯片编号占位符 6"/>
          <p:cNvSpPr>
            <a:spLocks noGrp="1"/>
          </p:cNvSpPr>
          <p:nvPr>
            <p:ph type="sldNum" sz="quarter" idx="12"/>
            <p:custDataLst>
              <p:tags r:id="rId6"/>
            </p:custDataLst>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tags" Target="../tags/tag7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ags" Target="../tags/tag71.xml"/><Relationship Id="rId2" Type="http://schemas.openxmlformats.org/officeDocument/2006/relationships/slideLayout" Target="../slideLayouts/slideLayout14.xml"/><Relationship Id="rId16" Type="http://schemas.openxmlformats.org/officeDocument/2006/relationships/tags" Target="../tags/tag70.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69.xml"/><Relationship Id="rId10" Type="http://schemas.openxmlformats.org/officeDocument/2006/relationships/slideLayout" Target="../slideLayouts/slideLayout22.xml"/><Relationship Id="rId19" Type="http://schemas.openxmlformats.org/officeDocument/2006/relationships/image" Target="../media/image1.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4"/>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custDataLst>
              <p:tags r:id="rId15"/>
            </p:custDataLst>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custDataLst>
              <p:tags r:id="rId16"/>
            </p:custDataLst>
          </p:nvPr>
        </p:nvSpPr>
        <p:spPr>
          <a:xfrm>
            <a:off x="609600" y="6356350"/>
            <a:ext cx="2844800" cy="365125"/>
          </a:xfrm>
          <a:prstGeom prst="rect">
            <a:avLst/>
          </a:prstGeom>
          <a:noFill/>
          <a:ln w="9525">
            <a:noFill/>
          </a:ln>
        </p:spPr>
        <p:txBody>
          <a:bodyPr anchor="ctr"/>
          <a:lstStyle>
            <a:lvl1pPr marL="0" indent="0">
              <a:defRPr sz="1600">
                <a:solidFill>
                  <a:srgbClr val="898989"/>
                </a:solidFill>
              </a:defRPr>
            </a:lvl1pPr>
          </a:lstStyle>
          <a:p>
            <a:pPr lvl="0" eaLnBrk="1" hangingPunct="1"/>
            <a:fld id="{BB962C8B-B14F-4D97-AF65-F5344CB8AC3E}" type="datetime1">
              <a:rPr lang="zh-CN" altLang="en-US"/>
              <a:t>2020-11-9</a:t>
            </a:fld>
            <a:endParaRPr lang="zh-CN" altLang="en-US"/>
          </a:p>
        </p:txBody>
      </p:sp>
      <p:sp>
        <p:nvSpPr>
          <p:cNvPr id="1029" name="页脚占位符 4"/>
          <p:cNvSpPr>
            <a:spLocks noGrp="1"/>
          </p:cNvSpPr>
          <p:nvPr>
            <p:ph type="ftr" sz="quarter" idx="3"/>
            <p:custDataLst>
              <p:tags r:id="rId17"/>
            </p:custDataLst>
          </p:nvPr>
        </p:nvSpPr>
        <p:spPr>
          <a:xfrm>
            <a:off x="4165600" y="6356350"/>
            <a:ext cx="3860800" cy="365125"/>
          </a:xfrm>
          <a:prstGeom prst="rect">
            <a:avLst/>
          </a:prstGeom>
          <a:noFill/>
          <a:ln w="9525">
            <a:noFill/>
          </a:ln>
        </p:spPr>
        <p:txBody>
          <a:bodyPr anchor="ctr"/>
          <a:lstStyle>
            <a:lvl1pPr marL="0" indent="0" algn="ctr">
              <a:defRPr sz="1600">
                <a:solidFill>
                  <a:srgbClr val="898989"/>
                </a:solidFill>
              </a:defRPr>
            </a:lvl1pPr>
          </a:lstStyle>
          <a:p>
            <a:pPr lvl="0" eaLnBrk="1" hangingPunct="1"/>
            <a:endParaRPr lang="zh-CN" altLang="en-US"/>
          </a:p>
        </p:txBody>
      </p:sp>
      <p:sp>
        <p:nvSpPr>
          <p:cNvPr id="1030" name="灯片编号占位符 5"/>
          <p:cNvSpPr>
            <a:spLocks noGrp="1"/>
          </p:cNvSpPr>
          <p:nvPr>
            <p:ph type="sldNum" sz="quarter" idx="4"/>
            <p:custDataLst>
              <p:tags r:id="rId18"/>
            </p:custDataLst>
          </p:nvPr>
        </p:nvSpPr>
        <p:spPr>
          <a:xfrm>
            <a:off x="8737600" y="6356350"/>
            <a:ext cx="2844800" cy="365125"/>
          </a:xfrm>
          <a:prstGeom prst="rect">
            <a:avLst/>
          </a:prstGeom>
          <a:noFill/>
          <a:ln w="9525">
            <a:noFill/>
          </a:ln>
        </p:spPr>
        <p:txBody>
          <a:bodyPr anchor="ctr"/>
          <a:lstStyle>
            <a:lvl1pPr marL="0" indent="0" algn="r">
              <a:defRPr sz="1600">
                <a:solidFill>
                  <a:srgbClr val="898989"/>
                </a:solidFill>
              </a:defRPr>
            </a:lvl1pPr>
          </a:lstStyle>
          <a:p>
            <a:pPr lvl="0" eaLnBrk="1" hangingPunct="1"/>
            <a:fld id="{9A0DB2DC-4C9A-4742-B13C-FB6460FD350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3000"/>
  <p:txStyles>
    <p:titleStyle>
      <a:lvl1pPr marL="0" indent="0" algn="ctr" defTabSz="1219200" rtl="0" eaLnBrk="0" fontAlgn="base" hangingPunct="0">
        <a:lnSpc>
          <a:spcPct val="100000"/>
        </a:lnSpc>
        <a:spcBef>
          <a:spcPct val="0"/>
        </a:spcBef>
        <a:spcAft>
          <a:spcPct val="0"/>
        </a:spcAft>
        <a:buClrTx/>
        <a:buSzTx/>
        <a:buFontTx/>
        <a:buNone/>
        <a:defRPr kumimoji="0" sz="5800" b="0" i="0" u="none" kern="1200" baseline="0">
          <a:solidFill>
            <a:schemeClr val="tx1"/>
          </a:solidFill>
          <a:effectLst/>
          <a:latin typeface="Arial" panose="020B0604020202020204" pitchFamily="34" charset="0"/>
          <a:ea typeface="宋体" panose="02010600030101010101" pitchFamily="2" charset="-122"/>
          <a:cs typeface="+mj-cs"/>
        </a:defRPr>
      </a:lvl1pPr>
    </p:titleStyle>
    <p:bodyStyle>
      <a:lvl1pPr marL="457200" indent="-4572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4200" b="0" i="0" u="none" kern="1200" baseline="0">
          <a:solidFill>
            <a:schemeClr val="tx1"/>
          </a:solidFill>
          <a:effectLst/>
          <a:latin typeface="Arial" panose="020B0604020202020204" pitchFamily="34" charset="0"/>
          <a:ea typeface="+mn-ea"/>
          <a:cs typeface="+mn-cs"/>
        </a:defRPr>
      </a:lvl1pPr>
      <a:lvl2pPr marL="990600" indent="-3810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3700" b="0" i="0" u="none" kern="1200" baseline="0">
          <a:solidFill>
            <a:schemeClr val="tx1"/>
          </a:solidFill>
          <a:effectLst/>
          <a:latin typeface="Arial" panose="020B0604020202020204" pitchFamily="34" charset="0"/>
          <a:ea typeface="+mn-ea"/>
          <a:cs typeface="+mn-cs"/>
        </a:defRPr>
      </a:lvl2pPr>
      <a:lvl3pPr marL="15240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3200" b="0" i="0" u="none" kern="1200" baseline="0">
          <a:solidFill>
            <a:schemeClr val="tx1"/>
          </a:solidFill>
          <a:effectLst/>
          <a:latin typeface="Arial" panose="020B0604020202020204" pitchFamily="34" charset="0"/>
          <a:ea typeface="+mn-ea"/>
          <a:cs typeface="+mn-cs"/>
        </a:defRPr>
      </a:lvl3pPr>
      <a:lvl4pPr marL="21336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2600" b="0" i="0" u="none" kern="1200" baseline="0">
          <a:solidFill>
            <a:schemeClr val="tx1"/>
          </a:solidFill>
          <a:effectLst/>
          <a:latin typeface="Arial" panose="020B0604020202020204" pitchFamily="34" charset="0"/>
          <a:ea typeface="+mn-ea"/>
          <a:cs typeface="+mn-cs"/>
        </a:defRPr>
      </a:lvl4pPr>
      <a:lvl5pPr marL="27432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2600" b="0" i="0" u="none" kern="1200" baseline="0">
          <a:solidFill>
            <a:schemeClr val="tx1"/>
          </a:solidFill>
          <a:effectLst/>
          <a:latin typeface="Arial" panose="020B0604020202020204" pitchFamily="34" charset="0"/>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indent="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1pPr>
      <a:lvl2pPr marL="609600" indent="-1524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2pPr>
      <a:lvl3pPr marL="1219200" indent="-3048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3pPr>
      <a:lvl4pPr marL="1828800" indent="-4572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4pPr>
      <a:lvl5pPr marL="2438400" indent="-6096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4"/>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custDataLst>
              <p:tags r:id="rId15"/>
            </p:custDataLst>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custDataLst>
              <p:tags r:id="rId16"/>
            </p:custDataLst>
          </p:nvPr>
        </p:nvSpPr>
        <p:spPr>
          <a:xfrm>
            <a:off x="609600" y="6356350"/>
            <a:ext cx="2844800" cy="365125"/>
          </a:xfrm>
          <a:prstGeom prst="rect">
            <a:avLst/>
          </a:prstGeom>
          <a:noFill/>
          <a:ln w="9525">
            <a:noFill/>
          </a:ln>
        </p:spPr>
        <p:txBody>
          <a:bodyPr anchor="ctr"/>
          <a:lstStyle>
            <a:lvl1pPr marL="0" indent="0">
              <a:defRPr sz="1600">
                <a:solidFill>
                  <a:srgbClr val="898989"/>
                </a:solidFill>
              </a:defRPr>
            </a:lvl1pPr>
          </a:lstStyle>
          <a:p>
            <a:pPr lvl="0" eaLnBrk="1" hangingPunct="1"/>
            <a:fld id="{BB962C8B-B14F-4D97-AF65-F5344CB8AC3E}" type="datetime1">
              <a:rPr lang="zh-CN" altLang="en-US"/>
              <a:t>2020-11-9</a:t>
            </a:fld>
            <a:endParaRPr lang="zh-CN" altLang="en-US"/>
          </a:p>
        </p:txBody>
      </p:sp>
      <p:sp>
        <p:nvSpPr>
          <p:cNvPr id="1029" name="页脚占位符 4"/>
          <p:cNvSpPr>
            <a:spLocks noGrp="1"/>
          </p:cNvSpPr>
          <p:nvPr>
            <p:ph type="ftr" sz="quarter" idx="3"/>
            <p:custDataLst>
              <p:tags r:id="rId17"/>
            </p:custDataLst>
          </p:nvPr>
        </p:nvSpPr>
        <p:spPr>
          <a:xfrm>
            <a:off x="4165600" y="6356350"/>
            <a:ext cx="3860800" cy="365125"/>
          </a:xfrm>
          <a:prstGeom prst="rect">
            <a:avLst/>
          </a:prstGeom>
          <a:noFill/>
          <a:ln w="9525">
            <a:noFill/>
          </a:ln>
        </p:spPr>
        <p:txBody>
          <a:bodyPr anchor="ctr"/>
          <a:lstStyle>
            <a:lvl1pPr marL="0" indent="0" algn="ctr">
              <a:defRPr sz="1600">
                <a:solidFill>
                  <a:srgbClr val="898989"/>
                </a:solidFill>
              </a:defRPr>
            </a:lvl1pPr>
          </a:lstStyle>
          <a:p>
            <a:pPr lvl="0" eaLnBrk="1" hangingPunct="1"/>
            <a:endParaRPr lang="zh-CN" altLang="en-US"/>
          </a:p>
        </p:txBody>
      </p:sp>
      <p:sp>
        <p:nvSpPr>
          <p:cNvPr id="1030" name="灯片编号占位符 5"/>
          <p:cNvSpPr>
            <a:spLocks noGrp="1"/>
          </p:cNvSpPr>
          <p:nvPr>
            <p:ph type="sldNum" sz="quarter" idx="4"/>
            <p:custDataLst>
              <p:tags r:id="rId18"/>
            </p:custDataLst>
          </p:nvPr>
        </p:nvSpPr>
        <p:spPr>
          <a:xfrm>
            <a:off x="8737600" y="6356350"/>
            <a:ext cx="2844800" cy="365125"/>
          </a:xfrm>
          <a:prstGeom prst="rect">
            <a:avLst/>
          </a:prstGeom>
          <a:noFill/>
          <a:ln w="9525">
            <a:noFill/>
          </a:ln>
        </p:spPr>
        <p:txBody>
          <a:bodyPr anchor="ctr"/>
          <a:lstStyle>
            <a:lvl1pPr marL="0" indent="0" algn="r">
              <a:defRPr sz="1600">
                <a:solidFill>
                  <a:srgbClr val="898989"/>
                </a:solidFill>
              </a:defRPr>
            </a:lvl1pPr>
          </a:lstStyle>
          <a:p>
            <a:pPr lvl="0" eaLnBrk="1" hangingPunct="1"/>
            <a:fld id="{9A0DB2DC-4C9A-4742-B13C-FB6460FD350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advTm="3000"/>
  <p:txStyles>
    <p:titleStyle>
      <a:lvl1pPr marL="0" indent="0" algn="ctr" defTabSz="1219200" rtl="0" eaLnBrk="0" fontAlgn="base" hangingPunct="0">
        <a:lnSpc>
          <a:spcPct val="100000"/>
        </a:lnSpc>
        <a:spcBef>
          <a:spcPct val="0"/>
        </a:spcBef>
        <a:spcAft>
          <a:spcPct val="0"/>
        </a:spcAft>
        <a:buClrTx/>
        <a:buSzTx/>
        <a:buFontTx/>
        <a:buNone/>
        <a:defRPr kumimoji="0" sz="5800" b="0" i="0" u="none" kern="1200" baseline="0">
          <a:solidFill>
            <a:schemeClr val="tx1"/>
          </a:solidFill>
          <a:effectLst/>
          <a:latin typeface="Arial" panose="020B0604020202020204" pitchFamily="34" charset="0"/>
          <a:ea typeface="宋体" panose="02010600030101010101" pitchFamily="2" charset="-122"/>
          <a:cs typeface="+mj-cs"/>
        </a:defRPr>
      </a:lvl1pPr>
    </p:titleStyle>
    <p:bodyStyle>
      <a:lvl1pPr marL="457200" indent="-4572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4200" b="0" i="0" u="none" kern="1200" baseline="0">
          <a:solidFill>
            <a:schemeClr val="tx1"/>
          </a:solidFill>
          <a:effectLst/>
          <a:latin typeface="Arial" panose="020B0604020202020204" pitchFamily="34" charset="0"/>
          <a:ea typeface="+mn-ea"/>
          <a:cs typeface="+mn-cs"/>
        </a:defRPr>
      </a:lvl1pPr>
      <a:lvl2pPr marL="990600" indent="-3810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3700" b="0" i="0" u="none" kern="1200" baseline="0">
          <a:solidFill>
            <a:schemeClr val="tx1"/>
          </a:solidFill>
          <a:effectLst/>
          <a:latin typeface="Arial" panose="020B0604020202020204" pitchFamily="34" charset="0"/>
          <a:ea typeface="+mn-ea"/>
          <a:cs typeface="+mn-cs"/>
        </a:defRPr>
      </a:lvl2pPr>
      <a:lvl3pPr marL="15240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3200" b="0" i="0" u="none" kern="1200" baseline="0">
          <a:solidFill>
            <a:schemeClr val="tx1"/>
          </a:solidFill>
          <a:effectLst/>
          <a:latin typeface="Arial" panose="020B0604020202020204" pitchFamily="34" charset="0"/>
          <a:ea typeface="+mn-ea"/>
          <a:cs typeface="+mn-cs"/>
        </a:defRPr>
      </a:lvl3pPr>
      <a:lvl4pPr marL="21336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2600" b="0" i="0" u="none" kern="1200" baseline="0">
          <a:solidFill>
            <a:schemeClr val="tx1"/>
          </a:solidFill>
          <a:effectLst/>
          <a:latin typeface="Arial" panose="020B0604020202020204" pitchFamily="34" charset="0"/>
          <a:ea typeface="+mn-ea"/>
          <a:cs typeface="+mn-cs"/>
        </a:defRPr>
      </a:lvl4pPr>
      <a:lvl5pPr marL="2743200" indent="-304800" algn="l" defTabSz="1219200" rtl="0" eaLnBrk="0" fontAlgn="base" hangingPunct="0">
        <a:lnSpc>
          <a:spcPct val="100000"/>
        </a:lnSpc>
        <a:spcBef>
          <a:spcPts val="125"/>
        </a:spcBef>
        <a:spcAft>
          <a:spcPct val="0"/>
        </a:spcAft>
        <a:buClrTx/>
        <a:buSzTx/>
        <a:buFont typeface="Arial" panose="020B0604020202020204" pitchFamily="34" charset="0"/>
        <a:buChar char="»"/>
        <a:defRPr kumimoji="0" sz="2600" b="0" i="0" u="none" kern="1200" baseline="0">
          <a:solidFill>
            <a:schemeClr val="tx1"/>
          </a:solidFill>
          <a:effectLst/>
          <a:latin typeface="Arial" panose="020B0604020202020204" pitchFamily="34" charset="0"/>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indent="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1pPr>
      <a:lvl2pPr marL="609600" indent="-1524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2pPr>
      <a:lvl3pPr marL="1219200" indent="-3048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3pPr>
      <a:lvl4pPr marL="1828800" indent="-4572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4pPr>
      <a:lvl5pPr marL="2438400" indent="-609600" algn="l" defTabSz="12192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40.xml"/></Relationships>
</file>

<file path=ppt/slides/_rels/slide10.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slideLayout" Target="../slideLayouts/slideLayout14.xml"/><Relationship Id="rId5" Type="http://schemas.openxmlformats.org/officeDocument/2006/relationships/tags" Target="../tags/tag176.xml"/><Relationship Id="rId4" Type="http://schemas.openxmlformats.org/officeDocument/2006/relationships/tags" Target="../tags/tag175.xml"/></Relationships>
</file>

<file path=ppt/slides/_rels/slide11.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Layout" Target="../slideLayouts/slideLayout14.xml"/><Relationship Id="rId5" Type="http://schemas.openxmlformats.org/officeDocument/2006/relationships/tags" Target="../tags/tag181.xml"/><Relationship Id="rId4" Type="http://schemas.openxmlformats.org/officeDocument/2006/relationships/tags" Target="../tags/tag180.xml"/></Relationships>
</file>

<file path=ppt/slides/_rels/slide12.xml.rels><?xml version="1.0" encoding="UTF-8" standalone="yes"?>
<Relationships xmlns="http://schemas.openxmlformats.org/package/2006/relationships"><Relationship Id="rId8" Type="http://schemas.openxmlformats.org/officeDocument/2006/relationships/tags" Target="../tags/tag189.xml"/><Relationship Id="rId3" Type="http://schemas.openxmlformats.org/officeDocument/2006/relationships/tags" Target="../tags/tag184.xml"/><Relationship Id="rId7" Type="http://schemas.openxmlformats.org/officeDocument/2006/relationships/tags" Target="../tags/tag188.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Layout" Target="../slideLayouts/slideLayout14.xml"/><Relationship Id="rId5" Type="http://schemas.openxmlformats.org/officeDocument/2006/relationships/tags" Target="../tags/tag186.xm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s>
</file>

<file path=ppt/slides/_rels/slide13.xml.rels><?xml version="1.0" encoding="UTF-8" standalone="yes"?>
<Relationships xmlns="http://schemas.openxmlformats.org/package/2006/relationships"><Relationship Id="rId8" Type="http://schemas.openxmlformats.org/officeDocument/2006/relationships/tags" Target="../tags/tag199.xml"/><Relationship Id="rId13" Type="http://schemas.openxmlformats.org/officeDocument/2006/relationships/tags" Target="../tags/tag204.xml"/><Relationship Id="rId3" Type="http://schemas.openxmlformats.org/officeDocument/2006/relationships/tags" Target="../tags/tag194.xml"/><Relationship Id="rId7" Type="http://schemas.openxmlformats.org/officeDocument/2006/relationships/tags" Target="../tags/tag198.xml"/><Relationship Id="rId12" Type="http://schemas.openxmlformats.org/officeDocument/2006/relationships/tags" Target="../tags/tag203.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tags" Target="../tags/tag202.xml"/><Relationship Id="rId5" Type="http://schemas.openxmlformats.org/officeDocument/2006/relationships/tags" Target="../tags/tag196.xml"/><Relationship Id="rId10" Type="http://schemas.openxmlformats.org/officeDocument/2006/relationships/tags" Target="../tags/tag201.xml"/><Relationship Id="rId4" Type="http://schemas.openxmlformats.org/officeDocument/2006/relationships/tags" Target="../tags/tag195.xml"/><Relationship Id="rId9" Type="http://schemas.openxmlformats.org/officeDocument/2006/relationships/tags" Target="../tags/tag200.xml"/><Relationship Id="rId14"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4"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4"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4"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tags" Target="../tags/tag229.xml"/><Relationship Id="rId7" Type="http://schemas.openxmlformats.org/officeDocument/2006/relationships/slideLayout" Target="../slideLayouts/slideLayout2.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s>
</file>

<file path=ppt/slides/_rels/slide19.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5" Type="http://schemas.openxmlformats.org/officeDocument/2006/relationships/slideLayout" Target="../slideLayouts/slideLayout2.xml"/><Relationship Id="rId4" Type="http://schemas.openxmlformats.org/officeDocument/2006/relationships/tags" Target="../tags/tag236.xml"/></Relationships>
</file>

<file path=ppt/slides/_rels/slide2.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8.xml"/><Relationship Id="rId1" Type="http://schemas.openxmlformats.org/officeDocument/2006/relationships/tags" Target="../tags/tag23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0.xml"/><Relationship Id="rId1" Type="http://schemas.openxmlformats.org/officeDocument/2006/relationships/tags" Target="../tags/tag239.xml"/></Relationships>
</file>

<file path=ppt/slides/_rels/slide22.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Layout" Target="../slideLayouts/slideLayout2.xml"/><Relationship Id="rId4" Type="http://schemas.openxmlformats.org/officeDocument/2006/relationships/tags" Target="../tags/tag244.xml"/></Relationships>
</file>

<file path=ppt/slides/_rels/slide23.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tags" Target="../tags/tag255.xml"/><Relationship Id="rId13" Type="http://schemas.openxmlformats.org/officeDocument/2006/relationships/tags" Target="../tags/tag260.xml"/><Relationship Id="rId3" Type="http://schemas.openxmlformats.org/officeDocument/2006/relationships/tags" Target="../tags/tag250.xml"/><Relationship Id="rId7" Type="http://schemas.openxmlformats.org/officeDocument/2006/relationships/tags" Target="../tags/tag254.xml"/><Relationship Id="rId12" Type="http://schemas.openxmlformats.org/officeDocument/2006/relationships/tags" Target="../tags/tag259.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tags" Target="../tags/tag258.xml"/><Relationship Id="rId5" Type="http://schemas.openxmlformats.org/officeDocument/2006/relationships/tags" Target="../tags/tag252.xml"/><Relationship Id="rId10" Type="http://schemas.openxmlformats.org/officeDocument/2006/relationships/tags" Target="../tags/tag257.xml"/><Relationship Id="rId4" Type="http://schemas.openxmlformats.org/officeDocument/2006/relationships/tags" Target="../tags/tag251.xml"/><Relationship Id="rId9" Type="http://schemas.openxmlformats.org/officeDocument/2006/relationships/tags" Target="../tags/tag256.xml"/><Relationship Id="rId1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5" Type="http://schemas.openxmlformats.org/officeDocument/2006/relationships/slideLayout" Target="../slideLayouts/slideLayout2.xml"/><Relationship Id="rId4" Type="http://schemas.openxmlformats.org/officeDocument/2006/relationships/tags" Target="../tags/tag26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9.xml"/><Relationship Id="rId1" Type="http://schemas.openxmlformats.org/officeDocument/2006/relationships/tags" Target="../tags/tag26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1.xml"/><Relationship Id="rId1" Type="http://schemas.openxmlformats.org/officeDocument/2006/relationships/tags" Target="../tags/tag27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3.xml"/><Relationship Id="rId1" Type="http://schemas.openxmlformats.org/officeDocument/2006/relationships/tags" Target="../tags/tag2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6.xml"/><Relationship Id="rId1" Type="http://schemas.openxmlformats.org/officeDocument/2006/relationships/tags" Target="../tags/tag27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8.xml"/><Relationship Id="rId1" Type="http://schemas.openxmlformats.org/officeDocument/2006/relationships/tags" Target="../tags/tag277.xml"/></Relationships>
</file>

<file path=ppt/slides/_rels/slide33.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tags" Target="../tags/tag291.xml"/><Relationship Id="rId18" Type="http://schemas.openxmlformats.org/officeDocument/2006/relationships/tags" Target="../tags/tag296.xml"/><Relationship Id="rId26" Type="http://schemas.openxmlformats.org/officeDocument/2006/relationships/tags" Target="../tags/tag304.xml"/><Relationship Id="rId3" Type="http://schemas.openxmlformats.org/officeDocument/2006/relationships/tags" Target="../tags/tag281.xml"/><Relationship Id="rId21" Type="http://schemas.openxmlformats.org/officeDocument/2006/relationships/tags" Target="../tags/tag299.xml"/><Relationship Id="rId34" Type="http://schemas.openxmlformats.org/officeDocument/2006/relationships/tags" Target="../tags/tag312.xml"/><Relationship Id="rId7" Type="http://schemas.openxmlformats.org/officeDocument/2006/relationships/tags" Target="../tags/tag285.xml"/><Relationship Id="rId12" Type="http://schemas.openxmlformats.org/officeDocument/2006/relationships/tags" Target="../tags/tag290.xml"/><Relationship Id="rId17" Type="http://schemas.openxmlformats.org/officeDocument/2006/relationships/tags" Target="../tags/tag295.xml"/><Relationship Id="rId25" Type="http://schemas.openxmlformats.org/officeDocument/2006/relationships/tags" Target="../tags/tag303.xml"/><Relationship Id="rId33" Type="http://schemas.openxmlformats.org/officeDocument/2006/relationships/tags" Target="../tags/tag311.xml"/><Relationship Id="rId2" Type="http://schemas.openxmlformats.org/officeDocument/2006/relationships/tags" Target="../tags/tag280.xml"/><Relationship Id="rId16" Type="http://schemas.openxmlformats.org/officeDocument/2006/relationships/tags" Target="../tags/tag294.xml"/><Relationship Id="rId20" Type="http://schemas.openxmlformats.org/officeDocument/2006/relationships/tags" Target="../tags/tag298.xml"/><Relationship Id="rId29" Type="http://schemas.openxmlformats.org/officeDocument/2006/relationships/tags" Target="../tags/tag307.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tags" Target="../tags/tag289.xml"/><Relationship Id="rId24" Type="http://schemas.openxmlformats.org/officeDocument/2006/relationships/tags" Target="../tags/tag302.xml"/><Relationship Id="rId32" Type="http://schemas.openxmlformats.org/officeDocument/2006/relationships/tags" Target="../tags/tag310.xml"/><Relationship Id="rId37" Type="http://schemas.openxmlformats.org/officeDocument/2006/relationships/image" Target="../media/image9.jpeg"/><Relationship Id="rId5" Type="http://schemas.openxmlformats.org/officeDocument/2006/relationships/tags" Target="../tags/tag283.xml"/><Relationship Id="rId15" Type="http://schemas.openxmlformats.org/officeDocument/2006/relationships/tags" Target="../tags/tag293.xml"/><Relationship Id="rId23" Type="http://schemas.openxmlformats.org/officeDocument/2006/relationships/tags" Target="../tags/tag301.xml"/><Relationship Id="rId28" Type="http://schemas.openxmlformats.org/officeDocument/2006/relationships/tags" Target="../tags/tag306.xml"/><Relationship Id="rId36" Type="http://schemas.openxmlformats.org/officeDocument/2006/relationships/image" Target="../media/image8.jpeg"/><Relationship Id="rId10" Type="http://schemas.openxmlformats.org/officeDocument/2006/relationships/tags" Target="../tags/tag288.xml"/><Relationship Id="rId19" Type="http://schemas.openxmlformats.org/officeDocument/2006/relationships/tags" Target="../tags/tag297.xml"/><Relationship Id="rId31" Type="http://schemas.openxmlformats.org/officeDocument/2006/relationships/tags" Target="../tags/tag309.xml"/><Relationship Id="rId4" Type="http://schemas.openxmlformats.org/officeDocument/2006/relationships/tags" Target="../tags/tag282.xml"/><Relationship Id="rId9" Type="http://schemas.openxmlformats.org/officeDocument/2006/relationships/tags" Target="../tags/tag287.xml"/><Relationship Id="rId14" Type="http://schemas.openxmlformats.org/officeDocument/2006/relationships/tags" Target="../tags/tag292.xml"/><Relationship Id="rId22" Type="http://schemas.openxmlformats.org/officeDocument/2006/relationships/tags" Target="../tags/tag300.xml"/><Relationship Id="rId27" Type="http://schemas.openxmlformats.org/officeDocument/2006/relationships/tags" Target="../tags/tag305.xml"/><Relationship Id="rId30" Type="http://schemas.openxmlformats.org/officeDocument/2006/relationships/tags" Target="../tags/tag308.xml"/><Relationship Id="rId35"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tags" Target="../tags/tag320.xm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10.jpe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slideLayout" Target="../slideLayouts/slideLayout7.xml"/><Relationship Id="rId5" Type="http://schemas.openxmlformats.org/officeDocument/2006/relationships/tags" Target="../tags/tag317.xml"/><Relationship Id="rId10" Type="http://schemas.openxmlformats.org/officeDocument/2006/relationships/tags" Target="../tags/tag322.xml"/><Relationship Id="rId4" Type="http://schemas.openxmlformats.org/officeDocument/2006/relationships/tags" Target="../tags/tag316.xml"/><Relationship Id="rId9" Type="http://schemas.openxmlformats.org/officeDocument/2006/relationships/tags" Target="../tags/tag321.xml"/></Relationships>
</file>

<file path=ppt/slides/_rels/slide35.xml.rels><?xml version="1.0" encoding="UTF-8" standalone="yes"?>
<Relationships xmlns="http://schemas.openxmlformats.org/package/2006/relationships"><Relationship Id="rId3" Type="http://schemas.openxmlformats.org/officeDocument/2006/relationships/tags" Target="../tags/tag325.xml"/><Relationship Id="rId7" Type="http://schemas.openxmlformats.org/officeDocument/2006/relationships/image" Target="../media/image11.png"/><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slideLayout" Target="../slideLayouts/slideLayout2.xml"/><Relationship Id="rId5" Type="http://schemas.openxmlformats.org/officeDocument/2006/relationships/tags" Target="../tags/tag327.xml"/><Relationship Id="rId4" Type="http://schemas.openxmlformats.org/officeDocument/2006/relationships/tags" Target="../tags/tag326.xml"/></Relationships>
</file>

<file path=ppt/slides/_rels/slide4.xml.rels><?xml version="1.0" encoding="UTF-8" standalone="yes"?>
<Relationships xmlns="http://schemas.openxmlformats.org/package/2006/relationships"><Relationship Id="rId3" Type="http://schemas.openxmlformats.org/officeDocument/2006/relationships/tags" Target="../tags/tag150.xml"/><Relationship Id="rId7" Type="http://schemas.openxmlformats.org/officeDocument/2006/relationships/image" Target="../media/image3.png"/><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Layout" Target="../slideLayouts/slideLayout2.xml"/><Relationship Id="rId5" Type="http://schemas.openxmlformats.org/officeDocument/2006/relationships/tags" Target="../tags/tag152.xml"/><Relationship Id="rId4" Type="http://schemas.openxmlformats.org/officeDocument/2006/relationships/tags" Target="../tags/tag151.xml"/></Relationships>
</file>

<file path=ppt/slides/_rels/slide5.xml.rels><?xml version="1.0" encoding="UTF-8" standalone="yes"?>
<Relationships xmlns="http://schemas.openxmlformats.org/package/2006/relationships"><Relationship Id="rId3" Type="http://schemas.openxmlformats.org/officeDocument/2006/relationships/tags" Target="../tags/tag155.xml"/><Relationship Id="rId7" Type="http://schemas.openxmlformats.org/officeDocument/2006/relationships/image" Target="../media/image4.png"/><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slideLayout" Target="../slideLayouts/slideLayout2.xml"/><Relationship Id="rId5" Type="http://schemas.openxmlformats.org/officeDocument/2006/relationships/tags" Target="../tags/tag157.xml"/><Relationship Id="rId4" Type="http://schemas.openxmlformats.org/officeDocument/2006/relationships/tags" Target="../tags/tag156.xml"/></Relationships>
</file>

<file path=ppt/slides/_rels/slide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image" Target="../media/image5.png"/><Relationship Id="rId5" Type="http://schemas.openxmlformats.org/officeDocument/2006/relationships/slideLayout" Target="../slideLayouts/slideLayout2.xml"/><Relationship Id="rId4" Type="http://schemas.openxmlformats.org/officeDocument/2006/relationships/tags" Target="../tags/tag161.xml"/></Relationships>
</file>

<file path=ppt/slides/_rels/slide7.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image" Target="../media/image6.png"/><Relationship Id="rId5" Type="http://schemas.openxmlformats.org/officeDocument/2006/relationships/slideLayout" Target="../slideLayouts/slideLayout2.xml"/><Relationship Id="rId4" Type="http://schemas.openxmlformats.org/officeDocument/2006/relationships/tags" Target="../tags/tag17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文本占位符 5"/>
          <p:cNvSpPr txBox="1"/>
          <p:nvPr>
            <p:custDataLst>
              <p:tags r:id="rId1"/>
            </p:custDataLst>
          </p:nvPr>
        </p:nvSpPr>
        <p:spPr>
          <a:xfrm>
            <a:off x="1438275" y="857250"/>
            <a:ext cx="9144000" cy="5143500"/>
          </a:xfrm>
          <a:prstGeom prst="rect">
            <a:avLst/>
          </a:prstGeom>
          <a:noFill/>
          <a:ln w="9525">
            <a:noFill/>
          </a:ln>
        </p:spPr>
        <p:txBody>
          <a:bodyPr anchor="ctr"/>
          <a:lstStyle/>
          <a:p>
            <a:pPr algn="ctr" eaLnBrk="0" hangingPunct="0">
              <a:buFont typeface="Arial" panose="020B0604020202020204" pitchFamily="34" charset="0"/>
            </a:pPr>
            <a:r>
              <a:rPr lang="zh-CN" altLang="en-US" sz="4000" b="1" dirty="0"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部</a:t>
            </a:r>
            <a:r>
              <a:rPr lang="zh-CN" altLang="en-US"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编版 </a:t>
            </a:r>
            <a:endParaRPr lang="en-US" altLang="zh-CN" sz="4000" b="1" dirty="0">
              <a:solidFill>
                <a:srgbClr val="008651"/>
              </a:solidFill>
              <a:latin typeface="微软雅黑" pitchFamily="34" charset="-122"/>
              <a:ea typeface="微软雅黑" panose="020B0503020204020204" pitchFamily="34" charset="-122"/>
              <a:sym typeface="微软雅黑" pitchFamily="34" charset="-122"/>
            </a:endParaRPr>
          </a:p>
          <a:p>
            <a:pPr algn="ctr" eaLnBrk="0" hangingPunct="0">
              <a:buFont typeface="Arial" panose="020B0604020202020204" pitchFamily="34" charset="0"/>
            </a:pPr>
            <a:r>
              <a:rPr lang="zh-CN" altLang="en-US"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buFont typeface="Arial" panose="020B0604020202020204" pitchFamily="34" charset="0"/>
            </a:pPr>
            <a:r>
              <a:rPr lang="zh-CN" altLang="en-US"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高一</a:t>
            </a:r>
            <a:r>
              <a:rPr lang="zh-CN" altLang="en-US" sz="4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必修</a:t>
            </a:r>
            <a:r>
              <a:rPr lang="en-US" altLang="zh-CN" sz="4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上</a:t>
            </a:r>
            <a:r>
              <a:rPr lang="en-US" altLang="zh-CN" sz="4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buFont typeface="Arial" panose="020B0604020202020204" pitchFamily="34" charset="0"/>
            </a:pPr>
            <a:endParaRPr lang="en-US" alt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buFont typeface="Arial" panose="020B0604020202020204" pitchFamily="34" charset="0"/>
            </a:pPr>
            <a:r>
              <a:rPr lang="zh-CN" altLang="en-US"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r>
              <a:rPr 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登泰山记</a:t>
            </a:r>
            <a:endParaRPr lang="en-US" alt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buFont typeface="Arial" panose="020B0604020202020204" pitchFamily="34" charset="0"/>
            </a:pPr>
            <a:endParaRPr lang="en-US" altLang="zh-CN" sz="40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buFont typeface="Arial" panose="020B0604020202020204" pitchFamily="34" charset="0"/>
            </a:pPr>
            <a:endParaRPr lang="zh-CN" altLang="en-US" sz="4000" b="1" dirty="0">
              <a:solidFill>
                <a:srgbClr val="008651"/>
              </a:solidFill>
              <a:latin typeface="微软雅黑" pitchFamily="34" charset="-122"/>
              <a:ea typeface="微软雅黑" panose="020B0503020204020204" pitchFamily="34" charset="-122"/>
              <a:sym typeface="微软雅黑" pitchFamily="34"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dissolv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7">
                                            <p:txEl>
                                              <p:pRg st="2" end="2"/>
                                            </p:txEl>
                                          </p:spTgt>
                                        </p:tgtEl>
                                        <p:attrNameLst>
                                          <p:attrName>style.visibility</p:attrName>
                                        </p:attrNameLst>
                                      </p:cBhvr>
                                      <p:to>
                                        <p:strVal val="visible"/>
                                      </p:to>
                                    </p:set>
                                    <p:animEffect transition="in" filter="dissolve">
                                      <p:cBhvr>
                                        <p:cTn id="17" dur="500"/>
                                        <p:tgtEl>
                                          <p:spTgt spid="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7">
                                            <p:txEl>
                                              <p:pRg st="4" end="4"/>
                                            </p:txEl>
                                          </p:spTgt>
                                        </p:tgtEl>
                                        <p:attrNameLst>
                                          <p:attrName>style.visibility</p:attrName>
                                        </p:attrNameLst>
                                      </p:cBhvr>
                                      <p:to>
                                        <p:strVal val="visible"/>
                                      </p:to>
                                    </p:set>
                                    <p:animEffect transition="in" filter="dissolve">
                                      <p:cBhvr>
                                        <p:cTn id="22" dur="500"/>
                                        <p:tgtEl>
                                          <p:spTgt spid="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628"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26629" name="矩形 2"/>
          <p:cNvSpPr/>
          <p:nvPr>
            <p:custDataLst>
              <p:tags r:id="rId2"/>
            </p:custDataLst>
          </p:nvPr>
        </p:nvSpPr>
        <p:spPr>
          <a:xfrm>
            <a:off x="1125538" y="1636713"/>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1.</a:t>
            </a:r>
            <a:r>
              <a:rPr lang="zh-CN" altLang="en-US" sz="2400" b="1">
                <a:solidFill>
                  <a:srgbClr val="000000"/>
                </a:solidFill>
                <a:latin typeface="微软雅黑" panose="020B0503020204020204" pitchFamily="34" charset="-122"/>
                <a:ea typeface="微软雅黑" panose="020B0503020204020204" pitchFamily="34" charset="-122"/>
              </a:rPr>
              <a:t>重要字音。</a:t>
            </a:r>
          </a:p>
        </p:txBody>
      </p:sp>
      <p:sp>
        <p:nvSpPr>
          <p:cNvPr id="26630" name="矩形 23"/>
          <p:cNvSpPr/>
          <p:nvPr>
            <p:custDataLst>
              <p:tags r:id="rId3"/>
            </p:custDataLst>
          </p:nvPr>
        </p:nvSpPr>
        <p:spPr>
          <a:xfrm>
            <a:off x="1168400" y="2092325"/>
            <a:ext cx="9369425" cy="2239963"/>
          </a:xfrm>
          <a:prstGeom prst="rect">
            <a:avLst/>
          </a:prstGeom>
          <a:noFill/>
          <a:ln w="9525">
            <a:noFill/>
          </a:ln>
        </p:spPr>
        <p:txBody>
          <a:bodyPr>
            <a:spAutoFit/>
          </a:bodyPr>
          <a:lstStyle/>
          <a:p>
            <a:pPr>
              <a:lnSpc>
                <a:spcPct val="150000"/>
              </a:lnSpc>
            </a:pPr>
            <a:r>
              <a:rPr lang="zh-CN" altLang="en-US" sz="2400">
                <a:latin typeface="微软雅黑" panose="020B0503020204020204" pitchFamily="34" charset="-122"/>
                <a:ea typeface="微软雅黑" panose="020B0503020204020204" pitchFamily="34" charset="-122"/>
              </a:rPr>
              <a:t>汶（</a:t>
            </a:r>
            <a:r>
              <a:rPr lang="en-US" altLang="zh-CN" sz="2400">
                <a:solidFill>
                  <a:srgbClr val="FF0000"/>
                </a:solidFill>
                <a:latin typeface="微软雅黑" panose="020B0503020204020204" pitchFamily="34" charset="-122"/>
                <a:ea typeface="微软雅黑" panose="020B0503020204020204" pitchFamily="34" charset="-122"/>
              </a:rPr>
              <a:t>wèn</a:t>
            </a:r>
            <a:r>
              <a:rPr lang="zh-CN" altLang="en-US" sz="2400">
                <a:latin typeface="微软雅黑" panose="020B0503020204020204" pitchFamily="34" charset="-122"/>
                <a:ea typeface="微软雅黑" panose="020B0503020204020204" pitchFamily="34" charset="-122"/>
              </a:rPr>
              <a:t>）水</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南麓（</a:t>
            </a:r>
            <a:r>
              <a:rPr lang="en-US" altLang="zh-CN" sz="2400">
                <a:latin typeface="微软雅黑" panose="020B0503020204020204" pitchFamily="34" charset="-122"/>
                <a:ea typeface="微软雅黑" panose="020B0503020204020204" pitchFamily="34" charset="-122"/>
              </a:rPr>
              <a:t>l</a:t>
            </a:r>
            <a:r>
              <a:rPr lang="en-US" altLang="zh-CN" sz="2400">
                <a:solidFill>
                  <a:srgbClr val="FF0000"/>
                </a:solidFill>
                <a:latin typeface="微软雅黑" panose="020B0503020204020204" pitchFamily="34" charset="-122"/>
                <a:ea typeface="微软雅黑" panose="020B0503020204020204" pitchFamily="34" charset="-122"/>
              </a:rPr>
              <a:t>ù</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砌（</a:t>
            </a:r>
            <a:r>
              <a:rPr lang="en-US" altLang="zh-CN" sz="2400">
                <a:solidFill>
                  <a:srgbClr val="FF0000"/>
                </a:solidFill>
                <a:latin typeface="微软雅黑" panose="020B0503020204020204" pitchFamily="34" charset="-122"/>
                <a:ea typeface="微软雅黑" panose="020B0503020204020204" pitchFamily="34" charset="-122"/>
              </a:rPr>
              <a:t>qì</a:t>
            </a:r>
            <a:r>
              <a:rPr lang="zh-CN" altLang="en-US" sz="2400">
                <a:latin typeface="微软雅黑" panose="020B0503020204020204" pitchFamily="34" charset="-122"/>
                <a:ea typeface="微软雅黑" panose="020B0503020204020204" pitchFamily="34" charset="-122"/>
              </a:rPr>
              <a:t>）石</a:t>
            </a:r>
          </a:p>
          <a:p>
            <a:pPr>
              <a:lnSpc>
                <a:spcPct val="150000"/>
              </a:lnSpc>
            </a:pPr>
            <a:r>
              <a:rPr lang="zh-CN" altLang="en-US" sz="2400">
                <a:latin typeface="微软雅黑" panose="020B0503020204020204" pitchFamily="34" charset="-122"/>
                <a:ea typeface="微软雅黑" panose="020B0503020204020204" pitchFamily="34" charset="-122"/>
              </a:rPr>
              <a:t>磴（</a:t>
            </a:r>
            <a:r>
              <a:rPr lang="en-US" altLang="zh-CN" sz="2400">
                <a:solidFill>
                  <a:srgbClr val="FF0000"/>
                </a:solidFill>
                <a:latin typeface="微软雅黑" panose="020B0503020204020204" pitchFamily="34" charset="-122"/>
                <a:ea typeface="微软雅黑" panose="020B0503020204020204" pitchFamily="34" charset="-122"/>
              </a:rPr>
              <a:t>dèng</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徂（</a:t>
            </a:r>
            <a:r>
              <a:rPr lang="en-US" altLang="zh-CN" sz="2400">
                <a:solidFill>
                  <a:srgbClr val="FF0000"/>
                </a:solidFill>
                <a:latin typeface="微软雅黑" panose="020B0503020204020204" pitchFamily="34" charset="-122"/>
                <a:ea typeface="微软雅黑" panose="020B0503020204020204" pitchFamily="34" charset="-122"/>
              </a:rPr>
              <a:t>cú</a:t>
            </a:r>
            <a:r>
              <a:rPr lang="zh-CN" altLang="en-US" sz="2400">
                <a:latin typeface="微软雅黑" panose="020B0503020204020204" pitchFamily="34" charset="-122"/>
                <a:ea typeface="微软雅黑" panose="020B0503020204020204" pitchFamily="34" charset="-122"/>
              </a:rPr>
              <a:t>）徕（</a:t>
            </a:r>
            <a:r>
              <a:rPr lang="en-US" altLang="zh-CN" sz="2400">
                <a:solidFill>
                  <a:srgbClr val="FF0000"/>
                </a:solidFill>
                <a:latin typeface="微软雅黑" panose="020B0503020204020204" pitchFamily="34" charset="-122"/>
                <a:ea typeface="微软雅黑" panose="020B0503020204020204" pitchFamily="34" charset="-122"/>
              </a:rPr>
              <a:t>lái</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晦（</a:t>
            </a:r>
            <a:r>
              <a:rPr lang="en-US" altLang="zh-CN" sz="2400">
                <a:solidFill>
                  <a:srgbClr val="FF0000"/>
                </a:solidFill>
                <a:latin typeface="微软雅黑" panose="020B0503020204020204" pitchFamily="34" charset="-122"/>
                <a:ea typeface="微软雅黑" panose="020B0503020204020204" pitchFamily="34" charset="-122"/>
              </a:rPr>
              <a:t>huì</a:t>
            </a:r>
            <a:r>
              <a:rPr lang="zh-CN" altLang="en-US" sz="2400">
                <a:latin typeface="微软雅黑" panose="020B0503020204020204" pitchFamily="34" charset="-122"/>
                <a:ea typeface="微软雅黑" panose="020B0503020204020204" pitchFamily="34" charset="-122"/>
              </a:rPr>
              <a:t>）日</a:t>
            </a:r>
          </a:p>
          <a:p>
            <a:pPr>
              <a:lnSpc>
                <a:spcPct val="150000"/>
              </a:lnSpc>
            </a:pPr>
            <a:r>
              <a:rPr lang="zh-CN" altLang="en-US" sz="2400">
                <a:latin typeface="微软雅黑" panose="020B0503020204020204" pitchFamily="34" charset="-122"/>
                <a:ea typeface="微软雅黑" panose="020B0503020204020204" pitchFamily="34" charset="-122"/>
              </a:rPr>
              <a:t>绛（</a:t>
            </a:r>
            <a:r>
              <a:rPr lang="en-US" altLang="zh-CN" sz="2400">
                <a:solidFill>
                  <a:srgbClr val="FF0000"/>
                </a:solidFill>
                <a:latin typeface="微软雅黑" panose="020B0503020204020204" pitchFamily="34" charset="-122"/>
                <a:ea typeface="微软雅黑" panose="020B0503020204020204" pitchFamily="34" charset="-122"/>
              </a:rPr>
              <a:t>jiàng</a:t>
            </a:r>
            <a:r>
              <a:rPr lang="zh-CN" altLang="en-US" sz="2400">
                <a:latin typeface="微软雅黑" panose="020B0503020204020204" pitchFamily="34" charset="-122"/>
                <a:ea typeface="微软雅黑" panose="020B0503020204020204" pitchFamily="34" charset="-122"/>
              </a:rPr>
              <a:t>）色</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若偻（</a:t>
            </a:r>
            <a:r>
              <a:rPr lang="en-US" altLang="zh-CN" sz="2400">
                <a:solidFill>
                  <a:srgbClr val="FF0000"/>
                </a:solidFill>
                <a:latin typeface="微软雅黑" panose="020B0503020204020204" pitchFamily="34" charset="-122"/>
                <a:ea typeface="微软雅黑" panose="020B0503020204020204" pitchFamily="34" charset="-122"/>
              </a:rPr>
              <a:t>lǚ</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樗（</a:t>
            </a:r>
            <a:r>
              <a:rPr lang="en-US" altLang="zh-CN" sz="2400">
                <a:solidFill>
                  <a:srgbClr val="FF0000"/>
                </a:solidFill>
                <a:latin typeface="微软雅黑" panose="020B0503020204020204" pitchFamily="34" charset="-122"/>
                <a:ea typeface="微软雅黑" panose="020B0503020204020204" pitchFamily="34" charset="-122"/>
              </a:rPr>
              <a:t>chū</a:t>
            </a:r>
            <a:r>
              <a:rPr lang="zh-CN" altLang="en-US" sz="2400">
                <a:latin typeface="微软雅黑" panose="020B0503020204020204" pitchFamily="34" charset="-122"/>
                <a:ea typeface="微软雅黑" panose="020B0503020204020204" pitchFamily="34" charset="-122"/>
              </a:rPr>
              <a:t>）蒱（</a:t>
            </a:r>
            <a:r>
              <a:rPr lang="en-US" altLang="zh-CN" sz="2400">
                <a:solidFill>
                  <a:srgbClr val="FF0000"/>
                </a:solidFill>
                <a:latin typeface="微软雅黑" panose="020B0503020204020204" pitchFamily="34" charset="-122"/>
                <a:ea typeface="微软雅黑" panose="020B0503020204020204" pitchFamily="34" charset="-122"/>
              </a:rPr>
              <a:t>pú</a:t>
            </a:r>
            <a:r>
              <a:rPr lang="zh-CN" altLang="en-US" sz="2400">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石罅（</a:t>
            </a:r>
            <a:r>
              <a:rPr lang="en-US" altLang="zh-CN" sz="2400">
                <a:solidFill>
                  <a:srgbClr val="FF0000"/>
                </a:solidFill>
                <a:latin typeface="微软雅黑" panose="020B0503020204020204" pitchFamily="34" charset="-122"/>
                <a:ea typeface="微软雅黑" panose="020B0503020204020204" pitchFamily="34" charset="-122"/>
              </a:rPr>
              <a:t>xià</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膝（</a:t>
            </a:r>
            <a:r>
              <a:rPr lang="en-US" altLang="zh-CN" sz="2400">
                <a:solidFill>
                  <a:srgbClr val="FF0000"/>
                </a:solidFill>
                <a:latin typeface="微软雅黑" panose="020B0503020204020204" pitchFamily="34" charset="-122"/>
                <a:ea typeface="微软雅黑" panose="020B0503020204020204" pitchFamily="34" charset="-122"/>
              </a:rPr>
              <a:t>xī</a:t>
            </a:r>
            <a:r>
              <a:rPr lang="zh-CN" altLang="en-US" sz="2400">
                <a:latin typeface="微软雅黑" panose="020B0503020204020204" pitchFamily="34" charset="-122"/>
                <a:ea typeface="微软雅黑" panose="020B0503020204020204" pitchFamily="34" charset="-122"/>
              </a:rPr>
              <a:t>）盖</a:t>
            </a:r>
            <a:endParaRPr lang="zh-CN" altLang="en-US" sz="2400"/>
          </a:p>
        </p:txBody>
      </p:sp>
      <p:sp>
        <p:nvSpPr>
          <p:cNvPr id="41988" name="矩形 43011"/>
          <p:cNvSpPr/>
          <p:nvPr>
            <p:custDataLst>
              <p:tags r:id="rId4"/>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5"/>
            </p:custDataLst>
          </p:nvPr>
        </p:nvSpPr>
        <p:spPr>
          <a:xfrm>
            <a:off x="381000" y="-86995"/>
            <a:ext cx="5216525"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文言知识梳理</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circle(in)">
                                      <p:cBhvr>
                                        <p:cTn id="7" dur="2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650"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27651" name="矩形 6"/>
          <p:cNvSpPr/>
          <p:nvPr>
            <p:custDataLst>
              <p:tags r:id="rId2"/>
            </p:custDataLst>
          </p:nvPr>
        </p:nvSpPr>
        <p:spPr>
          <a:xfrm>
            <a:off x="1146175" y="954088"/>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rPr>
              <a:t>通假释义。</a:t>
            </a:r>
          </a:p>
        </p:txBody>
      </p:sp>
      <p:sp>
        <p:nvSpPr>
          <p:cNvPr id="27652" name="矩形 7"/>
          <p:cNvSpPr/>
          <p:nvPr>
            <p:custDataLst>
              <p:tags r:id="rId3"/>
            </p:custDataLst>
          </p:nvPr>
        </p:nvSpPr>
        <p:spPr>
          <a:xfrm>
            <a:off x="1179513" y="1457325"/>
            <a:ext cx="9369425" cy="1135063"/>
          </a:xfrm>
          <a:prstGeom prst="rect">
            <a:avLst/>
          </a:prstGeom>
          <a:noFill/>
          <a:ln w="9525">
            <a:noFill/>
          </a:ln>
        </p:spPr>
        <p:txBody>
          <a:bodyPr>
            <a:spAutoFit/>
          </a:bodyPr>
          <a:lstStyle/>
          <a:p>
            <a:pPr>
              <a:lnSpc>
                <a:spcPct val="150000"/>
              </a:lnSpc>
            </a:pPr>
            <a:r>
              <a:rPr lang="zh-CN" altLang="en-US" sz="2400">
                <a:latin typeface="微软雅黑" panose="020B0503020204020204" pitchFamily="34" charset="-122"/>
                <a:ea typeface="微软雅黑" panose="020B0503020204020204" pitchFamily="34" charset="-122"/>
              </a:rPr>
              <a:t>须臾成五</a:t>
            </a:r>
            <a:r>
              <a:rPr lang="zh-CN" altLang="en-US" sz="2400">
                <a:solidFill>
                  <a:srgbClr val="FF0000"/>
                </a:solidFill>
                <a:latin typeface="微软雅黑" panose="020B0503020204020204" pitchFamily="34" charset="-122"/>
                <a:ea typeface="微软雅黑" panose="020B0503020204020204" pitchFamily="34" charset="-122"/>
              </a:rPr>
              <a:t>采</a:t>
            </a:r>
            <a:r>
              <a:rPr lang="zh-CN" altLang="en-US" sz="2400">
                <a:latin typeface="微软雅黑" panose="020B0503020204020204" pitchFamily="34" charset="-122"/>
                <a:ea typeface="微软雅黑" panose="020B0503020204020204" pitchFamily="34" charset="-122"/>
              </a:rPr>
              <a:t>（“采”同“彩”，色彩）</a:t>
            </a:r>
          </a:p>
          <a:p>
            <a:pPr>
              <a:lnSpc>
                <a:spcPct val="150000"/>
              </a:lnSpc>
            </a:pPr>
            <a:r>
              <a:rPr lang="zh-CN" altLang="en-US" sz="2400">
                <a:latin typeface="微软雅黑" panose="020B0503020204020204" pitchFamily="34" charset="-122"/>
                <a:ea typeface="微软雅黑" panose="020B0503020204020204" pitchFamily="34" charset="-122"/>
              </a:rPr>
              <a:t>多平方，少</a:t>
            </a:r>
            <a:r>
              <a:rPr lang="zh-CN" altLang="en-US" sz="2400">
                <a:solidFill>
                  <a:srgbClr val="FF0000"/>
                </a:solidFill>
                <a:latin typeface="微软雅黑" panose="020B0503020204020204" pitchFamily="34" charset="-122"/>
                <a:ea typeface="微软雅黑" panose="020B0503020204020204" pitchFamily="34" charset="-122"/>
              </a:rPr>
              <a:t>圜</a:t>
            </a:r>
            <a:r>
              <a:rPr lang="zh-CN" altLang="en-US" sz="2400">
                <a:latin typeface="微软雅黑" panose="020B0503020204020204" pitchFamily="34" charset="-122"/>
                <a:ea typeface="微软雅黑" panose="020B0503020204020204" pitchFamily="34" charset="-122"/>
              </a:rPr>
              <a:t>（“圜”同“圆”，圆形）</a:t>
            </a:r>
          </a:p>
        </p:txBody>
      </p:sp>
      <p:sp>
        <p:nvSpPr>
          <p:cNvPr id="27653" name="矩形 8"/>
          <p:cNvSpPr/>
          <p:nvPr>
            <p:custDataLst>
              <p:tags r:id="rId4"/>
            </p:custDataLst>
          </p:nvPr>
        </p:nvSpPr>
        <p:spPr>
          <a:xfrm>
            <a:off x="1204913" y="2751138"/>
            <a:ext cx="2989262" cy="460375"/>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rPr>
              <a:t>古今异义。</a:t>
            </a:r>
          </a:p>
        </p:txBody>
      </p:sp>
      <p:sp>
        <p:nvSpPr>
          <p:cNvPr id="27654" name="矩形 9"/>
          <p:cNvSpPr/>
          <p:nvPr>
            <p:custDataLst>
              <p:tags r:id="rId5"/>
            </p:custDataLst>
          </p:nvPr>
        </p:nvSpPr>
        <p:spPr>
          <a:xfrm>
            <a:off x="1204913" y="3211513"/>
            <a:ext cx="10433050" cy="1755775"/>
          </a:xfrm>
          <a:prstGeom prst="rect">
            <a:avLst/>
          </a:prstGeom>
          <a:noFill/>
          <a:ln w="9525">
            <a:noFill/>
          </a:ln>
        </p:spPr>
        <p:txBody>
          <a:bodyPr>
            <a:spAutoFit/>
          </a:bodyPr>
          <a:lstStyle/>
          <a:p>
            <a:pPr>
              <a:lnSpc>
                <a:spcPct val="150000"/>
              </a:lnSpc>
            </a:pPr>
            <a:r>
              <a:rPr lang="zh-CN" altLang="en-US" sz="2400">
                <a:latin typeface="微软雅黑" panose="020B0503020204020204" pitchFamily="34" charset="-122"/>
                <a:ea typeface="微软雅黑" panose="020B0503020204020204" pitchFamily="34" charset="-122"/>
              </a:rPr>
              <a:t>横</a:t>
            </a:r>
            <a:r>
              <a:rPr lang="zh-CN" altLang="en-US" sz="2400">
                <a:solidFill>
                  <a:srgbClr val="FF0000"/>
                </a:solidFill>
                <a:latin typeface="微软雅黑" panose="020B0503020204020204" pitchFamily="34" charset="-122"/>
                <a:ea typeface="微软雅黑" panose="020B0503020204020204" pitchFamily="34" charset="-122"/>
              </a:rPr>
              <a:t>至于</a:t>
            </a:r>
            <a:r>
              <a:rPr lang="zh-CN" altLang="en-US" sz="2400">
                <a:latin typeface="微软雅黑" panose="020B0503020204020204" pitchFamily="34" charset="-122"/>
                <a:ea typeface="微软雅黑" panose="020B0503020204020204" pitchFamily="34" charset="-122"/>
              </a:rPr>
              <a:t>泰安 （古义：动词“至”和介词“于”连用，到，到达。今义：动词，表示达到某种程度；介词，表示另提一事。）</a:t>
            </a:r>
          </a:p>
          <a:p>
            <a:pPr>
              <a:lnSpc>
                <a:spcPct val="150000"/>
              </a:lnSpc>
            </a:pPr>
            <a:r>
              <a:rPr lang="zh-CN" altLang="en-US" sz="2400">
                <a:latin typeface="微软雅黑" panose="020B0503020204020204" pitchFamily="34" charset="-122"/>
                <a:ea typeface="微软雅黑" panose="020B0503020204020204" pitchFamily="34" charset="-122"/>
              </a:rPr>
              <a:t>石苍黑色，多</a:t>
            </a:r>
            <a:r>
              <a:rPr lang="zh-CN" altLang="en-US" sz="2400">
                <a:solidFill>
                  <a:srgbClr val="FF0000"/>
                </a:solidFill>
                <a:latin typeface="微软雅黑" panose="020B0503020204020204" pitchFamily="34" charset="-122"/>
                <a:ea typeface="微软雅黑" panose="020B0503020204020204" pitchFamily="34" charset="-122"/>
              </a:rPr>
              <a:t>平方</a:t>
            </a:r>
            <a:r>
              <a:rPr lang="zh-CN" altLang="en-US" sz="2400">
                <a:latin typeface="微软雅黑" panose="020B0503020204020204" pitchFamily="34" charset="-122"/>
                <a:ea typeface="微软雅黑" panose="020B0503020204020204" pitchFamily="34" charset="-122"/>
              </a:rPr>
              <a:t>（古义：方方正正的。今义：指数是</a:t>
            </a:r>
            <a:r>
              <a:rPr lang="en-US" altLang="zh-CN" sz="2400">
                <a:latin typeface="微软雅黑" panose="020B0503020204020204" pitchFamily="34" charset="-122"/>
                <a:ea typeface="微软雅黑" panose="020B0503020204020204" pitchFamily="34" charset="-122"/>
              </a:rPr>
              <a:t>2 </a:t>
            </a:r>
            <a:r>
              <a:rPr lang="zh-CN" altLang="en-US" sz="2400">
                <a:latin typeface="微软雅黑" panose="020B0503020204020204" pitchFamily="34" charset="-122"/>
                <a:ea typeface="微软雅黑" panose="020B0503020204020204" pitchFamily="34" charset="-122"/>
              </a:rPr>
              <a:t>的乘方；平方米。）</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p:cTn id="7" dur="500" fill="hold"/>
                                        <p:tgtEl>
                                          <p:spTgt spid="27652"/>
                                        </p:tgtEl>
                                        <p:attrNameLst>
                                          <p:attrName>ppt_x</p:attrName>
                                        </p:attrNameLst>
                                      </p:cBhvr>
                                      <p:tavLst>
                                        <p:tav tm="0">
                                          <p:val>
                                            <p:strVal val="#ppt_x"/>
                                          </p:val>
                                        </p:tav>
                                        <p:tav tm="100000">
                                          <p:val>
                                            <p:strVal val="#ppt_x"/>
                                          </p:val>
                                        </p:tav>
                                      </p:tavLst>
                                    </p:anim>
                                    <p:anim calcmode="lin" valueType="num">
                                      <p:cBhvr>
                                        <p:cTn id="8"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653"/>
                                        </p:tgtEl>
                                        <p:attrNameLst>
                                          <p:attrName>style.visibility</p:attrName>
                                        </p:attrNameLst>
                                      </p:cBhvr>
                                      <p:to>
                                        <p:strVal val="visible"/>
                                      </p:to>
                                    </p:set>
                                    <p:animEffect transition="in" filter="fade">
                                      <p:cBhvr>
                                        <p:cTn id="13" dur="1000"/>
                                        <p:tgtEl>
                                          <p:spTgt spid="27653"/>
                                        </p:tgtEl>
                                      </p:cBhvr>
                                    </p:animEffect>
                                    <p:anim calcmode="lin" valueType="num">
                                      <p:cBhvr>
                                        <p:cTn id="14" dur="1000" fill="hold"/>
                                        <p:tgtEl>
                                          <p:spTgt spid="27653"/>
                                        </p:tgtEl>
                                        <p:attrNameLst>
                                          <p:attrName>ppt_x</p:attrName>
                                        </p:attrNameLst>
                                      </p:cBhvr>
                                      <p:tavLst>
                                        <p:tav tm="0">
                                          <p:val>
                                            <p:strVal val="#ppt_x"/>
                                          </p:val>
                                        </p:tav>
                                        <p:tav tm="100000">
                                          <p:val>
                                            <p:strVal val="#ppt_x"/>
                                          </p:val>
                                        </p:tav>
                                      </p:tavLst>
                                    </p:anim>
                                    <p:anim calcmode="lin" valueType="num">
                                      <p:cBhvr>
                                        <p:cTn id="15" dur="1000" fill="hold"/>
                                        <p:tgtEl>
                                          <p:spTgt spid="2765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7654"/>
                                        </p:tgtEl>
                                        <p:attrNameLst>
                                          <p:attrName>style.visibility</p:attrName>
                                        </p:attrNameLst>
                                      </p:cBhvr>
                                      <p:to>
                                        <p:strVal val="visible"/>
                                      </p:to>
                                    </p:set>
                                    <p:animEffect transition="in" filter="wipe(down)">
                                      <p:cBhvr>
                                        <p:cTn id="20"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3" grpId="0"/>
      <p:bldP spid="2765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8674"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28675" name="矩形 2"/>
          <p:cNvSpPr/>
          <p:nvPr>
            <p:custDataLst>
              <p:tags r:id="rId2"/>
            </p:custDataLst>
          </p:nvPr>
        </p:nvSpPr>
        <p:spPr>
          <a:xfrm>
            <a:off x="881063" y="722313"/>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rPr>
              <a:t>一词多义。</a:t>
            </a:r>
          </a:p>
        </p:txBody>
      </p:sp>
      <p:grpSp>
        <p:nvGrpSpPr>
          <p:cNvPr id="28676" name="组合 12"/>
          <p:cNvGrpSpPr/>
          <p:nvPr>
            <p:custDataLst>
              <p:tags r:id="rId3"/>
            </p:custDataLst>
          </p:nvPr>
        </p:nvGrpSpPr>
        <p:grpSpPr>
          <a:xfrm>
            <a:off x="987425" y="1323975"/>
            <a:ext cx="8142288" cy="1477963"/>
            <a:chOff x="986937" y="1356784"/>
            <a:chExt cx="8143165" cy="1477328"/>
          </a:xfrm>
        </p:grpSpPr>
        <p:sp>
          <p:nvSpPr>
            <p:cNvPr id="28677" name="矩形 13"/>
            <p:cNvSpPr/>
            <p:nvPr>
              <p:custDataLst>
                <p:tags r:id="rId8"/>
              </p:custDataLst>
            </p:nvPr>
          </p:nvSpPr>
          <p:spPr>
            <a:xfrm>
              <a:off x="1590894" y="1356784"/>
              <a:ext cx="7539208" cy="1477328"/>
            </a:xfrm>
            <a:prstGeom prst="rect">
              <a:avLst/>
            </a:prstGeom>
            <a:noFill/>
            <a:ln w="9525">
              <a:noFill/>
            </a:ln>
          </p:spPr>
          <p:txBody>
            <a:bodyPr>
              <a:spAutoFit/>
            </a:bodyPr>
            <a:lstStyle/>
            <a:p>
              <a:pPr>
                <a:lnSpc>
                  <a:spcPct val="150000"/>
                </a:lnSpc>
              </a:pPr>
              <a:r>
                <a:rPr lang="zh-CN" altLang="en-US" sz="2000">
                  <a:latin typeface="微软雅黑" panose="020B0503020204020204" pitchFamily="34" charset="-122"/>
                  <a:ea typeface="微软雅黑" panose="020B0503020204020204" pitchFamily="34" charset="-122"/>
                </a:rPr>
                <a:t>其</a:t>
              </a:r>
              <a:r>
                <a:rPr lang="zh-CN" altLang="en-US" sz="2000">
                  <a:solidFill>
                    <a:srgbClr val="FF0000"/>
                  </a:solidFill>
                  <a:latin typeface="微软雅黑" panose="020B0503020204020204" pitchFamily="34" charset="-122"/>
                  <a:ea typeface="微软雅黑" panose="020B0503020204020204" pitchFamily="34" charset="-122"/>
                </a:rPr>
                <a:t>阴</a:t>
              </a:r>
              <a:r>
                <a:rPr lang="zh-CN" altLang="en-US" sz="2000">
                  <a:latin typeface="微软雅黑" panose="020B0503020204020204" pitchFamily="34" charset="-122"/>
                  <a:ea typeface="微软雅黑" panose="020B0503020204020204" pitchFamily="34" charset="-122"/>
                </a:rPr>
                <a:t>，济水东流 （名词，山的北面，水的南面）</a:t>
              </a:r>
            </a:p>
            <a:p>
              <a:pPr>
                <a:lnSpc>
                  <a:spcPct val="150000"/>
                </a:lnSpc>
              </a:pPr>
              <a:r>
                <a:rPr lang="zh-CN" altLang="en-US" sz="2000">
                  <a:latin typeface="微软雅黑" panose="020B0503020204020204" pitchFamily="34" charset="-122"/>
                  <a:ea typeface="微软雅黑" panose="020B0503020204020204" pitchFamily="34" charset="-122"/>
                </a:rPr>
                <a:t>朝晖夕</a:t>
              </a:r>
              <a:r>
                <a:rPr lang="zh-CN" altLang="en-US" sz="2000">
                  <a:solidFill>
                    <a:srgbClr val="FF0000"/>
                  </a:solidFill>
                  <a:latin typeface="微软雅黑" panose="020B0503020204020204" pitchFamily="34" charset="-122"/>
                  <a:ea typeface="微软雅黑" panose="020B0503020204020204" pitchFamily="34" charset="-122"/>
                </a:rPr>
                <a:t>阴</a:t>
              </a:r>
              <a:r>
                <a:rPr lang="zh-CN" altLang="en-US" sz="2000">
                  <a:latin typeface="微软雅黑" panose="020B0503020204020204" pitchFamily="34" charset="-122"/>
                  <a:ea typeface="微软雅黑" panose="020B0503020204020204" pitchFamily="34" charset="-122"/>
                </a:rPr>
                <a:t>，气象万千 （名词，阴天）</a:t>
              </a:r>
            </a:p>
            <a:p>
              <a:pPr>
                <a:lnSpc>
                  <a:spcPct val="150000"/>
                </a:lnSpc>
              </a:pPr>
              <a:r>
                <a:rPr lang="zh-CN" altLang="en-US" sz="2000">
                  <a:latin typeface="微软雅黑" panose="020B0503020204020204" pitchFamily="34" charset="-122"/>
                  <a:ea typeface="微软雅黑" panose="020B0503020204020204" pitchFamily="34" charset="-122"/>
                </a:rPr>
                <a:t>孙膑以刑徒</a:t>
              </a:r>
              <a:r>
                <a:rPr lang="zh-CN" altLang="en-US" sz="2000">
                  <a:solidFill>
                    <a:srgbClr val="FF0000"/>
                  </a:solidFill>
                  <a:latin typeface="微软雅黑" panose="020B0503020204020204" pitchFamily="34" charset="-122"/>
                  <a:ea typeface="微软雅黑" panose="020B0503020204020204" pitchFamily="34" charset="-122"/>
                </a:rPr>
                <a:t>阴</a:t>
              </a:r>
              <a:r>
                <a:rPr lang="zh-CN" altLang="en-US" sz="2000">
                  <a:latin typeface="微软雅黑" panose="020B0503020204020204" pitchFamily="34" charset="-122"/>
                  <a:ea typeface="微软雅黑" panose="020B0503020204020204" pitchFamily="34" charset="-122"/>
                </a:rPr>
                <a:t>见，说齐使 （副词，暗中，暗地里）</a:t>
              </a:r>
            </a:p>
          </p:txBody>
        </p:sp>
        <p:sp>
          <p:nvSpPr>
            <p:cNvPr id="28678" name="左大括号 16"/>
            <p:cNvSpPr/>
            <p:nvPr>
              <p:custDataLst>
                <p:tags r:id="rId9"/>
              </p:custDataLst>
            </p:nvPr>
          </p:nvSpPr>
          <p:spPr>
            <a:xfrm>
              <a:off x="1453712" y="1528160"/>
              <a:ext cx="187345" cy="1182180"/>
            </a:xfrm>
            <a:prstGeom prst="leftBrace">
              <a:avLst>
                <a:gd name="adj1" fmla="val 8325"/>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28679" name="矩形 17"/>
            <p:cNvSpPr/>
            <p:nvPr>
              <p:custDataLst>
                <p:tags r:id="rId10"/>
              </p:custDataLst>
            </p:nvPr>
          </p:nvSpPr>
          <p:spPr>
            <a:xfrm>
              <a:off x="986937" y="1909852"/>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阴</a:t>
              </a:r>
              <a:endParaRPr lang="zh-CN" altLang="en-US">
                <a:solidFill>
                  <a:srgbClr val="FF0000"/>
                </a:solidFill>
              </a:endParaRPr>
            </a:p>
          </p:txBody>
        </p:sp>
      </p:grpSp>
      <p:grpSp>
        <p:nvGrpSpPr>
          <p:cNvPr id="28680" name="组合 18"/>
          <p:cNvGrpSpPr/>
          <p:nvPr>
            <p:custDataLst>
              <p:tags r:id="rId4"/>
            </p:custDataLst>
          </p:nvPr>
        </p:nvGrpSpPr>
        <p:grpSpPr>
          <a:xfrm>
            <a:off x="1008063" y="3055938"/>
            <a:ext cx="8142287" cy="1477962"/>
            <a:chOff x="986937" y="1356784"/>
            <a:chExt cx="8143165" cy="1477328"/>
          </a:xfrm>
        </p:grpSpPr>
        <p:sp>
          <p:nvSpPr>
            <p:cNvPr id="28681" name="矩形 19"/>
            <p:cNvSpPr/>
            <p:nvPr>
              <p:custDataLst>
                <p:tags r:id="rId5"/>
              </p:custDataLst>
            </p:nvPr>
          </p:nvSpPr>
          <p:spPr>
            <a:xfrm>
              <a:off x="1590894" y="1356784"/>
              <a:ext cx="7539208" cy="1477328"/>
            </a:xfrm>
            <a:prstGeom prst="rect">
              <a:avLst/>
            </a:prstGeom>
            <a:noFill/>
            <a:ln w="9525">
              <a:noFill/>
            </a:ln>
          </p:spPr>
          <p:txBody>
            <a:bodyPr>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余</a:t>
              </a:r>
              <a:r>
                <a:rPr lang="zh-CN" altLang="en-US" sz="2000">
                  <a:solidFill>
                    <a:srgbClr val="FF0000"/>
                  </a:solidFill>
                  <a:latin typeface="微软雅黑" panose="020B0503020204020204" pitchFamily="34" charset="-122"/>
                  <a:ea typeface="微软雅黑" panose="020B0503020204020204" pitchFamily="34" charset="-122"/>
                </a:rPr>
                <a:t>始</a:t>
              </a:r>
              <a:r>
                <a:rPr lang="zh-CN" altLang="en-US" sz="2000">
                  <a:latin typeface="微软雅黑" panose="020B0503020204020204" pitchFamily="34" charset="-122"/>
                  <a:ea typeface="微软雅黑" panose="020B0503020204020204" pitchFamily="34" charset="-122"/>
                </a:rPr>
                <a:t>循以入 （动词，开始）</a:t>
              </a:r>
            </a:p>
            <a:p>
              <a:pPr algn="just">
                <a:lnSpc>
                  <a:spcPct val="150000"/>
                </a:lnSpc>
              </a:pPr>
              <a:r>
                <a:rPr lang="zh-CN" altLang="en-US" sz="2000">
                  <a:latin typeface="微软雅黑" panose="020B0503020204020204" pitchFamily="34" charset="-122"/>
                  <a:ea typeface="微软雅黑" panose="020B0503020204020204" pitchFamily="34" charset="-122"/>
                </a:rPr>
                <a:t>而未</a:t>
              </a:r>
              <a:r>
                <a:rPr lang="zh-CN" altLang="en-US" sz="2000">
                  <a:solidFill>
                    <a:srgbClr val="FF0000"/>
                  </a:solidFill>
                  <a:latin typeface="微软雅黑" panose="020B0503020204020204" pitchFamily="34" charset="-122"/>
                  <a:ea typeface="微软雅黑" panose="020B0503020204020204" pitchFamily="34" charset="-122"/>
                </a:rPr>
                <a:t>始</a:t>
              </a:r>
              <a:r>
                <a:rPr lang="zh-CN" altLang="en-US" sz="2000">
                  <a:latin typeface="微软雅黑" panose="020B0503020204020204" pitchFamily="34" charset="-122"/>
                  <a:ea typeface="微软雅黑" panose="020B0503020204020204" pitchFamily="34" charset="-122"/>
                </a:rPr>
                <a:t>知西山之怪特 （副词，曾经）</a:t>
              </a:r>
            </a:p>
            <a:p>
              <a:pPr algn="just">
                <a:lnSpc>
                  <a:spcPct val="150000"/>
                </a:lnSpc>
              </a:pPr>
              <a:r>
                <a:rPr lang="zh-CN" altLang="en-US" sz="2000">
                  <a:latin typeface="微软雅黑" panose="020B0503020204020204" pitchFamily="34" charset="-122"/>
                  <a:ea typeface="微软雅黑" panose="020B0503020204020204" pitchFamily="34" charset="-122"/>
                </a:rPr>
                <a:t>寒暑易节，</a:t>
              </a:r>
              <a:r>
                <a:rPr lang="zh-CN" altLang="en-US" sz="2000">
                  <a:solidFill>
                    <a:srgbClr val="FF0000"/>
                  </a:solidFill>
                  <a:latin typeface="微软雅黑" panose="020B0503020204020204" pitchFamily="34" charset="-122"/>
                  <a:ea typeface="微软雅黑" panose="020B0503020204020204" pitchFamily="34" charset="-122"/>
                </a:rPr>
                <a:t>始</a:t>
              </a:r>
              <a:r>
                <a:rPr lang="zh-CN" altLang="en-US" sz="2000">
                  <a:latin typeface="微软雅黑" panose="020B0503020204020204" pitchFamily="34" charset="-122"/>
                  <a:ea typeface="微软雅黑" panose="020B0503020204020204" pitchFamily="34" charset="-122"/>
                </a:rPr>
                <a:t>一反焉 （副词，才）</a:t>
              </a:r>
            </a:p>
          </p:txBody>
        </p:sp>
        <p:sp>
          <p:nvSpPr>
            <p:cNvPr id="28682" name="左大括号 20"/>
            <p:cNvSpPr/>
            <p:nvPr>
              <p:custDataLst>
                <p:tags r:id="rId6"/>
              </p:custDataLst>
            </p:nvPr>
          </p:nvSpPr>
          <p:spPr>
            <a:xfrm>
              <a:off x="1453712" y="1528160"/>
              <a:ext cx="187345" cy="1182180"/>
            </a:xfrm>
            <a:prstGeom prst="leftBrace">
              <a:avLst>
                <a:gd name="adj1" fmla="val 8325"/>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28683" name="矩形 21"/>
            <p:cNvSpPr/>
            <p:nvPr>
              <p:custDataLst>
                <p:tags r:id="rId7"/>
              </p:custDataLst>
            </p:nvPr>
          </p:nvSpPr>
          <p:spPr>
            <a:xfrm>
              <a:off x="986937" y="1909852"/>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始</a:t>
              </a:r>
            </a:p>
          </p:txBody>
        </p:sp>
      </p:gr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heel(1)">
                                      <p:cBhvr>
                                        <p:cTn id="7" dur="2000"/>
                                        <p:tgtEl>
                                          <p:spTgt spid="28676"/>
                                        </p:tgtEl>
                                      </p:cBhvr>
                                    </p:animEffect>
                                  </p:childTnLst>
                                </p:cTn>
                              </p:par>
                              <p:par>
                                <p:cTn id="8" presetID="21" presetClass="entr" presetSubtype="1" fill="hold" nodeType="withEffect">
                                  <p:stCondLst>
                                    <p:cond delay="0"/>
                                  </p:stCondLst>
                                  <p:childTnLst>
                                    <p:set>
                                      <p:cBhvr>
                                        <p:cTn id="9" dur="1" fill="hold">
                                          <p:stCondLst>
                                            <p:cond delay="0"/>
                                          </p:stCondLst>
                                        </p:cTn>
                                        <p:tgtEl>
                                          <p:spTgt spid="28680"/>
                                        </p:tgtEl>
                                        <p:attrNameLst>
                                          <p:attrName>style.visibility</p:attrName>
                                        </p:attrNameLst>
                                      </p:cBhvr>
                                      <p:to>
                                        <p:strVal val="visible"/>
                                      </p:to>
                                    </p:set>
                                    <p:animEffect transition="in" filter="wheel(1)">
                                      <p:cBhvr>
                                        <p:cTn id="10" dur="20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698"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grpSp>
        <p:nvGrpSpPr>
          <p:cNvPr id="29699" name="组合 6"/>
          <p:cNvGrpSpPr/>
          <p:nvPr>
            <p:custDataLst>
              <p:tags r:id="rId2"/>
            </p:custDataLst>
          </p:nvPr>
        </p:nvGrpSpPr>
        <p:grpSpPr>
          <a:xfrm>
            <a:off x="1049338" y="808038"/>
            <a:ext cx="8142287" cy="1938337"/>
            <a:chOff x="986937" y="1249204"/>
            <a:chExt cx="8143165" cy="1938992"/>
          </a:xfrm>
        </p:grpSpPr>
        <p:sp>
          <p:nvSpPr>
            <p:cNvPr id="29700" name="矩形 7"/>
            <p:cNvSpPr/>
            <p:nvPr>
              <p:custDataLst>
                <p:tags r:id="rId11"/>
              </p:custDataLst>
            </p:nvPr>
          </p:nvSpPr>
          <p:spPr>
            <a:xfrm>
              <a:off x="1590894" y="1249204"/>
              <a:ext cx="7539208" cy="1938992"/>
            </a:xfrm>
            <a:prstGeom prst="rect">
              <a:avLst/>
            </a:prstGeom>
            <a:noFill/>
            <a:ln w="9525">
              <a:noFill/>
            </a:ln>
          </p:spPr>
          <p:txBody>
            <a:bodyPr>
              <a:spAutoFit/>
            </a:bodyPr>
            <a:lstStyle/>
            <a:p>
              <a:pPr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望</a:t>
              </a:r>
              <a:r>
                <a:rPr lang="zh-CN" altLang="en-US" sz="2000">
                  <a:latin typeface="微软雅黑" panose="020B0503020204020204" pitchFamily="34" charset="-122"/>
                  <a:ea typeface="微软雅黑" panose="020B0503020204020204" pitchFamily="34" charset="-122"/>
                </a:rPr>
                <a:t>晚日照城郭，汶水、徂徕如画 （动词，远看）</a:t>
              </a:r>
            </a:p>
            <a:p>
              <a:pPr algn="just">
                <a:lnSpc>
                  <a:spcPct val="150000"/>
                </a:lnSpc>
              </a:pPr>
              <a:r>
                <a:rPr lang="zh-CN" altLang="en-US" sz="2000">
                  <a:latin typeface="微软雅黑" panose="020B0503020204020204" pitchFamily="34" charset="-122"/>
                  <a:ea typeface="微软雅黑" panose="020B0503020204020204" pitchFamily="34" charset="-122"/>
                </a:rPr>
                <a:t>日夜</a:t>
              </a:r>
              <a:r>
                <a:rPr lang="zh-CN" altLang="en-US" sz="2000">
                  <a:solidFill>
                    <a:srgbClr val="FF0000"/>
                  </a:solidFill>
                  <a:latin typeface="微软雅黑" panose="020B0503020204020204" pitchFamily="34" charset="-122"/>
                  <a:ea typeface="微软雅黑" panose="020B0503020204020204" pitchFamily="34" charset="-122"/>
                </a:rPr>
                <a:t>望</a:t>
              </a:r>
              <a:r>
                <a:rPr lang="zh-CN" altLang="en-US" sz="2000">
                  <a:latin typeface="微软雅黑" panose="020B0503020204020204" pitchFamily="34" charset="-122"/>
                  <a:ea typeface="微软雅黑" panose="020B0503020204020204" pitchFamily="34" charset="-122"/>
                </a:rPr>
                <a:t>将军至，岂敢反乎 （动词，盼望）</a:t>
              </a:r>
            </a:p>
            <a:p>
              <a:pPr algn="just">
                <a:lnSpc>
                  <a:spcPct val="150000"/>
                </a:lnSpc>
              </a:pPr>
              <a:r>
                <a:rPr lang="zh-CN" altLang="en-US" sz="2000">
                  <a:latin typeface="微软雅黑" panose="020B0503020204020204" pitchFamily="34" charset="-122"/>
                  <a:ea typeface="微软雅黑" panose="020B0503020204020204" pitchFamily="34" charset="-122"/>
                </a:rPr>
                <a:t>先达德隆</a:t>
              </a:r>
              <a:r>
                <a:rPr lang="zh-CN" altLang="en-US" sz="2000">
                  <a:solidFill>
                    <a:srgbClr val="FF0000"/>
                  </a:solidFill>
                  <a:latin typeface="微软雅黑" panose="020B0503020204020204" pitchFamily="34" charset="-122"/>
                  <a:ea typeface="微软雅黑" panose="020B0503020204020204" pitchFamily="34" charset="-122"/>
                </a:rPr>
                <a:t>望</a:t>
              </a:r>
              <a:r>
                <a:rPr lang="zh-CN" altLang="en-US" sz="2000">
                  <a:latin typeface="微软雅黑" panose="020B0503020204020204" pitchFamily="34" charset="-122"/>
                  <a:ea typeface="微软雅黑" panose="020B0503020204020204" pitchFamily="34" charset="-122"/>
                </a:rPr>
                <a:t>尊，门人弟子填其室 （名词，声望，名望）</a:t>
              </a:r>
            </a:p>
            <a:p>
              <a:pPr algn="just">
                <a:lnSpc>
                  <a:spcPct val="150000"/>
                </a:lnSpc>
              </a:pPr>
              <a:r>
                <a:rPr lang="zh-CN" altLang="en-US" sz="2000">
                  <a:latin typeface="微软雅黑" panose="020B0503020204020204" pitchFamily="34" charset="-122"/>
                  <a:ea typeface="微软雅黑" panose="020B0503020204020204" pitchFamily="34" charset="-122"/>
                </a:rPr>
                <a:t>壬戌之秋，七月既</a:t>
              </a:r>
              <a:r>
                <a:rPr lang="zh-CN" altLang="en-US" sz="2000">
                  <a:solidFill>
                    <a:srgbClr val="FF0000"/>
                  </a:solidFill>
                  <a:latin typeface="微软雅黑" panose="020B0503020204020204" pitchFamily="34" charset="-122"/>
                  <a:ea typeface="微软雅黑" panose="020B0503020204020204" pitchFamily="34" charset="-122"/>
                </a:rPr>
                <a:t>望</a:t>
              </a:r>
              <a:r>
                <a:rPr lang="zh-CN" altLang="en-US" sz="2000">
                  <a:latin typeface="微软雅黑" panose="020B0503020204020204" pitchFamily="34" charset="-122"/>
                  <a:ea typeface="微软雅黑" panose="020B0503020204020204" pitchFamily="34" charset="-122"/>
                </a:rPr>
                <a:t>（名词，这里指农历十五日）</a:t>
              </a:r>
            </a:p>
          </p:txBody>
        </p:sp>
        <p:sp>
          <p:nvSpPr>
            <p:cNvPr id="29701" name="左大括号 8"/>
            <p:cNvSpPr/>
            <p:nvPr>
              <p:custDataLst>
                <p:tags r:id="rId12"/>
              </p:custDataLst>
            </p:nvPr>
          </p:nvSpPr>
          <p:spPr>
            <a:xfrm>
              <a:off x="1453712" y="1382599"/>
              <a:ext cx="187345" cy="1694434"/>
            </a:xfrm>
            <a:prstGeom prst="leftBrace">
              <a:avLst>
                <a:gd name="adj1" fmla="val 8332"/>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29702" name="矩形 9"/>
            <p:cNvSpPr/>
            <p:nvPr>
              <p:custDataLst>
                <p:tags r:id="rId13"/>
              </p:custDataLst>
            </p:nvPr>
          </p:nvSpPr>
          <p:spPr>
            <a:xfrm>
              <a:off x="986937" y="2060464"/>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望</a:t>
              </a:r>
              <a:endParaRPr lang="zh-CN" altLang="en-US">
                <a:solidFill>
                  <a:srgbClr val="FF0000"/>
                </a:solidFill>
              </a:endParaRPr>
            </a:p>
          </p:txBody>
        </p:sp>
      </p:grpSp>
      <p:grpSp>
        <p:nvGrpSpPr>
          <p:cNvPr id="29703" name="组合 11"/>
          <p:cNvGrpSpPr/>
          <p:nvPr>
            <p:custDataLst>
              <p:tags r:id="rId3"/>
            </p:custDataLst>
          </p:nvPr>
        </p:nvGrpSpPr>
        <p:grpSpPr>
          <a:xfrm>
            <a:off x="1095375" y="2679700"/>
            <a:ext cx="8096250" cy="1016000"/>
            <a:chOff x="1033188" y="1249204"/>
            <a:chExt cx="8096914" cy="1015663"/>
          </a:xfrm>
        </p:grpSpPr>
        <p:sp>
          <p:nvSpPr>
            <p:cNvPr id="29704" name="矩形 12"/>
            <p:cNvSpPr/>
            <p:nvPr>
              <p:custDataLst>
                <p:tags r:id="rId8"/>
              </p:custDataLst>
            </p:nvPr>
          </p:nvSpPr>
          <p:spPr>
            <a:xfrm>
              <a:off x="1590894" y="1249204"/>
              <a:ext cx="7539208" cy="1015663"/>
            </a:xfrm>
            <a:prstGeom prst="rect">
              <a:avLst/>
            </a:prstGeom>
            <a:noFill/>
            <a:ln w="9525">
              <a:noFill/>
            </a:ln>
          </p:spPr>
          <p:txBody>
            <a:bodyPr>
              <a:spAutoFit/>
            </a:bodyPr>
            <a:lstStyle/>
            <a:p>
              <a:pPr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当</a:t>
              </a:r>
              <a:r>
                <a:rPr lang="zh-CN" altLang="en-US" sz="2000">
                  <a:latin typeface="微软雅黑" panose="020B0503020204020204" pitchFamily="34" charset="-122"/>
                  <a:ea typeface="微软雅黑" panose="020B0503020204020204" pitchFamily="34" charset="-122"/>
                </a:rPr>
                <a:t>其南北分者 （介词，在）</a:t>
              </a:r>
            </a:p>
            <a:p>
              <a:pPr algn="just">
                <a:lnSpc>
                  <a:spcPct val="150000"/>
                </a:lnSpc>
              </a:pPr>
              <a:r>
                <a:rPr lang="zh-CN" altLang="en-US" sz="2000">
                  <a:latin typeface="微软雅黑" panose="020B0503020204020204" pitchFamily="34" charset="-122"/>
                  <a:ea typeface="微软雅黑" panose="020B0503020204020204" pitchFamily="34" charset="-122"/>
                </a:rPr>
                <a:t>崖限</a:t>
              </a:r>
              <a:r>
                <a:rPr lang="zh-CN" altLang="en-US" sz="2000">
                  <a:solidFill>
                    <a:srgbClr val="FF0000"/>
                  </a:solidFill>
                  <a:latin typeface="微软雅黑" panose="020B0503020204020204" pitchFamily="34" charset="-122"/>
                  <a:ea typeface="微软雅黑" panose="020B0503020204020204" pitchFamily="34" charset="-122"/>
                </a:rPr>
                <a:t>当</a:t>
              </a:r>
              <a:r>
                <a:rPr lang="zh-CN" altLang="en-US" sz="2000">
                  <a:latin typeface="微软雅黑" panose="020B0503020204020204" pitchFamily="34" charset="-122"/>
                  <a:ea typeface="微软雅黑" panose="020B0503020204020204" pitchFamily="34" charset="-122"/>
                </a:rPr>
                <a:t>道者 （动词，挡住）</a:t>
              </a:r>
            </a:p>
          </p:txBody>
        </p:sp>
        <p:sp>
          <p:nvSpPr>
            <p:cNvPr id="29705" name="左大括号 13"/>
            <p:cNvSpPr/>
            <p:nvPr>
              <p:custDataLst>
                <p:tags r:id="rId9"/>
              </p:custDataLst>
            </p:nvPr>
          </p:nvSpPr>
          <p:spPr>
            <a:xfrm>
              <a:off x="1496776" y="1433293"/>
              <a:ext cx="93671" cy="647485"/>
            </a:xfrm>
            <a:prstGeom prst="leftBrace">
              <a:avLst>
                <a:gd name="adj1" fmla="val 8320"/>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29706" name="矩形 16"/>
            <p:cNvSpPr/>
            <p:nvPr>
              <p:custDataLst>
                <p:tags r:id="rId10"/>
              </p:custDataLst>
            </p:nvPr>
          </p:nvSpPr>
          <p:spPr>
            <a:xfrm>
              <a:off x="1033188" y="1562685"/>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当</a:t>
              </a:r>
              <a:endParaRPr lang="zh-CN" altLang="en-US">
                <a:solidFill>
                  <a:srgbClr val="FF0000"/>
                </a:solidFill>
              </a:endParaRPr>
            </a:p>
          </p:txBody>
        </p:sp>
      </p:grpSp>
      <p:grpSp>
        <p:nvGrpSpPr>
          <p:cNvPr id="29707" name="组合 10"/>
          <p:cNvGrpSpPr/>
          <p:nvPr>
            <p:custDataLst>
              <p:tags r:id="rId4"/>
            </p:custDataLst>
          </p:nvPr>
        </p:nvGrpSpPr>
        <p:grpSpPr>
          <a:xfrm>
            <a:off x="1095375" y="3884613"/>
            <a:ext cx="8096250" cy="1477962"/>
            <a:chOff x="1033188" y="1249204"/>
            <a:chExt cx="8096914" cy="1477328"/>
          </a:xfrm>
        </p:grpSpPr>
        <p:sp>
          <p:nvSpPr>
            <p:cNvPr id="29708" name="矩形 14"/>
            <p:cNvSpPr/>
            <p:nvPr>
              <p:custDataLst>
                <p:tags r:id="rId5"/>
              </p:custDataLst>
            </p:nvPr>
          </p:nvSpPr>
          <p:spPr>
            <a:xfrm>
              <a:off x="1590894" y="1249204"/>
              <a:ext cx="7539208" cy="1477328"/>
            </a:xfrm>
            <a:prstGeom prst="rect">
              <a:avLst/>
            </a:prstGeom>
            <a:noFill/>
            <a:ln w="9525">
              <a:noFill/>
            </a:ln>
          </p:spPr>
          <p:txBody>
            <a:bodyPr>
              <a:spAutoFit/>
            </a:bodyPr>
            <a:lstStyle/>
            <a:p>
              <a:pPr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及</a:t>
              </a:r>
              <a:r>
                <a:rPr lang="zh-CN" altLang="en-US" sz="2000">
                  <a:latin typeface="微软雅黑" panose="020B0503020204020204" pitchFamily="34" charset="-122"/>
                  <a:ea typeface="微软雅黑" panose="020B0503020204020204" pitchFamily="34" charset="-122"/>
                </a:rPr>
                <a:t>既上 （介词，等到）</a:t>
              </a:r>
            </a:p>
            <a:p>
              <a:pPr algn="just">
                <a:lnSpc>
                  <a:spcPct val="150000"/>
                </a:lnSpc>
              </a:pPr>
              <a:r>
                <a:rPr lang="zh-CN" altLang="en-US" sz="2000">
                  <a:latin typeface="微软雅黑" panose="020B0503020204020204" pitchFamily="34" charset="-122"/>
                  <a:ea typeface="微软雅黑" panose="020B0503020204020204" pitchFamily="34" charset="-122"/>
                </a:rPr>
                <a:t>皆不</a:t>
              </a:r>
              <a:r>
                <a:rPr lang="zh-CN" altLang="en-US" sz="2000">
                  <a:solidFill>
                    <a:srgbClr val="FF0000"/>
                  </a:solidFill>
                  <a:latin typeface="微软雅黑" panose="020B0503020204020204" pitchFamily="34" charset="-122"/>
                  <a:ea typeface="微软雅黑" panose="020B0503020204020204" pitchFamily="34" charset="-122"/>
                </a:rPr>
                <a:t>及</a:t>
              </a:r>
              <a:r>
                <a:rPr lang="zh-CN" altLang="en-US" sz="2000">
                  <a:latin typeface="微软雅黑" panose="020B0503020204020204" pitchFamily="34" charset="-122"/>
                  <a:ea typeface="微软雅黑" panose="020B0503020204020204" pitchFamily="34" charset="-122"/>
                </a:rPr>
                <a:t>往 （动词，赶上）</a:t>
              </a:r>
            </a:p>
            <a:p>
              <a:pPr algn="just">
                <a:lnSpc>
                  <a:spcPct val="150000"/>
                </a:lnSpc>
              </a:pPr>
              <a:r>
                <a:rPr lang="zh-CN" altLang="en-US" sz="2000">
                  <a:latin typeface="微软雅黑" panose="020B0503020204020204" pitchFamily="34" charset="-122"/>
                  <a:ea typeface="微软雅黑" panose="020B0503020204020204" pitchFamily="34" charset="-122"/>
                </a:rPr>
                <a:t>今所经中岭</a:t>
              </a:r>
              <a:r>
                <a:rPr lang="zh-CN" altLang="en-US" sz="2000">
                  <a:solidFill>
                    <a:srgbClr val="FF0000"/>
                  </a:solidFill>
                  <a:latin typeface="微软雅黑" panose="020B0503020204020204" pitchFamily="34" charset="-122"/>
                  <a:ea typeface="微软雅黑" panose="020B0503020204020204" pitchFamily="34" charset="-122"/>
                </a:rPr>
                <a:t>及</a:t>
              </a:r>
              <a:r>
                <a:rPr lang="zh-CN" altLang="en-US" sz="2000">
                  <a:latin typeface="微软雅黑" panose="020B0503020204020204" pitchFamily="34" charset="-122"/>
                  <a:ea typeface="微软雅黑" panose="020B0503020204020204" pitchFamily="34" charset="-122"/>
                </a:rPr>
                <a:t>山巅 （动词，到达）</a:t>
              </a:r>
            </a:p>
          </p:txBody>
        </p:sp>
        <p:sp>
          <p:nvSpPr>
            <p:cNvPr id="29709" name="左大括号 17"/>
            <p:cNvSpPr/>
            <p:nvPr>
              <p:custDataLst>
                <p:tags r:id="rId6"/>
              </p:custDataLst>
            </p:nvPr>
          </p:nvSpPr>
          <p:spPr>
            <a:xfrm>
              <a:off x="1496776" y="1433275"/>
              <a:ext cx="93671" cy="1083797"/>
            </a:xfrm>
            <a:prstGeom prst="leftBrace">
              <a:avLst>
                <a:gd name="adj1" fmla="val 8356"/>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29710" name="矩形 18"/>
            <p:cNvSpPr/>
            <p:nvPr>
              <p:custDataLst>
                <p:tags r:id="rId7"/>
              </p:custDataLst>
            </p:nvPr>
          </p:nvSpPr>
          <p:spPr>
            <a:xfrm>
              <a:off x="1033188" y="1810119"/>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及</a:t>
              </a:r>
            </a:p>
          </p:txBody>
        </p:sp>
      </p:gr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1000" fill="hold"/>
                                        <p:tgtEl>
                                          <p:spTgt spid="29699"/>
                                        </p:tgtEl>
                                        <p:attrNameLst>
                                          <p:attrName>ppt_w</p:attrName>
                                        </p:attrNameLst>
                                      </p:cBhvr>
                                      <p:tavLst>
                                        <p:tav tm="0">
                                          <p:val>
                                            <p:fltVal val="0"/>
                                          </p:val>
                                        </p:tav>
                                        <p:tav tm="100000">
                                          <p:val>
                                            <p:strVal val="#ppt_w"/>
                                          </p:val>
                                        </p:tav>
                                      </p:tavLst>
                                    </p:anim>
                                    <p:anim calcmode="lin" valueType="num">
                                      <p:cBhvr>
                                        <p:cTn id="8" dur="1000" fill="hold"/>
                                        <p:tgtEl>
                                          <p:spTgt spid="29699"/>
                                        </p:tgtEl>
                                        <p:attrNameLst>
                                          <p:attrName>ppt_h</p:attrName>
                                        </p:attrNameLst>
                                      </p:cBhvr>
                                      <p:tavLst>
                                        <p:tav tm="0">
                                          <p:val>
                                            <p:fltVal val="0"/>
                                          </p:val>
                                        </p:tav>
                                        <p:tav tm="100000">
                                          <p:val>
                                            <p:strVal val="#ppt_h"/>
                                          </p:val>
                                        </p:tav>
                                      </p:tavLst>
                                    </p:anim>
                                    <p:anim calcmode="lin" valueType="num">
                                      <p:cBhvr>
                                        <p:cTn id="9" dur="1000" fill="hold"/>
                                        <p:tgtEl>
                                          <p:spTgt spid="29699"/>
                                        </p:tgtEl>
                                        <p:attrNameLst>
                                          <p:attrName>style.rotation</p:attrName>
                                        </p:attrNameLst>
                                      </p:cBhvr>
                                      <p:tavLst>
                                        <p:tav tm="0">
                                          <p:val>
                                            <p:fltVal val="90"/>
                                          </p:val>
                                        </p:tav>
                                        <p:tav tm="100000">
                                          <p:val>
                                            <p:fltVal val="0"/>
                                          </p:val>
                                        </p:tav>
                                      </p:tavLst>
                                    </p:anim>
                                    <p:animEffect transition="in" filter="fade">
                                      <p:cBhvr>
                                        <p:cTn id="10" dur="1000"/>
                                        <p:tgtEl>
                                          <p:spTgt spid="29699"/>
                                        </p:tgtEl>
                                      </p:cBhvr>
                                    </p:animEffect>
                                  </p:childTnLst>
                                </p:cTn>
                              </p:par>
                              <p:par>
                                <p:cTn id="11" presetID="31" presetClass="entr" presetSubtype="0" fill="hold" nodeType="withEffect">
                                  <p:stCondLst>
                                    <p:cond delay="0"/>
                                  </p:stCondLst>
                                  <p:childTnLst>
                                    <p:set>
                                      <p:cBhvr>
                                        <p:cTn id="12" dur="1" fill="hold">
                                          <p:stCondLst>
                                            <p:cond delay="0"/>
                                          </p:stCondLst>
                                        </p:cTn>
                                        <p:tgtEl>
                                          <p:spTgt spid="29703"/>
                                        </p:tgtEl>
                                        <p:attrNameLst>
                                          <p:attrName>style.visibility</p:attrName>
                                        </p:attrNameLst>
                                      </p:cBhvr>
                                      <p:to>
                                        <p:strVal val="visible"/>
                                      </p:to>
                                    </p:set>
                                    <p:anim calcmode="lin" valueType="num">
                                      <p:cBhvr>
                                        <p:cTn id="13" dur="1000" fill="hold"/>
                                        <p:tgtEl>
                                          <p:spTgt spid="29703"/>
                                        </p:tgtEl>
                                        <p:attrNameLst>
                                          <p:attrName>ppt_w</p:attrName>
                                        </p:attrNameLst>
                                      </p:cBhvr>
                                      <p:tavLst>
                                        <p:tav tm="0">
                                          <p:val>
                                            <p:fltVal val="0"/>
                                          </p:val>
                                        </p:tav>
                                        <p:tav tm="100000">
                                          <p:val>
                                            <p:strVal val="#ppt_w"/>
                                          </p:val>
                                        </p:tav>
                                      </p:tavLst>
                                    </p:anim>
                                    <p:anim calcmode="lin" valueType="num">
                                      <p:cBhvr>
                                        <p:cTn id="14" dur="1000" fill="hold"/>
                                        <p:tgtEl>
                                          <p:spTgt spid="29703"/>
                                        </p:tgtEl>
                                        <p:attrNameLst>
                                          <p:attrName>ppt_h</p:attrName>
                                        </p:attrNameLst>
                                      </p:cBhvr>
                                      <p:tavLst>
                                        <p:tav tm="0">
                                          <p:val>
                                            <p:fltVal val="0"/>
                                          </p:val>
                                        </p:tav>
                                        <p:tav tm="100000">
                                          <p:val>
                                            <p:strVal val="#ppt_h"/>
                                          </p:val>
                                        </p:tav>
                                      </p:tavLst>
                                    </p:anim>
                                    <p:anim calcmode="lin" valueType="num">
                                      <p:cBhvr>
                                        <p:cTn id="15" dur="1000" fill="hold"/>
                                        <p:tgtEl>
                                          <p:spTgt spid="29703"/>
                                        </p:tgtEl>
                                        <p:attrNameLst>
                                          <p:attrName>style.rotation</p:attrName>
                                        </p:attrNameLst>
                                      </p:cBhvr>
                                      <p:tavLst>
                                        <p:tav tm="0">
                                          <p:val>
                                            <p:fltVal val="90"/>
                                          </p:val>
                                        </p:tav>
                                        <p:tav tm="100000">
                                          <p:val>
                                            <p:fltVal val="0"/>
                                          </p:val>
                                        </p:tav>
                                      </p:tavLst>
                                    </p:anim>
                                    <p:animEffect transition="in" filter="fade">
                                      <p:cBhvr>
                                        <p:cTn id="16" dur="1000"/>
                                        <p:tgtEl>
                                          <p:spTgt spid="29703"/>
                                        </p:tgtEl>
                                      </p:cBhvr>
                                    </p:animEffect>
                                  </p:childTnLst>
                                </p:cTn>
                              </p:par>
                              <p:par>
                                <p:cTn id="17" presetID="31" presetClass="entr" presetSubtype="0" fill="hold" nodeType="withEffect">
                                  <p:stCondLst>
                                    <p:cond delay="0"/>
                                  </p:stCondLst>
                                  <p:childTnLst>
                                    <p:set>
                                      <p:cBhvr>
                                        <p:cTn id="18" dur="1" fill="hold">
                                          <p:stCondLst>
                                            <p:cond delay="0"/>
                                          </p:stCondLst>
                                        </p:cTn>
                                        <p:tgtEl>
                                          <p:spTgt spid="29707"/>
                                        </p:tgtEl>
                                        <p:attrNameLst>
                                          <p:attrName>style.visibility</p:attrName>
                                        </p:attrNameLst>
                                      </p:cBhvr>
                                      <p:to>
                                        <p:strVal val="visible"/>
                                      </p:to>
                                    </p:set>
                                    <p:anim calcmode="lin" valueType="num">
                                      <p:cBhvr>
                                        <p:cTn id="19" dur="1000" fill="hold"/>
                                        <p:tgtEl>
                                          <p:spTgt spid="29707"/>
                                        </p:tgtEl>
                                        <p:attrNameLst>
                                          <p:attrName>ppt_w</p:attrName>
                                        </p:attrNameLst>
                                      </p:cBhvr>
                                      <p:tavLst>
                                        <p:tav tm="0">
                                          <p:val>
                                            <p:fltVal val="0"/>
                                          </p:val>
                                        </p:tav>
                                        <p:tav tm="100000">
                                          <p:val>
                                            <p:strVal val="#ppt_w"/>
                                          </p:val>
                                        </p:tav>
                                      </p:tavLst>
                                    </p:anim>
                                    <p:anim calcmode="lin" valueType="num">
                                      <p:cBhvr>
                                        <p:cTn id="20" dur="1000" fill="hold"/>
                                        <p:tgtEl>
                                          <p:spTgt spid="29707"/>
                                        </p:tgtEl>
                                        <p:attrNameLst>
                                          <p:attrName>ppt_h</p:attrName>
                                        </p:attrNameLst>
                                      </p:cBhvr>
                                      <p:tavLst>
                                        <p:tav tm="0">
                                          <p:val>
                                            <p:fltVal val="0"/>
                                          </p:val>
                                        </p:tav>
                                        <p:tav tm="100000">
                                          <p:val>
                                            <p:strVal val="#ppt_h"/>
                                          </p:val>
                                        </p:tav>
                                      </p:tavLst>
                                    </p:anim>
                                    <p:anim calcmode="lin" valueType="num">
                                      <p:cBhvr>
                                        <p:cTn id="21" dur="1000" fill="hold"/>
                                        <p:tgtEl>
                                          <p:spTgt spid="29707"/>
                                        </p:tgtEl>
                                        <p:attrNameLst>
                                          <p:attrName>style.rotation</p:attrName>
                                        </p:attrNameLst>
                                      </p:cBhvr>
                                      <p:tavLst>
                                        <p:tav tm="0">
                                          <p:val>
                                            <p:fltVal val="90"/>
                                          </p:val>
                                        </p:tav>
                                        <p:tav tm="100000">
                                          <p:val>
                                            <p:fltVal val="0"/>
                                          </p:val>
                                        </p:tav>
                                      </p:tavLst>
                                    </p:anim>
                                    <p:animEffect transition="in" filter="fade">
                                      <p:cBhvr>
                                        <p:cTn id="22" dur="1000"/>
                                        <p:tgtEl>
                                          <p:spTgt spid="29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0722"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grpSp>
        <p:nvGrpSpPr>
          <p:cNvPr id="30723" name="组合 6"/>
          <p:cNvGrpSpPr/>
          <p:nvPr>
            <p:custDataLst>
              <p:tags r:id="rId2"/>
            </p:custDataLst>
          </p:nvPr>
        </p:nvGrpSpPr>
        <p:grpSpPr>
          <a:xfrm>
            <a:off x="1158875" y="839788"/>
            <a:ext cx="8032750" cy="2401887"/>
            <a:chOff x="1097736" y="1249204"/>
            <a:chExt cx="8032366" cy="2400657"/>
          </a:xfrm>
        </p:grpSpPr>
        <p:sp>
          <p:nvSpPr>
            <p:cNvPr id="30724" name="矩形 7"/>
            <p:cNvSpPr/>
            <p:nvPr>
              <p:custDataLst>
                <p:tags r:id="rId11"/>
              </p:custDataLst>
            </p:nvPr>
          </p:nvSpPr>
          <p:spPr>
            <a:xfrm>
              <a:off x="1590894" y="1249204"/>
              <a:ext cx="7539208" cy="2400657"/>
            </a:xfrm>
            <a:prstGeom prst="rect">
              <a:avLst/>
            </a:prstGeom>
            <a:noFill/>
            <a:ln w="9525">
              <a:noFill/>
            </a:ln>
          </p:spPr>
          <p:txBody>
            <a:bodyPr>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与子颍</a:t>
              </a:r>
              <a:r>
                <a:rPr lang="zh-CN" altLang="en-US" sz="2000">
                  <a:solidFill>
                    <a:srgbClr val="FF0000"/>
                  </a:solidFill>
                  <a:latin typeface="微软雅黑" panose="020B0503020204020204" pitchFamily="34" charset="-122"/>
                  <a:ea typeface="微软雅黑" panose="020B0503020204020204" pitchFamily="34" charset="-122"/>
                </a:rPr>
                <a:t>坐</a:t>
              </a:r>
              <a:r>
                <a:rPr lang="zh-CN" altLang="en-US" sz="2000">
                  <a:latin typeface="微软雅黑" panose="020B0503020204020204" pitchFamily="34" charset="-122"/>
                  <a:ea typeface="微软雅黑" panose="020B0503020204020204" pitchFamily="34" charset="-122"/>
                </a:rPr>
                <a:t>日观亭，待日出 （动词，把臀部放在椅子、凳子或其他物体上，支持身体重量）</a:t>
              </a:r>
            </a:p>
            <a:p>
              <a:pPr algn="just">
                <a:lnSpc>
                  <a:spcPct val="150000"/>
                </a:lnSpc>
              </a:pPr>
              <a:r>
                <a:rPr lang="zh-CN" altLang="en-US" sz="2000">
                  <a:latin typeface="微软雅黑" panose="020B0503020204020204" pitchFamily="34" charset="-122"/>
                  <a:ea typeface="微软雅黑" panose="020B0503020204020204" pitchFamily="34" charset="-122"/>
                </a:rPr>
                <a:t>项王则受璧，置之</a:t>
              </a:r>
              <a:r>
                <a:rPr lang="zh-CN" altLang="en-US" sz="2000">
                  <a:solidFill>
                    <a:srgbClr val="FF0000"/>
                  </a:solidFill>
                  <a:latin typeface="微软雅黑" panose="020B0503020204020204" pitchFamily="34" charset="-122"/>
                  <a:ea typeface="微软雅黑" panose="020B0503020204020204" pitchFamily="34" charset="-122"/>
                </a:rPr>
                <a:t>坐</a:t>
              </a:r>
              <a:r>
                <a:rPr lang="zh-CN" altLang="en-US" sz="2000">
                  <a:latin typeface="微软雅黑" panose="020B0503020204020204" pitchFamily="34" charset="-122"/>
                  <a:ea typeface="微软雅黑" panose="020B0503020204020204" pitchFamily="34" charset="-122"/>
                </a:rPr>
                <a:t>上 （名词，同“座”，座位）</a:t>
              </a:r>
            </a:p>
            <a:p>
              <a:pPr algn="just">
                <a:lnSpc>
                  <a:spcPct val="150000"/>
                </a:lnSpc>
              </a:pPr>
              <a:r>
                <a:rPr lang="zh-CN" altLang="en-US" sz="2000">
                  <a:latin typeface="微软雅黑" panose="020B0503020204020204" pitchFamily="34" charset="-122"/>
                  <a:ea typeface="微软雅黑" panose="020B0503020204020204" pitchFamily="34" charset="-122"/>
                </a:rPr>
                <a:t>王曰：“何</a:t>
              </a:r>
              <a:r>
                <a:rPr lang="zh-CN" altLang="en-US" sz="2000">
                  <a:solidFill>
                    <a:srgbClr val="FF0000"/>
                  </a:solidFill>
                  <a:latin typeface="微软雅黑" panose="020B0503020204020204" pitchFamily="34" charset="-122"/>
                  <a:ea typeface="微软雅黑" panose="020B0503020204020204" pitchFamily="34" charset="-122"/>
                </a:rPr>
                <a:t>坐</a:t>
              </a:r>
              <a:r>
                <a:rPr lang="zh-CN" altLang="en-US" sz="2000">
                  <a:latin typeface="微软雅黑" panose="020B0503020204020204" pitchFamily="34" charset="-122"/>
                  <a:ea typeface="微软雅黑" panose="020B0503020204020204" pitchFamily="34" charset="-122"/>
                </a:rPr>
                <a:t>？”曰：“</a:t>
              </a:r>
              <a:r>
                <a:rPr lang="zh-CN" altLang="en-US" sz="2000">
                  <a:solidFill>
                    <a:srgbClr val="FF0000"/>
                  </a:solidFill>
                  <a:latin typeface="微软雅黑" panose="020B0503020204020204" pitchFamily="34" charset="-122"/>
                  <a:ea typeface="微软雅黑" panose="020B0503020204020204" pitchFamily="34" charset="-122"/>
                </a:rPr>
                <a:t>坐</a:t>
              </a:r>
              <a:r>
                <a:rPr lang="zh-CN" altLang="en-US" sz="2000">
                  <a:latin typeface="微软雅黑" panose="020B0503020204020204" pitchFamily="34" charset="-122"/>
                  <a:ea typeface="微软雅黑" panose="020B0503020204020204" pitchFamily="34" charset="-122"/>
                </a:rPr>
                <a:t>盗。” （动词，犯罪）</a:t>
              </a:r>
            </a:p>
            <a:p>
              <a:pPr algn="just">
                <a:lnSpc>
                  <a:spcPct val="150000"/>
                </a:lnSpc>
              </a:pPr>
              <a:r>
                <a:rPr lang="zh-CN" altLang="en-US" sz="2000">
                  <a:latin typeface="微软雅黑" panose="020B0503020204020204" pitchFamily="34" charset="-122"/>
                  <a:ea typeface="微软雅黑" panose="020B0503020204020204" pitchFamily="34" charset="-122"/>
                </a:rPr>
                <a:t>来归相怨怒，但</a:t>
              </a:r>
              <a:r>
                <a:rPr lang="zh-CN" altLang="en-US" sz="2000">
                  <a:solidFill>
                    <a:srgbClr val="FF0000"/>
                  </a:solidFill>
                  <a:latin typeface="微软雅黑" panose="020B0503020204020204" pitchFamily="34" charset="-122"/>
                  <a:ea typeface="微软雅黑" panose="020B0503020204020204" pitchFamily="34" charset="-122"/>
                </a:rPr>
                <a:t>坐</a:t>
              </a:r>
              <a:r>
                <a:rPr lang="zh-CN" altLang="en-US" sz="2000">
                  <a:latin typeface="微软雅黑" panose="020B0503020204020204" pitchFamily="34" charset="-122"/>
                  <a:ea typeface="微软雅黑" panose="020B0503020204020204" pitchFamily="34" charset="-122"/>
                </a:rPr>
                <a:t>观罗敷 （介词，因为，由于）</a:t>
              </a:r>
            </a:p>
          </p:txBody>
        </p:sp>
        <p:sp>
          <p:nvSpPr>
            <p:cNvPr id="30725" name="左大括号 8"/>
            <p:cNvSpPr/>
            <p:nvPr>
              <p:custDataLst>
                <p:tags r:id="rId12"/>
              </p:custDataLst>
            </p:nvPr>
          </p:nvSpPr>
          <p:spPr>
            <a:xfrm>
              <a:off x="1512054" y="1387245"/>
              <a:ext cx="79371" cy="2119814"/>
            </a:xfrm>
            <a:prstGeom prst="leftBrace">
              <a:avLst>
                <a:gd name="adj1" fmla="val 8284"/>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30726" name="矩形 9"/>
            <p:cNvSpPr/>
            <p:nvPr>
              <p:custDataLst>
                <p:tags r:id="rId13"/>
              </p:custDataLst>
            </p:nvPr>
          </p:nvSpPr>
          <p:spPr>
            <a:xfrm>
              <a:off x="1097736" y="2269692"/>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坐</a:t>
              </a:r>
            </a:p>
          </p:txBody>
        </p:sp>
      </p:grpSp>
      <p:grpSp>
        <p:nvGrpSpPr>
          <p:cNvPr id="30727" name="组合 10"/>
          <p:cNvGrpSpPr/>
          <p:nvPr>
            <p:custDataLst>
              <p:tags r:id="rId3"/>
            </p:custDataLst>
          </p:nvPr>
        </p:nvGrpSpPr>
        <p:grpSpPr>
          <a:xfrm>
            <a:off x="1095375" y="3268663"/>
            <a:ext cx="8096250" cy="1016000"/>
            <a:chOff x="1033188" y="1249204"/>
            <a:chExt cx="8096914" cy="1015663"/>
          </a:xfrm>
        </p:grpSpPr>
        <p:sp>
          <p:nvSpPr>
            <p:cNvPr id="30728" name="矩形 11"/>
            <p:cNvSpPr/>
            <p:nvPr>
              <p:custDataLst>
                <p:tags r:id="rId8"/>
              </p:custDataLst>
            </p:nvPr>
          </p:nvSpPr>
          <p:spPr>
            <a:xfrm>
              <a:off x="1590894" y="1249204"/>
              <a:ext cx="7539208" cy="1015663"/>
            </a:xfrm>
            <a:prstGeom prst="rect">
              <a:avLst/>
            </a:prstGeom>
            <a:noFill/>
            <a:ln w="9525">
              <a:noFill/>
            </a:ln>
          </p:spPr>
          <p:txBody>
            <a:bodyPr>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亭东自足下皆云</a:t>
              </a:r>
              <a:r>
                <a:rPr lang="zh-CN" altLang="en-US" sz="2000">
                  <a:solidFill>
                    <a:srgbClr val="FF0000"/>
                  </a:solidFill>
                  <a:latin typeface="微软雅黑" panose="020B0503020204020204" pitchFamily="34" charset="-122"/>
                  <a:ea typeface="微软雅黑" panose="020B0503020204020204" pitchFamily="34" charset="-122"/>
                </a:rPr>
                <a:t>漫</a:t>
              </a:r>
              <a:r>
                <a:rPr lang="zh-CN" altLang="en-US" sz="2000">
                  <a:latin typeface="微软雅黑" panose="020B0503020204020204" pitchFamily="34" charset="-122"/>
                  <a:ea typeface="微软雅黑" panose="020B0503020204020204" pitchFamily="34" charset="-122"/>
                </a:rPr>
                <a:t>（动词，弥漫）</a:t>
              </a:r>
            </a:p>
            <a:p>
              <a:pPr algn="just">
                <a:lnSpc>
                  <a:spcPct val="150000"/>
                </a:lnSpc>
              </a:pPr>
              <a:r>
                <a:rPr lang="zh-CN" altLang="en-US" sz="2000">
                  <a:latin typeface="微软雅黑" panose="020B0503020204020204" pitchFamily="34" charset="-122"/>
                  <a:ea typeface="微软雅黑" panose="020B0503020204020204" pitchFamily="34" charset="-122"/>
                </a:rPr>
                <a:t>其远古刻尽</a:t>
              </a:r>
              <a:r>
                <a:rPr lang="zh-CN" altLang="en-US" sz="2000">
                  <a:solidFill>
                    <a:srgbClr val="FF0000"/>
                  </a:solidFill>
                  <a:latin typeface="微软雅黑" panose="020B0503020204020204" pitchFamily="34" charset="-122"/>
                  <a:ea typeface="微软雅黑" panose="020B0503020204020204" pitchFamily="34" charset="-122"/>
                </a:rPr>
                <a:t>漫</a:t>
              </a:r>
              <a:r>
                <a:rPr lang="zh-CN" altLang="en-US" sz="2000">
                  <a:latin typeface="微软雅黑" panose="020B0503020204020204" pitchFamily="34" charset="-122"/>
                  <a:ea typeface="微软雅黑" panose="020B0503020204020204" pitchFamily="34" charset="-122"/>
                </a:rPr>
                <a:t>失 （动词，磨灭）</a:t>
              </a:r>
            </a:p>
          </p:txBody>
        </p:sp>
        <p:sp>
          <p:nvSpPr>
            <p:cNvPr id="30729" name="左大括号 12"/>
            <p:cNvSpPr/>
            <p:nvPr>
              <p:custDataLst>
                <p:tags r:id="rId9"/>
              </p:custDataLst>
            </p:nvPr>
          </p:nvSpPr>
          <p:spPr>
            <a:xfrm>
              <a:off x="1496776" y="1433293"/>
              <a:ext cx="93671" cy="647485"/>
            </a:xfrm>
            <a:prstGeom prst="leftBrace">
              <a:avLst>
                <a:gd name="adj1" fmla="val 8320"/>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30730" name="矩形 13"/>
            <p:cNvSpPr/>
            <p:nvPr>
              <p:custDataLst>
                <p:tags r:id="rId10"/>
              </p:custDataLst>
            </p:nvPr>
          </p:nvSpPr>
          <p:spPr>
            <a:xfrm>
              <a:off x="1033188" y="1562685"/>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漫</a:t>
              </a:r>
              <a:endParaRPr lang="zh-CN" altLang="en-US">
                <a:solidFill>
                  <a:srgbClr val="FF0000"/>
                </a:solidFill>
              </a:endParaRPr>
            </a:p>
          </p:txBody>
        </p:sp>
      </p:grpSp>
      <p:grpSp>
        <p:nvGrpSpPr>
          <p:cNvPr id="30731" name="组合 14"/>
          <p:cNvGrpSpPr/>
          <p:nvPr>
            <p:custDataLst>
              <p:tags r:id="rId4"/>
            </p:custDataLst>
          </p:nvPr>
        </p:nvGrpSpPr>
        <p:grpSpPr>
          <a:xfrm>
            <a:off x="1095375" y="4473575"/>
            <a:ext cx="8096250" cy="1477963"/>
            <a:chOff x="1033188" y="1249204"/>
            <a:chExt cx="8096914" cy="1477328"/>
          </a:xfrm>
        </p:grpSpPr>
        <p:sp>
          <p:nvSpPr>
            <p:cNvPr id="30732" name="矩形 16"/>
            <p:cNvSpPr/>
            <p:nvPr>
              <p:custDataLst>
                <p:tags r:id="rId5"/>
              </p:custDataLst>
            </p:nvPr>
          </p:nvSpPr>
          <p:spPr>
            <a:xfrm>
              <a:off x="1590894" y="1249204"/>
              <a:ext cx="7539208" cy="1477328"/>
            </a:xfrm>
            <a:prstGeom prst="rect">
              <a:avLst/>
            </a:prstGeom>
            <a:noFill/>
            <a:ln w="9525">
              <a:noFill/>
            </a:ln>
          </p:spPr>
          <p:txBody>
            <a:bodyPr>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余</a:t>
              </a:r>
              <a:r>
                <a:rPr lang="zh-CN" altLang="en-US" sz="2000">
                  <a:solidFill>
                    <a:srgbClr val="FF0000"/>
                  </a:solidFill>
                  <a:latin typeface="微软雅黑" panose="020B0503020204020204" pitchFamily="34" charset="-122"/>
                  <a:ea typeface="微软雅黑" panose="020B0503020204020204" pitchFamily="34" charset="-122"/>
                </a:rPr>
                <a:t>以</a:t>
              </a:r>
              <a:r>
                <a:rPr lang="zh-CN" altLang="en-US" sz="2000">
                  <a:latin typeface="微软雅黑" panose="020B0503020204020204" pitchFamily="34" charset="-122"/>
                  <a:ea typeface="微软雅黑" panose="020B0503020204020204" pitchFamily="34" charset="-122"/>
                </a:rPr>
                <a:t>乾隆三十九年十二月 （介词，相当于“于”，在）</a:t>
              </a:r>
            </a:p>
            <a:p>
              <a:pPr algn="just">
                <a:lnSpc>
                  <a:spcPct val="150000"/>
                </a:lnSpc>
              </a:pPr>
              <a:r>
                <a:rPr lang="zh-CN" altLang="en-US" sz="2000">
                  <a:latin typeface="微软雅黑" panose="020B0503020204020204" pitchFamily="34" charset="-122"/>
                  <a:ea typeface="微软雅黑" panose="020B0503020204020204" pitchFamily="34" charset="-122"/>
                </a:rPr>
                <a:t>余始循</a:t>
              </a:r>
              <a:r>
                <a:rPr lang="zh-CN" altLang="en-US" sz="2000">
                  <a:solidFill>
                    <a:srgbClr val="FF0000"/>
                  </a:solidFill>
                  <a:latin typeface="微软雅黑" panose="020B0503020204020204" pitchFamily="34" charset="-122"/>
                  <a:ea typeface="微软雅黑" panose="020B0503020204020204" pitchFamily="34" charset="-122"/>
                </a:rPr>
                <a:t>以</a:t>
              </a:r>
              <a:r>
                <a:rPr lang="zh-CN" altLang="en-US" sz="2000">
                  <a:latin typeface="微软雅黑" panose="020B0503020204020204" pitchFamily="34" charset="-122"/>
                  <a:ea typeface="微软雅黑" panose="020B0503020204020204" pitchFamily="34" charset="-122"/>
                </a:rPr>
                <a:t>入 （连词，相当于“而”，表修饰）</a:t>
              </a:r>
            </a:p>
            <a:p>
              <a:pPr algn="just">
                <a:lnSpc>
                  <a:spcPct val="150000"/>
                </a:lnSpc>
              </a:pPr>
              <a:r>
                <a:rPr lang="zh-CN" altLang="en-US" sz="2000">
                  <a:latin typeface="微软雅黑" panose="020B0503020204020204" pitchFamily="34" charset="-122"/>
                  <a:ea typeface="微软雅黑" panose="020B0503020204020204" pitchFamily="34" charset="-122"/>
                </a:rPr>
                <a:t>自唐显庆</a:t>
              </a:r>
              <a:r>
                <a:rPr lang="zh-CN" altLang="en-US" sz="2000">
                  <a:solidFill>
                    <a:srgbClr val="FF0000"/>
                  </a:solidFill>
                  <a:latin typeface="微软雅黑" panose="020B0503020204020204" pitchFamily="34" charset="-122"/>
                  <a:ea typeface="微软雅黑" panose="020B0503020204020204" pitchFamily="34" charset="-122"/>
                </a:rPr>
                <a:t>以</a:t>
              </a:r>
              <a:r>
                <a:rPr lang="zh-CN" altLang="en-US" sz="2000">
                  <a:latin typeface="微软雅黑" panose="020B0503020204020204" pitchFamily="34" charset="-122"/>
                  <a:ea typeface="微软雅黑" panose="020B0503020204020204" pitchFamily="34" charset="-122"/>
                </a:rPr>
                <a:t>来 （助词，与“来”连用，表示时间）</a:t>
              </a:r>
            </a:p>
          </p:txBody>
        </p:sp>
        <p:sp>
          <p:nvSpPr>
            <p:cNvPr id="30733" name="左大括号 17"/>
            <p:cNvSpPr/>
            <p:nvPr>
              <p:custDataLst>
                <p:tags r:id="rId6"/>
              </p:custDataLst>
            </p:nvPr>
          </p:nvSpPr>
          <p:spPr>
            <a:xfrm>
              <a:off x="1496776" y="1433275"/>
              <a:ext cx="93671" cy="1083797"/>
            </a:xfrm>
            <a:prstGeom prst="leftBrace">
              <a:avLst>
                <a:gd name="adj1" fmla="val 8356"/>
                <a:gd name="adj2" fmla="val 50000"/>
              </a:avLst>
            </a:prstGeom>
            <a:noFill/>
            <a:ln w="9525" cap="flat" cmpd="sng">
              <a:solidFill>
                <a:schemeClr val="tx1"/>
              </a:solidFill>
              <a:prstDash val="solid"/>
              <a:headEnd type="none" w="med" len="med"/>
              <a:tailEnd type="none" w="med" len="med"/>
            </a:ln>
          </p:spPr>
          <p:txBody>
            <a:bodyPr anchor="ctr"/>
            <a:lstStyle/>
            <a:p>
              <a:pPr algn="ctr"/>
              <a:endParaRPr lang="en-US" altLang="en-US"/>
            </a:p>
          </p:txBody>
        </p:sp>
        <p:sp>
          <p:nvSpPr>
            <p:cNvPr id="30734" name="矩形 18"/>
            <p:cNvSpPr/>
            <p:nvPr>
              <p:custDataLst>
                <p:tags r:id="rId7"/>
              </p:custDataLst>
            </p:nvPr>
          </p:nvSpPr>
          <p:spPr>
            <a:xfrm>
              <a:off x="1033188" y="1810119"/>
              <a:ext cx="415498" cy="369332"/>
            </a:xfrm>
            <a:prstGeom prst="rect">
              <a:avLst/>
            </a:prstGeom>
            <a:noFill/>
            <a:ln w="9525">
              <a:noFill/>
            </a:ln>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rPr>
                <a:t>以</a:t>
              </a:r>
            </a:p>
          </p:txBody>
        </p:sp>
      </p:gr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wheel(1)">
                                      <p:cBhvr>
                                        <p:cTn id="7" dur="2000"/>
                                        <p:tgtEl>
                                          <p:spTgt spid="30723"/>
                                        </p:tgtEl>
                                      </p:cBhvr>
                                    </p:animEffect>
                                  </p:childTnLst>
                                </p:cTn>
                              </p:par>
                              <p:par>
                                <p:cTn id="8" presetID="21" presetClass="entr" presetSubtype="1" fill="hold" nodeType="withEffect">
                                  <p:stCondLst>
                                    <p:cond delay="0"/>
                                  </p:stCondLst>
                                  <p:childTnLst>
                                    <p:set>
                                      <p:cBhvr>
                                        <p:cTn id="9" dur="1" fill="hold">
                                          <p:stCondLst>
                                            <p:cond delay="0"/>
                                          </p:stCondLst>
                                        </p:cTn>
                                        <p:tgtEl>
                                          <p:spTgt spid="30727"/>
                                        </p:tgtEl>
                                        <p:attrNameLst>
                                          <p:attrName>style.visibility</p:attrName>
                                        </p:attrNameLst>
                                      </p:cBhvr>
                                      <p:to>
                                        <p:strVal val="visible"/>
                                      </p:to>
                                    </p:set>
                                    <p:animEffect transition="in" filter="wheel(1)">
                                      <p:cBhvr>
                                        <p:cTn id="10" dur="2000"/>
                                        <p:tgtEl>
                                          <p:spTgt spid="30727"/>
                                        </p:tgtEl>
                                      </p:cBhvr>
                                    </p:animEffect>
                                  </p:childTnLst>
                                </p:cTn>
                              </p:par>
                              <p:par>
                                <p:cTn id="11" presetID="21" presetClass="entr" presetSubtype="1" fill="hold" nodeType="withEffect">
                                  <p:stCondLst>
                                    <p:cond delay="0"/>
                                  </p:stCondLst>
                                  <p:childTnLst>
                                    <p:set>
                                      <p:cBhvr>
                                        <p:cTn id="12" dur="1" fill="hold">
                                          <p:stCondLst>
                                            <p:cond delay="0"/>
                                          </p:stCondLst>
                                        </p:cTn>
                                        <p:tgtEl>
                                          <p:spTgt spid="30731"/>
                                        </p:tgtEl>
                                        <p:attrNameLst>
                                          <p:attrName>style.visibility</p:attrName>
                                        </p:attrNameLst>
                                      </p:cBhvr>
                                      <p:to>
                                        <p:strVal val="visible"/>
                                      </p:to>
                                    </p:set>
                                    <p:animEffect transition="in" filter="wheel(1)">
                                      <p:cBhvr>
                                        <p:cTn id="13" dur="2000"/>
                                        <p:tgtEl>
                                          <p:spTgt spid="30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1746"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31747" name="矩形 2"/>
          <p:cNvSpPr/>
          <p:nvPr>
            <p:custDataLst>
              <p:tags r:id="rId2"/>
            </p:custDataLst>
          </p:nvPr>
        </p:nvSpPr>
        <p:spPr>
          <a:xfrm>
            <a:off x="881063" y="1303338"/>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5.</a:t>
            </a:r>
            <a:r>
              <a:rPr lang="zh-CN" altLang="en-US" sz="2400" b="1">
                <a:solidFill>
                  <a:srgbClr val="000000"/>
                </a:solidFill>
                <a:latin typeface="微软雅黑" panose="020B0503020204020204" pitchFamily="34" charset="-122"/>
                <a:ea typeface="微软雅黑" panose="020B0503020204020204" pitchFamily="34" charset="-122"/>
              </a:rPr>
              <a:t>词类活用。</a:t>
            </a:r>
          </a:p>
        </p:txBody>
      </p:sp>
      <p:sp>
        <p:nvSpPr>
          <p:cNvPr id="31748" name="矩形 3"/>
          <p:cNvSpPr/>
          <p:nvPr>
            <p:custDataLst>
              <p:tags r:id="rId3"/>
            </p:custDataLst>
          </p:nvPr>
        </p:nvSpPr>
        <p:spPr>
          <a:xfrm>
            <a:off x="969963" y="1758950"/>
            <a:ext cx="8736012" cy="1938338"/>
          </a:xfrm>
          <a:prstGeom prst="rect">
            <a:avLst/>
          </a:prstGeom>
          <a:noFill/>
          <a:ln w="9525">
            <a:noFill/>
          </a:ln>
        </p:spPr>
        <p:txBody>
          <a:bodyPr>
            <a:spAutoFit/>
          </a:bodyPr>
          <a:lstStyle/>
          <a:p>
            <a:pPr algn="just">
              <a:lnSpc>
                <a:spcPct val="150000"/>
              </a:lnSpc>
            </a:pPr>
            <a:r>
              <a:rPr lang="zh-CN" altLang="en-US" sz="2000" b="1">
                <a:latin typeface="微软雅黑" panose="020B0503020204020204" pitchFamily="34" charset="-122"/>
                <a:ea typeface="微软雅黑" panose="020B0503020204020204" pitchFamily="34" charset="-122"/>
              </a:rPr>
              <a:t>名词的活用</a:t>
            </a:r>
          </a:p>
          <a:p>
            <a:pPr algn="just">
              <a:lnSpc>
                <a:spcPct val="150000"/>
              </a:lnSpc>
            </a:pPr>
            <a:r>
              <a:rPr lang="zh-CN" altLang="en-US" sz="2000">
                <a:latin typeface="微软雅黑" panose="020B0503020204020204" pitchFamily="34" charset="-122"/>
                <a:ea typeface="微软雅黑" panose="020B0503020204020204" pitchFamily="34" charset="-122"/>
              </a:rPr>
              <a:t>汶水</a:t>
            </a:r>
            <a:r>
              <a:rPr lang="zh-CN" altLang="en-US" sz="2000">
                <a:solidFill>
                  <a:srgbClr val="FF0000"/>
                </a:solidFill>
                <a:latin typeface="微软雅黑" panose="020B0503020204020204" pitchFamily="34" charset="-122"/>
                <a:ea typeface="微软雅黑" panose="020B0503020204020204" pitchFamily="34" charset="-122"/>
              </a:rPr>
              <a:t>西</a:t>
            </a:r>
            <a:r>
              <a:rPr lang="zh-CN" altLang="en-US" sz="2000">
                <a:latin typeface="微软雅黑" panose="020B0503020204020204" pitchFamily="34" charset="-122"/>
                <a:ea typeface="微软雅黑" panose="020B0503020204020204" pitchFamily="34" charset="-122"/>
              </a:rPr>
              <a:t>流 （名词作状语，向西）</a:t>
            </a:r>
          </a:p>
          <a:p>
            <a:pPr algn="just">
              <a:lnSpc>
                <a:spcPct val="150000"/>
              </a:lnSpc>
            </a:pPr>
            <a:r>
              <a:rPr lang="zh-CN" altLang="en-US" sz="2000">
                <a:latin typeface="微软雅黑" panose="020B0503020204020204" pitchFamily="34" charset="-122"/>
                <a:ea typeface="微软雅黑" panose="020B0503020204020204" pitchFamily="34" charset="-122"/>
              </a:rPr>
              <a:t>济水</a:t>
            </a:r>
            <a:r>
              <a:rPr lang="zh-CN" altLang="en-US" sz="2000">
                <a:solidFill>
                  <a:srgbClr val="FF0000"/>
                </a:solidFill>
                <a:latin typeface="微软雅黑" panose="020B0503020204020204" pitchFamily="34" charset="-122"/>
                <a:ea typeface="微软雅黑" panose="020B0503020204020204" pitchFamily="34" charset="-122"/>
              </a:rPr>
              <a:t>东</a:t>
            </a:r>
            <a:r>
              <a:rPr lang="zh-CN" altLang="en-US" sz="2000">
                <a:latin typeface="微软雅黑" panose="020B0503020204020204" pitchFamily="34" charset="-122"/>
                <a:ea typeface="微软雅黑" panose="020B0503020204020204" pitchFamily="34" charset="-122"/>
              </a:rPr>
              <a:t>流 （名词作状语，向东）</a:t>
            </a:r>
          </a:p>
          <a:p>
            <a:pPr algn="just">
              <a:lnSpc>
                <a:spcPct val="150000"/>
              </a:lnSpc>
            </a:pPr>
            <a:r>
              <a:rPr lang="zh-CN" altLang="en-US" sz="2000">
                <a:latin typeface="微软雅黑" panose="020B0503020204020204" pitchFamily="34" charset="-122"/>
                <a:ea typeface="微软雅黑" panose="020B0503020204020204" pitchFamily="34" charset="-122"/>
              </a:rPr>
              <a:t>崖</a:t>
            </a:r>
            <a:r>
              <a:rPr lang="zh-CN" altLang="en-US" sz="2000">
                <a:solidFill>
                  <a:srgbClr val="FF0000"/>
                </a:solidFill>
                <a:latin typeface="微软雅黑" panose="020B0503020204020204" pitchFamily="34" charset="-122"/>
                <a:ea typeface="微软雅黑" panose="020B0503020204020204" pitchFamily="34" charset="-122"/>
              </a:rPr>
              <a:t>限</a:t>
            </a:r>
            <a:r>
              <a:rPr lang="zh-CN" altLang="en-US" sz="2000">
                <a:latin typeface="微软雅黑" panose="020B0503020204020204" pitchFamily="34" charset="-122"/>
                <a:ea typeface="微软雅黑" panose="020B0503020204020204" pitchFamily="34" charset="-122"/>
              </a:rPr>
              <a:t>当道者 （名词作状语，像门槛一样）</a:t>
            </a:r>
            <a:endParaRPr lang="en-US" altLang="zh-CN" sz="2000">
              <a:latin typeface="微软雅黑"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ipe(down)">
                                      <p:cBhvr>
                                        <p:cTn id="7" dur="500"/>
                                        <p:tgtEl>
                                          <p:spTgt spid="317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1748"/>
                                        </p:tgtEl>
                                        <p:attrNameLst>
                                          <p:attrName>style.visibility</p:attrName>
                                        </p:attrNameLst>
                                      </p:cBhvr>
                                      <p:to>
                                        <p:strVal val="visible"/>
                                      </p:to>
                                    </p:set>
                                    <p:animEffect transition="in" filter="wipe(down)">
                                      <p:cBhvr>
                                        <p:cTn id="10"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2770"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32771" name="矩形 2"/>
          <p:cNvSpPr/>
          <p:nvPr>
            <p:custDataLst>
              <p:tags r:id="rId2"/>
            </p:custDataLst>
          </p:nvPr>
        </p:nvSpPr>
        <p:spPr>
          <a:xfrm>
            <a:off x="881063" y="938213"/>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6.</a:t>
            </a:r>
            <a:r>
              <a:rPr lang="zh-CN" altLang="en-US" sz="2400" b="1">
                <a:solidFill>
                  <a:srgbClr val="000000"/>
                </a:solidFill>
                <a:latin typeface="微软雅黑" panose="020B0503020204020204" pitchFamily="34" charset="-122"/>
                <a:ea typeface="微软雅黑" panose="020B0503020204020204" pitchFamily="34" charset="-122"/>
              </a:rPr>
              <a:t>文言句式。</a:t>
            </a:r>
          </a:p>
        </p:txBody>
      </p:sp>
      <p:sp>
        <p:nvSpPr>
          <p:cNvPr id="32772" name="矩形 3"/>
          <p:cNvSpPr/>
          <p:nvPr>
            <p:custDataLst>
              <p:tags r:id="rId3"/>
            </p:custDataLst>
          </p:nvPr>
        </p:nvSpPr>
        <p:spPr>
          <a:xfrm>
            <a:off x="1023938" y="1393825"/>
            <a:ext cx="9683750" cy="3784600"/>
          </a:xfrm>
          <a:prstGeom prst="rect">
            <a:avLst/>
          </a:prstGeom>
          <a:noFill/>
          <a:ln w="9525">
            <a:noFill/>
          </a:ln>
        </p:spPr>
        <p:txBody>
          <a:bodyPr>
            <a:spAutoFit/>
          </a:bodyPr>
          <a:lstStyle/>
          <a:p>
            <a:pPr algn="just">
              <a:lnSpc>
                <a:spcPct val="150000"/>
              </a:lnSpc>
            </a:pP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1</a:t>
            </a:r>
            <a:r>
              <a:rPr lang="zh-CN" altLang="en-US" sz="2000" b="1">
                <a:latin typeface="微软雅黑" panose="020B0503020204020204" pitchFamily="34" charset="-122"/>
                <a:ea typeface="微软雅黑" panose="020B0503020204020204" pitchFamily="34" charset="-122"/>
              </a:rPr>
              <a:t>）判断句</a:t>
            </a:r>
          </a:p>
          <a:p>
            <a:pPr algn="just">
              <a:lnSpc>
                <a:spcPct val="150000"/>
              </a:lnSpc>
            </a:pPr>
            <a:r>
              <a:rPr lang="zh-CN" altLang="en-US" sz="2000">
                <a:latin typeface="微软雅黑" panose="020B0503020204020204" pitchFamily="34" charset="-122"/>
                <a:ea typeface="微软雅黑" panose="020B0503020204020204" pitchFamily="34" charset="-122"/>
              </a:rPr>
              <a:t>当其南北分者，古长城也　　　（“</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者，</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也”表判断）</a:t>
            </a:r>
          </a:p>
          <a:p>
            <a:pPr algn="just">
              <a:lnSpc>
                <a:spcPct val="150000"/>
              </a:lnSpc>
            </a:pPr>
            <a:r>
              <a:rPr lang="zh-CN" altLang="en-US" sz="2000">
                <a:latin typeface="微软雅黑" panose="020B0503020204020204" pitchFamily="34" charset="-122"/>
                <a:ea typeface="微软雅黑" panose="020B0503020204020204" pitchFamily="34" charset="-122"/>
              </a:rPr>
              <a:t>中谷绕泰安城下，郦道元所谓环水也（“</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也”表判断）</a:t>
            </a:r>
            <a:endParaRPr lang="en-US" altLang="zh-CN" sz="2000">
              <a:latin typeface="微软雅黑" panose="020B0503020204020204" pitchFamily="34" charset="-122"/>
              <a:ea typeface="微软雅黑" panose="020B0503020204020204" pitchFamily="34" charset="-122"/>
            </a:endParaRPr>
          </a:p>
          <a:p>
            <a:pPr algn="just">
              <a:lnSpc>
                <a:spcPct val="150000"/>
              </a:lnSpc>
            </a:pP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）省略句</a:t>
            </a:r>
          </a:p>
          <a:p>
            <a:pPr algn="just">
              <a:lnSpc>
                <a:spcPct val="150000"/>
              </a:lnSpc>
            </a:pPr>
            <a:r>
              <a:rPr lang="zh-CN" altLang="en-US" sz="2000">
                <a:latin typeface="微软雅黑" panose="020B0503020204020204" pitchFamily="34" charset="-122"/>
                <a:ea typeface="微软雅黑" panose="020B0503020204020204" pitchFamily="34" charset="-122"/>
              </a:rPr>
              <a:t>余始循（中谷）以入</a:t>
            </a:r>
          </a:p>
          <a:p>
            <a:pPr algn="just">
              <a:lnSpc>
                <a:spcPct val="150000"/>
              </a:lnSpc>
            </a:pPr>
            <a:r>
              <a:rPr lang="zh-CN" altLang="en-US" sz="2000">
                <a:latin typeface="微软雅黑" panose="020B0503020204020204" pitchFamily="34" charset="-122"/>
                <a:ea typeface="微软雅黑" panose="020B0503020204020204" pitchFamily="34" charset="-122"/>
              </a:rPr>
              <a:t>（余）与子颍坐日观亭，待日出</a:t>
            </a:r>
            <a:endParaRPr lang="en-US" altLang="zh-CN" sz="2000">
              <a:latin typeface="微软雅黑" panose="020B0503020204020204" pitchFamily="34" charset="-122"/>
              <a:ea typeface="微软雅黑" panose="020B0503020204020204" pitchFamily="34" charset="-122"/>
            </a:endParaRPr>
          </a:p>
          <a:p>
            <a:pPr algn="just">
              <a:lnSpc>
                <a:spcPct val="150000"/>
              </a:lnSpc>
            </a:pPr>
            <a:r>
              <a:rPr lang="zh-CN" altLang="en-US" sz="2000">
                <a:latin typeface="微软雅黑" panose="020B0503020204020204" pitchFamily="34" charset="-122"/>
                <a:ea typeface="微软雅黑" panose="020B0503020204020204" pitchFamily="34" charset="-122"/>
              </a:rPr>
              <a:t>苍山负雪，（雪）明烛天南</a:t>
            </a:r>
          </a:p>
          <a:p>
            <a:pPr algn="just">
              <a:lnSpc>
                <a:spcPct val="150000"/>
              </a:lnSpc>
            </a:pPr>
            <a:r>
              <a:rPr lang="zh-CN" altLang="en-US" sz="2000">
                <a:latin typeface="微软雅黑" panose="020B0503020204020204" pitchFamily="34" charset="-122"/>
                <a:ea typeface="微软雅黑" panose="020B0503020204020204" pitchFamily="34" charset="-122"/>
              </a:rPr>
              <a:t>生（于）石罅</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arn(inVertical)">
                                      <p:cBhvr>
                                        <p:cTn id="7" dur="500"/>
                                        <p:tgtEl>
                                          <p:spTgt spid="3277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2772"/>
                                        </p:tgtEl>
                                        <p:attrNameLst>
                                          <p:attrName>style.visibility</p:attrName>
                                        </p:attrNameLst>
                                      </p:cBhvr>
                                      <p:to>
                                        <p:strVal val="visible"/>
                                      </p:to>
                                    </p:set>
                                    <p:animEffect transition="in" filter="barn(inVertical)">
                                      <p:cBhvr>
                                        <p:cTn id="10"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794" name="Rectangle 5"/>
          <p:cNvSpPr/>
          <p:nvPr>
            <p:custDataLst>
              <p:tags r:id="rId1"/>
            </p:custDataLst>
          </p:nvPr>
        </p:nvSpPr>
        <p:spPr>
          <a:xfrm>
            <a:off x="0" y="0"/>
            <a:ext cx="12192000" cy="457200"/>
          </a:xfrm>
          <a:prstGeom prst="rect">
            <a:avLst/>
          </a:prstGeom>
          <a:noFill/>
          <a:ln w="9525">
            <a:noFill/>
          </a:ln>
        </p:spPr>
        <p:txBody>
          <a:bodyPr wrap="none" anchor="ctr">
            <a:spAutoFit/>
          </a:bodyPr>
          <a:lstStyle/>
          <a:p>
            <a:endParaRPr lang="zh-CN" altLang="en-US">
              <a:solidFill>
                <a:srgbClr val="000000"/>
              </a:solidFill>
            </a:endParaRPr>
          </a:p>
        </p:txBody>
      </p:sp>
      <p:sp>
        <p:nvSpPr>
          <p:cNvPr id="33795" name="矩形 2"/>
          <p:cNvSpPr/>
          <p:nvPr>
            <p:custDataLst>
              <p:tags r:id="rId2"/>
            </p:custDataLst>
          </p:nvPr>
        </p:nvSpPr>
        <p:spPr>
          <a:xfrm>
            <a:off x="881063" y="992188"/>
            <a:ext cx="2990850" cy="461962"/>
          </a:xfrm>
          <a:prstGeom prst="rect">
            <a:avLst/>
          </a:prstGeom>
          <a:noFill/>
          <a:ln w="9525">
            <a:noFill/>
          </a:ln>
        </p:spPr>
        <p:txBody>
          <a:bodyPr>
            <a:spAutoFit/>
          </a:bodyPr>
          <a:lstStyle/>
          <a:p>
            <a:r>
              <a:rPr lang="en-US" altLang="zh-CN" sz="2400" b="1">
                <a:solidFill>
                  <a:srgbClr val="000000"/>
                </a:solidFill>
                <a:latin typeface="微软雅黑" panose="020B0503020204020204" pitchFamily="34" charset="-122"/>
                <a:ea typeface="微软雅黑" panose="020B0503020204020204" pitchFamily="34" charset="-122"/>
              </a:rPr>
              <a:t>7.</a:t>
            </a:r>
            <a:r>
              <a:rPr lang="zh-CN" altLang="en-US" sz="2400" b="1">
                <a:solidFill>
                  <a:srgbClr val="000000"/>
                </a:solidFill>
                <a:latin typeface="微软雅黑" panose="020B0503020204020204" pitchFamily="34" charset="-122"/>
                <a:ea typeface="微软雅黑" panose="020B0503020204020204" pitchFamily="34" charset="-122"/>
              </a:rPr>
              <a:t>文化知识。</a:t>
            </a:r>
          </a:p>
        </p:txBody>
      </p:sp>
      <p:sp>
        <p:nvSpPr>
          <p:cNvPr id="33796" name="矩形 3"/>
          <p:cNvSpPr/>
          <p:nvPr>
            <p:custDataLst>
              <p:tags r:id="rId3"/>
            </p:custDataLst>
          </p:nvPr>
        </p:nvSpPr>
        <p:spPr>
          <a:xfrm>
            <a:off x="1023938" y="1601788"/>
            <a:ext cx="9034462" cy="2862262"/>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1. </a:t>
            </a:r>
            <a:r>
              <a:rPr lang="zh-CN" altLang="en-US" sz="2000">
                <a:solidFill>
                  <a:srgbClr val="FF0000"/>
                </a:solidFill>
                <a:latin typeface="微软雅黑" panose="020B0503020204020204" pitchFamily="34" charset="-122"/>
                <a:ea typeface="微软雅黑" panose="020B0503020204020204" pitchFamily="34" charset="-122"/>
              </a:rPr>
              <a:t>京师</a:t>
            </a:r>
            <a:r>
              <a:rPr lang="zh-CN" altLang="en-US" sz="2000">
                <a:latin typeface="微软雅黑" panose="020B0503020204020204" pitchFamily="34" charset="-122"/>
                <a:ea typeface="微软雅黑" panose="020B0503020204020204" pitchFamily="34" charset="-122"/>
              </a:rPr>
              <a:t>　国都。近现代已不再沿用，直接称为首都。因各朝代国都大多不同，京师就指代不同的城市。例如：京师学者咸怪其无征。（</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张衡传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）“京师”指东汉国都洛阳。余以乾隆三十九年十二月，自京师乘风雪。（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）“京师”指清朝国都北京。</a:t>
            </a:r>
          </a:p>
          <a:p>
            <a:pPr algn="just">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solidFill>
                  <a:srgbClr val="FF0000"/>
                </a:solidFill>
                <a:latin typeface="微软雅黑" panose="020B0503020204020204" pitchFamily="34" charset="-122"/>
                <a:ea typeface="微软雅黑" panose="020B0503020204020204" pitchFamily="34" charset="-122"/>
              </a:rPr>
              <a:t>阴、阳</a:t>
            </a:r>
            <a:r>
              <a:rPr lang="zh-CN" altLang="en-US" sz="2000">
                <a:latin typeface="微软雅黑" panose="020B0503020204020204" pitchFamily="34" charset="-122"/>
                <a:ea typeface="微软雅黑" panose="020B0503020204020204" pitchFamily="34" charset="-122"/>
              </a:rPr>
              <a:t>　山的北面、水的南面叫“阴”，山的南面、水的北面叫“阳”。</a:t>
            </a:r>
            <a:endParaRPr lang="en-US" altLang="zh-CN" sz="2000">
              <a:latin typeface="微软雅黑" panose="020B0503020204020204" pitchFamily="34" charset="-122"/>
              <a:ea typeface="微软雅黑" panose="020B0503020204020204" pitchFamily="34" charset="-122"/>
            </a:endParaRPr>
          </a:p>
          <a:p>
            <a:pPr algn="just">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solidFill>
                  <a:srgbClr val="FF0000"/>
                </a:solidFill>
                <a:latin typeface="微软雅黑" panose="020B0503020204020204" pitchFamily="34" charset="-122"/>
                <a:ea typeface="微软雅黑" panose="020B0503020204020204" pitchFamily="34" charset="-122"/>
              </a:rPr>
              <a:t>五鼓</a:t>
            </a:r>
            <a:r>
              <a:rPr lang="zh-CN" altLang="en-US" sz="2000">
                <a:latin typeface="微软雅黑" panose="020B0503020204020204" pitchFamily="34" charset="-122"/>
                <a:ea typeface="微软雅黑" panose="020B0503020204020204" pitchFamily="34" charset="-122"/>
              </a:rPr>
              <a:t>　五更。古时常于夜间击鼓报更，所以古人常以鼓代更。</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1000"/>
                                        <p:tgtEl>
                                          <p:spTgt spid="33795"/>
                                        </p:tgtEl>
                                      </p:cBhvr>
                                    </p:animEffect>
                                    <p:anim calcmode="lin" valueType="num">
                                      <p:cBhvr>
                                        <p:cTn id="8" dur="1000" fill="hold"/>
                                        <p:tgtEl>
                                          <p:spTgt spid="33795"/>
                                        </p:tgtEl>
                                        <p:attrNameLst>
                                          <p:attrName>ppt_x</p:attrName>
                                        </p:attrNameLst>
                                      </p:cBhvr>
                                      <p:tavLst>
                                        <p:tav tm="0">
                                          <p:val>
                                            <p:strVal val="#ppt_x"/>
                                          </p:val>
                                        </p:tav>
                                        <p:tav tm="100000">
                                          <p:val>
                                            <p:strVal val="#ppt_x"/>
                                          </p:val>
                                        </p:tav>
                                      </p:tavLst>
                                    </p:anim>
                                    <p:anim calcmode="lin" valueType="num">
                                      <p:cBhvr>
                                        <p:cTn id="9" dur="1000" fill="hold"/>
                                        <p:tgtEl>
                                          <p:spTgt spid="3379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796"/>
                                        </p:tgtEl>
                                        <p:attrNameLst>
                                          <p:attrName>style.visibility</p:attrName>
                                        </p:attrNameLst>
                                      </p:cBhvr>
                                      <p:to>
                                        <p:strVal val="visible"/>
                                      </p:to>
                                    </p:set>
                                    <p:animEffect transition="in" filter="fade">
                                      <p:cBhvr>
                                        <p:cTn id="12" dur="1000"/>
                                        <p:tgtEl>
                                          <p:spTgt spid="33796"/>
                                        </p:tgtEl>
                                      </p:cBhvr>
                                    </p:animEffect>
                                    <p:anim calcmode="lin" valueType="num">
                                      <p:cBhvr>
                                        <p:cTn id="13" dur="1000" fill="hold"/>
                                        <p:tgtEl>
                                          <p:spTgt spid="33796"/>
                                        </p:tgtEl>
                                        <p:attrNameLst>
                                          <p:attrName>ppt_x</p:attrName>
                                        </p:attrNameLst>
                                      </p:cBhvr>
                                      <p:tavLst>
                                        <p:tav tm="0">
                                          <p:val>
                                            <p:strVal val="#ppt_x"/>
                                          </p:val>
                                        </p:tav>
                                        <p:tav tm="100000">
                                          <p:val>
                                            <p:strVal val="#ppt_x"/>
                                          </p:val>
                                        </p:tav>
                                      </p:tavLst>
                                    </p:anim>
                                    <p:anim calcmode="lin" valueType="num">
                                      <p:cBhvr>
                                        <p:cTn id="14" dur="1000" fill="hold"/>
                                        <p:tgtEl>
                                          <p:spTgt spid="337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292" name="矩形 1"/>
          <p:cNvSpPr/>
          <p:nvPr>
            <p:custDataLst>
              <p:tags r:id="rId1"/>
            </p:custDataLst>
          </p:nvPr>
        </p:nvSpPr>
        <p:spPr>
          <a:xfrm>
            <a:off x="471488" y="1490663"/>
            <a:ext cx="10047287" cy="554037"/>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 开篇第一段有什么作用？</a:t>
            </a:r>
          </a:p>
        </p:txBody>
      </p:sp>
      <p:sp>
        <p:nvSpPr>
          <p:cNvPr id="12293" name="Text Box 10"/>
          <p:cNvSpPr/>
          <p:nvPr>
            <p:custDataLst>
              <p:tags r:id="rId2"/>
            </p:custDataLst>
          </p:nvPr>
        </p:nvSpPr>
        <p:spPr>
          <a:xfrm>
            <a:off x="471488" y="2008188"/>
            <a:ext cx="10931525" cy="1477962"/>
          </a:xfrm>
          <a:prstGeom prst="rect">
            <a:avLst/>
          </a:prstGeom>
          <a:noFill/>
          <a:ln w="9525">
            <a:noFill/>
          </a:ln>
        </p:spPr>
        <p:txBody>
          <a:bodyPr>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       作者鸟瞰泰山采用</a:t>
            </a:r>
            <a:r>
              <a:rPr lang="zh-CN" altLang="en-US" sz="2000">
                <a:solidFill>
                  <a:srgbClr val="FF0000"/>
                </a:solidFill>
                <a:latin typeface="微软雅黑" panose="020B0503020204020204" pitchFamily="34" charset="-122"/>
                <a:ea typeface="微软雅黑" panose="020B0503020204020204" pitchFamily="34" charset="-122"/>
              </a:rPr>
              <a:t>由“面”到“线”再到“点”</a:t>
            </a:r>
            <a:r>
              <a:rPr lang="zh-CN" altLang="en-US" sz="2000">
                <a:latin typeface="微软雅黑" panose="020B0503020204020204" pitchFamily="34" charset="-122"/>
                <a:ea typeface="微软雅黑" panose="020B0503020204020204" pitchFamily="34" charset="-122"/>
              </a:rPr>
              <a:t>的写法：先写汶水和济水的分流，是“</a:t>
            </a:r>
            <a:r>
              <a:rPr lang="zh-CN" altLang="en-US" sz="2000">
                <a:solidFill>
                  <a:srgbClr val="FF0000"/>
                </a:solidFill>
                <a:latin typeface="微软雅黑" panose="020B0503020204020204" pitchFamily="34" charset="-122"/>
                <a:ea typeface="微软雅黑" panose="020B0503020204020204" pitchFamily="34" charset="-122"/>
              </a:rPr>
              <a:t>面</a:t>
            </a:r>
            <a:r>
              <a:rPr lang="zh-CN" altLang="en-US" sz="2000">
                <a:latin typeface="微软雅黑" panose="020B0503020204020204" pitchFamily="34" charset="-122"/>
                <a:ea typeface="微软雅黑" panose="020B0503020204020204" pitchFamily="34" charset="-122"/>
              </a:rPr>
              <a:t>”；再引出两水的分界线</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古长城，是“</a:t>
            </a:r>
            <a:r>
              <a:rPr lang="zh-CN" altLang="en-US" sz="2000">
                <a:solidFill>
                  <a:srgbClr val="FF0000"/>
                </a:solidFill>
                <a:latin typeface="微软雅黑" panose="020B0503020204020204" pitchFamily="34" charset="-122"/>
                <a:ea typeface="微软雅黑" panose="020B0503020204020204" pitchFamily="34" charset="-122"/>
              </a:rPr>
              <a:t>线</a:t>
            </a:r>
            <a:r>
              <a:rPr lang="zh-CN" altLang="en-US" sz="2000">
                <a:latin typeface="微软雅黑" panose="020B0503020204020204" pitchFamily="34" charset="-122"/>
                <a:ea typeface="微软雅黑" panose="020B0503020204020204" pitchFamily="34" charset="-122"/>
              </a:rPr>
              <a:t>”；然后以古长城作为参照物，表明泰山最高峰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日观峰的位置，是“点”。这个“点”为下文叙述登山路线和观日出做好了铺垫。</a:t>
            </a:r>
          </a:p>
        </p:txBody>
      </p:sp>
      <p:sp>
        <p:nvSpPr>
          <p:cNvPr id="12294" name="矩形 8"/>
          <p:cNvSpPr/>
          <p:nvPr>
            <p:custDataLst>
              <p:tags r:id="rId3"/>
            </p:custDataLst>
          </p:nvPr>
        </p:nvSpPr>
        <p:spPr>
          <a:xfrm>
            <a:off x="471488" y="3487738"/>
            <a:ext cx="10931525" cy="1016000"/>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从作者由京师来泰山的路线中，你体会到了作者旅程的什么特点？由此你看到了作者怎样的形象特点？</a:t>
            </a:r>
            <a:endParaRPr lang="en-US" altLang="zh-CN" sz="2000">
              <a:latin typeface="微软雅黑" panose="020B0503020204020204" pitchFamily="34" charset="-122"/>
              <a:ea typeface="微软雅黑" panose="020B0503020204020204" pitchFamily="34" charset="-122"/>
            </a:endParaRPr>
          </a:p>
        </p:txBody>
      </p:sp>
      <p:sp>
        <p:nvSpPr>
          <p:cNvPr id="12295" name="TextBox 9"/>
          <p:cNvSpPr/>
          <p:nvPr>
            <p:custDataLst>
              <p:tags r:id="rId4"/>
            </p:custDataLst>
          </p:nvPr>
        </p:nvSpPr>
        <p:spPr>
          <a:xfrm>
            <a:off x="444500" y="4351338"/>
            <a:ext cx="11158538" cy="1938337"/>
          </a:xfrm>
          <a:prstGeom prst="rect">
            <a:avLst/>
          </a:prstGeom>
          <a:noFill/>
          <a:ln w="9525">
            <a:noFill/>
          </a:ln>
        </p:spPr>
        <p:txBody>
          <a:bodyPr>
            <a:spAutoFit/>
          </a:bodyPr>
          <a:lstStyle/>
          <a:p>
            <a:pPr indent="457200" algn="just">
              <a:lnSpc>
                <a:spcPct val="150000"/>
              </a:lnSpc>
            </a:pPr>
            <a:r>
              <a:rPr lang="zh-CN" altLang="en-US" sz="2000">
                <a:latin typeface="微软雅黑" panose="020B0503020204020204" pitchFamily="34" charset="-122"/>
                <a:ea typeface="微软雅黑" panose="020B0503020204020204" pitchFamily="34" charset="-122"/>
              </a:rPr>
              <a:t>  旅程特点：</a:t>
            </a:r>
            <a:r>
              <a:rPr lang="zh-CN" altLang="en-US" sz="2000">
                <a:solidFill>
                  <a:srgbClr val="FF0000"/>
                </a:solidFill>
                <a:latin typeface="微软雅黑" panose="020B0503020204020204" pitchFamily="34" charset="-122"/>
                <a:ea typeface="微软雅黑" panose="020B0503020204020204" pitchFamily="34" charset="-122"/>
              </a:rPr>
              <a:t>艰苦</a:t>
            </a:r>
            <a:r>
              <a:rPr lang="zh-CN" altLang="en-US" sz="2000">
                <a:latin typeface="微软雅黑" panose="020B0503020204020204" pitchFamily="34" charset="-122"/>
                <a:ea typeface="微软雅黑" panose="020B0503020204020204" pitchFamily="34" charset="-122"/>
              </a:rPr>
              <a:t>。“乘风雪”的“乘”字，渲染了风狂雪紧的隆冬景象和风雪的巨大威力。“历”“穿”“越”“至于”几个动词，把从京师去泰安的路程交代得清清楚楚，既与实际情况吻合，又充分表现了旅途的艰苦。天气恶劣，路途遥远，在这样的情况下来登山，由此我们看到了作者的形象特点：</a:t>
            </a:r>
            <a:r>
              <a:rPr lang="zh-CN" altLang="en-US" sz="2000">
                <a:solidFill>
                  <a:srgbClr val="FF0000"/>
                </a:solidFill>
                <a:latin typeface="微软雅黑" panose="020B0503020204020204" pitchFamily="34" charset="-122"/>
                <a:ea typeface="微软雅黑" panose="020B0503020204020204" pitchFamily="34" charset="-122"/>
              </a:rPr>
              <a:t>风尘仆仆，不辞辛苦，登山的心情迫切</a:t>
            </a:r>
            <a:r>
              <a:rPr lang="zh-CN" altLang="en-US" sz="2000">
                <a:latin typeface="微软雅黑" panose="020B0503020204020204" pitchFamily="34" charset="-122"/>
                <a:ea typeface="微软雅黑" panose="020B0503020204020204" pitchFamily="34" charset="-122"/>
              </a:rPr>
              <a:t>。</a:t>
            </a:r>
          </a:p>
        </p:txBody>
      </p:sp>
      <p:sp>
        <p:nvSpPr>
          <p:cNvPr id="41988" name="矩形 43011"/>
          <p:cNvSpPr/>
          <p:nvPr>
            <p:custDataLst>
              <p:tags r:id="rId5"/>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6"/>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文本探究</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 calcmode="lin" valueType="num">
                                      <p:cBhvr>
                                        <p:cTn id="7" dur="5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2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5"/>
                                        </p:tgtEl>
                                        <p:attrNameLst>
                                          <p:attrName>style.visibility</p:attrName>
                                        </p:attrNameLst>
                                      </p:cBhvr>
                                      <p:to>
                                        <p:strVal val="visible"/>
                                      </p:to>
                                    </p:set>
                                    <p:anim calcmode="lin" valueType="num">
                                      <p:cBhvr>
                                        <p:cTn id="13" dur="500" fill="hold"/>
                                        <p:tgtEl>
                                          <p:spTgt spid="12295"/>
                                        </p:tgtEl>
                                        <p:attrNameLst>
                                          <p:attrName>ppt_x</p:attrName>
                                        </p:attrNameLst>
                                      </p:cBhvr>
                                      <p:tavLst>
                                        <p:tav tm="0">
                                          <p:val>
                                            <p:strVal val="#ppt_x"/>
                                          </p:val>
                                        </p:tav>
                                        <p:tav tm="100000">
                                          <p:val>
                                            <p:strVal val="#ppt_x"/>
                                          </p:val>
                                        </p:tav>
                                      </p:tavLst>
                                    </p:anim>
                                    <p:anim calcmode="lin" valueType="num">
                                      <p:cBhvr>
                                        <p:cTn id="14"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314" name="矩形 1"/>
          <p:cNvSpPr/>
          <p:nvPr>
            <p:custDataLst>
              <p:tags r:id="rId1"/>
            </p:custDataLst>
          </p:nvPr>
        </p:nvSpPr>
        <p:spPr>
          <a:xfrm>
            <a:off x="471488" y="690563"/>
            <a:ext cx="10641012" cy="500062"/>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请梳理作者的登山路线。</a:t>
            </a:r>
            <a:endParaRPr lang="en-US" altLang="zh-CN" sz="2000">
              <a:latin typeface="微软雅黑" panose="020B0503020204020204" pitchFamily="34" charset="-122"/>
              <a:ea typeface="微软雅黑" panose="020B0503020204020204" pitchFamily="34" charset="-122"/>
            </a:endParaRPr>
          </a:p>
        </p:txBody>
      </p:sp>
      <p:sp>
        <p:nvSpPr>
          <p:cNvPr id="13315" name="TextBox 2"/>
          <p:cNvSpPr/>
          <p:nvPr>
            <p:custDataLst>
              <p:tags r:id="rId2"/>
            </p:custDataLst>
          </p:nvPr>
        </p:nvSpPr>
        <p:spPr>
          <a:xfrm>
            <a:off x="471488" y="1336675"/>
            <a:ext cx="9726612" cy="554038"/>
          </a:xfrm>
          <a:prstGeom prst="rect">
            <a:avLst/>
          </a:prstGeom>
          <a:noFill/>
          <a:ln w="9525">
            <a:noFill/>
          </a:ln>
        </p:spPr>
        <p:txBody>
          <a:bodyPr>
            <a:spAutoFit/>
          </a:bodyPr>
          <a:lstStyle/>
          <a:p>
            <a:pPr indent="457200" algn="just">
              <a:lnSpc>
                <a:spcPct val="150000"/>
              </a:lnSpc>
            </a:pPr>
            <a:r>
              <a:rPr lang="zh-CN" altLang="en-US" sz="2000">
                <a:latin typeface="微软雅黑" panose="020B0503020204020204" pitchFamily="34" charset="-122"/>
                <a:ea typeface="微软雅黑" panose="020B0503020204020204" pitchFamily="34" charset="-122"/>
              </a:rPr>
              <a:t>由南麓登→循中谷入→越中岭 →复循西谷→遂至其巅。</a:t>
            </a:r>
          </a:p>
        </p:txBody>
      </p:sp>
      <p:sp>
        <p:nvSpPr>
          <p:cNvPr id="13316" name="矩形 3"/>
          <p:cNvSpPr/>
          <p:nvPr>
            <p:custDataLst>
              <p:tags r:id="rId3"/>
            </p:custDataLst>
          </p:nvPr>
        </p:nvSpPr>
        <p:spPr>
          <a:xfrm>
            <a:off x="458788" y="2401888"/>
            <a:ext cx="9739312" cy="554037"/>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“苍山负雪，明烛天南”是写泰山山顶雪后美景的名句，请赏析。</a:t>
            </a:r>
            <a:endParaRPr lang="en-US" altLang="zh-CN" sz="2000">
              <a:latin typeface="微软雅黑" panose="020B0503020204020204" pitchFamily="34" charset="-122"/>
              <a:ea typeface="微软雅黑" panose="020B0503020204020204" pitchFamily="34" charset="-122"/>
            </a:endParaRPr>
          </a:p>
        </p:txBody>
      </p:sp>
      <p:sp>
        <p:nvSpPr>
          <p:cNvPr id="13317" name="TextBox 4"/>
          <p:cNvSpPr/>
          <p:nvPr>
            <p:custDataLst>
              <p:tags r:id="rId4"/>
            </p:custDataLst>
          </p:nvPr>
        </p:nvSpPr>
        <p:spPr>
          <a:xfrm>
            <a:off x="458788" y="3048000"/>
            <a:ext cx="9726612" cy="960438"/>
          </a:xfrm>
          <a:prstGeom prst="rect">
            <a:avLst/>
          </a:prstGeom>
          <a:noFill/>
          <a:ln w="9525">
            <a:noFill/>
          </a:ln>
        </p:spPr>
        <p:txBody>
          <a:bodyPr>
            <a:spAutoFit/>
          </a:bodyPr>
          <a:lstStyle/>
          <a:p>
            <a:pPr indent="457200" algn="just">
              <a:lnSpc>
                <a:spcPct val="150000"/>
              </a:lnSpc>
            </a:pPr>
            <a:r>
              <a:rPr lang="zh-CN" altLang="en-US" sz="2000">
                <a:latin typeface="微软雅黑" panose="020B0503020204020204" pitchFamily="34" charset="-122"/>
                <a:ea typeface="微软雅黑" panose="020B0503020204020204" pitchFamily="34" charset="-122"/>
              </a:rPr>
              <a:t>“负”字以动写静，显出雪的厚度，又以</a:t>
            </a:r>
            <a:r>
              <a:rPr lang="zh-CN" altLang="en-US" sz="2000">
                <a:solidFill>
                  <a:srgbClr val="FF0000"/>
                </a:solidFill>
                <a:latin typeface="微软雅黑" panose="020B0503020204020204" pitchFamily="34" charset="-122"/>
                <a:ea typeface="微软雅黑" panose="020B0503020204020204" pitchFamily="34" charset="-122"/>
              </a:rPr>
              <a:t>拟人</a:t>
            </a:r>
            <a:r>
              <a:rPr lang="zh-CN" altLang="en-US" sz="2000">
                <a:latin typeface="微软雅黑" panose="020B0503020204020204" pitchFamily="34" charset="-122"/>
                <a:ea typeface="微软雅黑" panose="020B0503020204020204" pitchFamily="34" charset="-122"/>
              </a:rPr>
              <a:t>手法，使雪山奕奕传神；“烛”字显出雪光的亮度，写出日光和雪光相映的奇景。</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ppt_x</p:attrName>
                                        </p:attrNameLst>
                                      </p:cBhvr>
                                      <p:tavLst>
                                        <p:tav tm="0">
                                          <p:val>
                                            <p:strVal val="#ppt_x"/>
                                          </p:val>
                                        </p:tav>
                                        <p:tav tm="100000">
                                          <p:val>
                                            <p:strVal val="#ppt_x"/>
                                          </p:val>
                                        </p:tav>
                                      </p:tavLst>
                                    </p:anim>
                                    <p:anim calcmode="lin" valueType="num">
                                      <p:cBhvr>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p:cTn id="13" dur="500" fill="hold"/>
                                        <p:tgtEl>
                                          <p:spTgt spid="13317"/>
                                        </p:tgtEl>
                                        <p:attrNameLst>
                                          <p:attrName>ppt_x</p:attrName>
                                        </p:attrNameLst>
                                      </p:cBhvr>
                                      <p:tavLst>
                                        <p:tav tm="0">
                                          <p:val>
                                            <p:strVal val="#ppt_x"/>
                                          </p:val>
                                        </p:tav>
                                        <p:tav tm="100000">
                                          <p:val>
                                            <p:strVal val="#ppt_x"/>
                                          </p:val>
                                        </p:tav>
                                      </p:tavLst>
                                    </p:anim>
                                    <p:anim calcmode="lin" valueType="num">
                                      <p:cBhvr>
                                        <p:cTn id="14"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2" name="文本框 10241"/>
          <p:cNvSpPr txBox="1"/>
          <p:nvPr>
            <p:custDataLst>
              <p:tags r:id="rId1"/>
            </p:custDataLst>
          </p:nvPr>
        </p:nvSpPr>
        <p:spPr>
          <a:xfrm>
            <a:off x="5003800" y="1305560"/>
            <a:ext cx="6645275" cy="4415155"/>
          </a:xfrm>
          <a:prstGeom prst="rect">
            <a:avLst/>
          </a:prstGeom>
          <a:noFill/>
          <a:ln w="9525">
            <a:noFill/>
          </a:ln>
        </p:spPr>
        <p:txBody>
          <a:bodyPr anchor="t"/>
          <a:lstStyle/>
          <a:p>
            <a:pPr>
              <a:spcBef>
                <a:spcPct val="50000"/>
              </a:spcBef>
            </a:pPr>
            <a:r>
              <a:rPr lang="en-US" altLang="zh-CN" sz="2400">
                <a:latin typeface="楷体_GB2312" pitchFamily="1" charset="-122"/>
                <a:ea typeface="楷体_GB2312" pitchFamily="1" charset="-122"/>
              </a:rPr>
              <a:t>    </a:t>
            </a:r>
            <a:r>
              <a:rPr lang="zh-CN" altLang="en-US" sz="2400">
                <a:solidFill>
                  <a:srgbClr val="FF0000"/>
                </a:solidFill>
                <a:latin typeface="楷体_GB2312" pitchFamily="1" charset="-122"/>
                <a:ea typeface="楷体_GB2312" pitchFamily="1" charset="-122"/>
              </a:rPr>
              <a:t>泰山，古称东岳，又称岱山，岱宗，是我国五大名山之一，和南岳衡山、西岳华山、北岳恒山、中岳嵩山并称“五岳”，因其居东，突兀挺拔，雄伟壮丽，被称为“五岳独长”，“五岳独尊”。</a:t>
            </a:r>
            <a:r>
              <a:rPr lang="zh-CN" altLang="en-US" sz="2400">
                <a:latin typeface="楷体_GB2312" pitchFamily="1" charset="-122"/>
                <a:ea typeface="楷体_GB2312" pitchFamily="1" charset="-122"/>
              </a:rPr>
              <a:t>它位于山东省中部，最高峰玉皇顶，又叫天柱峰，海拔</a:t>
            </a:r>
            <a:r>
              <a:rPr lang="en-US" altLang="zh-CN" sz="2400">
                <a:latin typeface="楷体_GB2312" pitchFamily="1" charset="-122"/>
                <a:ea typeface="楷体_GB2312" pitchFamily="1" charset="-122"/>
              </a:rPr>
              <a:t>1524</a:t>
            </a:r>
            <a:r>
              <a:rPr lang="zh-CN" altLang="en-US" sz="2400">
                <a:latin typeface="楷体_GB2312" pitchFamily="1" charset="-122"/>
                <a:ea typeface="楷体_GB2312" pitchFamily="1" charset="-122"/>
              </a:rPr>
              <a:t>米。历代封建帝王把泰山作为神的化身，常常登山封禅，给它加上许多封号，到处建庙塑神，从而使泰山文物荟萃，和中国几千年的历史文化熔为一体，人们常常把泰山当作崇高伟大的象征，因而泰山成为游览的胜地，历代文人留下了许多记游作品。 </a:t>
            </a:r>
          </a:p>
        </p:txBody>
      </p:sp>
      <p:sp>
        <p:nvSpPr>
          <p:cNvPr id="9219" name="文本框 10242"/>
          <p:cNvSpPr txBox="1"/>
          <p:nvPr>
            <p:custDataLst>
              <p:tags r:id="rId2"/>
            </p:custDataLst>
          </p:nvPr>
        </p:nvSpPr>
        <p:spPr>
          <a:xfrm>
            <a:off x="5181600" y="506730"/>
            <a:ext cx="2899410" cy="645160"/>
          </a:xfrm>
          <a:prstGeom prst="rect">
            <a:avLst/>
          </a:prstGeom>
          <a:noFill/>
          <a:ln w="9525">
            <a:noFill/>
          </a:ln>
        </p:spPr>
        <p:txBody>
          <a:bodyPr wrap="square" anchor="t">
            <a:spAutoFit/>
          </a:bodyPr>
          <a:lstStyle/>
          <a:p>
            <a:pPr>
              <a:spcBef>
                <a:spcPct val="50000"/>
              </a:spcBef>
            </a:pPr>
            <a:r>
              <a:rPr lang="zh-CN" altLang="en-US" sz="3600" b="1">
                <a:solidFill>
                  <a:srgbClr val="FF3300"/>
                </a:solidFill>
                <a:latin typeface="黑体" panose="02010609060101010101" charset="-122"/>
                <a:ea typeface="黑体" panose="02010609060101010101" charset="-122"/>
              </a:rPr>
              <a:t>简介泰山</a:t>
            </a:r>
            <a:endParaRPr lang="zh-CN" altLang="en-US" sz="3600" b="1">
              <a:solidFill>
                <a:srgbClr val="FF3300"/>
              </a:solidFill>
              <a:latin typeface="黑体"/>
              <a:ea typeface="黑体" panose="02010609060101010101" charset="-122"/>
            </a:endParaRPr>
          </a:p>
        </p:txBody>
      </p:sp>
      <p:pic>
        <p:nvPicPr>
          <p:cNvPr id="10244" name="图片 10243" descr="D:\lijianlin\下载教学课件\泰山\2.gif"/>
          <p:cNvPicPr>
            <a:picLocks noChangeAspect="1"/>
          </p:cNvPicPr>
          <p:nvPr>
            <p:custDataLst>
              <p:tags r:id="rId3"/>
            </p:custDataLst>
          </p:nvPr>
        </p:nvPicPr>
        <p:blipFill>
          <a:blip r:embed="rId5"/>
          <a:stretch>
            <a:fillRect/>
          </a:stretch>
        </p:blipFill>
        <p:spPr>
          <a:xfrm>
            <a:off x="540385" y="685800"/>
            <a:ext cx="3959225" cy="5943600"/>
          </a:xfrm>
          <a:prstGeom prst="rect">
            <a:avLst/>
          </a:prstGeom>
          <a:noFill/>
          <a:ln w="57150" cap="flat" cmpd="thinThick">
            <a:solidFill>
              <a:srgbClr val="969696"/>
            </a:solidFill>
            <a:prstDash val="solid"/>
            <a:miter/>
            <a:headEnd type="none" w="med" len="med"/>
            <a:tailEnd type="none" w="med" len="me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ppt_w</p:attrName>
                                        </p:attrNameLst>
                                      </p:cBhvr>
                                      <p:tavLst>
                                        <p:tav tm="0">
                                          <p:val>
                                            <p:fltVal val="0"/>
                                          </p:val>
                                        </p:tav>
                                        <p:tav tm="100000">
                                          <p:val>
                                            <p:strVal val="#ppt_w"/>
                                          </p:val>
                                        </p:tav>
                                      </p:tavLst>
                                    </p:anim>
                                    <p:anim calcmode="lin" valueType="num">
                                      <p:cBhvr additive="base">
                                        <p:cTn id="8" dur="500" fill="hold"/>
                                        <p:tgtEl>
                                          <p:spTgt spid="10244"/>
                                        </p:tgtEl>
                                        <p:attrNameLst>
                                          <p:attrName>ppt_h</p:attrName>
                                        </p:attrNameLst>
                                      </p:cBhvr>
                                      <p:tavLst>
                                        <p:tav tm="0">
                                          <p:val>
                                            <p:fltVal val="0"/>
                                          </p:val>
                                        </p:tav>
                                        <p:tav tm="100000">
                                          <p:val>
                                            <p:strVal val="#ppt_h"/>
                                          </p:val>
                                        </p:tav>
                                      </p:tavLst>
                                    </p:anim>
                                    <p:anim calcmode="lin" valueType="num">
                                      <p:cBhvr additive="base">
                                        <p:cTn id="9" dur="500" fill="hold"/>
                                        <p:tgtEl>
                                          <p:spTgt spid="10244"/>
                                        </p:tgtEl>
                                        <p:attrNameLst>
                                          <p:attrName>ppt_x</p:attrName>
                                        </p:attrNameLst>
                                      </p:cBhvr>
                                      <p:tavLst>
                                        <p:tav tm="0">
                                          <p:val>
                                            <p:fltVal val="0.5"/>
                                          </p:val>
                                        </p:tav>
                                        <p:tav tm="100000">
                                          <p:val>
                                            <p:strVal val="#ppt_x"/>
                                          </p:val>
                                        </p:tav>
                                      </p:tavLst>
                                    </p:anim>
                                    <p:anim calcmode="lin" valueType="num">
                                      <p:cBhvr additive="base">
                                        <p:cTn id="10" dur="500" fill="hold"/>
                                        <p:tgtEl>
                                          <p:spTgt spid="10244"/>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blinds(horizontal)">
                                      <p:cBhvr>
                                        <p:cTn id="15"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338" name="矩形 3"/>
          <p:cNvSpPr/>
          <p:nvPr>
            <p:custDataLst>
              <p:tags r:id="rId1"/>
            </p:custDataLst>
          </p:nvPr>
        </p:nvSpPr>
        <p:spPr>
          <a:xfrm>
            <a:off x="549275" y="1863725"/>
            <a:ext cx="10229850" cy="2797175"/>
          </a:xfrm>
          <a:prstGeom prst="rect">
            <a:avLst/>
          </a:prstGeom>
          <a:noFill/>
          <a:ln w="9525">
            <a:noFill/>
          </a:ln>
        </p:spPr>
        <p:txBody>
          <a:bodyPr>
            <a:spAutoFit/>
          </a:bodyPr>
          <a:lstStyle/>
          <a:p>
            <a:pPr indent="539750" algn="just">
              <a:lnSpc>
                <a:spcPct val="150000"/>
              </a:lnSpc>
            </a:pPr>
            <a:r>
              <a:rPr lang="zh-CN" altLang="en-US" sz="2400">
                <a:solidFill>
                  <a:srgbClr val="000000"/>
                </a:solidFill>
                <a:latin typeface="微软雅黑" panose="020B0503020204020204" pitchFamily="34" charset="-122"/>
                <a:ea typeface="微软雅黑" panose="020B0503020204020204" pitchFamily="34" charset="-122"/>
              </a:rPr>
              <a:t>这是在山顶远望和俯视所得的画面。“居雾”</a:t>
            </a:r>
            <a:r>
              <a:rPr lang="zh-CN" altLang="en-US" sz="2400">
                <a:solidFill>
                  <a:srgbClr val="FF0000"/>
                </a:solidFill>
                <a:latin typeface="微软雅黑" panose="020B0503020204020204" pitchFamily="34" charset="-122"/>
                <a:ea typeface="微软雅黑" panose="020B0503020204020204" pitchFamily="34" charset="-122"/>
              </a:rPr>
              <a:t>以静写动</a:t>
            </a:r>
            <a:r>
              <a:rPr lang="zh-CN" altLang="en-US" sz="2400">
                <a:solidFill>
                  <a:srgbClr val="000000"/>
                </a:solidFill>
                <a:latin typeface="微软雅黑" panose="020B0503020204020204" pitchFamily="34" charset="-122"/>
                <a:ea typeface="微软雅黑" panose="020B0503020204020204" pitchFamily="34" charset="-122"/>
              </a:rPr>
              <a:t>，写出了雾的轻盈，呈停聚不动的状态。“若带”</a:t>
            </a:r>
            <a:r>
              <a:rPr lang="zh-CN" altLang="en-US" sz="2400">
                <a:solidFill>
                  <a:srgbClr val="FF0000"/>
                </a:solidFill>
                <a:latin typeface="微软雅黑" panose="020B0503020204020204" pitchFamily="34" charset="-122"/>
                <a:ea typeface="微软雅黑" panose="020B0503020204020204" pitchFamily="34" charset="-122"/>
              </a:rPr>
              <a:t>以小喻大</a:t>
            </a:r>
            <a:r>
              <a:rPr lang="zh-CN" altLang="en-US" sz="2400">
                <a:solidFill>
                  <a:srgbClr val="000000"/>
                </a:solidFill>
                <a:latin typeface="微软雅黑" panose="020B0503020204020204" pitchFamily="34" charset="-122"/>
                <a:ea typeface="微软雅黑" panose="020B0503020204020204" pitchFamily="34" charset="-122"/>
              </a:rPr>
              <a:t>，写出了云雾的具体形状，烘托出泰山的高峻雄伟。整句话描绘出了泰山安详、明媚、肃穆中有温柔飘逸美的特殊风韵，它使这幅雪山晚晴图神采顿现，给整个画面以无限的生机和情趣。</a:t>
            </a:r>
          </a:p>
        </p:txBody>
      </p:sp>
      <p:sp>
        <p:nvSpPr>
          <p:cNvPr id="14339" name="矩形 4"/>
          <p:cNvSpPr/>
          <p:nvPr>
            <p:custDataLst>
              <p:tags r:id="rId2"/>
            </p:custDataLst>
          </p:nvPr>
        </p:nvSpPr>
        <p:spPr>
          <a:xfrm>
            <a:off x="549275" y="1082675"/>
            <a:ext cx="10101263" cy="581025"/>
          </a:xfrm>
          <a:prstGeom prst="rect">
            <a:avLst/>
          </a:prstGeom>
          <a:noFill/>
          <a:ln w="9525">
            <a:noFill/>
          </a:ln>
        </p:spPr>
        <p:txBody>
          <a:bodyPr>
            <a:spAutoFit/>
          </a:bodyPr>
          <a:lstStyle/>
          <a:p>
            <a:pPr algn="just">
              <a:lnSpc>
                <a:spcPct val="150000"/>
              </a:lnSpc>
            </a:pPr>
            <a:r>
              <a:rPr lang="en-US" altLang="zh-CN" sz="2400">
                <a:solidFill>
                  <a:srgbClr val="000000"/>
                </a:solidFill>
                <a:latin typeface="微软雅黑" panose="020B0503020204020204" pitchFamily="34" charset="-122"/>
                <a:ea typeface="微软雅黑" panose="020B0503020204020204" pitchFamily="34" charset="-122"/>
              </a:rPr>
              <a:t>5.</a:t>
            </a:r>
            <a:r>
              <a:rPr lang="zh-CN" altLang="en-US" sz="2400">
                <a:solidFill>
                  <a:srgbClr val="000000"/>
                </a:solidFill>
                <a:latin typeface="微软雅黑" panose="020B0503020204020204" pitchFamily="34" charset="-122"/>
                <a:ea typeface="微软雅黑" panose="020B0503020204020204" pitchFamily="34" charset="-122"/>
              </a:rPr>
              <a:t>有人说，“半山居雾若带然”这一句是神来之笔，试分析。</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ppt_x</p:attrName>
                                        </p:attrNameLst>
                                      </p:cBhvr>
                                      <p:tavLst>
                                        <p:tav tm="0">
                                          <p:val>
                                            <p:strVal val="#ppt_x"/>
                                          </p:val>
                                        </p:tav>
                                        <p:tav tm="100000">
                                          <p:val>
                                            <p:strVal val="#ppt_x"/>
                                          </p:val>
                                        </p:tav>
                                      </p:tavLst>
                                    </p:anim>
                                    <p:anim calcmode="lin" valueType="num">
                                      <p:cBhvr>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338"/>
                                        </p:tgtEl>
                                        <p:attrNameLst>
                                          <p:attrName>style.visibility</p:attrName>
                                        </p:attrNameLst>
                                      </p:cBhvr>
                                      <p:to>
                                        <p:strVal val="visible"/>
                                      </p:to>
                                    </p:set>
                                    <p:animEffect transition="in" filter="barn(inVertical)">
                                      <p:cBhvr>
                                        <p:cTn id="13"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362" name="矩形 3"/>
          <p:cNvSpPr/>
          <p:nvPr>
            <p:custDataLst>
              <p:tags r:id="rId1"/>
            </p:custDataLst>
          </p:nvPr>
        </p:nvSpPr>
        <p:spPr>
          <a:xfrm>
            <a:off x="584200" y="2308225"/>
            <a:ext cx="10474325" cy="3970338"/>
          </a:xfrm>
          <a:prstGeom prst="rect">
            <a:avLst/>
          </a:prstGeom>
          <a:noFill/>
          <a:ln w="9525">
            <a:noFill/>
          </a:ln>
        </p:spPr>
        <p:txBody>
          <a:bodyPr>
            <a:spAutoFit/>
          </a:bodyPr>
          <a:lstStyle/>
          <a:p>
            <a:pPr indent="539750" algn="just">
              <a:lnSpc>
                <a:spcPct val="150000"/>
              </a:lnSpc>
            </a:pPr>
            <a:r>
              <a:rPr lang="zh-CN" altLang="en-US" sz="2400">
                <a:solidFill>
                  <a:srgbClr val="000000"/>
                </a:solidFill>
                <a:latin typeface="微软雅黑" panose="020B0503020204020204" pitchFamily="34" charset="-122"/>
                <a:ea typeface="微软雅黑" panose="020B0503020204020204" pitchFamily="34" charset="-122"/>
              </a:rPr>
              <a:t>是按照</a:t>
            </a:r>
            <a:r>
              <a:rPr lang="zh-CN" altLang="en-US" sz="2400">
                <a:solidFill>
                  <a:srgbClr val="FF0000"/>
                </a:solidFill>
                <a:latin typeface="微软雅黑" panose="020B0503020204020204" pitchFamily="34" charset="-122"/>
                <a:ea typeface="微软雅黑" panose="020B0503020204020204" pitchFamily="34" charset="-122"/>
              </a:rPr>
              <a:t>时间的推移</a:t>
            </a:r>
            <a:r>
              <a:rPr lang="zh-CN" altLang="en-US" sz="2400">
                <a:solidFill>
                  <a:srgbClr val="000000"/>
                </a:solidFill>
                <a:latin typeface="微软雅黑" panose="020B0503020204020204" pitchFamily="34" charset="-122"/>
                <a:ea typeface="微软雅黑" panose="020B0503020204020204" pitchFamily="34" charset="-122"/>
              </a:rPr>
              <a:t>描写景物的变化的。</a:t>
            </a:r>
          </a:p>
          <a:p>
            <a:pPr indent="539750" algn="just">
              <a:lnSpc>
                <a:spcPct val="150000"/>
              </a:lnSpc>
            </a:pPr>
            <a:r>
              <a:rPr lang="zh-CN" altLang="en-US" sz="2400">
                <a:solidFill>
                  <a:srgbClr val="FF0000"/>
                </a:solidFill>
                <a:latin typeface="微软雅黑" panose="020B0503020204020204" pitchFamily="34" charset="-122"/>
                <a:ea typeface="微软雅黑" panose="020B0503020204020204" pitchFamily="34" charset="-122"/>
              </a:rPr>
              <a:t>待日出</a:t>
            </a:r>
            <a:r>
              <a:rPr lang="zh-CN" altLang="en-US" sz="2400">
                <a:solidFill>
                  <a:srgbClr val="000000"/>
                </a:solidFill>
                <a:latin typeface="微软雅黑" panose="020B0503020204020204" pitchFamily="34" charset="-122"/>
                <a:ea typeface="微软雅黑" panose="020B0503020204020204" pitchFamily="34" charset="-122"/>
              </a:rPr>
              <a:t>：戊申晦，五鼓，与子颍坐日观亭，待日出。</a:t>
            </a:r>
          </a:p>
          <a:p>
            <a:pPr indent="539750" algn="just">
              <a:lnSpc>
                <a:spcPct val="150000"/>
              </a:lnSpc>
            </a:pPr>
            <a:r>
              <a:rPr lang="zh-CN" altLang="en-US" sz="2400">
                <a:solidFill>
                  <a:srgbClr val="FF0000"/>
                </a:solidFill>
                <a:latin typeface="微软雅黑" panose="020B0503020204020204" pitchFamily="34" charset="-122"/>
                <a:ea typeface="微软雅黑" panose="020B0503020204020204" pitchFamily="34" charset="-122"/>
              </a:rPr>
              <a:t>稍见</a:t>
            </a:r>
            <a:r>
              <a:rPr lang="zh-CN" altLang="en-US" sz="2400">
                <a:solidFill>
                  <a:srgbClr val="000000"/>
                </a:solidFill>
                <a:latin typeface="微软雅黑" panose="020B0503020204020204" pitchFamily="34" charset="-122"/>
                <a:ea typeface="微软雅黑" panose="020B0503020204020204" pitchFamily="34" charset="-122"/>
              </a:rPr>
              <a:t>：云中白若樗蒱数十立者，山也。</a:t>
            </a:r>
          </a:p>
          <a:p>
            <a:pPr indent="539750" algn="just">
              <a:lnSpc>
                <a:spcPct val="150000"/>
              </a:lnSpc>
            </a:pPr>
            <a:r>
              <a:rPr lang="zh-CN" altLang="en-US" sz="2400">
                <a:solidFill>
                  <a:srgbClr val="FF0000"/>
                </a:solidFill>
                <a:latin typeface="微软雅黑" panose="020B0503020204020204" pitchFamily="34" charset="-122"/>
                <a:ea typeface="微软雅黑" panose="020B0503020204020204" pitchFamily="34" charset="-122"/>
              </a:rPr>
              <a:t>须臾</a:t>
            </a:r>
            <a:r>
              <a:rPr lang="zh-CN" altLang="en-US" sz="2400">
                <a:solidFill>
                  <a:srgbClr val="000000"/>
                </a:solidFill>
                <a:latin typeface="微软雅黑" panose="020B0503020204020204" pitchFamily="34" charset="-122"/>
                <a:ea typeface="微软雅黑" panose="020B0503020204020204" pitchFamily="34" charset="-122"/>
              </a:rPr>
              <a:t>：极天云一线异色，须臾成五采。</a:t>
            </a:r>
          </a:p>
          <a:p>
            <a:pPr indent="539750" algn="just">
              <a:lnSpc>
                <a:spcPct val="150000"/>
              </a:lnSpc>
            </a:pPr>
            <a:r>
              <a:rPr lang="zh-CN" altLang="en-US" sz="2400">
                <a:solidFill>
                  <a:srgbClr val="FF0000"/>
                </a:solidFill>
                <a:latin typeface="微软雅黑" panose="020B0503020204020204" pitchFamily="34" charset="-122"/>
                <a:ea typeface="微软雅黑" panose="020B0503020204020204" pitchFamily="34" charset="-122"/>
              </a:rPr>
              <a:t>日上</a:t>
            </a:r>
            <a:r>
              <a:rPr lang="zh-CN" altLang="en-US" sz="2400">
                <a:solidFill>
                  <a:srgbClr val="000000"/>
                </a:solidFill>
                <a:latin typeface="微软雅黑" panose="020B0503020204020204" pitchFamily="34" charset="-122"/>
                <a:ea typeface="微软雅黑" panose="020B0503020204020204" pitchFamily="34" charset="-122"/>
              </a:rPr>
              <a:t>：正赤如丹，下有红光动摇承之，或曰，此东海也。</a:t>
            </a:r>
          </a:p>
          <a:p>
            <a:pPr indent="539750" algn="just">
              <a:lnSpc>
                <a:spcPct val="150000"/>
              </a:lnSpc>
            </a:pPr>
            <a:r>
              <a:rPr lang="zh-CN" altLang="en-US" sz="2400">
                <a:solidFill>
                  <a:srgbClr val="FF0000"/>
                </a:solidFill>
                <a:latin typeface="微软雅黑" panose="020B0503020204020204" pitchFamily="34" charset="-122"/>
                <a:ea typeface="微软雅黑" panose="020B0503020204020204" pitchFamily="34" charset="-122"/>
              </a:rPr>
              <a:t>回视</a:t>
            </a:r>
            <a:r>
              <a:rPr lang="zh-CN" altLang="en-US" sz="2400">
                <a:solidFill>
                  <a:srgbClr val="000000"/>
                </a:solidFill>
                <a:latin typeface="微软雅黑" panose="020B0503020204020204" pitchFamily="34" charset="-122"/>
                <a:ea typeface="微软雅黑" panose="020B0503020204020204" pitchFamily="34" charset="-122"/>
              </a:rPr>
              <a:t>：日观以西峰，或得日或否，绛皓驳色，而皆若偻。</a:t>
            </a:r>
          </a:p>
          <a:p>
            <a:pPr indent="539750" algn="just">
              <a:lnSpc>
                <a:spcPct val="150000"/>
              </a:lnSpc>
            </a:pPr>
            <a:r>
              <a:rPr lang="zh-CN" altLang="en-US" sz="2400">
                <a:solidFill>
                  <a:srgbClr val="000000"/>
                </a:solidFill>
                <a:latin typeface="微软雅黑" panose="020B0503020204020204" pitchFamily="34" charset="-122"/>
                <a:ea typeface="微软雅黑" panose="020B0503020204020204" pitchFamily="34" charset="-122"/>
              </a:rPr>
              <a:t>突出了泰山日出时的色彩鲜明、气势雄伟。</a:t>
            </a:r>
          </a:p>
        </p:txBody>
      </p:sp>
      <p:sp>
        <p:nvSpPr>
          <p:cNvPr id="15363" name="矩形 4"/>
          <p:cNvSpPr/>
          <p:nvPr>
            <p:custDataLst>
              <p:tags r:id="rId2"/>
            </p:custDataLst>
          </p:nvPr>
        </p:nvSpPr>
        <p:spPr>
          <a:xfrm>
            <a:off x="549275" y="1006475"/>
            <a:ext cx="10509250" cy="1135063"/>
          </a:xfrm>
          <a:prstGeom prst="rect">
            <a:avLst/>
          </a:prstGeom>
          <a:noFill/>
          <a:ln w="9525">
            <a:noFill/>
          </a:ln>
        </p:spPr>
        <p:txBody>
          <a:bodyPr>
            <a:spAutoFit/>
          </a:bodyPr>
          <a:lstStyle/>
          <a:p>
            <a:pPr algn="just">
              <a:lnSpc>
                <a:spcPct val="150000"/>
              </a:lnSpc>
            </a:pPr>
            <a:r>
              <a:rPr lang="en-US" altLang="zh-CN" sz="2400">
                <a:solidFill>
                  <a:srgbClr val="000000"/>
                </a:solidFill>
                <a:latin typeface="微软雅黑" panose="020B0503020204020204" pitchFamily="34" charset="-122"/>
                <a:ea typeface="微软雅黑" panose="020B0503020204020204" pitchFamily="34" charset="-122"/>
              </a:rPr>
              <a:t>6.</a:t>
            </a:r>
            <a:r>
              <a:rPr lang="zh-CN" altLang="en-US" sz="2400">
                <a:solidFill>
                  <a:srgbClr val="000000"/>
                </a:solidFill>
                <a:latin typeface="微软雅黑" panose="020B0503020204020204" pitchFamily="34" charset="-122"/>
                <a:ea typeface="微软雅黑" panose="020B0503020204020204" pitchFamily="34" charset="-122"/>
              </a:rPr>
              <a:t>文章通过景物变化写泰山顶上的日出，是按照什么顺序写景物变化的？突出了泰山日出的什么特点？</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ppt_x"/>
                                          </p:val>
                                        </p:tav>
                                        <p:tav tm="100000">
                                          <p:val>
                                            <p:strVal val="#ppt_x"/>
                                          </p:val>
                                        </p:tav>
                                      </p:tavLst>
                                    </p:anim>
                                    <p:anim calcmode="lin" valueType="num">
                                      <p:cBhvr>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fade">
                                      <p:cBhvr>
                                        <p:cTn id="13" dur="1000"/>
                                        <p:tgtEl>
                                          <p:spTgt spid="15362"/>
                                        </p:tgtEl>
                                      </p:cBhvr>
                                    </p:animEffect>
                                    <p:anim calcmode="lin" valueType="num">
                                      <p:cBhvr>
                                        <p:cTn id="14" dur="1000" fill="hold"/>
                                        <p:tgtEl>
                                          <p:spTgt spid="15362"/>
                                        </p:tgtEl>
                                        <p:attrNameLst>
                                          <p:attrName>ppt_x</p:attrName>
                                        </p:attrNameLst>
                                      </p:cBhvr>
                                      <p:tavLst>
                                        <p:tav tm="0">
                                          <p:val>
                                            <p:strVal val="#ppt_x"/>
                                          </p:val>
                                        </p:tav>
                                        <p:tav tm="100000">
                                          <p:val>
                                            <p:strVal val="#ppt_x"/>
                                          </p:val>
                                        </p:tav>
                                      </p:tavLst>
                                    </p:anim>
                                    <p:anim calcmode="lin" valueType="num">
                                      <p:cBhvr>
                                        <p:cTn id="15"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386" name="矩形 5"/>
          <p:cNvSpPr/>
          <p:nvPr>
            <p:custDataLst>
              <p:tags r:id="rId1"/>
            </p:custDataLst>
          </p:nvPr>
        </p:nvSpPr>
        <p:spPr>
          <a:xfrm>
            <a:off x="549275" y="1668463"/>
            <a:ext cx="10594975" cy="1754187"/>
          </a:xfrm>
          <a:prstGeom prst="rect">
            <a:avLst/>
          </a:prstGeom>
          <a:noFill/>
          <a:ln w="9525">
            <a:noFill/>
          </a:ln>
        </p:spPr>
        <p:txBody>
          <a:bodyPr>
            <a:spAutoFit/>
          </a:bodyPr>
          <a:lstStyle/>
          <a:p>
            <a:pPr indent="539750" algn="just">
              <a:lnSpc>
                <a:spcPct val="150000"/>
              </a:lnSpc>
            </a:pPr>
            <a:r>
              <a:rPr lang="zh-CN" altLang="en-US" sz="2400">
                <a:solidFill>
                  <a:srgbClr val="000000"/>
                </a:solidFill>
                <a:latin typeface="微软雅黑" panose="020B0503020204020204" pitchFamily="34" charset="-122"/>
                <a:ea typeface="微软雅黑" panose="020B0503020204020204" pitchFamily="34" charset="-122"/>
              </a:rPr>
              <a:t>重点写了日观亭附近的建筑和下山路上的石刻等名胜古迹，可说是一幅日观峰古迹图。既增加了游记的知识性，也有助于表现泰山的整体风貌和悠久历史。</a:t>
            </a:r>
          </a:p>
        </p:txBody>
      </p:sp>
      <p:sp>
        <p:nvSpPr>
          <p:cNvPr id="16387" name="矩形 6"/>
          <p:cNvSpPr/>
          <p:nvPr>
            <p:custDataLst>
              <p:tags r:id="rId2"/>
            </p:custDataLst>
          </p:nvPr>
        </p:nvSpPr>
        <p:spPr>
          <a:xfrm>
            <a:off x="539750" y="889000"/>
            <a:ext cx="10421938" cy="646113"/>
          </a:xfrm>
          <a:prstGeom prst="rect">
            <a:avLst/>
          </a:prstGeom>
          <a:noFill/>
          <a:ln w="9525">
            <a:noFill/>
          </a:ln>
        </p:spPr>
        <p:txBody>
          <a:bodyPr>
            <a:spAutoFit/>
          </a:bodyPr>
          <a:lstStyle/>
          <a:p>
            <a:pPr algn="just">
              <a:lnSpc>
                <a:spcPct val="150000"/>
              </a:lnSpc>
            </a:pPr>
            <a:r>
              <a:rPr lang="en-US" altLang="zh-CN" sz="2400">
                <a:solidFill>
                  <a:srgbClr val="000000"/>
                </a:solidFill>
                <a:latin typeface="微软雅黑" panose="020B0503020204020204" pitchFamily="34" charset="-122"/>
                <a:ea typeface="微软雅黑" panose="020B0503020204020204" pitchFamily="34" charset="-122"/>
              </a:rPr>
              <a:t>7.</a:t>
            </a:r>
            <a:r>
              <a:rPr lang="zh-CN" altLang="en-US" sz="2400">
                <a:solidFill>
                  <a:srgbClr val="000000"/>
                </a:solidFill>
                <a:latin typeface="微软雅黑" panose="020B0503020204020204" pitchFamily="34" charset="-122"/>
                <a:ea typeface="微软雅黑" panose="020B0503020204020204" pitchFamily="34" charset="-122"/>
              </a:rPr>
              <a:t>第</a:t>
            </a:r>
            <a:r>
              <a:rPr lang="en-US" altLang="zh-CN" sz="2400">
                <a:solidFill>
                  <a:srgbClr val="000000"/>
                </a:solidFill>
                <a:latin typeface="微软雅黑" panose="020B0503020204020204" pitchFamily="34" charset="-122"/>
                <a:ea typeface="微软雅黑" panose="020B0503020204020204" pitchFamily="34" charset="-122"/>
              </a:rPr>
              <a:t>4 </a:t>
            </a:r>
            <a:r>
              <a:rPr lang="zh-CN" altLang="en-US" sz="2400">
                <a:solidFill>
                  <a:srgbClr val="000000"/>
                </a:solidFill>
                <a:latin typeface="微软雅黑" panose="020B0503020204020204" pitchFamily="34" charset="-122"/>
                <a:ea typeface="微软雅黑" panose="020B0503020204020204" pitchFamily="34" charset="-122"/>
              </a:rPr>
              <a:t>段写泰山的人文景观，重点写了什么？这样写有什么好处？</a:t>
            </a:r>
          </a:p>
        </p:txBody>
      </p:sp>
      <p:sp>
        <p:nvSpPr>
          <p:cNvPr id="16388" name="矩形 3"/>
          <p:cNvSpPr/>
          <p:nvPr>
            <p:custDataLst>
              <p:tags r:id="rId3"/>
            </p:custDataLst>
          </p:nvPr>
        </p:nvSpPr>
        <p:spPr>
          <a:xfrm>
            <a:off x="549275" y="4346575"/>
            <a:ext cx="10594975" cy="1135063"/>
          </a:xfrm>
          <a:prstGeom prst="rect">
            <a:avLst/>
          </a:prstGeom>
          <a:noFill/>
          <a:ln w="9525">
            <a:noFill/>
          </a:ln>
        </p:spPr>
        <p:txBody>
          <a:bodyPr>
            <a:spAutoFit/>
          </a:bodyPr>
          <a:lstStyle/>
          <a:p>
            <a:pPr indent="539750" algn="just">
              <a:lnSpc>
                <a:spcPct val="150000"/>
              </a:lnSpc>
            </a:pPr>
            <a:r>
              <a:rPr lang="zh-CN" altLang="en-US" sz="2400">
                <a:solidFill>
                  <a:srgbClr val="000000"/>
                </a:solidFill>
                <a:latin typeface="微软雅黑" panose="020B0503020204020204" pitchFamily="34" charset="-122"/>
                <a:ea typeface="微软雅黑" panose="020B0503020204020204" pitchFamily="34" charset="-122"/>
              </a:rPr>
              <a:t>不能。结句把作者在深雪中迈步赏景的形象与风雪弥漫的泰山形象融为一体，既给人留下完整的印象，又留有令人回味的余地。</a:t>
            </a:r>
          </a:p>
        </p:txBody>
      </p:sp>
      <p:sp>
        <p:nvSpPr>
          <p:cNvPr id="16389" name="矩形 4"/>
          <p:cNvSpPr/>
          <p:nvPr>
            <p:custDataLst>
              <p:tags r:id="rId4"/>
            </p:custDataLst>
          </p:nvPr>
        </p:nvSpPr>
        <p:spPr>
          <a:xfrm>
            <a:off x="539750" y="3567113"/>
            <a:ext cx="10421938" cy="646112"/>
          </a:xfrm>
          <a:prstGeom prst="rect">
            <a:avLst/>
          </a:prstGeom>
          <a:noFill/>
          <a:ln w="9525">
            <a:noFill/>
          </a:ln>
        </p:spPr>
        <p:txBody>
          <a:bodyPr>
            <a:spAutoFit/>
          </a:bodyPr>
          <a:lstStyle/>
          <a:p>
            <a:pPr algn="just">
              <a:lnSpc>
                <a:spcPct val="150000"/>
              </a:lnSpc>
            </a:pPr>
            <a:r>
              <a:rPr lang="en-US" altLang="zh-CN" sz="2400">
                <a:solidFill>
                  <a:srgbClr val="000000"/>
                </a:solidFill>
                <a:latin typeface="微软雅黑" panose="020B0503020204020204" pitchFamily="34" charset="-122"/>
                <a:ea typeface="微软雅黑" panose="020B0503020204020204" pitchFamily="34" charset="-122"/>
              </a:rPr>
              <a:t>8.</a:t>
            </a:r>
            <a:r>
              <a:rPr lang="zh-CN" altLang="en-US" sz="2400">
                <a:solidFill>
                  <a:srgbClr val="000000"/>
                </a:solidFill>
                <a:latin typeface="微软雅黑" panose="020B0503020204020204" pitchFamily="34" charset="-122"/>
                <a:ea typeface="微软雅黑" panose="020B0503020204020204" pitchFamily="34" charset="-122"/>
              </a:rPr>
              <a:t> 结句“雪与人膝齐”能否删掉？</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ppt_x</p:attrName>
                                        </p:attrNameLst>
                                      </p:cBhvr>
                                      <p:tavLst>
                                        <p:tav tm="0">
                                          <p:val>
                                            <p:strVal val="#ppt_x"/>
                                          </p:val>
                                        </p:tav>
                                        <p:tav tm="100000">
                                          <p:val>
                                            <p:strVal val="#ppt_x"/>
                                          </p:val>
                                        </p:tav>
                                      </p:tavLst>
                                    </p:anim>
                                    <p:anim calcmode="lin" valueType="num">
                                      <p:cBhvr>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386"/>
                                        </p:tgtEl>
                                        <p:attrNameLst>
                                          <p:attrName>style.visibility</p:attrName>
                                        </p:attrNameLst>
                                      </p:cBhvr>
                                      <p:to>
                                        <p:strVal val="visible"/>
                                      </p:to>
                                    </p:set>
                                    <p:animEffect transition="in" filter="fade">
                                      <p:cBhvr>
                                        <p:cTn id="13" dur="1000"/>
                                        <p:tgtEl>
                                          <p:spTgt spid="16386"/>
                                        </p:tgtEl>
                                      </p:cBhvr>
                                    </p:animEffect>
                                    <p:anim calcmode="lin" valueType="num">
                                      <p:cBhvr>
                                        <p:cTn id="14" dur="1000" fill="hold"/>
                                        <p:tgtEl>
                                          <p:spTgt spid="16386"/>
                                        </p:tgtEl>
                                        <p:attrNameLst>
                                          <p:attrName>ppt_x</p:attrName>
                                        </p:attrNameLst>
                                      </p:cBhvr>
                                      <p:tavLst>
                                        <p:tav tm="0">
                                          <p:val>
                                            <p:strVal val="#ppt_x"/>
                                          </p:val>
                                        </p:tav>
                                        <p:tav tm="100000">
                                          <p:val>
                                            <p:strVal val="#ppt_x"/>
                                          </p:val>
                                        </p:tav>
                                      </p:tavLst>
                                    </p:anim>
                                    <p:anim calcmode="lin" valueType="num">
                                      <p:cBhvr>
                                        <p:cTn id="15"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9"/>
                                        </p:tgtEl>
                                        <p:attrNameLst>
                                          <p:attrName>style.visibility</p:attrName>
                                        </p:attrNameLst>
                                      </p:cBhvr>
                                      <p:to>
                                        <p:strVal val="visible"/>
                                      </p:to>
                                    </p:set>
                                    <p:anim calcmode="lin" valueType="num">
                                      <p:cBhvr>
                                        <p:cTn id="20" dur="500" fill="hold"/>
                                        <p:tgtEl>
                                          <p:spTgt spid="16389"/>
                                        </p:tgtEl>
                                        <p:attrNameLst>
                                          <p:attrName>ppt_x</p:attrName>
                                        </p:attrNameLst>
                                      </p:cBhvr>
                                      <p:tavLst>
                                        <p:tav tm="0">
                                          <p:val>
                                            <p:strVal val="#ppt_x"/>
                                          </p:val>
                                        </p:tav>
                                        <p:tav tm="100000">
                                          <p:val>
                                            <p:strVal val="#ppt_x"/>
                                          </p:val>
                                        </p:tav>
                                      </p:tavLst>
                                    </p:anim>
                                    <p:anim calcmode="lin" valueType="num">
                                      <p:cBhvr>
                                        <p:cTn id="21"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6388"/>
                                        </p:tgtEl>
                                        <p:attrNameLst>
                                          <p:attrName>style.visibility</p:attrName>
                                        </p:attrNameLst>
                                      </p:cBhvr>
                                      <p:to>
                                        <p:strVal val="visible"/>
                                      </p:to>
                                    </p:set>
                                    <p:animEffect transition="in" filter="fade">
                                      <p:cBhvr>
                                        <p:cTn id="26" dur="1000"/>
                                        <p:tgtEl>
                                          <p:spTgt spid="16388"/>
                                        </p:tgtEl>
                                      </p:cBhvr>
                                    </p:animEffect>
                                    <p:anim calcmode="lin" valueType="num">
                                      <p:cBhvr>
                                        <p:cTn id="27" dur="1000" fill="hold"/>
                                        <p:tgtEl>
                                          <p:spTgt spid="16388"/>
                                        </p:tgtEl>
                                        <p:attrNameLst>
                                          <p:attrName>ppt_x</p:attrName>
                                        </p:attrNameLst>
                                      </p:cBhvr>
                                      <p:tavLst>
                                        <p:tav tm="0">
                                          <p:val>
                                            <p:strVal val="#ppt_x"/>
                                          </p:val>
                                        </p:tav>
                                        <p:tav tm="100000">
                                          <p:val>
                                            <p:strVal val="#ppt_x"/>
                                          </p:val>
                                        </p:tav>
                                      </p:tavLst>
                                    </p:anim>
                                    <p:anim calcmode="lin" valueType="num">
                                      <p:cBhvr>
                                        <p:cTn id="28"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P spid="16388" grpId="0"/>
      <p:bldP spid="1638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412" name="Picture 2"/>
          <p:cNvPicPr>
            <a:picLocks noChangeAspect="1"/>
          </p:cNvPicPr>
          <p:nvPr>
            <p:custDataLst>
              <p:tags r:id="rId1"/>
            </p:custDataLst>
          </p:nvPr>
        </p:nvPicPr>
        <p:blipFill>
          <a:blip r:embed="rId5"/>
          <a:stretch>
            <a:fillRect/>
          </a:stretch>
        </p:blipFill>
        <p:spPr>
          <a:xfrm>
            <a:off x="1763713" y="1687513"/>
            <a:ext cx="7140575" cy="3627437"/>
          </a:xfrm>
          <a:prstGeom prst="rect">
            <a:avLst/>
          </a:prstGeom>
          <a:noFill/>
          <a:ln w="9525">
            <a:noFill/>
          </a:ln>
        </p:spPr>
      </p:pic>
      <p:sp>
        <p:nvSpPr>
          <p:cNvPr id="41988" name="矩形 43011"/>
          <p:cNvSpPr/>
          <p:nvPr>
            <p:custDataLst>
              <p:tags r:id="rId2"/>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3"/>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板书设计</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wipe(down)">
                                      <p:cBhvr>
                                        <p:cTn id="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795" name="左大括号 33794"/>
          <p:cNvSpPr/>
          <p:nvPr>
            <p:custDataLst>
              <p:tags r:id="rId1"/>
            </p:custDataLst>
          </p:nvPr>
        </p:nvSpPr>
        <p:spPr>
          <a:xfrm>
            <a:off x="3505200" y="2155825"/>
            <a:ext cx="76200" cy="1066800"/>
          </a:xfrm>
          <a:prstGeom prst="leftBrace">
            <a:avLst>
              <a:gd name="adj1" fmla="val 11660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3796" name="右大括号 33795"/>
          <p:cNvSpPr/>
          <p:nvPr>
            <p:custDataLst>
              <p:tags r:id="rId2"/>
            </p:custDataLst>
          </p:nvPr>
        </p:nvSpPr>
        <p:spPr>
          <a:xfrm>
            <a:off x="9220200" y="1828800"/>
            <a:ext cx="304800" cy="4495800"/>
          </a:xfrm>
          <a:prstGeom prst="rightBrace">
            <a:avLst>
              <a:gd name="adj1" fmla="val 122848"/>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3797" name="矩形 33796"/>
          <p:cNvSpPr/>
          <p:nvPr>
            <p:custDataLst>
              <p:tags r:id="rId3"/>
            </p:custDataLst>
          </p:nvPr>
        </p:nvSpPr>
        <p:spPr>
          <a:xfrm>
            <a:off x="3657600" y="1820863"/>
            <a:ext cx="5156200" cy="1641475"/>
          </a:xfrm>
          <a:prstGeom prst="rect">
            <a:avLst/>
          </a:prstGeom>
          <a:noFill/>
          <a:ln w="9525">
            <a:noFill/>
          </a:ln>
        </p:spPr>
        <p:txBody>
          <a:bodyPr>
            <a:spAutoFit/>
          </a:bodyPr>
          <a:lstStyle/>
          <a:p>
            <a:pPr fontAlgn="base">
              <a:lnSpc>
                <a:spcPct val="120000"/>
              </a:lnSpc>
            </a:pPr>
            <a:r>
              <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cs typeface="+mn-cs"/>
              </a:rPr>
              <a:t>大风扬积</a:t>
            </a:r>
            <a:r>
              <a:rPr lang="zh-CN" altLang="en-US" sz="2800" u="sng" strike="noStrike" noProof="1">
                <a:solidFill>
                  <a:schemeClr val="hlink"/>
                </a:solidFill>
                <a:effectLst>
                  <a:outerShdw blurRad="38100" dist="38100" dir="2700000">
                    <a:srgbClr val="000000"/>
                  </a:outerShdw>
                </a:effectLst>
                <a:latin typeface="Times New Roman" panose="02020603050405020304" pitchFamily="18" charset="0"/>
                <a:ea typeface="幼圆" panose="02010509060101010101" pitchFamily="1" charset="-122"/>
                <a:cs typeface="+mn-cs"/>
              </a:rPr>
              <a:t>雪</a:t>
            </a:r>
            <a:r>
              <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cs typeface="+mn-cs"/>
              </a:rPr>
              <a:t>击面</a:t>
            </a:r>
            <a:endPar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endParaRPr>
          </a:p>
          <a:p>
            <a:pPr fontAlgn="base">
              <a:lnSpc>
                <a:spcPct val="120000"/>
              </a:lnSpc>
            </a:pPr>
            <a:r>
              <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cs typeface="+mn-cs"/>
              </a:rPr>
              <a:t>亭东自足下皆云漫彩</a:t>
            </a:r>
            <a:endPar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endParaRPr>
          </a:p>
          <a:p>
            <a:pPr fontAlgn="base">
              <a:lnSpc>
                <a:spcPct val="120000"/>
              </a:lnSpc>
            </a:pPr>
            <a:r>
              <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cs typeface="+mn-cs"/>
              </a:rPr>
              <a:t>云中</a:t>
            </a:r>
            <a:r>
              <a:rPr lang="zh-CN" altLang="en-US" sz="2800" u="sng" strike="noStrike" noProof="1">
                <a:solidFill>
                  <a:schemeClr val="hlink"/>
                </a:solidFill>
                <a:effectLst>
                  <a:outerShdw blurRad="38100" dist="38100" dir="2700000">
                    <a:srgbClr val="000000"/>
                  </a:outerShdw>
                </a:effectLst>
                <a:latin typeface="Times New Roman" panose="02020603050405020304" pitchFamily="18" charset="0"/>
                <a:ea typeface="幼圆" panose="02010509060101010101" pitchFamily="1" charset="-122"/>
                <a:cs typeface="+mn-cs"/>
              </a:rPr>
              <a:t>白</a:t>
            </a:r>
            <a:r>
              <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cs typeface="+mn-cs"/>
              </a:rPr>
              <a:t>若数十立者，山也</a:t>
            </a:r>
            <a:endParaRPr lang="zh-CN" altLang="en-US" sz="2800" strike="noStrike" noProof="1">
              <a:effectLst>
                <a:outerShdw blurRad="38100" dist="38100" dir="2700000">
                  <a:srgbClr val="FFFFFF"/>
                </a:outerShdw>
              </a:effectLst>
              <a:latin typeface="Times New Roman" panose="02020603050405020304" pitchFamily="18" charset="0"/>
              <a:ea typeface="幼圆" panose="02010509060101010101" pitchFamily="1" charset="-122"/>
            </a:endParaRPr>
          </a:p>
        </p:txBody>
      </p:sp>
      <p:sp>
        <p:nvSpPr>
          <p:cNvPr id="33798" name="矩形 33797"/>
          <p:cNvSpPr/>
          <p:nvPr>
            <p:custDataLst>
              <p:tags r:id="rId4"/>
            </p:custDataLst>
          </p:nvPr>
        </p:nvSpPr>
        <p:spPr>
          <a:xfrm>
            <a:off x="1905000" y="2460625"/>
            <a:ext cx="1447800" cy="521970"/>
          </a:xfrm>
          <a:prstGeom prst="rect">
            <a:avLst/>
          </a:prstGeom>
          <a:noFill/>
          <a:ln w="9525">
            <a:noFill/>
          </a:ln>
        </p:spPr>
        <p:txBody>
          <a:bodyPr anchor="t">
            <a:spAutoFit/>
          </a:bodyPr>
          <a:lstStyle/>
          <a:p>
            <a:pPr algn="dist"/>
            <a:r>
              <a:rPr lang="zh-CN" altLang="en-US" sz="2800">
                <a:solidFill>
                  <a:schemeClr val="hlink"/>
                </a:solidFill>
                <a:latin typeface="Times New Roman" panose="02020603050405020304" pitchFamily="18" charset="0"/>
                <a:ea typeface="黑体" panose="02010609060101010101" charset="-122"/>
              </a:rPr>
              <a:t>日出前</a:t>
            </a:r>
          </a:p>
        </p:txBody>
      </p:sp>
      <p:sp>
        <p:nvSpPr>
          <p:cNvPr id="33799" name="矩形 33798"/>
          <p:cNvSpPr/>
          <p:nvPr>
            <p:custDataLst>
              <p:tags r:id="rId5"/>
            </p:custDataLst>
          </p:nvPr>
        </p:nvSpPr>
        <p:spPr>
          <a:xfrm>
            <a:off x="1905000" y="3908425"/>
            <a:ext cx="1447800" cy="521970"/>
          </a:xfrm>
          <a:prstGeom prst="rect">
            <a:avLst/>
          </a:prstGeom>
          <a:noFill/>
          <a:ln w="9525">
            <a:noFill/>
          </a:ln>
        </p:spPr>
        <p:txBody>
          <a:bodyPr anchor="t">
            <a:spAutoFit/>
          </a:bodyPr>
          <a:lstStyle/>
          <a:p>
            <a:pPr algn="dist"/>
            <a:r>
              <a:rPr lang="zh-CN" altLang="en-US" sz="2800">
                <a:solidFill>
                  <a:schemeClr val="hlink"/>
                </a:solidFill>
                <a:latin typeface="Times New Roman" panose="02020603050405020304" pitchFamily="18" charset="0"/>
                <a:ea typeface="黑体" panose="02010609060101010101" charset="-122"/>
              </a:rPr>
              <a:t>日出时</a:t>
            </a:r>
          </a:p>
        </p:txBody>
      </p:sp>
      <p:sp>
        <p:nvSpPr>
          <p:cNvPr id="33800" name="左大括号 33799"/>
          <p:cNvSpPr/>
          <p:nvPr>
            <p:custDataLst>
              <p:tags r:id="rId6"/>
            </p:custDataLst>
          </p:nvPr>
        </p:nvSpPr>
        <p:spPr>
          <a:xfrm>
            <a:off x="3429000" y="3679825"/>
            <a:ext cx="76200" cy="1066800"/>
          </a:xfrm>
          <a:prstGeom prst="leftBrace">
            <a:avLst>
              <a:gd name="adj1" fmla="val 11660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3801" name="矩形 33800"/>
          <p:cNvSpPr/>
          <p:nvPr>
            <p:custDataLst>
              <p:tags r:id="rId7"/>
            </p:custDataLst>
          </p:nvPr>
        </p:nvSpPr>
        <p:spPr>
          <a:xfrm>
            <a:off x="3638550" y="3371850"/>
            <a:ext cx="6096000" cy="1512570"/>
          </a:xfrm>
          <a:prstGeom prst="rect">
            <a:avLst/>
          </a:prstGeom>
          <a:noFill/>
          <a:ln w="9525">
            <a:noFill/>
          </a:ln>
        </p:spPr>
        <p:txBody>
          <a:bodyPr>
            <a:spAutoFit/>
          </a:bodyPr>
          <a:lstStyle/>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极天云一线异色</a:t>
            </a:r>
            <a:endPar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须臾成</a:t>
            </a:r>
            <a:r>
              <a:rPr lang="zh-CN" altLang="en-US" sz="2800" u="sng" strike="noStrike" noProof="1">
                <a:solidFill>
                  <a:schemeClr val="hlink"/>
                </a:solidFill>
                <a:effectLst>
                  <a:outerShdw blurRad="38100" dist="38100" dir="2700000">
                    <a:srgbClr val="000000"/>
                  </a:outerShdw>
                </a:effectLst>
                <a:latin typeface="幼圆" panose="02010509060101010101" pitchFamily="1" charset="-122"/>
                <a:ea typeface="幼圆" panose="02010509060101010101" pitchFamily="1" charset="-122"/>
                <a:cs typeface="+mn-cs"/>
              </a:rPr>
              <a:t>五采</a:t>
            </a:r>
            <a:r>
              <a:rPr lang="zh-CN" altLang="en-US" sz="2800" u="sng"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                                         </a:t>
            </a:r>
            <a:endParaRPr lang="zh-CN" altLang="en-US" sz="2800" u="sng"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日上，</a:t>
            </a:r>
            <a:r>
              <a:rPr lang="zh-CN" altLang="en-US" sz="2800" u="sng" strike="noStrike" noProof="1">
                <a:solidFill>
                  <a:schemeClr val="hlink"/>
                </a:solidFill>
                <a:effectLst>
                  <a:outerShdw blurRad="38100" dist="38100" dir="2700000">
                    <a:srgbClr val="000000"/>
                  </a:outerShdw>
                </a:effectLst>
                <a:latin typeface="幼圆" panose="02010509060101010101" pitchFamily="1" charset="-122"/>
                <a:ea typeface="幼圆" panose="02010509060101010101" pitchFamily="1" charset="-122"/>
                <a:cs typeface="+mn-cs"/>
              </a:rPr>
              <a:t>正赤</a:t>
            </a: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如丹，下有</a:t>
            </a:r>
            <a:r>
              <a:rPr lang="zh-CN" altLang="en-US" sz="2800" u="sng" strike="noStrike" noProof="1">
                <a:solidFill>
                  <a:schemeClr val="hlink"/>
                </a:solidFill>
                <a:effectLst>
                  <a:outerShdw blurRad="38100" dist="38100" dir="2700000">
                    <a:srgbClr val="000000"/>
                  </a:outerShdw>
                </a:effectLst>
                <a:latin typeface="幼圆" panose="02010509060101010101" pitchFamily="1" charset="-122"/>
                <a:ea typeface="幼圆" panose="02010509060101010101" pitchFamily="1" charset="-122"/>
                <a:cs typeface="+mn-cs"/>
              </a:rPr>
              <a:t>红光</a:t>
            </a: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动摇承之</a:t>
            </a:r>
            <a:endPar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p:txBody>
      </p:sp>
      <p:sp>
        <p:nvSpPr>
          <p:cNvPr id="33802" name="矩形 33801"/>
          <p:cNvSpPr/>
          <p:nvPr>
            <p:custDataLst>
              <p:tags r:id="rId8"/>
            </p:custDataLst>
          </p:nvPr>
        </p:nvSpPr>
        <p:spPr>
          <a:xfrm>
            <a:off x="1905000" y="5432425"/>
            <a:ext cx="1447800" cy="521970"/>
          </a:xfrm>
          <a:prstGeom prst="rect">
            <a:avLst/>
          </a:prstGeom>
          <a:noFill/>
          <a:ln w="9525">
            <a:noFill/>
          </a:ln>
        </p:spPr>
        <p:txBody>
          <a:bodyPr anchor="t">
            <a:spAutoFit/>
          </a:bodyPr>
          <a:lstStyle/>
          <a:p>
            <a:pPr algn="dist"/>
            <a:r>
              <a:rPr lang="zh-CN" altLang="en-US" sz="2800">
                <a:solidFill>
                  <a:schemeClr val="hlink"/>
                </a:solidFill>
                <a:latin typeface="Times New Roman" panose="02020603050405020304" pitchFamily="18" charset="0"/>
                <a:ea typeface="黑体" panose="02010609060101010101" charset="-122"/>
              </a:rPr>
              <a:t>日出后</a:t>
            </a:r>
          </a:p>
        </p:txBody>
      </p:sp>
      <p:sp>
        <p:nvSpPr>
          <p:cNvPr id="33803" name="左大括号 33802"/>
          <p:cNvSpPr/>
          <p:nvPr>
            <p:custDataLst>
              <p:tags r:id="rId9"/>
            </p:custDataLst>
          </p:nvPr>
        </p:nvSpPr>
        <p:spPr>
          <a:xfrm>
            <a:off x="3429000" y="5203825"/>
            <a:ext cx="76200" cy="1066800"/>
          </a:xfrm>
          <a:prstGeom prst="leftBrace">
            <a:avLst>
              <a:gd name="adj1" fmla="val 116601"/>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33804" name="矩形 33803"/>
          <p:cNvSpPr/>
          <p:nvPr>
            <p:custDataLst>
              <p:tags r:id="rId10"/>
            </p:custDataLst>
          </p:nvPr>
        </p:nvSpPr>
        <p:spPr>
          <a:xfrm>
            <a:off x="3581400" y="4899025"/>
            <a:ext cx="6096000" cy="1512570"/>
          </a:xfrm>
          <a:prstGeom prst="rect">
            <a:avLst/>
          </a:prstGeom>
          <a:noFill/>
          <a:ln w="9525">
            <a:noFill/>
          </a:ln>
        </p:spPr>
        <p:txBody>
          <a:bodyPr>
            <a:spAutoFit/>
          </a:bodyPr>
          <a:lstStyle/>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回视日观以西峰</a:t>
            </a:r>
            <a:endPar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或得日，或否，</a:t>
            </a:r>
            <a:r>
              <a:rPr lang="zh-CN" altLang="en-US" sz="2800" u="sng" strike="noStrike" noProof="1">
                <a:solidFill>
                  <a:schemeClr val="hlink"/>
                </a:solidFill>
                <a:effectLst>
                  <a:outerShdw blurRad="38100" dist="38100" dir="2700000">
                    <a:srgbClr val="000000"/>
                  </a:outerShdw>
                </a:effectLst>
                <a:latin typeface="幼圆" panose="02010509060101010101" pitchFamily="1" charset="-122"/>
                <a:ea typeface="幼圆" panose="02010509060101010101" pitchFamily="1" charset="-122"/>
                <a:cs typeface="+mn-cs"/>
              </a:rPr>
              <a:t>绛皓驳色</a:t>
            </a:r>
            <a:r>
              <a:rPr lang="zh-CN" altLang="en-US" sz="2800" u="sng"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                                         </a:t>
            </a:r>
            <a:endParaRPr lang="zh-CN" altLang="en-US" sz="2800" u="sng"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a:p>
            <a:pPr fontAlgn="base">
              <a:lnSpc>
                <a:spcPct val="110000"/>
              </a:lnSpc>
            </a:pPr>
            <a:r>
              <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cs typeface="+mn-cs"/>
              </a:rPr>
              <a:t>而皆若偻</a:t>
            </a:r>
            <a:endParaRPr lang="zh-CN" altLang="en-US" sz="2800" strike="noStrike" noProof="1">
              <a:effectLst>
                <a:outerShdw blurRad="38100" dist="38100" dir="2700000">
                  <a:srgbClr val="FFFFFF"/>
                </a:outerShdw>
              </a:effectLst>
              <a:latin typeface="幼圆" panose="02010509060101010101" pitchFamily="1" charset="-122"/>
              <a:ea typeface="幼圆" panose="02010509060101010101" pitchFamily="1" charset="-122"/>
            </a:endParaRPr>
          </a:p>
        </p:txBody>
      </p:sp>
      <p:sp>
        <p:nvSpPr>
          <p:cNvPr id="33805" name="文本框 33804"/>
          <p:cNvSpPr txBox="1"/>
          <p:nvPr>
            <p:custDataLst>
              <p:tags r:id="rId11"/>
            </p:custDataLst>
          </p:nvPr>
        </p:nvSpPr>
        <p:spPr>
          <a:xfrm>
            <a:off x="9510078" y="1927225"/>
            <a:ext cx="613410" cy="4471670"/>
          </a:xfrm>
          <a:prstGeom prst="rect">
            <a:avLst/>
          </a:prstGeom>
          <a:noFill/>
          <a:ln w="9525">
            <a:noFill/>
          </a:ln>
        </p:spPr>
        <p:txBody>
          <a:bodyPr vert="eaVert" wrap="none" anchor="t">
            <a:spAutoFit/>
          </a:bodyPr>
          <a:lstStyle/>
          <a:p>
            <a:r>
              <a:rPr lang="zh-CN" altLang="en-US" sz="2800">
                <a:latin typeface="黑体" panose="02010609060101010101" charset="-122"/>
                <a:ea typeface="黑体" panose="02010609060101010101" charset="-122"/>
              </a:rPr>
              <a:t>色彩点染   </a:t>
            </a:r>
            <a:r>
              <a:rPr lang="en-US" altLang="zh-CN" sz="2800">
                <a:latin typeface="Tahoma" panose="020B0604030504040204" pitchFamily="2" charset="0"/>
                <a:ea typeface="黑体" panose="02010609060101010101" charset="-122"/>
              </a:rPr>
              <a:t>——</a:t>
            </a:r>
            <a:r>
              <a:rPr lang="en-US" altLang="zh-CN" sz="2800">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绚丽壮美</a:t>
            </a:r>
            <a:endParaRPr lang="zh-CN" altLang="en-US" sz="2800">
              <a:latin typeface="黑体"/>
              <a:ea typeface="黑体" panose="02010609060101010101" charset="-122"/>
            </a:endParaRPr>
          </a:p>
        </p:txBody>
      </p:sp>
      <p:sp>
        <p:nvSpPr>
          <p:cNvPr id="41988" name="矩形 43011"/>
          <p:cNvSpPr/>
          <p:nvPr>
            <p:custDataLst>
              <p:tags r:id="rId12"/>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13"/>
            </p:custDataLst>
          </p:nvPr>
        </p:nvSpPr>
        <p:spPr>
          <a:xfrm>
            <a:off x="381000" y="-86995"/>
            <a:ext cx="4124325"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泰山日出图</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 calcmode="lin" valueType="num">
                                      <p:cBhvr additive="base">
                                        <p:cTn id="7" dur="500" fill="hold"/>
                                        <p:tgtEl>
                                          <p:spTgt spid="33798"/>
                                        </p:tgtEl>
                                        <p:attrNameLst>
                                          <p:attrName>ppt_x</p:attrName>
                                        </p:attrNameLst>
                                      </p:cBhvr>
                                      <p:tavLst>
                                        <p:tav tm="0">
                                          <p:val>
                                            <p:strVal val="0-#ppt_w/2"/>
                                          </p:val>
                                        </p:tav>
                                        <p:tav tm="100000">
                                          <p:val>
                                            <p:strVal val="#ppt_x"/>
                                          </p:val>
                                        </p:tav>
                                      </p:tavLst>
                                    </p:anim>
                                    <p:anim calcmode="lin" valueType="num">
                                      <p:cBhvr additive="base">
                                        <p:cTn id="8" dur="500" fill="hold"/>
                                        <p:tgtEl>
                                          <p:spTgt spid="3379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33795"/>
                                        </p:tgtEl>
                                        <p:attrNameLst>
                                          <p:attrName>style.visibility</p:attrName>
                                        </p:attrNameLst>
                                      </p:cBhvr>
                                      <p:to>
                                        <p:strVal val="visible"/>
                                      </p:to>
                                    </p:set>
                                    <p:anim calcmode="lin" valueType="num">
                                      <p:cBhvr additive="base">
                                        <p:cTn id="12" dur="500" fill="hold"/>
                                        <p:tgtEl>
                                          <p:spTgt spid="33795"/>
                                        </p:tgtEl>
                                        <p:attrNameLst>
                                          <p:attrName>ppt_x</p:attrName>
                                        </p:attrNameLst>
                                      </p:cBhvr>
                                      <p:tavLst>
                                        <p:tav tm="0">
                                          <p:val>
                                            <p:strVal val="0-#ppt_w/2"/>
                                          </p:val>
                                        </p:tav>
                                        <p:tav tm="100000">
                                          <p:val>
                                            <p:strVal val="#ppt_x"/>
                                          </p:val>
                                        </p:tav>
                                      </p:tavLst>
                                    </p:anim>
                                    <p:anim calcmode="lin" valueType="num">
                                      <p:cBhvr additive="base">
                                        <p:cTn id="13"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3797"/>
                                        </p:tgtEl>
                                        <p:attrNameLst>
                                          <p:attrName>style.visibility</p:attrName>
                                        </p:attrNameLst>
                                      </p:cBhvr>
                                      <p:to>
                                        <p:strVal val="visible"/>
                                      </p:to>
                                    </p:set>
                                    <p:anim calcmode="lin" valueType="num">
                                      <p:cBhvr additive="base">
                                        <p:cTn id="18" dur="500" fill="hold"/>
                                        <p:tgtEl>
                                          <p:spTgt spid="33797"/>
                                        </p:tgtEl>
                                        <p:attrNameLst>
                                          <p:attrName>ppt_x</p:attrName>
                                        </p:attrNameLst>
                                      </p:cBhvr>
                                      <p:tavLst>
                                        <p:tav tm="0">
                                          <p:val>
                                            <p:strVal val="0-#ppt_w/2"/>
                                          </p:val>
                                        </p:tav>
                                        <p:tav tm="100000">
                                          <p:val>
                                            <p:strVal val="#ppt_x"/>
                                          </p:val>
                                        </p:tav>
                                      </p:tavLst>
                                    </p:anim>
                                    <p:anim calcmode="lin" valueType="num">
                                      <p:cBhvr additive="base">
                                        <p:cTn id="19" dur="5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3799"/>
                                        </p:tgtEl>
                                        <p:attrNameLst>
                                          <p:attrName>style.visibility</p:attrName>
                                        </p:attrNameLst>
                                      </p:cBhvr>
                                      <p:to>
                                        <p:strVal val="visible"/>
                                      </p:to>
                                    </p:set>
                                    <p:anim calcmode="lin" valueType="num">
                                      <p:cBhvr additive="base">
                                        <p:cTn id="24" dur="500" fill="hold"/>
                                        <p:tgtEl>
                                          <p:spTgt spid="33799"/>
                                        </p:tgtEl>
                                        <p:attrNameLst>
                                          <p:attrName>ppt_x</p:attrName>
                                        </p:attrNameLst>
                                      </p:cBhvr>
                                      <p:tavLst>
                                        <p:tav tm="0">
                                          <p:val>
                                            <p:strVal val="0-#ppt_w/2"/>
                                          </p:val>
                                        </p:tav>
                                        <p:tav tm="100000">
                                          <p:val>
                                            <p:strVal val="#ppt_x"/>
                                          </p:val>
                                        </p:tav>
                                      </p:tavLst>
                                    </p:anim>
                                    <p:anim calcmode="lin" valueType="num">
                                      <p:cBhvr additive="base">
                                        <p:cTn id="25" dur="500" fill="hold"/>
                                        <p:tgtEl>
                                          <p:spTgt spid="3379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500"/>
                            </p:stCondLst>
                            <p:childTnLst>
                              <p:par>
                                <p:cTn id="27" presetID="2" presetClass="entr" presetSubtype="8" fill="hold" nodeType="afterEffect">
                                  <p:stCondLst>
                                    <p:cond delay="0"/>
                                  </p:stCondLst>
                                  <p:childTnLst>
                                    <p:set>
                                      <p:cBhvr>
                                        <p:cTn id="28" dur="1" fill="hold">
                                          <p:stCondLst>
                                            <p:cond delay="0"/>
                                          </p:stCondLst>
                                        </p:cTn>
                                        <p:tgtEl>
                                          <p:spTgt spid="33800"/>
                                        </p:tgtEl>
                                        <p:attrNameLst>
                                          <p:attrName>style.visibility</p:attrName>
                                        </p:attrNameLst>
                                      </p:cBhvr>
                                      <p:to>
                                        <p:strVal val="visible"/>
                                      </p:to>
                                    </p:set>
                                    <p:anim calcmode="lin" valueType="num">
                                      <p:cBhvr additive="base">
                                        <p:cTn id="29" dur="500" fill="hold"/>
                                        <p:tgtEl>
                                          <p:spTgt spid="33800"/>
                                        </p:tgtEl>
                                        <p:attrNameLst>
                                          <p:attrName>ppt_x</p:attrName>
                                        </p:attrNameLst>
                                      </p:cBhvr>
                                      <p:tavLst>
                                        <p:tav tm="0">
                                          <p:val>
                                            <p:strVal val="0-#ppt_w/2"/>
                                          </p:val>
                                        </p:tav>
                                        <p:tav tm="100000">
                                          <p:val>
                                            <p:strVal val="#ppt_x"/>
                                          </p:val>
                                        </p:tav>
                                      </p:tavLst>
                                    </p:anim>
                                    <p:anim calcmode="lin" valueType="num">
                                      <p:cBhvr additive="base">
                                        <p:cTn id="30" dur="500" fill="hold"/>
                                        <p:tgtEl>
                                          <p:spTgt spid="33800"/>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3801"/>
                                        </p:tgtEl>
                                        <p:attrNameLst>
                                          <p:attrName>style.visibility</p:attrName>
                                        </p:attrNameLst>
                                      </p:cBhvr>
                                      <p:to>
                                        <p:strVal val="visible"/>
                                      </p:to>
                                    </p:set>
                                    <p:anim calcmode="lin" valueType="num">
                                      <p:cBhvr additive="base">
                                        <p:cTn id="35" dur="500" fill="hold"/>
                                        <p:tgtEl>
                                          <p:spTgt spid="33801"/>
                                        </p:tgtEl>
                                        <p:attrNameLst>
                                          <p:attrName>ppt_x</p:attrName>
                                        </p:attrNameLst>
                                      </p:cBhvr>
                                      <p:tavLst>
                                        <p:tav tm="0">
                                          <p:val>
                                            <p:strVal val="0-#ppt_w/2"/>
                                          </p:val>
                                        </p:tav>
                                        <p:tav tm="100000">
                                          <p:val>
                                            <p:strVal val="#ppt_x"/>
                                          </p:val>
                                        </p:tav>
                                      </p:tavLst>
                                    </p:anim>
                                    <p:anim calcmode="lin" valueType="num">
                                      <p:cBhvr additive="base">
                                        <p:cTn id="36" dur="500" fill="hold"/>
                                        <p:tgtEl>
                                          <p:spTgt spid="33801"/>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33802"/>
                                        </p:tgtEl>
                                        <p:attrNameLst>
                                          <p:attrName>style.visibility</p:attrName>
                                        </p:attrNameLst>
                                      </p:cBhvr>
                                      <p:to>
                                        <p:strVal val="visible"/>
                                      </p:to>
                                    </p:set>
                                    <p:anim calcmode="lin" valueType="num">
                                      <p:cBhvr additive="base">
                                        <p:cTn id="41" dur="500" fill="hold"/>
                                        <p:tgtEl>
                                          <p:spTgt spid="33802"/>
                                        </p:tgtEl>
                                        <p:attrNameLst>
                                          <p:attrName>ppt_x</p:attrName>
                                        </p:attrNameLst>
                                      </p:cBhvr>
                                      <p:tavLst>
                                        <p:tav tm="0">
                                          <p:val>
                                            <p:strVal val="0-#ppt_w/2"/>
                                          </p:val>
                                        </p:tav>
                                        <p:tav tm="100000">
                                          <p:val>
                                            <p:strVal val="#ppt_x"/>
                                          </p:val>
                                        </p:tav>
                                      </p:tavLst>
                                    </p:anim>
                                    <p:anim calcmode="lin" valueType="num">
                                      <p:cBhvr additive="base">
                                        <p:cTn id="42" dur="500" fill="hold"/>
                                        <p:tgtEl>
                                          <p:spTgt spid="33802"/>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500"/>
                            </p:stCondLst>
                            <p:childTnLst>
                              <p:par>
                                <p:cTn id="44" presetID="2" presetClass="entr" presetSubtype="8" fill="hold" nodeType="afterEffect">
                                  <p:stCondLst>
                                    <p:cond delay="0"/>
                                  </p:stCondLst>
                                  <p:childTnLst>
                                    <p:set>
                                      <p:cBhvr>
                                        <p:cTn id="45" dur="1" fill="hold">
                                          <p:stCondLst>
                                            <p:cond delay="0"/>
                                          </p:stCondLst>
                                        </p:cTn>
                                        <p:tgtEl>
                                          <p:spTgt spid="33803"/>
                                        </p:tgtEl>
                                        <p:attrNameLst>
                                          <p:attrName>style.visibility</p:attrName>
                                        </p:attrNameLst>
                                      </p:cBhvr>
                                      <p:to>
                                        <p:strVal val="visible"/>
                                      </p:to>
                                    </p:set>
                                    <p:anim calcmode="lin" valueType="num">
                                      <p:cBhvr additive="base">
                                        <p:cTn id="46" dur="500" fill="hold"/>
                                        <p:tgtEl>
                                          <p:spTgt spid="33803"/>
                                        </p:tgtEl>
                                        <p:attrNameLst>
                                          <p:attrName>ppt_x</p:attrName>
                                        </p:attrNameLst>
                                      </p:cBhvr>
                                      <p:tavLst>
                                        <p:tav tm="0">
                                          <p:val>
                                            <p:strVal val="0-#ppt_w/2"/>
                                          </p:val>
                                        </p:tav>
                                        <p:tav tm="100000">
                                          <p:val>
                                            <p:strVal val="#ppt_x"/>
                                          </p:val>
                                        </p:tav>
                                      </p:tavLst>
                                    </p:anim>
                                    <p:anim calcmode="lin" valueType="num">
                                      <p:cBhvr additive="base">
                                        <p:cTn id="47" dur="500" fill="hold"/>
                                        <p:tgtEl>
                                          <p:spTgt spid="33803"/>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3804"/>
                                        </p:tgtEl>
                                        <p:attrNameLst>
                                          <p:attrName>style.visibility</p:attrName>
                                        </p:attrNameLst>
                                      </p:cBhvr>
                                      <p:to>
                                        <p:strVal val="visible"/>
                                      </p:to>
                                    </p:set>
                                    <p:anim calcmode="lin" valueType="num">
                                      <p:cBhvr additive="base">
                                        <p:cTn id="52" dur="500" fill="hold"/>
                                        <p:tgtEl>
                                          <p:spTgt spid="33804"/>
                                        </p:tgtEl>
                                        <p:attrNameLst>
                                          <p:attrName>ppt_x</p:attrName>
                                        </p:attrNameLst>
                                      </p:cBhvr>
                                      <p:tavLst>
                                        <p:tav tm="0">
                                          <p:val>
                                            <p:strVal val="0-#ppt_w/2"/>
                                          </p:val>
                                        </p:tav>
                                        <p:tav tm="100000">
                                          <p:val>
                                            <p:strVal val="#ppt_x"/>
                                          </p:val>
                                        </p:tav>
                                      </p:tavLst>
                                    </p:anim>
                                    <p:anim calcmode="lin" valueType="num">
                                      <p:cBhvr additive="base">
                                        <p:cTn id="53" dur="500" fill="hold"/>
                                        <p:tgtEl>
                                          <p:spTgt spid="33804"/>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afterGroup">
                            <p:stCondLst>
                              <p:cond delay="0"/>
                            </p:stCondLst>
                            <p:childTnLst>
                              <p:par>
                                <p:cTn id="56" presetID="23" presetClass="entr" presetSubtype="272" fill="hold" nodeType="clickEffect">
                                  <p:stCondLst>
                                    <p:cond delay="0"/>
                                  </p:stCondLst>
                                  <p:childTnLst>
                                    <p:set>
                                      <p:cBhvr>
                                        <p:cTn id="57" dur="1" fill="hold">
                                          <p:stCondLst>
                                            <p:cond delay="0"/>
                                          </p:stCondLst>
                                        </p:cTn>
                                        <p:tgtEl>
                                          <p:spTgt spid="33796"/>
                                        </p:tgtEl>
                                        <p:attrNameLst>
                                          <p:attrName>style.visibility</p:attrName>
                                        </p:attrNameLst>
                                      </p:cBhvr>
                                      <p:to>
                                        <p:strVal val="visible"/>
                                      </p:to>
                                    </p:set>
                                    <p:anim calcmode="lin" valueType="num">
                                      <p:cBhvr>
                                        <p:cTn id="58" dur="500" fill="hold"/>
                                        <p:tgtEl>
                                          <p:spTgt spid="33796"/>
                                        </p:tgtEl>
                                        <p:attrNameLst>
                                          <p:attrName>ppt_w</p:attrName>
                                        </p:attrNameLst>
                                      </p:cBhvr>
                                      <p:tavLst>
                                        <p:tav tm="0">
                                          <p:val>
                                            <p:strVal val="2/3*#ppt_w"/>
                                          </p:val>
                                        </p:tav>
                                        <p:tav tm="100000">
                                          <p:val>
                                            <p:strVal val="#ppt_w"/>
                                          </p:val>
                                        </p:tav>
                                      </p:tavLst>
                                    </p:anim>
                                    <p:anim calcmode="lin" valueType="num">
                                      <p:cBhvr>
                                        <p:cTn id="59" dur="500" fill="hold"/>
                                        <p:tgtEl>
                                          <p:spTgt spid="33796"/>
                                        </p:tgtEl>
                                        <p:attrNameLst>
                                          <p:attrName>ppt_h</p:attrName>
                                        </p:attrNameLst>
                                      </p:cBhvr>
                                      <p:tavLst>
                                        <p:tav tm="0">
                                          <p:val>
                                            <p:strVal val="2/3*#ppt_h"/>
                                          </p:val>
                                        </p:tav>
                                        <p:tav tm="100000">
                                          <p:val>
                                            <p:strVal val="#ppt_h"/>
                                          </p:val>
                                        </p:tav>
                                      </p:tavLst>
                                    </p:anim>
                                  </p:childTnLst>
                                </p:cTn>
                              </p:par>
                            </p:childTnLst>
                          </p:cTn>
                        </p:par>
                        <p:par>
                          <p:cTn id="60" fill="hold" nodeType="afterGroup">
                            <p:stCondLst>
                              <p:cond delay="500"/>
                            </p:stCondLst>
                            <p:childTnLst>
                              <p:par>
                                <p:cTn id="61" presetID="23" presetClass="entr" presetSubtype="272" fill="hold" grpId="0" nodeType="afterEffect">
                                  <p:stCondLst>
                                    <p:cond delay="0"/>
                                  </p:stCondLst>
                                  <p:childTnLst>
                                    <p:set>
                                      <p:cBhvr>
                                        <p:cTn id="62" dur="1" fill="hold">
                                          <p:stCondLst>
                                            <p:cond delay="0"/>
                                          </p:stCondLst>
                                        </p:cTn>
                                        <p:tgtEl>
                                          <p:spTgt spid="33805"/>
                                        </p:tgtEl>
                                        <p:attrNameLst>
                                          <p:attrName>style.visibility</p:attrName>
                                        </p:attrNameLst>
                                      </p:cBhvr>
                                      <p:to>
                                        <p:strVal val="visible"/>
                                      </p:to>
                                    </p:set>
                                    <p:anim calcmode="lin" valueType="num">
                                      <p:cBhvr>
                                        <p:cTn id="63" dur="500" fill="hold"/>
                                        <p:tgtEl>
                                          <p:spTgt spid="33805"/>
                                        </p:tgtEl>
                                        <p:attrNameLst>
                                          <p:attrName>ppt_w</p:attrName>
                                        </p:attrNameLst>
                                      </p:cBhvr>
                                      <p:tavLst>
                                        <p:tav tm="0">
                                          <p:val>
                                            <p:strVal val="2/3*#ppt_w"/>
                                          </p:val>
                                        </p:tav>
                                        <p:tav tm="100000">
                                          <p:val>
                                            <p:strVal val="#ppt_w"/>
                                          </p:val>
                                        </p:tav>
                                      </p:tavLst>
                                    </p:anim>
                                    <p:anim calcmode="lin" valueType="num">
                                      <p:cBhvr>
                                        <p:cTn id="64" dur="500" fill="hold"/>
                                        <p:tgtEl>
                                          <p:spTgt spid="3380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p:bldP spid="33799" grpId="0"/>
      <p:bldP spid="33801" grpId="0"/>
      <p:bldP spid="33802" grpId="0"/>
      <p:bldP spid="33804" grpId="0"/>
      <p:bldP spid="3380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436" name="矩形 1"/>
          <p:cNvSpPr/>
          <p:nvPr>
            <p:custDataLst>
              <p:tags r:id="rId1"/>
            </p:custDataLst>
          </p:nvPr>
        </p:nvSpPr>
        <p:spPr>
          <a:xfrm>
            <a:off x="1208088" y="1935163"/>
            <a:ext cx="8978900" cy="1689100"/>
          </a:xfrm>
          <a:prstGeom prst="rect">
            <a:avLst/>
          </a:prstGeom>
          <a:noFill/>
          <a:ln w="9525">
            <a:noFill/>
          </a:ln>
        </p:spPr>
        <p:txBody>
          <a:bodyPr>
            <a:spAutoFit/>
          </a:bodyPr>
          <a:lstStyle/>
          <a:p>
            <a:pPr indent="576580">
              <a:lnSpc>
                <a:spcPct val="150000"/>
              </a:lnSpc>
            </a:pPr>
            <a:r>
              <a:rPr lang="zh-CN" altLang="en-US" sz="2400">
                <a:latin typeface="微软雅黑" panose="020B0503020204020204" pitchFamily="34" charset="-122"/>
                <a:ea typeface="微软雅黑" panose="020B0503020204020204" pitchFamily="34" charset="-122"/>
              </a:rPr>
              <a:t>这篇游记生动地叙述了作者偕友人冬日登泰山观日出的经过，描写了泰山雪后初晴的瑰丽景色和日出的雄浑景象，表达了作者对祖国山河的热爱。</a:t>
            </a:r>
          </a:p>
        </p:txBody>
      </p:sp>
      <p:sp>
        <p:nvSpPr>
          <p:cNvPr id="41988" name="矩形 43011"/>
          <p:cNvSpPr/>
          <p:nvPr>
            <p:custDataLst>
              <p:tags r:id="rId2"/>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3"/>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文章主题</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circle(in)">
                                      <p:cBhvr>
                                        <p:cTn id="7"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460" name="矩形 2"/>
          <p:cNvSpPr/>
          <p:nvPr>
            <p:custDataLst>
              <p:tags r:id="rId1"/>
            </p:custDataLst>
          </p:nvPr>
        </p:nvSpPr>
        <p:spPr>
          <a:xfrm>
            <a:off x="642938" y="2243138"/>
            <a:ext cx="10037762" cy="2346325"/>
          </a:xfrm>
          <a:prstGeom prst="rect">
            <a:avLst/>
          </a:prstGeom>
          <a:noFill/>
          <a:ln w="9525">
            <a:noFill/>
          </a:ln>
        </p:spPr>
        <p:txBody>
          <a:bodyPr>
            <a:spAutoFit/>
          </a:bodyPr>
          <a:lstStyle/>
          <a:p>
            <a:pPr indent="576580" algn="just">
              <a:lnSpc>
                <a:spcPct val="150000"/>
              </a:lnSpc>
            </a:pPr>
            <a:r>
              <a:rPr lang="zh-CN" altLang="en-US" sz="2000">
                <a:latin typeface="微软雅黑" panose="020B0503020204020204" pitchFamily="34" charset="-122"/>
                <a:ea typeface="微软雅黑" panose="020B0503020204020204" pitchFamily="34" charset="-122"/>
              </a:rPr>
              <a:t>作者按照“交代泰山地理形势、位置</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记叙登山过程</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描绘日出美景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返记人文景观</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补写自然景观”的顺序描写的。</a:t>
            </a:r>
          </a:p>
          <a:p>
            <a:pPr indent="576580" algn="just">
              <a:lnSpc>
                <a:spcPct val="150000"/>
              </a:lnSpc>
            </a:pPr>
            <a:r>
              <a:rPr lang="zh-CN" altLang="en-US" sz="2000">
                <a:latin typeface="微软雅黑" panose="020B0503020204020204" pitchFamily="34" charset="-122"/>
                <a:ea typeface="微软雅黑" panose="020B0503020204020204" pitchFamily="34" charset="-122"/>
              </a:rPr>
              <a:t>文章紧紧围绕游踪，叙述了作者偕友人冬日登泰山观日出的经过，以精练的语言，生动地描写了泰山雪后初晴的瑰丽景色和日出时的雄浑景象，写出了泰山的神秀壮丽，带领我们感受祖国山河的壮美，能唤起我们对泰山的向往。</a:t>
            </a:r>
          </a:p>
        </p:txBody>
      </p:sp>
      <p:sp>
        <p:nvSpPr>
          <p:cNvPr id="19461" name="Text Box 4"/>
          <p:cNvSpPr/>
          <p:nvPr>
            <p:custDataLst>
              <p:tags r:id="rId2"/>
            </p:custDataLst>
          </p:nvPr>
        </p:nvSpPr>
        <p:spPr>
          <a:xfrm>
            <a:off x="592138" y="1506538"/>
            <a:ext cx="10139362" cy="498475"/>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 　文章是按照怎样的顺序描写游泰山时的所见所思的？这样写有什么好处？</a:t>
            </a:r>
          </a:p>
        </p:txBody>
      </p:sp>
      <p:sp>
        <p:nvSpPr>
          <p:cNvPr id="43010" name="文本框 43009"/>
          <p:cNvSpPr txBox="1"/>
          <p:nvPr>
            <p:custDataLst>
              <p:tags r:id="rId3"/>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拓展探究</a:t>
            </a:r>
          </a:p>
        </p:txBody>
      </p:sp>
      <p:sp>
        <p:nvSpPr>
          <p:cNvPr id="41988" name="矩形 43011"/>
          <p:cNvSpPr/>
          <p:nvPr>
            <p:custDataLst>
              <p:tags r:id="rId4"/>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 fill="hold"/>
                                        <p:tgtEl>
                                          <p:spTgt spid="19461"/>
                                        </p:tgtEl>
                                        <p:attrNameLst>
                                          <p:attrName>ppt_x</p:attrName>
                                        </p:attrNameLst>
                                      </p:cBhvr>
                                      <p:tavLst>
                                        <p:tav tm="0">
                                          <p:val>
                                            <p:strVal val="#ppt_x"/>
                                          </p:val>
                                        </p:tav>
                                        <p:tav tm="100000">
                                          <p:val>
                                            <p:strVal val="#ppt_x"/>
                                          </p:val>
                                        </p:tav>
                                      </p:tavLst>
                                    </p:anim>
                                    <p:anim calcmode="lin" valueType="num">
                                      <p:cBhvr>
                                        <p:cTn id="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p:cTn id="13" dur="500" fill="hold"/>
                                        <p:tgtEl>
                                          <p:spTgt spid="19460"/>
                                        </p:tgtEl>
                                        <p:attrNameLst>
                                          <p:attrName>ppt_x</p:attrName>
                                        </p:attrNameLst>
                                      </p:cBhvr>
                                      <p:tavLst>
                                        <p:tav tm="0">
                                          <p:val>
                                            <p:strVal val="#ppt_x"/>
                                          </p:val>
                                        </p:tav>
                                        <p:tav tm="100000">
                                          <p:val>
                                            <p:strVal val="#ppt_x"/>
                                          </p:val>
                                        </p:tav>
                                      </p:tavLst>
                                    </p:anim>
                                    <p:anim calcmode="lin" valueType="num">
                                      <p:cBhvr>
                                        <p:cTn id="14"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482" name="矩形 2"/>
          <p:cNvSpPr/>
          <p:nvPr>
            <p:custDataLst>
              <p:tags r:id="rId1"/>
            </p:custDataLst>
          </p:nvPr>
        </p:nvSpPr>
        <p:spPr>
          <a:xfrm>
            <a:off x="685800" y="1325563"/>
            <a:ext cx="10139363" cy="4865687"/>
          </a:xfrm>
          <a:prstGeom prst="rect">
            <a:avLst/>
          </a:prstGeom>
          <a:noFill/>
          <a:ln w="9525">
            <a:noFill/>
          </a:ln>
        </p:spPr>
        <p:txBody>
          <a:bodyPr>
            <a:spAutoFit/>
          </a:bodyPr>
          <a:lstStyle/>
          <a:p>
            <a:pPr indent="539750" algn="just">
              <a:lnSpc>
                <a:spcPct val="150000"/>
              </a:lnSpc>
            </a:pPr>
            <a:r>
              <a:rPr lang="zh-CN" altLang="en-US" sz="1900">
                <a:solidFill>
                  <a:srgbClr val="FF0000"/>
                </a:solidFill>
                <a:latin typeface="微软雅黑" panose="020B0503020204020204" pitchFamily="34" charset="-122"/>
                <a:ea typeface="微软雅黑" panose="020B0503020204020204" pitchFamily="34" charset="-122"/>
              </a:rPr>
              <a:t>①“苍山负雪，明烛天南。”</a:t>
            </a:r>
          </a:p>
          <a:p>
            <a:pPr indent="539750" algn="just">
              <a:lnSpc>
                <a:spcPct val="150000"/>
              </a:lnSpc>
            </a:pPr>
            <a:r>
              <a:rPr lang="zh-CN" altLang="en-US" sz="1900">
                <a:latin typeface="微软雅黑" panose="020B0503020204020204" pitchFamily="34" charset="-122"/>
                <a:ea typeface="微软雅黑" panose="020B0503020204020204" pitchFamily="34" charset="-122"/>
              </a:rPr>
              <a:t>这是初登山顶时刹那间的感受，作者不言冰雪覆盖青山，却说青山负白雪，赋予静态的青山以动态，用语新颖、传神。进而说苍山上的雪像蜡烛一样照着天南，形象、生动地绘出了积雪的明亮。</a:t>
            </a:r>
          </a:p>
          <a:p>
            <a:pPr indent="539750" algn="just">
              <a:lnSpc>
                <a:spcPct val="150000"/>
              </a:lnSpc>
            </a:pPr>
            <a:r>
              <a:rPr lang="zh-CN" altLang="en-US" sz="1900">
                <a:latin typeface="微软雅黑" panose="020B0503020204020204" pitchFamily="34" charset="-122"/>
                <a:ea typeface="微软雅黑" panose="020B0503020204020204" pitchFamily="34" charset="-122"/>
              </a:rPr>
              <a:t>②</a:t>
            </a:r>
            <a:r>
              <a:rPr lang="zh-CN" altLang="en-US" sz="1900">
                <a:solidFill>
                  <a:srgbClr val="FF0000"/>
                </a:solidFill>
                <a:latin typeface="微软雅黑" panose="020B0503020204020204" pitchFamily="34" charset="-122"/>
                <a:ea typeface="微软雅黑" panose="020B0503020204020204" pitchFamily="34" charset="-122"/>
              </a:rPr>
              <a:t>“望晚日照城郭，汶水、徂徕如画，而半山居雾若带然。”</a:t>
            </a:r>
          </a:p>
          <a:p>
            <a:pPr indent="539750" algn="just">
              <a:lnSpc>
                <a:spcPct val="150000"/>
              </a:lnSpc>
            </a:pPr>
            <a:r>
              <a:rPr lang="zh-CN" altLang="en-US" sz="1900">
                <a:latin typeface="微软雅黑" panose="020B0503020204020204" pitchFamily="34" charset="-122"/>
                <a:ea typeface="微软雅黑" panose="020B0503020204020204" pitchFamily="34" charset="-122"/>
              </a:rPr>
              <a:t>这是在山顶上远望和俯视所得的画面。作者纵目远眺，夕阳照耀着泰安城，汶水、徂徕好像山水画一般，而山腰间停留着的云雾好像飘带一般，使人感到那种特有的宁静气息，而且设喻新奇，给人以美的享受。</a:t>
            </a:r>
          </a:p>
          <a:p>
            <a:pPr indent="539750" algn="just">
              <a:lnSpc>
                <a:spcPct val="150000"/>
              </a:lnSpc>
            </a:pPr>
            <a:r>
              <a:rPr lang="zh-CN" altLang="en-US" sz="1900">
                <a:latin typeface="微软雅黑" panose="020B0503020204020204" pitchFamily="34" charset="-122"/>
                <a:ea typeface="微软雅黑" panose="020B0503020204020204" pitchFamily="34" charset="-122"/>
              </a:rPr>
              <a:t>③“</a:t>
            </a:r>
            <a:r>
              <a:rPr lang="zh-CN" altLang="en-US" sz="1900">
                <a:solidFill>
                  <a:srgbClr val="FF0000"/>
                </a:solidFill>
                <a:latin typeface="微软雅黑" panose="020B0503020204020204" pitchFamily="34" charset="-122"/>
                <a:ea typeface="微软雅黑" panose="020B0503020204020204" pitchFamily="34" charset="-122"/>
              </a:rPr>
              <a:t>回视日观以西峰，或得日或否，绛皓驳色，而皆若偻。”</a:t>
            </a:r>
          </a:p>
          <a:p>
            <a:pPr indent="539750" algn="just">
              <a:lnSpc>
                <a:spcPct val="150000"/>
              </a:lnSpc>
            </a:pPr>
            <a:r>
              <a:rPr lang="zh-CN" altLang="en-US" sz="1900">
                <a:latin typeface="微软雅黑" panose="020B0503020204020204" pitchFamily="34" charset="-122"/>
                <a:ea typeface="微软雅黑" panose="020B0503020204020204" pitchFamily="34" charset="-122"/>
              </a:rPr>
              <a:t>这一比喻写出了西边诸峰的特点，更显出日观峰的雄峻，且赋予山峰以人的情感，形象而生动。</a:t>
            </a:r>
          </a:p>
        </p:txBody>
      </p:sp>
      <p:sp>
        <p:nvSpPr>
          <p:cNvPr id="20483" name="Text Box 4"/>
          <p:cNvSpPr/>
          <p:nvPr>
            <p:custDataLst>
              <p:tags r:id="rId2"/>
            </p:custDataLst>
          </p:nvPr>
        </p:nvSpPr>
        <p:spPr>
          <a:xfrm>
            <a:off x="665163" y="728663"/>
            <a:ext cx="10436225" cy="530225"/>
          </a:xfrm>
          <a:prstGeom prst="rect">
            <a:avLst/>
          </a:prstGeom>
          <a:noFill/>
          <a:ln w="9525">
            <a:noFill/>
          </a:ln>
        </p:spPr>
        <p:txBody>
          <a:bodyPr>
            <a:spAutoFit/>
          </a:bodyPr>
          <a:lstStyle/>
          <a:p>
            <a:pPr algn="just">
              <a:lnSpc>
                <a:spcPct val="150000"/>
              </a:lnSpc>
            </a:pPr>
            <a:r>
              <a:rPr lang="en-US" altLang="zh-CN" sz="1900">
                <a:latin typeface="微软雅黑" panose="020B0503020204020204" pitchFamily="34" charset="-122"/>
                <a:ea typeface="微软雅黑" panose="020B0503020204020204" pitchFamily="34" charset="-122"/>
              </a:rPr>
              <a:t>2.</a:t>
            </a:r>
            <a:r>
              <a:rPr lang="zh-CN" altLang="en-US" sz="1900">
                <a:latin typeface="微软雅黑" panose="020B0503020204020204" pitchFamily="34" charset="-122"/>
                <a:ea typeface="微软雅黑" panose="020B0503020204020204" pitchFamily="34" charset="-122"/>
              </a:rPr>
              <a:t>文中运用比喻和拟人修辞手法的语句绘景摹色各有特色，找出具体的语句并体会其特点和作用。</a:t>
            </a:r>
            <a:endParaRPr lang="en-US" altLang="zh-CN" sz="1900">
              <a:latin typeface="微软雅黑"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fill="hold"/>
                                        <p:tgtEl>
                                          <p:spTgt spid="20483"/>
                                        </p:tgtEl>
                                        <p:attrNameLst>
                                          <p:attrName>ppt_x</p:attrName>
                                        </p:attrNameLst>
                                      </p:cBhvr>
                                      <p:tavLst>
                                        <p:tav tm="0">
                                          <p:val>
                                            <p:strVal val="#ppt_x"/>
                                          </p:val>
                                        </p:tav>
                                        <p:tav tm="100000">
                                          <p:val>
                                            <p:strVal val="#ppt_x"/>
                                          </p:val>
                                        </p:tav>
                                      </p:tavLst>
                                    </p:anim>
                                    <p:anim calcmode="lin" valueType="num">
                                      <p:cBhvr>
                                        <p:cTn id="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2"/>
                                        </p:tgtEl>
                                        <p:attrNameLst>
                                          <p:attrName>style.visibility</p:attrName>
                                        </p:attrNameLst>
                                      </p:cBhvr>
                                      <p:to>
                                        <p:strVal val="visible"/>
                                      </p:to>
                                    </p:set>
                                    <p:anim calcmode="lin" valueType="num">
                                      <p:cBhvr>
                                        <p:cTn id="13" dur="500" fill="hold"/>
                                        <p:tgtEl>
                                          <p:spTgt spid="20482"/>
                                        </p:tgtEl>
                                        <p:attrNameLst>
                                          <p:attrName>ppt_x</p:attrName>
                                        </p:attrNameLst>
                                      </p:cBhvr>
                                      <p:tavLst>
                                        <p:tav tm="0">
                                          <p:val>
                                            <p:strVal val="#ppt_x"/>
                                          </p:val>
                                        </p:tav>
                                        <p:tav tm="100000">
                                          <p:val>
                                            <p:strVal val="#ppt_x"/>
                                          </p:val>
                                        </p:tav>
                                      </p:tavLst>
                                    </p:anim>
                                    <p:anim calcmode="lin" valueType="num">
                                      <p:cBhvr>
                                        <p:cTn id="14"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1506" name="矩形 2"/>
          <p:cNvSpPr/>
          <p:nvPr>
            <p:custDataLst>
              <p:tags r:id="rId1"/>
            </p:custDataLst>
          </p:nvPr>
        </p:nvSpPr>
        <p:spPr>
          <a:xfrm>
            <a:off x="600075" y="1546225"/>
            <a:ext cx="10361613" cy="1884363"/>
          </a:xfrm>
          <a:prstGeom prst="rect">
            <a:avLst/>
          </a:prstGeom>
          <a:noFill/>
          <a:ln w="9525">
            <a:noFill/>
          </a:ln>
        </p:spPr>
        <p:txBody>
          <a:bodyPr>
            <a:spAutoFit/>
          </a:bodyPr>
          <a:lstStyle/>
          <a:p>
            <a:pPr indent="53975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本文巧用烘托来突出景物特征</a:t>
            </a:r>
            <a:r>
              <a:rPr lang="zh-CN" altLang="en-US" sz="2000">
                <a:latin typeface="微软雅黑" panose="020B0503020204020204" pitchFamily="34" charset="-122"/>
                <a:ea typeface="微软雅黑" panose="020B0503020204020204" pitchFamily="34" charset="-122"/>
              </a:rPr>
              <a:t>。如写泰山的高峻，先用“其级七千有余”暗暗点出，然后借山顶俯视所见“半山居雾”和在日观亭时“足下皆云漫”的图景从侧面加以烘托。又如写雪，除“冰雪”“雪与人膝齐”等正面描写外，又以“明烛天南”“白若樗蒱”“绛皓驳色”等作侧面烘托，引人想象，生动有趣。</a:t>
            </a:r>
          </a:p>
        </p:txBody>
      </p:sp>
      <p:sp>
        <p:nvSpPr>
          <p:cNvPr id="21507" name="Text Box 4"/>
          <p:cNvSpPr/>
          <p:nvPr>
            <p:custDataLst>
              <p:tags r:id="rId2"/>
            </p:custDataLst>
          </p:nvPr>
        </p:nvSpPr>
        <p:spPr>
          <a:xfrm>
            <a:off x="471488" y="638175"/>
            <a:ext cx="10490200" cy="498475"/>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 　本文在描写景物时很少直接写出，而是采用了侧面烘托的写法，请分析。</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ppt_x</p:attrName>
                                        </p:attrNameLst>
                                      </p:cBhvr>
                                      <p:tavLst>
                                        <p:tav tm="0">
                                          <p:val>
                                            <p:strVal val="#ppt_x"/>
                                          </p:val>
                                        </p:tav>
                                        <p:tav tm="100000">
                                          <p:val>
                                            <p:strVal val="#ppt_x"/>
                                          </p:val>
                                        </p:tav>
                                      </p:tavLst>
                                    </p:anim>
                                    <p:anim calcmode="lin" valueType="num">
                                      <p:cBhvr>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6"/>
                                        </p:tgtEl>
                                        <p:attrNameLst>
                                          <p:attrName>style.visibility</p:attrName>
                                        </p:attrNameLst>
                                      </p:cBhvr>
                                      <p:to>
                                        <p:strVal val="visible"/>
                                      </p:to>
                                    </p:set>
                                    <p:anim calcmode="lin" valueType="num">
                                      <p:cBhvr>
                                        <p:cTn id="13" dur="500" fill="hold"/>
                                        <p:tgtEl>
                                          <p:spTgt spid="21506"/>
                                        </p:tgtEl>
                                        <p:attrNameLst>
                                          <p:attrName>ppt_x</p:attrName>
                                        </p:attrNameLst>
                                      </p:cBhvr>
                                      <p:tavLst>
                                        <p:tav tm="0">
                                          <p:val>
                                            <p:strVal val="#ppt_x"/>
                                          </p:val>
                                        </p:tav>
                                        <p:tav tm="100000">
                                          <p:val>
                                            <p:strVal val="#ppt_x"/>
                                          </p:val>
                                        </p:tav>
                                      </p:tavLst>
                                    </p:anim>
                                    <p:anim calcmode="lin" valueType="num">
                                      <p:cBhvr>
                                        <p:cTn id="14"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2530" name="矩形 2"/>
          <p:cNvSpPr/>
          <p:nvPr>
            <p:custDataLst>
              <p:tags r:id="rId1"/>
            </p:custDataLst>
          </p:nvPr>
        </p:nvSpPr>
        <p:spPr>
          <a:xfrm>
            <a:off x="747713" y="1984375"/>
            <a:ext cx="10534650" cy="4246563"/>
          </a:xfrm>
          <a:prstGeom prst="rect">
            <a:avLst/>
          </a:prstGeom>
          <a:noFill/>
          <a:ln w="9525">
            <a:noFill/>
          </a:ln>
        </p:spPr>
        <p:txBody>
          <a:bodyPr>
            <a:spAutoFit/>
          </a:bodyPr>
          <a:lstStyle/>
          <a:p>
            <a:pPr indent="539750" algn="just">
              <a:lnSpc>
                <a:spcPct val="150000"/>
              </a:lnSpc>
            </a:pPr>
            <a:r>
              <a:rPr lang="zh-CN" altLang="en-US" sz="2000">
                <a:latin typeface="微软雅黑" panose="020B0503020204020204" pitchFamily="34" charset="-122"/>
                <a:ea typeface="微软雅黑" panose="020B0503020204020204" pitchFamily="34" charset="-122"/>
              </a:rPr>
              <a:t>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的行文，以时间和自己的游踪为序而展开，依次记述了作者于隆冬岁梢从泰山南麓经中岭登上泰山之巅的沿途观感，在日观亭上所见日出的绚丽景致，日观亭附近的庙宇、皇帝行宫，归途中的石刻等文物古迹，以及冰雪泰山的肃杀寂静景象，以此表达对泰山的热爱。这是姚鼐“</a:t>
            </a:r>
            <a:r>
              <a:rPr lang="zh-CN" altLang="en-US" sz="2000">
                <a:solidFill>
                  <a:srgbClr val="FF0000"/>
                </a:solidFill>
                <a:latin typeface="微软雅黑" panose="020B0503020204020204" pitchFamily="34" charset="-122"/>
                <a:ea typeface="微软雅黑" panose="020B0503020204020204" pitchFamily="34" charset="-122"/>
              </a:rPr>
              <a:t>义理</a:t>
            </a:r>
            <a:r>
              <a:rPr lang="zh-CN" altLang="en-US" sz="2000">
                <a:latin typeface="微软雅黑" panose="020B0503020204020204" pitchFamily="34" charset="-122"/>
                <a:ea typeface="微软雅黑" panose="020B0503020204020204" pitchFamily="34" charset="-122"/>
              </a:rPr>
              <a:t>”的创作思想。</a:t>
            </a:r>
            <a:endParaRPr lang="en-US" altLang="zh-CN" sz="2000">
              <a:latin typeface="微软雅黑" panose="020B0503020204020204" pitchFamily="34" charset="-122"/>
              <a:ea typeface="微软雅黑" panose="020B0503020204020204" pitchFamily="34" charset="-122"/>
            </a:endParaRPr>
          </a:p>
          <a:p>
            <a:pPr indent="539750" algn="just">
              <a:lnSpc>
                <a:spcPct val="150000"/>
              </a:lnSpc>
            </a:pPr>
            <a:r>
              <a:rPr lang="zh-CN" altLang="en-US" sz="2000">
                <a:latin typeface="微软雅黑" panose="020B0503020204020204" pitchFamily="34" charset="-122"/>
                <a:ea typeface="微软雅黑" panose="020B0503020204020204" pitchFamily="34" charset="-122"/>
              </a:rPr>
              <a:t>②“泰山正南面有三谷。中谷绕泰安城下，郦道元所谓环水也。”引用北魏地理学家郦道元</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水经注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的“又合环水，水出泰山南溪”作注解，以古人名著来考证泰山的名胜。接着写道：“古时登山，循东谷入，道有天门。东谷者，古谓之天门溪水，余所不至也。”东谷天门，远在秦汉时代，就是皇帝祭天、举行封禅仪式的地方；东谷也是古时人们登泰山顶峰通常经由的山口。这体现了他“</a:t>
            </a:r>
            <a:r>
              <a:rPr lang="zh-CN" altLang="en-US" sz="2000">
                <a:solidFill>
                  <a:srgbClr val="FF0000"/>
                </a:solidFill>
                <a:latin typeface="微软雅黑" panose="020B0503020204020204" pitchFamily="34" charset="-122"/>
                <a:ea typeface="微软雅黑" panose="020B0503020204020204" pitchFamily="34" charset="-122"/>
              </a:rPr>
              <a:t>考据</a:t>
            </a:r>
            <a:r>
              <a:rPr lang="zh-CN" altLang="en-US" sz="2000">
                <a:latin typeface="微软雅黑" panose="020B0503020204020204" pitchFamily="34" charset="-122"/>
                <a:ea typeface="微软雅黑" panose="020B0503020204020204" pitchFamily="34" charset="-122"/>
              </a:rPr>
              <a:t>”的创作思想。</a:t>
            </a:r>
          </a:p>
        </p:txBody>
      </p:sp>
      <p:sp>
        <p:nvSpPr>
          <p:cNvPr id="22531" name="Text Box 4"/>
          <p:cNvSpPr/>
          <p:nvPr>
            <p:custDataLst>
              <p:tags r:id="rId2"/>
            </p:custDataLst>
          </p:nvPr>
        </p:nvSpPr>
        <p:spPr>
          <a:xfrm>
            <a:off x="836613" y="617538"/>
            <a:ext cx="10512425" cy="1477962"/>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rPr>
              <a:t> 姚鼐的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将“义理、考据、词章”（即要求文章要表达一定的道理，并且有坚实的事实证据，同时也要文采斐然）融会于一体，成功地实践了他的文学主张。请结合文章分析。</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500" fill="hold"/>
                                        <p:tgtEl>
                                          <p:spTgt spid="22531"/>
                                        </p:tgtEl>
                                        <p:attrNameLst>
                                          <p:attrName>ppt_x</p:attrName>
                                        </p:attrNameLst>
                                      </p:cBhvr>
                                      <p:tavLst>
                                        <p:tav tm="0">
                                          <p:val>
                                            <p:strVal val="#ppt_x"/>
                                          </p:val>
                                        </p:tav>
                                        <p:tav tm="100000">
                                          <p:val>
                                            <p:strVal val="#ppt_x"/>
                                          </p:val>
                                        </p:tav>
                                      </p:tavLst>
                                    </p:anim>
                                    <p:anim calcmode="lin" valueType="num">
                                      <p:cBhvr>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530"/>
                                        </p:tgtEl>
                                        <p:attrNameLst>
                                          <p:attrName>style.visibility</p:attrName>
                                        </p:attrNameLst>
                                      </p:cBhvr>
                                      <p:to>
                                        <p:strVal val="visible"/>
                                      </p:to>
                                    </p:set>
                                    <p:animEffect transition="in" filter="fade">
                                      <p:cBhvr>
                                        <p:cTn id="13" dur="1000"/>
                                        <p:tgtEl>
                                          <p:spTgt spid="22530"/>
                                        </p:tgtEl>
                                      </p:cBhvr>
                                    </p:animEffect>
                                    <p:anim calcmode="lin" valueType="num">
                                      <p:cBhvr>
                                        <p:cTn id="14" dur="1000" fill="hold"/>
                                        <p:tgtEl>
                                          <p:spTgt spid="22530"/>
                                        </p:tgtEl>
                                        <p:attrNameLst>
                                          <p:attrName>ppt_x</p:attrName>
                                        </p:attrNameLst>
                                      </p:cBhvr>
                                      <p:tavLst>
                                        <p:tav tm="0">
                                          <p:val>
                                            <p:strVal val="#ppt_x"/>
                                          </p:val>
                                        </p:tav>
                                        <p:tav tm="100000">
                                          <p:val>
                                            <p:strVal val="#ppt_x"/>
                                          </p:val>
                                        </p:tav>
                                      </p:tavLst>
                                    </p:anim>
                                    <p:anim calcmode="lin" valueType="num">
                                      <p:cBhvr>
                                        <p:cTn id="15"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98" name="Rectangle 2"/>
          <p:cNvSpPr/>
          <p:nvPr>
            <p:custDataLst>
              <p:tags r:id="rId1"/>
            </p:custDataLst>
          </p:nvPr>
        </p:nvSpPr>
        <p:spPr>
          <a:xfrm>
            <a:off x="136525" y="711200"/>
            <a:ext cx="11696700" cy="5842000"/>
          </a:xfrm>
          <a:prstGeom prst="rect">
            <a:avLst/>
          </a:prstGeom>
          <a:noFill/>
          <a:ln w="9525">
            <a:noFill/>
          </a:ln>
        </p:spPr>
        <p:txBody>
          <a:bodyPr/>
          <a:lstStyle/>
          <a:p>
            <a:pPr indent="266700" algn="just">
              <a:lnSpc>
                <a:spcPct val="150000"/>
              </a:lnSpc>
              <a:spcBef>
                <a:spcPct val="10000"/>
              </a:spcBef>
              <a:spcAft>
                <a:spcPct val="10000"/>
              </a:spcAft>
            </a:pPr>
            <a:r>
              <a:rPr lang="zh-CN" altLang="zh-CN" sz="2000" b="1">
                <a:latin typeface="等线" panose="02010600030101010101" pitchFamily="2" charset="-122"/>
                <a:cs typeface="Times New Roman" panose="02020603050405020304" pitchFamily="18" charset="0"/>
              </a:rPr>
              <a:t>一、教学目标：</a:t>
            </a:r>
            <a:endParaRPr lang="zh-CN" altLang="zh-CN" sz="2000">
              <a:latin typeface="等线" panose="02010600030101010101" pitchFamily="2" charset="-122"/>
              <a:cs typeface="Times New Roman" panose="02020603050405020304" pitchFamily="18" charset="0"/>
            </a:endParaRPr>
          </a:p>
          <a:p>
            <a:pPr indent="266700" algn="just">
              <a:lnSpc>
                <a:spcPct val="150000"/>
              </a:lnSpc>
              <a:spcBef>
                <a:spcPct val="10000"/>
              </a:spcBef>
              <a:spcAft>
                <a:spcPct val="10000"/>
              </a:spcAft>
            </a:pPr>
            <a:r>
              <a:rPr lang="en-US" altLang="zh-CN" sz="2000">
                <a:latin typeface="Times New Roman" panose="02020603050405020304" pitchFamily="18" charset="0"/>
                <a:cs typeface="Times New Roman" panose="02020603050405020304" pitchFamily="18" charset="0"/>
              </a:rPr>
              <a:t>1.</a:t>
            </a:r>
            <a:r>
              <a:rPr lang="zh-CN" altLang="zh-CN" sz="2000">
                <a:latin typeface="Times New Roman" panose="02020603050405020304" pitchFamily="18" charset="0"/>
                <a:cs typeface="Times New Roman" panose="02020603050405020304" pitchFamily="18" charset="0"/>
              </a:rPr>
              <a:t>通过朗读积累一定的文言实词，进而疏解文意。</a:t>
            </a:r>
            <a:endParaRPr lang="zh-CN" altLang="zh-CN" sz="2000">
              <a:latin typeface="等线" panose="02010600030101010101" pitchFamily="2" charset="-122"/>
              <a:cs typeface="Times New Roman" panose="02020603050405020304" pitchFamily="18" charset="0"/>
            </a:endParaRPr>
          </a:p>
          <a:p>
            <a:pPr indent="266700" algn="just">
              <a:lnSpc>
                <a:spcPct val="150000"/>
              </a:lnSpc>
              <a:spcBef>
                <a:spcPct val="10000"/>
              </a:spcBef>
              <a:spcAft>
                <a:spcPct val="10000"/>
              </a:spcAft>
            </a:pPr>
            <a:r>
              <a:rPr lang="en-US" altLang="zh-CN" sz="2000">
                <a:latin typeface="Times New Roman" panose="02020603050405020304" pitchFamily="18" charset="0"/>
                <a:cs typeface="Times New Roman" panose="02020603050405020304" pitchFamily="18" charset="0"/>
              </a:rPr>
              <a:t>2.</a:t>
            </a:r>
            <a:r>
              <a:rPr lang="zh-CN" altLang="zh-CN" sz="2000">
                <a:latin typeface="Times New Roman" panose="02020603050405020304" pitchFamily="18" charset="0"/>
                <a:cs typeface="Times New Roman" panose="02020603050405020304" pitchFamily="18" charset="0"/>
              </a:rPr>
              <a:t>理清本文思路，体会描景特点。</a:t>
            </a:r>
            <a:endParaRPr lang="zh-CN" altLang="zh-CN" sz="2000">
              <a:latin typeface="等线" panose="02010600030101010101" pitchFamily="2" charset="-122"/>
              <a:cs typeface="Times New Roman" panose="02020603050405020304" pitchFamily="18" charset="0"/>
            </a:endParaRPr>
          </a:p>
          <a:p>
            <a:pPr indent="266700" algn="just">
              <a:lnSpc>
                <a:spcPct val="150000"/>
              </a:lnSpc>
              <a:spcBef>
                <a:spcPct val="10000"/>
              </a:spcBef>
              <a:spcAft>
                <a:spcPct val="10000"/>
              </a:spcAft>
            </a:pPr>
            <a:r>
              <a:rPr lang="en-US" altLang="zh-CN" sz="2000">
                <a:latin typeface="Times New Roman" panose="02020603050405020304" pitchFamily="18" charset="0"/>
                <a:cs typeface="Times New Roman" panose="02020603050405020304" pitchFamily="18" charset="0"/>
              </a:rPr>
              <a:t>3.</a:t>
            </a:r>
            <a:r>
              <a:rPr lang="zh-CN" altLang="zh-CN" sz="2000">
                <a:latin typeface="Times New Roman" panose="02020603050405020304" pitchFamily="18" charset="0"/>
                <a:cs typeface="Times New Roman" panose="02020603050405020304" pitchFamily="18" charset="0"/>
              </a:rPr>
              <a:t>欣赏精彩的写景片段，品位形象而优美的语言，学习写作方法。</a:t>
            </a:r>
            <a:r>
              <a:rPr lang="zh-CN" altLang="zh-CN" sz="2000">
                <a:latin typeface="等线" panose="02010600030101010101" pitchFamily="2" charset="-122"/>
                <a:cs typeface="Times New Roman" panose="02020603050405020304" pitchFamily="18" charset="0"/>
              </a:rPr>
              <a:t>。</a:t>
            </a:r>
          </a:p>
          <a:p>
            <a:pPr indent="266700" algn="just">
              <a:lnSpc>
                <a:spcPct val="150000"/>
              </a:lnSpc>
              <a:spcBef>
                <a:spcPct val="10000"/>
              </a:spcBef>
              <a:spcAft>
                <a:spcPct val="10000"/>
              </a:spcAft>
            </a:pPr>
            <a:r>
              <a:rPr lang="zh-CN" altLang="zh-CN" sz="2000" b="1">
                <a:latin typeface="等线" panose="02010600030101010101" pitchFamily="2" charset="-122"/>
                <a:cs typeface="Times New Roman" panose="02020603050405020304" pitchFamily="18" charset="0"/>
              </a:rPr>
              <a:t>二、核心素养：</a:t>
            </a:r>
            <a:endParaRPr lang="zh-CN" altLang="zh-CN" sz="2000">
              <a:latin typeface="等线" panose="02010600030101010101" pitchFamily="2" charset="-122"/>
              <a:cs typeface="Times New Roman" panose="02020603050405020304" pitchFamily="18" charset="0"/>
            </a:endParaRPr>
          </a:p>
          <a:p>
            <a:pPr indent="266700" algn="just">
              <a:lnSpc>
                <a:spcPct val="150000"/>
              </a:lnSpc>
              <a:spcBef>
                <a:spcPct val="10000"/>
              </a:spcBef>
              <a:spcAft>
                <a:spcPct val="10000"/>
              </a:spcAft>
            </a:pPr>
            <a:r>
              <a:rPr lang="zh-CN" altLang="zh-CN" sz="2000" b="1">
                <a:latin typeface="等线" panose="02010600030101010101" pitchFamily="2" charset="-122"/>
                <a:cs typeface="Times New Roman" panose="02020603050405020304" pitchFamily="18" charset="0"/>
              </a:rPr>
              <a:t>语言建构与运用：</a:t>
            </a:r>
            <a:r>
              <a:rPr lang="zh-CN" altLang="zh-CN" sz="2000">
                <a:latin typeface="等线" panose="02010600030101010101" pitchFamily="2" charset="-122"/>
                <a:cs typeface="Times New Roman" panose="02020603050405020304" pitchFamily="18" charset="0"/>
              </a:rPr>
              <a:t>掌握</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阴</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始</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望</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坐</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视</a:t>
            </a:r>
            <a:r>
              <a:rPr lang="en-US" altLang="zh-CN" sz="2000">
                <a:latin typeface="等线" panose="02010600030101010101" pitchFamily="2" charset="-122"/>
                <a:cs typeface="Times New Roman" panose="02020603050405020304" pitchFamily="18" charset="0"/>
              </a:rPr>
              <a:t>”</a:t>
            </a:r>
            <a:r>
              <a:rPr lang="zh-CN" altLang="zh-CN" sz="2000">
                <a:latin typeface="等线" panose="02010600030101010101" pitchFamily="2" charset="-122"/>
                <a:cs typeface="Times New Roman" panose="02020603050405020304" pitchFamily="18" charset="0"/>
              </a:rPr>
              <a:t>等文言词语的含义。掌握通假及词类活用。学习本文烘托、动静结合的写景方法。。</a:t>
            </a:r>
          </a:p>
          <a:p>
            <a:pPr indent="266700" algn="just">
              <a:lnSpc>
                <a:spcPct val="150000"/>
              </a:lnSpc>
              <a:spcBef>
                <a:spcPct val="10000"/>
              </a:spcBef>
              <a:spcAft>
                <a:spcPct val="10000"/>
              </a:spcAft>
            </a:pPr>
            <a:r>
              <a:rPr lang="zh-CN" altLang="zh-CN" sz="2000" b="1">
                <a:latin typeface="等线" panose="02010600030101010101" pitchFamily="2" charset="-122"/>
                <a:cs typeface="Times New Roman" panose="02020603050405020304" pitchFamily="18" charset="0"/>
              </a:rPr>
              <a:t>思维发展与提升：</a:t>
            </a:r>
            <a:r>
              <a:rPr lang="zh-CN" altLang="zh-CN" sz="2000">
                <a:latin typeface="Times New Roman" panose="02020603050405020304" pitchFamily="18" charset="0"/>
                <a:cs typeface="Times New Roman" panose="02020603050405020304" pitchFamily="18" charset="0"/>
              </a:rPr>
              <a:t>积累文言实词、虚词及文言句式。自主合作探究，领悟文旨、理通思路，赏析表现手法</a:t>
            </a:r>
            <a:r>
              <a:rPr lang="zh-CN" altLang="zh-CN" sz="2000">
                <a:latin typeface="等线" panose="02010600030101010101" pitchFamily="2" charset="-122"/>
                <a:cs typeface="Times New Roman" panose="02020603050405020304" pitchFamily="18" charset="0"/>
              </a:rPr>
              <a:t>。</a:t>
            </a:r>
          </a:p>
          <a:p>
            <a:pPr indent="266700" algn="just">
              <a:lnSpc>
                <a:spcPct val="150000"/>
              </a:lnSpc>
              <a:spcBef>
                <a:spcPct val="10000"/>
              </a:spcBef>
              <a:spcAft>
                <a:spcPct val="10000"/>
              </a:spcAft>
            </a:pPr>
            <a:r>
              <a:rPr lang="zh-CN" altLang="zh-CN" sz="2000" b="1">
                <a:latin typeface="等线" panose="02010600030101010101" pitchFamily="2" charset="-122"/>
                <a:cs typeface="Times New Roman" panose="02020603050405020304" pitchFamily="18" charset="0"/>
              </a:rPr>
              <a:t>审美鉴赏与创造：</a:t>
            </a:r>
            <a:r>
              <a:rPr lang="zh-CN" altLang="zh-CN" sz="2000">
                <a:latin typeface="Times New Roman" panose="02020603050405020304" pitchFamily="18" charset="0"/>
                <a:cs typeface="Times New Roman" panose="02020603050405020304" pitchFamily="18" charset="0"/>
              </a:rPr>
              <a:t>体会课文景、情交融的特点，</a:t>
            </a:r>
            <a:r>
              <a:rPr lang="zh-CN" altLang="zh-CN" sz="2000">
                <a:latin typeface="等线" panose="02010600030101010101" pitchFamily="2" charset="-122"/>
                <a:cs typeface="Times New Roman" panose="02020603050405020304" pitchFamily="18" charset="0"/>
              </a:rPr>
              <a:t>反复朗读，整体理解，了解全文的结构和主要内容。</a:t>
            </a:r>
          </a:p>
          <a:p>
            <a:pPr indent="266700">
              <a:lnSpc>
                <a:spcPct val="150000"/>
              </a:lnSpc>
              <a:spcBef>
                <a:spcPct val="10000"/>
              </a:spcBef>
              <a:spcAft>
                <a:spcPct val="10000"/>
              </a:spcAft>
            </a:pPr>
            <a:r>
              <a:rPr lang="zh-CN" altLang="zh-CN" sz="2000" b="1">
                <a:cs typeface="Times New Roman" panose="02020603050405020304" pitchFamily="18" charset="0"/>
              </a:rPr>
              <a:t>文化传承与理解：</a:t>
            </a:r>
            <a:r>
              <a:rPr lang="zh-CN" altLang="zh-CN" sz="2000">
                <a:latin typeface="Times New Roman" panose="02020603050405020304" pitchFamily="18" charset="0"/>
                <a:cs typeface="Times New Roman" panose="02020603050405020304" pitchFamily="18" charset="0"/>
              </a:rPr>
              <a:t>理解作者乐观旷达的情怀，了解其积极意义。培养学生勇于面对坎坷、笑对苦难的乐观主义精神，</a:t>
            </a:r>
            <a:r>
              <a:rPr lang="zh-CN" altLang="zh-CN" sz="2000">
                <a:cs typeface="Times New Roman" panose="02020603050405020304" pitchFamily="18" charset="0"/>
              </a:rPr>
              <a:t>领略五岳之尊的神秀壮丽，开扩胸襟，感受祖国山河的壮美，陶冶情操</a:t>
            </a:r>
            <a:endParaRPr lang="zh-CN" altLang="zh-CN" sz="2000">
              <a:latin typeface="等线" panose="02010600030101010101" pitchFamily="2" charset="-122"/>
              <a:ea typeface="Times New Roman" pitchFamily="18" charset="0"/>
            </a:endParaRPr>
          </a:p>
        </p:txBody>
      </p:sp>
    </p:spTree>
  </p:cSld>
  <p:clrMapOvr>
    <a:masterClrMapping/>
  </p:clrMapOvr>
  <p:transition spd="slow" advTm="3000">
    <p:random/>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554" name="矩形 2"/>
          <p:cNvSpPr/>
          <p:nvPr>
            <p:custDataLst>
              <p:tags r:id="rId1"/>
            </p:custDataLst>
          </p:nvPr>
        </p:nvSpPr>
        <p:spPr>
          <a:xfrm>
            <a:off x="600075" y="1546225"/>
            <a:ext cx="10361613" cy="1884363"/>
          </a:xfrm>
          <a:prstGeom prst="rect">
            <a:avLst/>
          </a:prstGeom>
          <a:noFill/>
          <a:ln w="9525">
            <a:noFill/>
          </a:ln>
        </p:spPr>
        <p:txBody>
          <a:bodyPr>
            <a:spAutoFit/>
          </a:bodyPr>
          <a:lstStyle/>
          <a:p>
            <a:pPr indent="53975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③“观日出”的描写是全文最精彩的段落。</a:t>
            </a:r>
            <a:r>
              <a:rPr lang="zh-CN" altLang="en-US" sz="2000">
                <a:latin typeface="微软雅黑" panose="020B0503020204020204" pitchFamily="34" charset="-122"/>
                <a:ea typeface="微软雅黑" panose="020B0503020204020204" pitchFamily="34" charset="-122"/>
              </a:rPr>
              <a:t>日出的景象瞬时变幻，难以描摹。但姚鼐把日出的场面描写得十分壮观，达到了应有的艺术高度。文辞清丽，给人如诗如画的感觉。还有严谨的结构，错落变换的句式，都体现他“词章”的创作思想。“义理、考据、词章”的综合运用，使这篇文章成为古代散文中广为传诵的名篇。</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ppt_x"/>
                                          </p:val>
                                        </p:tav>
                                        <p:tav tm="100000">
                                          <p:val>
                                            <p:strVal val="#ppt_x"/>
                                          </p:val>
                                        </p:tav>
                                      </p:tavLst>
                                    </p:anim>
                                    <p:anim calcmode="lin" valueType="num">
                                      <p:cBhvr>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578" name="矩形 2"/>
          <p:cNvSpPr/>
          <p:nvPr>
            <p:custDataLst>
              <p:tags r:id="rId1"/>
            </p:custDataLst>
          </p:nvPr>
        </p:nvSpPr>
        <p:spPr>
          <a:xfrm>
            <a:off x="568325" y="1627188"/>
            <a:ext cx="10728325" cy="4708525"/>
          </a:xfrm>
          <a:prstGeom prst="rect">
            <a:avLst/>
          </a:prstGeom>
          <a:noFill/>
          <a:ln w="9525">
            <a:noFill/>
          </a:ln>
        </p:spPr>
        <p:txBody>
          <a:bodyPr>
            <a:spAutoFit/>
          </a:bodyPr>
          <a:lstStyle/>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观点一：能增添泰山之美。</a:t>
            </a:r>
            <a:r>
              <a:rPr lang="zh-CN" altLang="en-US" sz="2000">
                <a:latin typeface="微软雅黑" panose="020B0503020204020204" pitchFamily="34" charset="-122"/>
                <a:ea typeface="微软雅黑" panose="020B0503020204020204" pitchFamily="34" charset="-122"/>
              </a:rPr>
              <a:t>“三多”：泰山多石，石多平方状，多松树。“三少”：少土，石少圆状，少杂树。在“三多”“三少”的醒目排列中，着重写了山石的苍黑颜色和平方形状，又着重写了松树生于石缝之中和平顶的状貌。这样，用短句写出了鲜明形象，突出泰山苍劲峻峭的面貌。“三无”无瀑水，无鸟兽音迹，至日观峰数里内无树，用简明的文字，写出泰山之冬的静美。</a:t>
            </a:r>
          </a:p>
          <a:p>
            <a:pPr indent="457200"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观点二：山水之美有多种体现。</a:t>
            </a:r>
            <a:r>
              <a:rPr lang="zh-CN" altLang="en-US" sz="2000">
                <a:latin typeface="微软雅黑" panose="020B0503020204020204" pitchFamily="34" charset="-122"/>
                <a:ea typeface="微软雅黑" panose="020B0503020204020204" pitchFamily="34" charset="-122"/>
              </a:rPr>
              <a:t>虽说“山得水而活，水得山而媚”，山水配合会使山水更添动态美。但是，杂花生树、草长莺飞是一种美，乱石穿空、惊涛拍岸也是一种美；泠泠作响的溪水是一种美，大气磅礴的高山也是一种美。虽说此时的泰山无瀑水，无鸟兽音迹，至日观峰数里内无树，少了一些生机活力，但多石，石多棱角，多生于石缝的松树，却给人一种苍劲峻峭的庄严之美。作者这么写，恰恰增添了冬季泰山独特的美。</a:t>
            </a:r>
          </a:p>
        </p:txBody>
      </p:sp>
      <p:sp>
        <p:nvSpPr>
          <p:cNvPr id="24579" name="Text Box 4"/>
          <p:cNvSpPr/>
          <p:nvPr>
            <p:custDataLst>
              <p:tags r:id="rId2"/>
            </p:custDataLst>
          </p:nvPr>
        </p:nvSpPr>
        <p:spPr>
          <a:xfrm>
            <a:off x="533400" y="668338"/>
            <a:ext cx="10729913" cy="962025"/>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第</a:t>
            </a:r>
            <a:r>
              <a:rPr lang="en-US" altLang="zh-CN" sz="2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段介绍泰山的自然景观，作者以“三多”“三少”“三无”来概括，作者为什么这么写？请谈谈你的看法。</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8">
                                            <p:txEl>
                                              <p:pRg st="1" end="1"/>
                                            </p:txEl>
                                          </p:spTgt>
                                        </p:tgtEl>
                                        <p:attrNameLst>
                                          <p:attrName>style.visibility</p:attrName>
                                        </p:attrNameLst>
                                      </p:cBhvr>
                                      <p:to>
                                        <p:strVal val="visible"/>
                                      </p:to>
                                    </p:set>
                                    <p:anim calcmode="lin" valueType="num">
                                      <p:cBhvr>
                                        <p:cTn id="13"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457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602" name="矩形 3"/>
          <p:cNvSpPr/>
          <p:nvPr>
            <p:custDataLst>
              <p:tags r:id="rId1"/>
            </p:custDataLst>
          </p:nvPr>
        </p:nvSpPr>
        <p:spPr>
          <a:xfrm>
            <a:off x="600075" y="1385888"/>
            <a:ext cx="10136188" cy="2400300"/>
          </a:xfrm>
          <a:prstGeom prst="rect">
            <a:avLst/>
          </a:prstGeom>
          <a:noFill/>
          <a:ln w="9525">
            <a:noFill/>
          </a:ln>
        </p:spPr>
        <p:txBody>
          <a:bodyPr>
            <a:spAutoFit/>
          </a:bodyPr>
          <a:lstStyle/>
          <a:p>
            <a:pPr indent="539750" algn="just">
              <a:lnSpc>
                <a:spcPct val="150000"/>
              </a:lnSpc>
            </a:pPr>
            <a:r>
              <a:rPr lang="zh-CN" altLang="en-US" sz="2000">
                <a:latin typeface="微软雅黑" panose="020B0503020204020204" pitchFamily="34" charset="-122"/>
                <a:ea typeface="微软雅黑" panose="020B0503020204020204" pitchFamily="34" charset="-122"/>
              </a:rPr>
              <a:t>本文全文不到五百字，却充分展示了雪后登山的别样情趣。比如从京师到泰安，只用“自京师乘风雪，历齐河、长清，穿泰山西北谷，越长城之限，至于泰安”，简洁生动地点出了季节、路程，并照应了第</a:t>
            </a:r>
            <a:r>
              <a:rPr lang="en-US" altLang="zh-CN" sz="2000">
                <a:latin typeface="微软雅黑" panose="020B0503020204020204" pitchFamily="34" charset="-122"/>
                <a:ea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rPr>
              <a:t>段中的古长城。又如写登山的情形，用“道中迷雾冰滑，磴几不可登”，不仅简洁，而且生动形象。第</a:t>
            </a:r>
            <a:r>
              <a:rPr lang="en-US" altLang="zh-CN" sz="2000">
                <a:latin typeface="微软雅黑" panose="020B0503020204020204" pitchFamily="34" charset="-122"/>
                <a:ea typeface="微软雅黑" panose="020B0503020204020204" pitchFamily="34" charset="-122"/>
              </a:rPr>
              <a:t>5 </a:t>
            </a:r>
            <a:r>
              <a:rPr lang="zh-CN" altLang="en-US" sz="2000">
                <a:latin typeface="微软雅黑" panose="020B0503020204020204" pitchFamily="34" charset="-122"/>
                <a:ea typeface="微软雅黑" panose="020B0503020204020204" pitchFamily="34" charset="-122"/>
              </a:rPr>
              <a:t>段介绍泰山的自然景观也能体现语言简练、生动的特点，寥寥几句，就把泰山的多石、多松、冰雪覆盖的景色描写了出来。</a:t>
            </a:r>
          </a:p>
        </p:txBody>
      </p:sp>
      <p:sp>
        <p:nvSpPr>
          <p:cNvPr id="25603" name="Text Box 4"/>
          <p:cNvSpPr/>
          <p:nvPr>
            <p:custDataLst>
              <p:tags r:id="rId2"/>
            </p:custDataLst>
          </p:nvPr>
        </p:nvSpPr>
        <p:spPr>
          <a:xfrm>
            <a:off x="471488" y="638175"/>
            <a:ext cx="10490200" cy="554038"/>
          </a:xfrm>
          <a:prstGeom prst="rect">
            <a:avLst/>
          </a:prstGeom>
          <a:noFill/>
          <a:ln w="9525">
            <a:noFill/>
          </a:ln>
        </p:spPr>
        <p:txBody>
          <a:bodyPr>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rPr>
              <a:t>本文语言简练、生动，试结合具体语句分析。</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
                                          </p:val>
                                        </p:tav>
                                        <p:tav tm="100000">
                                          <p:val>
                                            <p:strVal val="#ppt_x"/>
                                          </p:val>
                                        </p:tav>
                                      </p:tavLst>
                                    </p:anim>
                                    <p:anim calcmode="lin" valueType="num">
                                      <p:cBhvr>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2"/>
                                        </p:tgtEl>
                                        <p:attrNameLst>
                                          <p:attrName>style.visibility</p:attrName>
                                        </p:attrNameLst>
                                      </p:cBhvr>
                                      <p:to>
                                        <p:strVal val="visible"/>
                                      </p:to>
                                    </p:set>
                                    <p:anim calcmode="lin" valueType="num">
                                      <p:cBhvr>
                                        <p:cTn id="13" dur="500" fill="hold"/>
                                        <p:tgtEl>
                                          <p:spTgt spid="25602"/>
                                        </p:tgtEl>
                                        <p:attrNameLst>
                                          <p:attrName>ppt_x</p:attrName>
                                        </p:attrNameLst>
                                      </p:cBhvr>
                                      <p:tavLst>
                                        <p:tav tm="0">
                                          <p:val>
                                            <p:strVal val="#ppt_x"/>
                                          </p:val>
                                        </p:tav>
                                        <p:tav tm="100000">
                                          <p:val>
                                            <p:strVal val="#ppt_x"/>
                                          </p:val>
                                        </p:tav>
                                      </p:tavLst>
                                    </p:anim>
                                    <p:anim calcmode="lin" valueType="num">
                                      <p:cBhvr>
                                        <p:cTn id="14"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1507" name="文本框 21506"/>
          <p:cNvSpPr txBox="1"/>
          <p:nvPr>
            <p:custDataLst>
              <p:tags r:id="rId1"/>
            </p:custDataLst>
          </p:nvPr>
        </p:nvSpPr>
        <p:spPr>
          <a:xfrm>
            <a:off x="1981200" y="533400"/>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泰山的位置</a:t>
            </a:r>
          </a:p>
        </p:txBody>
      </p:sp>
      <p:sp>
        <p:nvSpPr>
          <p:cNvPr id="21508" name="文本框 21507"/>
          <p:cNvSpPr txBox="1"/>
          <p:nvPr>
            <p:custDataLst>
              <p:tags r:id="rId2"/>
            </p:custDataLst>
          </p:nvPr>
        </p:nvSpPr>
        <p:spPr>
          <a:xfrm>
            <a:off x="1981200" y="914400"/>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登山的经过</a:t>
            </a:r>
          </a:p>
        </p:txBody>
      </p:sp>
      <p:sp>
        <p:nvSpPr>
          <p:cNvPr id="21509" name="文本框 21508"/>
          <p:cNvSpPr txBox="1"/>
          <p:nvPr>
            <p:custDataLst>
              <p:tags r:id="rId3"/>
            </p:custDataLst>
          </p:nvPr>
        </p:nvSpPr>
        <p:spPr>
          <a:xfrm>
            <a:off x="1981200" y="2133600"/>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山巅之所见</a:t>
            </a:r>
          </a:p>
        </p:txBody>
      </p:sp>
      <p:sp>
        <p:nvSpPr>
          <p:cNvPr id="21510" name="文本框 21509"/>
          <p:cNvSpPr txBox="1"/>
          <p:nvPr>
            <p:custDataLst>
              <p:tags r:id="rId4"/>
            </p:custDataLst>
          </p:nvPr>
        </p:nvSpPr>
        <p:spPr>
          <a:xfrm>
            <a:off x="1981200" y="3276600"/>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观日出奇景</a:t>
            </a:r>
          </a:p>
        </p:txBody>
      </p:sp>
      <p:sp>
        <p:nvSpPr>
          <p:cNvPr id="21511" name="文本框 21510"/>
          <p:cNvSpPr txBox="1"/>
          <p:nvPr>
            <p:custDataLst>
              <p:tags r:id="rId5"/>
            </p:custDataLst>
          </p:nvPr>
        </p:nvSpPr>
        <p:spPr>
          <a:xfrm>
            <a:off x="3657600" y="1295400"/>
            <a:ext cx="26670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至于泰安</a:t>
            </a:r>
          </a:p>
        </p:txBody>
      </p:sp>
      <p:sp>
        <p:nvSpPr>
          <p:cNvPr id="21512" name="文本框 21511"/>
          <p:cNvSpPr txBox="1"/>
          <p:nvPr>
            <p:custDataLst>
              <p:tags r:id="rId6"/>
            </p:custDataLst>
          </p:nvPr>
        </p:nvSpPr>
        <p:spPr>
          <a:xfrm>
            <a:off x="6019800" y="1295400"/>
            <a:ext cx="26670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由南麓登</a:t>
            </a:r>
          </a:p>
        </p:txBody>
      </p:sp>
      <p:sp>
        <p:nvSpPr>
          <p:cNvPr id="21513" name="文本框 21512"/>
          <p:cNvSpPr txBox="1"/>
          <p:nvPr>
            <p:custDataLst>
              <p:tags r:id="rId7"/>
            </p:custDataLst>
          </p:nvPr>
        </p:nvSpPr>
        <p:spPr>
          <a:xfrm>
            <a:off x="8458200" y="1295400"/>
            <a:ext cx="17526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循中谷入</a:t>
            </a:r>
          </a:p>
        </p:txBody>
      </p:sp>
      <p:sp>
        <p:nvSpPr>
          <p:cNvPr id="21514" name="文本框 21513"/>
          <p:cNvSpPr txBox="1"/>
          <p:nvPr>
            <p:custDataLst>
              <p:tags r:id="rId8"/>
            </p:custDataLst>
          </p:nvPr>
        </p:nvSpPr>
        <p:spPr>
          <a:xfrm>
            <a:off x="3657600" y="1752600"/>
            <a:ext cx="26670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越过中岭</a:t>
            </a:r>
          </a:p>
        </p:txBody>
      </p:sp>
      <p:sp>
        <p:nvSpPr>
          <p:cNvPr id="21515" name="文本框 21514"/>
          <p:cNvSpPr txBox="1"/>
          <p:nvPr>
            <p:custDataLst>
              <p:tags r:id="rId9"/>
            </p:custDataLst>
          </p:nvPr>
        </p:nvSpPr>
        <p:spPr>
          <a:xfrm>
            <a:off x="6019800" y="1766888"/>
            <a:ext cx="26670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复循西谷</a:t>
            </a:r>
          </a:p>
        </p:txBody>
      </p:sp>
      <p:sp>
        <p:nvSpPr>
          <p:cNvPr id="21516" name="文本框 21515"/>
          <p:cNvSpPr txBox="1"/>
          <p:nvPr>
            <p:custDataLst>
              <p:tags r:id="rId10"/>
            </p:custDataLst>
          </p:nvPr>
        </p:nvSpPr>
        <p:spPr>
          <a:xfrm>
            <a:off x="8458200" y="1828800"/>
            <a:ext cx="18288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遂至其巅</a:t>
            </a:r>
          </a:p>
        </p:txBody>
      </p:sp>
      <p:sp>
        <p:nvSpPr>
          <p:cNvPr id="20493" name="文本框 21516"/>
          <p:cNvSpPr txBox="1"/>
          <p:nvPr>
            <p:custDataLst>
              <p:tags r:id="rId11"/>
            </p:custDataLst>
          </p:nvPr>
        </p:nvSpPr>
        <p:spPr>
          <a:xfrm>
            <a:off x="3886200" y="2819400"/>
            <a:ext cx="1828800" cy="521970"/>
          </a:xfrm>
          <a:prstGeom prst="rect">
            <a:avLst/>
          </a:prstGeom>
          <a:noFill/>
          <a:ln w="9525">
            <a:noFill/>
          </a:ln>
        </p:spPr>
        <p:txBody>
          <a:bodyPr anchor="t">
            <a:spAutoFit/>
          </a:bodyPr>
          <a:lstStyle/>
          <a:p>
            <a:pPr>
              <a:spcBef>
                <a:spcPct val="50000"/>
              </a:spcBef>
            </a:pPr>
            <a:endParaRPr lang="zh-CN" sz="2800">
              <a:latin typeface="Times New Roman" panose="02020603050405020304" pitchFamily="18" charset="0"/>
              <a:ea typeface="宋体" pitchFamily="2" charset="-122"/>
            </a:endParaRPr>
          </a:p>
        </p:txBody>
      </p:sp>
      <p:sp>
        <p:nvSpPr>
          <p:cNvPr id="21518" name="文本框 21517"/>
          <p:cNvSpPr txBox="1"/>
          <p:nvPr>
            <p:custDataLst>
              <p:tags r:id="rId12"/>
            </p:custDataLst>
          </p:nvPr>
        </p:nvSpPr>
        <p:spPr>
          <a:xfrm>
            <a:off x="3657600" y="2514600"/>
            <a:ext cx="41148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苍山负雪          明烛天南</a:t>
            </a:r>
          </a:p>
        </p:txBody>
      </p:sp>
      <p:sp>
        <p:nvSpPr>
          <p:cNvPr id="21519" name="文本框 21518"/>
          <p:cNvSpPr txBox="1"/>
          <p:nvPr>
            <p:custDataLst>
              <p:tags r:id="rId13"/>
            </p:custDataLst>
          </p:nvPr>
        </p:nvSpPr>
        <p:spPr>
          <a:xfrm>
            <a:off x="3657600" y="2895600"/>
            <a:ext cx="41148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山水如画          居雾若带</a:t>
            </a:r>
          </a:p>
        </p:txBody>
      </p:sp>
      <p:sp>
        <p:nvSpPr>
          <p:cNvPr id="21520" name="文本框 21519"/>
          <p:cNvSpPr txBox="1"/>
          <p:nvPr>
            <p:custDataLst>
              <p:tags r:id="rId14"/>
            </p:custDataLst>
          </p:nvPr>
        </p:nvSpPr>
        <p:spPr>
          <a:xfrm>
            <a:off x="3657600" y="3657600"/>
            <a:ext cx="61722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五鼓</a:t>
            </a:r>
            <a:r>
              <a:rPr lang="en-US" altLang="zh-CN" sz="2800">
                <a:latin typeface="Times New Roman" panose="02020603050405020304" pitchFamily="18" charset="0"/>
                <a:ea typeface="宋体" panose="02010600030101010101" pitchFamily="2" charset="-122"/>
              </a:rPr>
              <a:t>——</a:t>
            </a:r>
            <a:r>
              <a:rPr lang="zh-CN" altLang="en-US" sz="2800">
                <a:latin typeface="Times New Roman" panose="02020603050405020304" pitchFamily="18" charset="0"/>
                <a:ea typeface="宋体" panose="02010600030101010101" pitchFamily="2" charset="-122"/>
              </a:rPr>
              <a:t>面迎风雪待日出</a:t>
            </a:r>
          </a:p>
        </p:txBody>
      </p:sp>
      <p:sp>
        <p:nvSpPr>
          <p:cNvPr id="21521" name="文本框 21520"/>
          <p:cNvSpPr txBox="1"/>
          <p:nvPr>
            <p:custDataLst>
              <p:tags r:id="rId15"/>
            </p:custDataLst>
          </p:nvPr>
        </p:nvSpPr>
        <p:spPr>
          <a:xfrm>
            <a:off x="3657600" y="4038600"/>
            <a:ext cx="61722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稍后</a:t>
            </a:r>
            <a:r>
              <a:rPr lang="en-US" altLang="zh-CN" sz="2800">
                <a:latin typeface="Times New Roman" panose="02020603050405020304" pitchFamily="18" charset="0"/>
                <a:ea typeface="宋体" panose="02010600030101010101" pitchFamily="2" charset="-122"/>
              </a:rPr>
              <a:t>——</a:t>
            </a:r>
            <a:r>
              <a:rPr lang="zh-CN" altLang="en-US" sz="2800">
                <a:latin typeface="Times New Roman" panose="02020603050405020304" pitchFamily="18" charset="0"/>
                <a:ea typeface="宋体" panose="02010600030101010101" pitchFamily="2" charset="-122"/>
              </a:rPr>
              <a:t>白山矗立若樗蒲</a:t>
            </a:r>
          </a:p>
        </p:txBody>
      </p:sp>
      <p:sp>
        <p:nvSpPr>
          <p:cNvPr id="21522" name="文本框 21521"/>
          <p:cNvSpPr txBox="1"/>
          <p:nvPr>
            <p:custDataLst>
              <p:tags r:id="rId16"/>
            </p:custDataLst>
          </p:nvPr>
        </p:nvSpPr>
        <p:spPr>
          <a:xfrm>
            <a:off x="3657600" y="4419600"/>
            <a:ext cx="61722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须臾</a:t>
            </a:r>
            <a:r>
              <a:rPr lang="en-US" altLang="zh-CN" sz="2800">
                <a:latin typeface="Times New Roman" panose="02020603050405020304" pitchFamily="18" charset="0"/>
                <a:ea typeface="宋体" panose="02010600030101010101" pitchFamily="2" charset="-122"/>
              </a:rPr>
              <a:t>——</a:t>
            </a:r>
            <a:r>
              <a:rPr lang="zh-CN" altLang="en-US" sz="2800">
                <a:latin typeface="Times New Roman" panose="02020603050405020304" pitchFamily="18" charset="0"/>
                <a:ea typeface="宋体" panose="02010600030101010101" pitchFamily="2" charset="-122"/>
              </a:rPr>
              <a:t>一线异色成五彩</a:t>
            </a:r>
          </a:p>
        </p:txBody>
      </p:sp>
      <p:sp>
        <p:nvSpPr>
          <p:cNvPr id="21523" name="文本框 21522"/>
          <p:cNvSpPr txBox="1"/>
          <p:nvPr>
            <p:custDataLst>
              <p:tags r:id="rId17"/>
            </p:custDataLst>
          </p:nvPr>
        </p:nvSpPr>
        <p:spPr>
          <a:xfrm>
            <a:off x="3657600" y="4800600"/>
            <a:ext cx="61722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日上</a:t>
            </a:r>
            <a:r>
              <a:rPr lang="en-US" altLang="zh-CN" sz="2800">
                <a:latin typeface="Times New Roman" panose="02020603050405020304" pitchFamily="18" charset="0"/>
                <a:ea typeface="宋体" panose="02010600030101010101" pitchFamily="2" charset="-122"/>
              </a:rPr>
              <a:t>——</a:t>
            </a:r>
            <a:r>
              <a:rPr lang="zh-CN" altLang="en-US" sz="2800">
                <a:latin typeface="Times New Roman" panose="02020603050405020304" pitchFamily="18" charset="0"/>
                <a:ea typeface="宋体" panose="02010600030101010101" pitchFamily="2" charset="-122"/>
              </a:rPr>
              <a:t>正赤如丹红光承</a:t>
            </a:r>
          </a:p>
        </p:txBody>
      </p:sp>
      <p:sp>
        <p:nvSpPr>
          <p:cNvPr id="21524" name="文本框 21523"/>
          <p:cNvSpPr txBox="1"/>
          <p:nvPr>
            <p:custDataLst>
              <p:tags r:id="rId18"/>
            </p:custDataLst>
          </p:nvPr>
        </p:nvSpPr>
        <p:spPr>
          <a:xfrm>
            <a:off x="3657600" y="5181600"/>
            <a:ext cx="6172200" cy="521970"/>
          </a:xfrm>
          <a:prstGeom prst="rect">
            <a:avLst/>
          </a:prstGeom>
          <a:noFill/>
          <a:ln w="9525">
            <a:noFill/>
          </a:ln>
        </p:spPr>
        <p:txBody>
          <a:bodyPr anchor="t">
            <a:spAutoFit/>
          </a:bodyPr>
          <a:lstStyle/>
          <a:p>
            <a:pPr>
              <a:spcBef>
                <a:spcPct val="50000"/>
              </a:spcBef>
            </a:pPr>
            <a:r>
              <a:rPr lang="zh-CN" altLang="en-US" sz="2800">
                <a:latin typeface="Times New Roman" panose="02020603050405020304" pitchFamily="18" charset="0"/>
                <a:ea typeface="宋体" panose="02010600030101010101" pitchFamily="2" charset="-122"/>
              </a:rPr>
              <a:t>回视</a:t>
            </a:r>
            <a:r>
              <a:rPr lang="en-US" altLang="zh-CN" sz="2800">
                <a:latin typeface="Times New Roman" panose="02020603050405020304" pitchFamily="18" charset="0"/>
                <a:ea typeface="宋体" panose="02010600030101010101" pitchFamily="2" charset="-122"/>
              </a:rPr>
              <a:t>——</a:t>
            </a:r>
            <a:r>
              <a:rPr lang="zh-CN" altLang="en-US" sz="2800">
                <a:latin typeface="Times New Roman" panose="02020603050405020304" pitchFamily="18" charset="0"/>
                <a:ea typeface="宋体" panose="02010600030101010101" pitchFamily="2" charset="-122"/>
              </a:rPr>
              <a:t>群山异色拜日观</a:t>
            </a:r>
          </a:p>
        </p:txBody>
      </p:sp>
      <p:sp>
        <p:nvSpPr>
          <p:cNvPr id="21525" name="文本框 21524"/>
          <p:cNvSpPr txBox="1"/>
          <p:nvPr>
            <p:custDataLst>
              <p:tags r:id="rId19"/>
            </p:custDataLst>
          </p:nvPr>
        </p:nvSpPr>
        <p:spPr>
          <a:xfrm>
            <a:off x="1905000" y="5562600"/>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人文之景观</a:t>
            </a:r>
          </a:p>
        </p:txBody>
      </p:sp>
      <p:sp>
        <p:nvSpPr>
          <p:cNvPr id="21526" name="文本框 21525"/>
          <p:cNvSpPr txBox="1"/>
          <p:nvPr>
            <p:custDataLst>
              <p:tags r:id="rId20"/>
            </p:custDataLst>
          </p:nvPr>
        </p:nvSpPr>
        <p:spPr>
          <a:xfrm>
            <a:off x="1905000" y="5957888"/>
            <a:ext cx="2667000" cy="521970"/>
          </a:xfrm>
          <a:prstGeom prst="rect">
            <a:avLst/>
          </a:prstGeom>
          <a:noFill/>
          <a:ln w="9525">
            <a:noFill/>
          </a:ln>
        </p:spPr>
        <p:txBody>
          <a:bodyPr anchor="t">
            <a:spAutoFit/>
          </a:bodyPr>
          <a:lstStyle/>
          <a:p>
            <a:pPr>
              <a:spcBef>
                <a:spcPct val="50000"/>
              </a:spcBef>
            </a:pPr>
            <a:r>
              <a:rPr lang="zh-CN" altLang="en-US" sz="2800" b="1">
                <a:latin typeface="Times New Roman" panose="02020603050405020304" pitchFamily="18" charset="0"/>
                <a:ea typeface="宋体" panose="02010600030101010101" pitchFamily="2" charset="-122"/>
              </a:rPr>
              <a:t>自然之风貌</a:t>
            </a:r>
          </a:p>
        </p:txBody>
      </p:sp>
      <p:sp>
        <p:nvSpPr>
          <p:cNvPr id="21527" name="直接连接符 21526"/>
          <p:cNvSpPr/>
          <p:nvPr>
            <p:custDataLst>
              <p:tags r:id="rId21"/>
            </p:custDataLst>
          </p:nvPr>
        </p:nvSpPr>
        <p:spPr>
          <a:xfrm flipH="1">
            <a:off x="2819400" y="1524000"/>
            <a:ext cx="0" cy="53340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28" name="直接连接符 21527"/>
          <p:cNvSpPr/>
          <p:nvPr>
            <p:custDataLst>
              <p:tags r:id="rId22"/>
            </p:custDataLst>
          </p:nvPr>
        </p:nvSpPr>
        <p:spPr>
          <a:xfrm flipH="1">
            <a:off x="2819400" y="2667000"/>
            <a:ext cx="0" cy="68580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29" name="直接连接符 21528"/>
          <p:cNvSpPr/>
          <p:nvPr>
            <p:custDataLst>
              <p:tags r:id="rId23"/>
            </p:custDataLst>
          </p:nvPr>
        </p:nvSpPr>
        <p:spPr>
          <a:xfrm flipH="1">
            <a:off x="2819400" y="3810000"/>
            <a:ext cx="0" cy="167640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30" name="直接连接符 21529"/>
          <p:cNvSpPr/>
          <p:nvPr>
            <p:custDataLst>
              <p:tags r:id="rId24"/>
            </p:custDataLst>
          </p:nvPr>
        </p:nvSpPr>
        <p:spPr>
          <a:xfrm>
            <a:off x="5334000" y="1600200"/>
            <a:ext cx="685800" cy="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31" name="直接连接符 21530"/>
          <p:cNvSpPr/>
          <p:nvPr>
            <p:custDataLst>
              <p:tags r:id="rId25"/>
            </p:custDataLst>
          </p:nvPr>
        </p:nvSpPr>
        <p:spPr>
          <a:xfrm>
            <a:off x="7696200" y="1600200"/>
            <a:ext cx="685800" cy="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32" name="直接连接符 21531"/>
          <p:cNvSpPr/>
          <p:nvPr>
            <p:custDataLst>
              <p:tags r:id="rId26"/>
            </p:custDataLst>
          </p:nvPr>
        </p:nvSpPr>
        <p:spPr>
          <a:xfrm>
            <a:off x="5334000" y="2057400"/>
            <a:ext cx="685800" cy="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33" name="直接连接符 21532"/>
          <p:cNvSpPr/>
          <p:nvPr>
            <p:custDataLst>
              <p:tags r:id="rId27"/>
            </p:custDataLst>
          </p:nvPr>
        </p:nvSpPr>
        <p:spPr>
          <a:xfrm>
            <a:off x="7696200" y="2057400"/>
            <a:ext cx="685800" cy="0"/>
          </a:xfrm>
          <a:prstGeom prst="line">
            <a:avLst/>
          </a:prstGeom>
          <a:ln w="9525" cap="flat" cmpd="sng">
            <a:solidFill>
              <a:schemeClr val="tx1"/>
            </a:solidFill>
            <a:prstDash val="solid"/>
            <a:round/>
            <a:headEnd type="none" w="med" len="med"/>
            <a:tailEnd type="triangle" w="med" len="med"/>
          </a:ln>
        </p:spPr>
        <p:txBody>
          <a:bodyPr/>
          <a:lstStyle/>
          <a:p>
            <a:endParaRPr/>
          </a:p>
        </p:txBody>
      </p:sp>
      <p:sp>
        <p:nvSpPr>
          <p:cNvPr id="21534" name="左弧形箭头 21533"/>
          <p:cNvSpPr/>
          <p:nvPr>
            <p:custDataLst>
              <p:tags r:id="rId28"/>
            </p:custDataLst>
          </p:nvPr>
        </p:nvSpPr>
        <p:spPr>
          <a:xfrm>
            <a:off x="1752600" y="838200"/>
            <a:ext cx="228600" cy="381000"/>
          </a:xfrm>
          <a:prstGeom prst="curvedRightArrow">
            <a:avLst>
              <a:gd name="adj1" fmla="val 33333"/>
              <a:gd name="adj2" fmla="val 66666"/>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35" name="左弧形箭头 21534"/>
          <p:cNvSpPr/>
          <p:nvPr>
            <p:custDataLst>
              <p:tags r:id="rId29"/>
            </p:custDataLst>
          </p:nvPr>
        </p:nvSpPr>
        <p:spPr>
          <a:xfrm>
            <a:off x="1676400" y="5867400"/>
            <a:ext cx="228600" cy="381000"/>
          </a:xfrm>
          <a:prstGeom prst="curvedRightArrow">
            <a:avLst>
              <a:gd name="adj1" fmla="val 33333"/>
              <a:gd name="adj2" fmla="val 66666"/>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pic>
        <p:nvPicPr>
          <p:cNvPr id="21536" name="图片 21535" descr="D:\lijianlin\下载教学课件\泰山\冬天的岱庙.jpg"/>
          <p:cNvPicPr>
            <a:picLocks noChangeAspect="1"/>
          </p:cNvPicPr>
          <p:nvPr>
            <p:custDataLst>
              <p:tags r:id="rId30"/>
            </p:custDataLst>
          </p:nvPr>
        </p:nvPicPr>
        <p:blipFill>
          <a:blip r:embed="rId36"/>
          <a:stretch>
            <a:fillRect/>
          </a:stretch>
        </p:blipFill>
        <p:spPr>
          <a:xfrm>
            <a:off x="7772400" y="2514600"/>
            <a:ext cx="2209800" cy="1590675"/>
          </a:xfrm>
          <a:prstGeom prst="rect">
            <a:avLst/>
          </a:prstGeom>
          <a:noFill/>
          <a:ln w="9525" cap="flat" cmpd="sng">
            <a:solidFill>
              <a:srgbClr val="FF3300"/>
            </a:solidFill>
            <a:prstDash val="solid"/>
            <a:miter/>
            <a:headEnd type="none" w="med" len="med"/>
            <a:tailEnd type="none" w="med" len="med"/>
          </a:ln>
        </p:spPr>
      </p:pic>
      <p:pic>
        <p:nvPicPr>
          <p:cNvPr id="21537" name="图片 21536" descr="D:\lijianlin\下载教学课件\泰山\冬天的碧霞寺.jpg"/>
          <p:cNvPicPr>
            <a:picLocks noChangeAspect="1"/>
          </p:cNvPicPr>
          <p:nvPr>
            <p:custDataLst>
              <p:tags r:id="rId31"/>
            </p:custDataLst>
          </p:nvPr>
        </p:nvPicPr>
        <p:blipFill>
          <a:blip r:embed="rId37"/>
          <a:stretch>
            <a:fillRect/>
          </a:stretch>
        </p:blipFill>
        <p:spPr>
          <a:xfrm flipH="1">
            <a:off x="7772400" y="4572000"/>
            <a:ext cx="2209800" cy="1509713"/>
          </a:xfrm>
          <a:prstGeom prst="rect">
            <a:avLst/>
          </a:prstGeom>
          <a:noFill/>
          <a:ln w="9525" cap="flat" cmpd="sng">
            <a:solidFill>
              <a:srgbClr val="FF3300"/>
            </a:solidFill>
            <a:prstDash val="solid"/>
            <a:miter/>
            <a:headEnd type="none" w="med" len="med"/>
            <a:tailEnd type="none" w="med" len="med"/>
          </a:ln>
        </p:spPr>
      </p:pic>
      <p:sp>
        <p:nvSpPr>
          <p:cNvPr id="21538" name="文本框 21537"/>
          <p:cNvSpPr txBox="1"/>
          <p:nvPr>
            <p:custDataLst>
              <p:tags r:id="rId32"/>
            </p:custDataLst>
          </p:nvPr>
        </p:nvSpPr>
        <p:spPr>
          <a:xfrm>
            <a:off x="9296400" y="4114800"/>
            <a:ext cx="990600" cy="398780"/>
          </a:xfrm>
          <a:prstGeom prst="rect">
            <a:avLst/>
          </a:prstGeom>
          <a:noFill/>
          <a:ln w="9525">
            <a:noFill/>
          </a:ln>
        </p:spPr>
        <p:txBody>
          <a:bodyPr anchor="t">
            <a:spAutoFit/>
          </a:bodyPr>
          <a:lstStyle/>
          <a:p>
            <a:pPr>
              <a:spcBef>
                <a:spcPct val="50000"/>
              </a:spcBef>
            </a:pPr>
            <a:r>
              <a:rPr lang="en-US" altLang="zh-CN" sz="2000">
                <a:latin typeface="Times New Roman" panose="02020603050405020304" pitchFamily="18" charset="0"/>
                <a:ea typeface="楷体_GB2312" pitchFamily="1" charset="-122"/>
              </a:rPr>
              <a:t> </a:t>
            </a:r>
            <a:r>
              <a:rPr lang="zh-CN" altLang="en-US" sz="2000">
                <a:latin typeface="Times New Roman" panose="02020603050405020304" pitchFamily="18" charset="0"/>
                <a:ea typeface="楷体_GB2312" pitchFamily="1" charset="-122"/>
              </a:rPr>
              <a:t>岱祠</a:t>
            </a:r>
          </a:p>
        </p:txBody>
      </p:sp>
      <p:sp>
        <p:nvSpPr>
          <p:cNvPr id="21539" name="文本框 21538"/>
          <p:cNvSpPr txBox="1"/>
          <p:nvPr>
            <p:custDataLst>
              <p:tags r:id="rId33"/>
            </p:custDataLst>
          </p:nvPr>
        </p:nvSpPr>
        <p:spPr>
          <a:xfrm>
            <a:off x="7848600" y="6096000"/>
            <a:ext cx="2438400" cy="398780"/>
          </a:xfrm>
          <a:prstGeom prst="rect">
            <a:avLst/>
          </a:prstGeom>
          <a:noFill/>
          <a:ln w="9525">
            <a:noFill/>
          </a:ln>
        </p:spPr>
        <p:txBody>
          <a:bodyPr anchor="t">
            <a:spAutoFit/>
          </a:bodyPr>
          <a:lstStyle/>
          <a:p>
            <a:pPr>
              <a:spcBef>
                <a:spcPct val="50000"/>
              </a:spcBef>
            </a:pPr>
            <a:r>
              <a:rPr lang="en-US" altLang="zh-CN" sz="2000">
                <a:latin typeface="楷体_GB2312" pitchFamily="1" charset="-122"/>
                <a:ea typeface="楷体_GB2312" pitchFamily="1" charset="-122"/>
              </a:rPr>
              <a:t>      </a:t>
            </a:r>
            <a:r>
              <a:rPr lang="zh-CN" altLang="en-US" sz="2000">
                <a:latin typeface="楷体_GB2312" pitchFamily="1" charset="-122"/>
                <a:ea typeface="楷体_GB2312" pitchFamily="1" charset="-122"/>
              </a:rPr>
              <a:t>碧霞元君祠</a:t>
            </a:r>
          </a:p>
        </p:txBody>
      </p:sp>
      <p:sp>
        <p:nvSpPr>
          <p:cNvPr id="21540" name="文本框 21539"/>
          <p:cNvSpPr txBox="1"/>
          <p:nvPr>
            <p:custDataLst>
              <p:tags r:id="rId34"/>
            </p:custDataLst>
          </p:nvPr>
        </p:nvSpPr>
        <p:spPr>
          <a:xfrm>
            <a:off x="4419600" y="609600"/>
            <a:ext cx="4191000" cy="521970"/>
          </a:xfrm>
          <a:prstGeom prst="rect">
            <a:avLst/>
          </a:prstGeom>
          <a:noFill/>
          <a:ln w="9525">
            <a:noFill/>
          </a:ln>
        </p:spPr>
        <p:txBody>
          <a:bodyPr anchor="t">
            <a:spAutoFit/>
          </a:bodyPr>
          <a:lstStyle/>
          <a:p>
            <a:pPr>
              <a:spcBef>
                <a:spcPct val="50000"/>
              </a:spcBef>
            </a:pPr>
            <a:r>
              <a:rPr lang="zh-CN" altLang="en-US" sz="2800">
                <a:solidFill>
                  <a:schemeClr val="accent2"/>
                </a:solidFill>
                <a:latin typeface="Times New Roman" panose="02020603050405020304" pitchFamily="18" charset="0"/>
                <a:ea typeface="隶书" panose="02010509060101010101" pitchFamily="1" charset="-122"/>
              </a:rPr>
              <a:t>以作者的游踪为线索</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40"/>
                                        </p:tgtEl>
                                        <p:attrNameLst>
                                          <p:attrName>style.visibility</p:attrName>
                                        </p:attrNameLst>
                                      </p:cBhvr>
                                      <p:to>
                                        <p:strVal val="visible"/>
                                      </p:to>
                                    </p:set>
                                    <p:animEffect transition="in" filter="slide(fromBottom)">
                                      <p:cBhvr>
                                        <p:cTn id="7" dur="500"/>
                                        <p:tgtEl>
                                          <p:spTgt spid="215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slide(fromBottom)">
                                      <p:cBhvr>
                                        <p:cTn id="12" dur="500"/>
                                        <p:tgtEl>
                                          <p:spTgt spid="215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2153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1508"/>
                                        </p:tgtEl>
                                        <p:attrNameLst>
                                          <p:attrName>style.visibility</p:attrName>
                                        </p:attrNameLst>
                                      </p:cBhvr>
                                      <p:to>
                                        <p:strVal val="visible"/>
                                      </p:to>
                                    </p:set>
                                    <p:animEffect transition="in" filter="slide(fromBottom)">
                                      <p:cBhvr>
                                        <p:cTn id="21" dur="500"/>
                                        <p:tgtEl>
                                          <p:spTgt spid="21508"/>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499"/>
                                          </p:stCondLst>
                                        </p:cTn>
                                        <p:tgtEl>
                                          <p:spTgt spid="21527"/>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1509"/>
                                        </p:tgtEl>
                                        <p:attrNameLst>
                                          <p:attrName>style.visibility</p:attrName>
                                        </p:attrNameLst>
                                      </p:cBhvr>
                                      <p:to>
                                        <p:strVal val="visible"/>
                                      </p:to>
                                    </p:set>
                                    <p:animEffect transition="in" filter="slide(fromBottom)">
                                      <p:cBhvr>
                                        <p:cTn id="30" dur="500"/>
                                        <p:tgtEl>
                                          <p:spTgt spid="2150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2152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1510"/>
                                        </p:tgtEl>
                                        <p:attrNameLst>
                                          <p:attrName>style.visibility</p:attrName>
                                        </p:attrNameLst>
                                      </p:cBhvr>
                                      <p:to>
                                        <p:strVal val="visible"/>
                                      </p:to>
                                    </p:set>
                                    <p:animEffect transition="in" filter="slide(fromBottom)">
                                      <p:cBhvr>
                                        <p:cTn id="39" dur="500"/>
                                        <p:tgtEl>
                                          <p:spTgt spid="21510"/>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nodeType="clickEffect">
                                  <p:stCondLst>
                                    <p:cond delay="0"/>
                                  </p:stCondLst>
                                  <p:childTnLst>
                                    <p:set>
                                      <p:cBhvr>
                                        <p:cTn id="43" dur="1" fill="hold">
                                          <p:stCondLst>
                                            <p:cond delay="499"/>
                                          </p:stCondLst>
                                        </p:cTn>
                                        <p:tgtEl>
                                          <p:spTgt spid="21529"/>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1525"/>
                                        </p:tgtEl>
                                        <p:attrNameLst>
                                          <p:attrName>style.visibility</p:attrName>
                                        </p:attrNameLst>
                                      </p:cBhvr>
                                      <p:to>
                                        <p:strVal val="visible"/>
                                      </p:to>
                                    </p:set>
                                    <p:animEffect transition="in" filter="slide(fromBottom)">
                                      <p:cBhvr>
                                        <p:cTn id="48" dur="500"/>
                                        <p:tgtEl>
                                          <p:spTgt spid="21525"/>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nodeType="clickEffect">
                                  <p:stCondLst>
                                    <p:cond delay="0"/>
                                  </p:stCondLst>
                                  <p:childTnLst>
                                    <p:set>
                                      <p:cBhvr>
                                        <p:cTn id="52" dur="1" fill="hold">
                                          <p:stCondLst>
                                            <p:cond delay="499"/>
                                          </p:stCondLst>
                                        </p:cTn>
                                        <p:tgtEl>
                                          <p:spTgt spid="21535"/>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1526"/>
                                        </p:tgtEl>
                                        <p:attrNameLst>
                                          <p:attrName>style.visibility</p:attrName>
                                        </p:attrNameLst>
                                      </p:cBhvr>
                                      <p:to>
                                        <p:strVal val="visible"/>
                                      </p:to>
                                    </p:set>
                                    <p:animEffect transition="in" filter="slide(fromBottom)">
                                      <p:cBhvr>
                                        <p:cTn id="57" dur="500"/>
                                        <p:tgtEl>
                                          <p:spTgt spid="21526"/>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21511"/>
                                        </p:tgtEl>
                                        <p:attrNameLst>
                                          <p:attrName>style.visibility</p:attrName>
                                        </p:attrNameLst>
                                      </p:cBhvr>
                                      <p:to>
                                        <p:strVal val="visible"/>
                                      </p:to>
                                    </p:set>
                                    <p:animEffect transition="in" filter="slide(fromBottom)">
                                      <p:cBhvr>
                                        <p:cTn id="62" dur="500"/>
                                        <p:tgtEl>
                                          <p:spTgt spid="21511"/>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nodeType="clickEffect">
                                  <p:stCondLst>
                                    <p:cond delay="0"/>
                                  </p:stCondLst>
                                  <p:childTnLst>
                                    <p:set>
                                      <p:cBhvr>
                                        <p:cTn id="66" dur="1" fill="hold">
                                          <p:stCondLst>
                                            <p:cond delay="499"/>
                                          </p:stCondLst>
                                        </p:cTn>
                                        <p:tgtEl>
                                          <p:spTgt spid="21530"/>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21512"/>
                                        </p:tgtEl>
                                        <p:attrNameLst>
                                          <p:attrName>style.visibility</p:attrName>
                                        </p:attrNameLst>
                                      </p:cBhvr>
                                      <p:to>
                                        <p:strVal val="visible"/>
                                      </p:to>
                                    </p:set>
                                    <p:animEffect transition="in" filter="slide(fromBottom)">
                                      <p:cBhvr>
                                        <p:cTn id="71" dur="500"/>
                                        <p:tgtEl>
                                          <p:spTgt spid="21512"/>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1" presetClass="entr" presetSubtype="0" fill="hold" nodeType="clickEffect">
                                  <p:stCondLst>
                                    <p:cond delay="0"/>
                                  </p:stCondLst>
                                  <p:childTnLst>
                                    <p:set>
                                      <p:cBhvr>
                                        <p:cTn id="75" dur="1" fill="hold">
                                          <p:stCondLst>
                                            <p:cond delay="499"/>
                                          </p:stCondLst>
                                        </p:cTn>
                                        <p:tgtEl>
                                          <p:spTgt spid="21531"/>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afterGroup">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21513"/>
                                        </p:tgtEl>
                                        <p:attrNameLst>
                                          <p:attrName>style.visibility</p:attrName>
                                        </p:attrNameLst>
                                      </p:cBhvr>
                                      <p:to>
                                        <p:strVal val="visible"/>
                                      </p:to>
                                    </p:set>
                                    <p:animEffect transition="in" filter="slide(fromBottom)">
                                      <p:cBhvr>
                                        <p:cTn id="80" dur="500"/>
                                        <p:tgtEl>
                                          <p:spTgt spid="21513"/>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21514"/>
                                        </p:tgtEl>
                                        <p:attrNameLst>
                                          <p:attrName>style.visibility</p:attrName>
                                        </p:attrNameLst>
                                      </p:cBhvr>
                                      <p:to>
                                        <p:strVal val="visible"/>
                                      </p:to>
                                    </p:set>
                                    <p:animEffect transition="in" filter="slide(fromBottom)">
                                      <p:cBhvr>
                                        <p:cTn id="85" dur="500"/>
                                        <p:tgtEl>
                                          <p:spTgt spid="21514"/>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1" presetClass="entr" presetSubtype="0" fill="hold" nodeType="clickEffect">
                                  <p:stCondLst>
                                    <p:cond delay="0"/>
                                  </p:stCondLst>
                                  <p:childTnLst>
                                    <p:set>
                                      <p:cBhvr>
                                        <p:cTn id="89" dur="1" fill="hold">
                                          <p:stCondLst>
                                            <p:cond delay="499"/>
                                          </p:stCondLst>
                                        </p:cTn>
                                        <p:tgtEl>
                                          <p:spTgt spid="21532"/>
                                        </p:tgtEl>
                                        <p:attrNameLst>
                                          <p:attrName>style.visibility</p:attrName>
                                        </p:attrNameLst>
                                      </p:cBhvr>
                                      <p:to>
                                        <p:strVal val="visible"/>
                                      </p:to>
                                    </p:set>
                                  </p:childTnLst>
                                </p:cTn>
                              </p:par>
                            </p:childTnLst>
                          </p:cTn>
                        </p:par>
                      </p:childTnLst>
                    </p:cTn>
                  </p:par>
                  <p:par>
                    <p:cTn id="90" fill="hold" nodeType="clickPar">
                      <p:stCondLst>
                        <p:cond delay="indefinite"/>
                      </p:stCondLst>
                      <p:childTnLst>
                        <p:par>
                          <p:cTn id="91" fill="hold" nodeType="afterGroup">
                            <p:stCondLst>
                              <p:cond delay="0"/>
                            </p:stCondLst>
                            <p:childTnLst>
                              <p:par>
                                <p:cTn id="92" presetID="12" presetClass="entr" presetSubtype="4" fill="hold" grpId="0" nodeType="clickEffect">
                                  <p:stCondLst>
                                    <p:cond delay="0"/>
                                  </p:stCondLst>
                                  <p:childTnLst>
                                    <p:set>
                                      <p:cBhvr>
                                        <p:cTn id="93" dur="1" fill="hold">
                                          <p:stCondLst>
                                            <p:cond delay="0"/>
                                          </p:stCondLst>
                                        </p:cTn>
                                        <p:tgtEl>
                                          <p:spTgt spid="21515"/>
                                        </p:tgtEl>
                                        <p:attrNameLst>
                                          <p:attrName>style.visibility</p:attrName>
                                        </p:attrNameLst>
                                      </p:cBhvr>
                                      <p:to>
                                        <p:strVal val="visible"/>
                                      </p:to>
                                    </p:set>
                                    <p:animEffect transition="in" filter="slide(fromBottom)">
                                      <p:cBhvr>
                                        <p:cTn id="94" dur="500"/>
                                        <p:tgtEl>
                                          <p:spTgt spid="21515"/>
                                        </p:tgtEl>
                                      </p:cBhvr>
                                    </p:animEffect>
                                  </p:childTnLst>
                                </p:cTn>
                              </p:par>
                            </p:childTnLst>
                          </p:cTn>
                        </p:par>
                      </p:childTnLst>
                    </p:cTn>
                  </p:par>
                  <p:par>
                    <p:cTn id="95" fill="hold" nodeType="clickPar">
                      <p:stCondLst>
                        <p:cond delay="indefinite"/>
                      </p:stCondLst>
                      <p:childTnLst>
                        <p:par>
                          <p:cTn id="96" fill="hold" nodeType="afterGroup">
                            <p:stCondLst>
                              <p:cond delay="0"/>
                            </p:stCondLst>
                            <p:childTnLst>
                              <p:par>
                                <p:cTn id="97" presetID="1" presetClass="entr" presetSubtype="0" fill="hold" nodeType="clickEffect">
                                  <p:stCondLst>
                                    <p:cond delay="0"/>
                                  </p:stCondLst>
                                  <p:childTnLst>
                                    <p:set>
                                      <p:cBhvr>
                                        <p:cTn id="98" dur="1" fill="hold">
                                          <p:stCondLst>
                                            <p:cond delay="499"/>
                                          </p:stCondLst>
                                        </p:cTn>
                                        <p:tgtEl>
                                          <p:spTgt spid="21533"/>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1516"/>
                                        </p:tgtEl>
                                        <p:attrNameLst>
                                          <p:attrName>style.visibility</p:attrName>
                                        </p:attrNameLst>
                                      </p:cBhvr>
                                      <p:to>
                                        <p:strVal val="visible"/>
                                      </p:to>
                                    </p:set>
                                    <p:animEffect transition="in" filter="slide(fromBottom)">
                                      <p:cBhvr>
                                        <p:cTn id="103" dur="500"/>
                                        <p:tgtEl>
                                          <p:spTgt spid="21516"/>
                                        </p:tgtEl>
                                      </p:cBhvr>
                                    </p:animEffect>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12" presetClass="entr" presetSubtype="2" fill="hold" grpId="0" nodeType="clickEffect">
                                  <p:stCondLst>
                                    <p:cond delay="0"/>
                                  </p:stCondLst>
                                  <p:childTnLst>
                                    <p:set>
                                      <p:cBhvr>
                                        <p:cTn id="107" dur="1" fill="hold">
                                          <p:stCondLst>
                                            <p:cond delay="0"/>
                                          </p:stCondLst>
                                        </p:cTn>
                                        <p:tgtEl>
                                          <p:spTgt spid="21518"/>
                                        </p:tgtEl>
                                        <p:attrNameLst>
                                          <p:attrName>style.visibility</p:attrName>
                                        </p:attrNameLst>
                                      </p:cBhvr>
                                      <p:to>
                                        <p:strVal val="visible"/>
                                      </p:to>
                                    </p:set>
                                    <p:animEffect transition="in" filter="slide(fromRight)">
                                      <p:cBhvr>
                                        <p:cTn id="108" dur="500"/>
                                        <p:tgtEl>
                                          <p:spTgt spid="21518"/>
                                        </p:tgtEl>
                                      </p:cBhvr>
                                    </p:animEffect>
                                  </p:childTnLst>
                                </p:cTn>
                              </p:par>
                            </p:childTnLst>
                          </p:cTn>
                        </p:par>
                      </p:childTnLst>
                    </p:cTn>
                  </p:par>
                  <p:par>
                    <p:cTn id="109" fill="hold" nodeType="clickPar">
                      <p:stCondLst>
                        <p:cond delay="indefinite"/>
                      </p:stCondLst>
                      <p:childTnLst>
                        <p:par>
                          <p:cTn id="110" fill="hold" nodeType="afterGroup">
                            <p:stCondLst>
                              <p:cond delay="0"/>
                            </p:stCondLst>
                            <p:childTnLst>
                              <p:par>
                                <p:cTn id="111" presetID="12" presetClass="entr" presetSubtype="2" fill="hold" grpId="0" nodeType="clickEffect">
                                  <p:stCondLst>
                                    <p:cond delay="0"/>
                                  </p:stCondLst>
                                  <p:childTnLst>
                                    <p:set>
                                      <p:cBhvr>
                                        <p:cTn id="112" dur="1" fill="hold">
                                          <p:stCondLst>
                                            <p:cond delay="0"/>
                                          </p:stCondLst>
                                        </p:cTn>
                                        <p:tgtEl>
                                          <p:spTgt spid="21519"/>
                                        </p:tgtEl>
                                        <p:attrNameLst>
                                          <p:attrName>style.visibility</p:attrName>
                                        </p:attrNameLst>
                                      </p:cBhvr>
                                      <p:to>
                                        <p:strVal val="visible"/>
                                      </p:to>
                                    </p:set>
                                    <p:animEffect transition="in" filter="slide(fromRight)">
                                      <p:cBhvr>
                                        <p:cTn id="113" dur="500"/>
                                        <p:tgtEl>
                                          <p:spTgt spid="21519"/>
                                        </p:tgtEl>
                                      </p:cBhvr>
                                    </p:animEffec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12" presetClass="entr" presetSubtype="2" fill="hold" grpId="0" nodeType="clickEffect">
                                  <p:stCondLst>
                                    <p:cond delay="0"/>
                                  </p:stCondLst>
                                  <p:childTnLst>
                                    <p:set>
                                      <p:cBhvr>
                                        <p:cTn id="117" dur="1" fill="hold">
                                          <p:stCondLst>
                                            <p:cond delay="0"/>
                                          </p:stCondLst>
                                        </p:cTn>
                                        <p:tgtEl>
                                          <p:spTgt spid="21520"/>
                                        </p:tgtEl>
                                        <p:attrNameLst>
                                          <p:attrName>style.visibility</p:attrName>
                                        </p:attrNameLst>
                                      </p:cBhvr>
                                      <p:to>
                                        <p:strVal val="visible"/>
                                      </p:to>
                                    </p:set>
                                    <p:animEffect transition="in" filter="slide(fromRight)">
                                      <p:cBhvr>
                                        <p:cTn id="118" dur="500"/>
                                        <p:tgtEl>
                                          <p:spTgt spid="21520"/>
                                        </p:tgtEl>
                                      </p:cBhvr>
                                    </p:animEffect>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12" presetClass="entr" presetSubtype="2" fill="hold" grpId="0" nodeType="clickEffect">
                                  <p:stCondLst>
                                    <p:cond delay="0"/>
                                  </p:stCondLst>
                                  <p:childTnLst>
                                    <p:set>
                                      <p:cBhvr>
                                        <p:cTn id="122" dur="1" fill="hold">
                                          <p:stCondLst>
                                            <p:cond delay="0"/>
                                          </p:stCondLst>
                                        </p:cTn>
                                        <p:tgtEl>
                                          <p:spTgt spid="21521"/>
                                        </p:tgtEl>
                                        <p:attrNameLst>
                                          <p:attrName>style.visibility</p:attrName>
                                        </p:attrNameLst>
                                      </p:cBhvr>
                                      <p:to>
                                        <p:strVal val="visible"/>
                                      </p:to>
                                    </p:set>
                                    <p:animEffect transition="in" filter="slide(fromRight)">
                                      <p:cBhvr>
                                        <p:cTn id="123" dur="500"/>
                                        <p:tgtEl>
                                          <p:spTgt spid="21521"/>
                                        </p:tgtEl>
                                      </p:cBhvr>
                                    </p:animEffect>
                                  </p:childTnLst>
                                </p:cTn>
                              </p:par>
                            </p:childTnLst>
                          </p:cTn>
                        </p:par>
                      </p:childTnLst>
                    </p:cTn>
                  </p:par>
                  <p:par>
                    <p:cTn id="124" fill="hold" nodeType="clickPar">
                      <p:stCondLst>
                        <p:cond delay="indefinite"/>
                      </p:stCondLst>
                      <p:childTnLst>
                        <p:par>
                          <p:cTn id="125" fill="hold" nodeType="afterGroup">
                            <p:stCondLst>
                              <p:cond delay="0"/>
                            </p:stCondLst>
                            <p:childTnLst>
                              <p:par>
                                <p:cTn id="126" presetID="12" presetClass="entr" presetSubtype="2" fill="hold" grpId="0" nodeType="clickEffect">
                                  <p:stCondLst>
                                    <p:cond delay="0"/>
                                  </p:stCondLst>
                                  <p:childTnLst>
                                    <p:set>
                                      <p:cBhvr>
                                        <p:cTn id="127" dur="1" fill="hold">
                                          <p:stCondLst>
                                            <p:cond delay="0"/>
                                          </p:stCondLst>
                                        </p:cTn>
                                        <p:tgtEl>
                                          <p:spTgt spid="21522"/>
                                        </p:tgtEl>
                                        <p:attrNameLst>
                                          <p:attrName>style.visibility</p:attrName>
                                        </p:attrNameLst>
                                      </p:cBhvr>
                                      <p:to>
                                        <p:strVal val="visible"/>
                                      </p:to>
                                    </p:set>
                                    <p:animEffect transition="in" filter="slide(fromRight)">
                                      <p:cBhvr>
                                        <p:cTn id="128" dur="500"/>
                                        <p:tgtEl>
                                          <p:spTgt spid="21522"/>
                                        </p:tgtEl>
                                      </p:cBhvr>
                                    </p:animEffect>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12" presetClass="entr" presetSubtype="2" fill="hold" grpId="0" nodeType="clickEffect">
                                  <p:stCondLst>
                                    <p:cond delay="0"/>
                                  </p:stCondLst>
                                  <p:childTnLst>
                                    <p:set>
                                      <p:cBhvr>
                                        <p:cTn id="132" dur="1" fill="hold">
                                          <p:stCondLst>
                                            <p:cond delay="0"/>
                                          </p:stCondLst>
                                        </p:cTn>
                                        <p:tgtEl>
                                          <p:spTgt spid="21523"/>
                                        </p:tgtEl>
                                        <p:attrNameLst>
                                          <p:attrName>style.visibility</p:attrName>
                                        </p:attrNameLst>
                                      </p:cBhvr>
                                      <p:to>
                                        <p:strVal val="visible"/>
                                      </p:to>
                                    </p:set>
                                    <p:animEffect transition="in" filter="slide(fromRight)">
                                      <p:cBhvr>
                                        <p:cTn id="133" dur="500"/>
                                        <p:tgtEl>
                                          <p:spTgt spid="21523"/>
                                        </p:tgtEl>
                                      </p:cBhvr>
                                    </p:animEffect>
                                  </p:childTnLst>
                                </p:cTn>
                              </p:par>
                            </p:childTnLst>
                          </p:cTn>
                        </p:par>
                      </p:childTnLst>
                    </p:cTn>
                  </p:par>
                  <p:par>
                    <p:cTn id="134" fill="hold" nodeType="clickPar">
                      <p:stCondLst>
                        <p:cond delay="indefinite"/>
                      </p:stCondLst>
                      <p:childTnLst>
                        <p:par>
                          <p:cTn id="135" fill="hold" nodeType="afterGroup">
                            <p:stCondLst>
                              <p:cond delay="0"/>
                            </p:stCondLst>
                            <p:childTnLst>
                              <p:par>
                                <p:cTn id="136" presetID="12" presetClass="entr" presetSubtype="2" fill="hold" grpId="0" nodeType="clickEffect">
                                  <p:stCondLst>
                                    <p:cond delay="0"/>
                                  </p:stCondLst>
                                  <p:childTnLst>
                                    <p:set>
                                      <p:cBhvr>
                                        <p:cTn id="137" dur="1" fill="hold">
                                          <p:stCondLst>
                                            <p:cond delay="0"/>
                                          </p:stCondLst>
                                        </p:cTn>
                                        <p:tgtEl>
                                          <p:spTgt spid="21524"/>
                                        </p:tgtEl>
                                        <p:attrNameLst>
                                          <p:attrName>style.visibility</p:attrName>
                                        </p:attrNameLst>
                                      </p:cBhvr>
                                      <p:to>
                                        <p:strVal val="visible"/>
                                      </p:to>
                                    </p:set>
                                    <p:animEffect transition="in" filter="slide(fromRight)">
                                      <p:cBhvr>
                                        <p:cTn id="138" dur="500"/>
                                        <p:tgtEl>
                                          <p:spTgt spid="21524"/>
                                        </p:tgtEl>
                                      </p:cBhvr>
                                    </p:animEffect>
                                  </p:childTnLst>
                                </p:cTn>
                              </p:par>
                            </p:childTnLst>
                          </p:cTn>
                        </p:par>
                      </p:childTnLst>
                    </p:cTn>
                  </p:par>
                  <p:par>
                    <p:cTn id="139" fill="hold" nodeType="clickPar">
                      <p:stCondLst>
                        <p:cond delay="indefinite"/>
                      </p:stCondLst>
                      <p:childTnLst>
                        <p:par>
                          <p:cTn id="140" fill="hold" nodeType="afterGroup">
                            <p:stCondLst>
                              <p:cond delay="0"/>
                            </p:stCondLst>
                            <p:childTnLst>
                              <p:par>
                                <p:cTn id="141" presetID="15" presetClass="entr" presetSubtype="0" fill="hold" nodeType="clickEffect">
                                  <p:stCondLst>
                                    <p:cond delay="0"/>
                                  </p:stCondLst>
                                  <p:childTnLst>
                                    <p:set>
                                      <p:cBhvr>
                                        <p:cTn id="142" dur="1" fill="hold">
                                          <p:stCondLst>
                                            <p:cond delay="0"/>
                                          </p:stCondLst>
                                        </p:cTn>
                                        <p:tgtEl>
                                          <p:spTgt spid="21536"/>
                                        </p:tgtEl>
                                        <p:attrNameLst>
                                          <p:attrName>style.visibility</p:attrName>
                                        </p:attrNameLst>
                                      </p:cBhvr>
                                      <p:to>
                                        <p:strVal val="visible"/>
                                      </p:to>
                                    </p:set>
                                    <p:anim calcmode="lin" valueType="num">
                                      <p:cBhvr additive="base">
                                        <p:cTn id="143" dur="1000" fill="hold"/>
                                        <p:tgtEl>
                                          <p:spTgt spid="21536"/>
                                        </p:tgtEl>
                                        <p:attrNameLst>
                                          <p:attrName>ppt_w</p:attrName>
                                        </p:attrNameLst>
                                      </p:cBhvr>
                                      <p:tavLst>
                                        <p:tav tm="0">
                                          <p:val>
                                            <p:fltVal val="0"/>
                                          </p:val>
                                        </p:tav>
                                        <p:tav tm="100000">
                                          <p:val>
                                            <p:strVal val="#ppt_w"/>
                                          </p:val>
                                        </p:tav>
                                      </p:tavLst>
                                    </p:anim>
                                    <p:anim calcmode="lin" valueType="num">
                                      <p:cBhvr additive="base">
                                        <p:cTn id="144" dur="1000" fill="hold"/>
                                        <p:tgtEl>
                                          <p:spTgt spid="21536"/>
                                        </p:tgtEl>
                                        <p:attrNameLst>
                                          <p:attrName>ppt_h</p:attrName>
                                        </p:attrNameLst>
                                      </p:cBhvr>
                                      <p:tavLst>
                                        <p:tav tm="0">
                                          <p:val>
                                            <p:fltVal val="0"/>
                                          </p:val>
                                        </p:tav>
                                        <p:tav tm="100000">
                                          <p:val>
                                            <p:strVal val="#ppt_h"/>
                                          </p:val>
                                        </p:tav>
                                      </p:tavLst>
                                    </p:anim>
                                    <p:anim calcmode="lin" valueType="num">
                                      <p:cBhvr additive="base">
                                        <p:cTn id="145" dur="1000" fill="hold"/>
                                        <p:tgtEl>
                                          <p:spTgt spid="21536"/>
                                        </p:tgtEl>
                                        <p:attrNameLst>
                                          <p:attrName>ppt_x</p:attrName>
                                        </p:attrNameLst>
                                      </p:cBhvr>
                                      <p:tavLst>
                                        <p:tav tm="0" fmla="#ppt_x+(cos(-2*pi*(1-$))*-#ppt_x-sin(-2*pi*(1-$))*(1-#ppt_y))*(1-$)">
                                          <p:val>
                                            <p:fltVal val="0"/>
                                          </p:val>
                                        </p:tav>
                                        <p:tav tm="100000">
                                          <p:val>
                                            <p:fltVal val="1"/>
                                          </p:val>
                                        </p:tav>
                                      </p:tavLst>
                                    </p:anim>
                                    <p:anim calcmode="lin" valueType="num">
                                      <p:cBhvr additive="base">
                                        <p:cTn id="146" dur="1000" fill="hold"/>
                                        <p:tgtEl>
                                          <p:spTgt spid="215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1" presetClass="entr" presetSubtype="0" fill="hold" grpId="0" nodeType="clickEffect">
                                  <p:stCondLst>
                                    <p:cond delay="0"/>
                                  </p:stCondLst>
                                  <p:childTnLst>
                                    <p:set>
                                      <p:cBhvr>
                                        <p:cTn id="150" dur="1" fill="hold">
                                          <p:stCondLst>
                                            <p:cond delay="499"/>
                                          </p:stCondLst>
                                        </p:cTn>
                                        <p:tgtEl>
                                          <p:spTgt spid="21538"/>
                                        </p:tgtEl>
                                        <p:attrNameLst>
                                          <p:attrName>style.visibility</p:attrName>
                                        </p:attrNameLst>
                                      </p:cBhvr>
                                      <p:to>
                                        <p:strVal val="visible"/>
                                      </p:to>
                                    </p:set>
                                  </p:childTnLst>
                                </p:cTn>
                              </p:par>
                            </p:childTnLst>
                          </p:cTn>
                        </p:par>
                      </p:childTnLst>
                    </p:cTn>
                  </p:par>
                  <p:par>
                    <p:cTn id="151" fill="hold" nodeType="clickPar">
                      <p:stCondLst>
                        <p:cond delay="indefinite"/>
                      </p:stCondLst>
                      <p:childTnLst>
                        <p:par>
                          <p:cTn id="152" fill="hold" nodeType="afterGroup">
                            <p:stCondLst>
                              <p:cond delay="0"/>
                            </p:stCondLst>
                            <p:childTnLst>
                              <p:par>
                                <p:cTn id="153" presetID="15" presetClass="entr" presetSubtype="0" fill="hold" nodeType="clickEffect">
                                  <p:stCondLst>
                                    <p:cond delay="0"/>
                                  </p:stCondLst>
                                  <p:childTnLst>
                                    <p:set>
                                      <p:cBhvr>
                                        <p:cTn id="154" dur="1" fill="hold">
                                          <p:stCondLst>
                                            <p:cond delay="0"/>
                                          </p:stCondLst>
                                        </p:cTn>
                                        <p:tgtEl>
                                          <p:spTgt spid="21537"/>
                                        </p:tgtEl>
                                        <p:attrNameLst>
                                          <p:attrName>style.visibility</p:attrName>
                                        </p:attrNameLst>
                                      </p:cBhvr>
                                      <p:to>
                                        <p:strVal val="visible"/>
                                      </p:to>
                                    </p:set>
                                    <p:anim calcmode="lin" valueType="num">
                                      <p:cBhvr additive="base">
                                        <p:cTn id="155" dur="1000" fill="hold"/>
                                        <p:tgtEl>
                                          <p:spTgt spid="21537"/>
                                        </p:tgtEl>
                                        <p:attrNameLst>
                                          <p:attrName>ppt_w</p:attrName>
                                        </p:attrNameLst>
                                      </p:cBhvr>
                                      <p:tavLst>
                                        <p:tav tm="0">
                                          <p:val>
                                            <p:fltVal val="0"/>
                                          </p:val>
                                        </p:tav>
                                        <p:tav tm="100000">
                                          <p:val>
                                            <p:strVal val="#ppt_w"/>
                                          </p:val>
                                        </p:tav>
                                      </p:tavLst>
                                    </p:anim>
                                    <p:anim calcmode="lin" valueType="num">
                                      <p:cBhvr additive="base">
                                        <p:cTn id="156" dur="1000" fill="hold"/>
                                        <p:tgtEl>
                                          <p:spTgt spid="21537"/>
                                        </p:tgtEl>
                                        <p:attrNameLst>
                                          <p:attrName>ppt_h</p:attrName>
                                        </p:attrNameLst>
                                      </p:cBhvr>
                                      <p:tavLst>
                                        <p:tav tm="0">
                                          <p:val>
                                            <p:fltVal val="0"/>
                                          </p:val>
                                        </p:tav>
                                        <p:tav tm="100000">
                                          <p:val>
                                            <p:strVal val="#ppt_h"/>
                                          </p:val>
                                        </p:tav>
                                      </p:tavLst>
                                    </p:anim>
                                    <p:anim calcmode="lin" valueType="num">
                                      <p:cBhvr additive="base">
                                        <p:cTn id="157" dur="1000" fill="hold"/>
                                        <p:tgtEl>
                                          <p:spTgt spid="21537"/>
                                        </p:tgtEl>
                                        <p:attrNameLst>
                                          <p:attrName>ppt_x</p:attrName>
                                        </p:attrNameLst>
                                      </p:cBhvr>
                                      <p:tavLst>
                                        <p:tav tm="0" fmla="#ppt_x+(cos(-2*pi*(1-$))*-#ppt_x-sin(-2*pi*(1-$))*(1-#ppt_y))*(1-$)">
                                          <p:val>
                                            <p:fltVal val="0"/>
                                          </p:val>
                                        </p:tav>
                                        <p:tav tm="100000">
                                          <p:val>
                                            <p:fltVal val="1"/>
                                          </p:val>
                                        </p:tav>
                                      </p:tavLst>
                                    </p:anim>
                                    <p:anim calcmode="lin" valueType="num">
                                      <p:cBhvr additive="base">
                                        <p:cTn id="158" dur="1000" fill="hold"/>
                                        <p:tgtEl>
                                          <p:spTgt spid="2153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9" fill="hold" nodeType="clickPar">
                      <p:stCondLst>
                        <p:cond delay="indefinite"/>
                      </p:stCondLst>
                      <p:childTnLst>
                        <p:par>
                          <p:cTn id="160" fill="hold" nodeType="afterGroup">
                            <p:stCondLst>
                              <p:cond delay="0"/>
                            </p:stCondLst>
                            <p:childTnLst>
                              <p:par>
                                <p:cTn id="161" presetID="1" presetClass="entr" presetSubtype="0" fill="hold" grpId="0" nodeType="clickEffect">
                                  <p:stCondLst>
                                    <p:cond delay="0"/>
                                  </p:stCondLst>
                                  <p:childTnLst>
                                    <p:set>
                                      <p:cBhvr>
                                        <p:cTn id="162" dur="1" fill="hold">
                                          <p:stCondLst>
                                            <p:cond delay="499"/>
                                          </p:stCondLst>
                                        </p:cTn>
                                        <p:tgtEl>
                                          <p:spTgt spid="21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P spid="21511" grpId="0"/>
      <p:bldP spid="21512" grpId="0"/>
      <p:bldP spid="21513" grpId="0"/>
      <p:bldP spid="21514" grpId="0"/>
      <p:bldP spid="21515" grpId="0"/>
      <p:bldP spid="21516" grpId="0"/>
      <p:bldP spid="21518" grpId="0"/>
      <p:bldP spid="21519" grpId="0"/>
      <p:bldP spid="21520" grpId="0"/>
      <p:bldP spid="21521" grpId="0"/>
      <p:bldP spid="21522" grpId="0"/>
      <p:bldP spid="21523" grpId="0"/>
      <p:bldP spid="21524" grpId="0"/>
      <p:bldP spid="21525" grpId="0"/>
      <p:bldP spid="21526" grpId="0"/>
      <p:bldP spid="21538" grpId="0"/>
      <p:bldP spid="21539" grpId="0"/>
      <p:bldP spid="2154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890" name="文本框 38913"/>
          <p:cNvSpPr txBox="1"/>
          <p:nvPr>
            <p:custDataLst>
              <p:tags r:id="rId1"/>
            </p:custDataLst>
          </p:nvPr>
        </p:nvSpPr>
        <p:spPr>
          <a:xfrm>
            <a:off x="79375" y="1339850"/>
            <a:ext cx="9065260" cy="645160"/>
          </a:xfrm>
          <a:prstGeom prst="rect">
            <a:avLst/>
          </a:prstGeom>
          <a:noFill/>
          <a:ln w="9525">
            <a:noFill/>
          </a:ln>
        </p:spPr>
        <p:txBody>
          <a:bodyPr wrap="square" anchor="t">
            <a:spAutoFit/>
          </a:bodyPr>
          <a:lstStyle/>
          <a:p>
            <a:pPr>
              <a:spcBef>
                <a:spcPct val="50000"/>
              </a:spcBef>
            </a:pPr>
            <a:r>
              <a:rPr lang="zh-CN" altLang="en-US" sz="3600" b="1">
                <a:solidFill>
                  <a:srgbClr val="FF3300"/>
                </a:solidFill>
                <a:latin typeface="黑体" panose="02010609060101010101" charset="-122"/>
                <a:ea typeface="黑体" panose="02010609060101010101" charset="-122"/>
              </a:rPr>
              <a:t>体会比喻、拟人在写景中的运用和作用</a:t>
            </a:r>
          </a:p>
        </p:txBody>
      </p:sp>
      <p:sp>
        <p:nvSpPr>
          <p:cNvPr id="37891" name="文本框 38914"/>
          <p:cNvSpPr txBox="1"/>
          <p:nvPr>
            <p:custDataLst>
              <p:tags r:id="rId2"/>
            </p:custDataLst>
          </p:nvPr>
        </p:nvSpPr>
        <p:spPr>
          <a:xfrm>
            <a:off x="39370" y="2072323"/>
            <a:ext cx="8382000" cy="521970"/>
          </a:xfrm>
          <a:prstGeom prst="rect">
            <a:avLst/>
          </a:prstGeom>
          <a:noFill/>
          <a:ln w="9525">
            <a:noFill/>
          </a:ln>
        </p:spPr>
        <p:txBody>
          <a:bodyPr anchor="t">
            <a:spAutoFit/>
          </a:bodyPr>
          <a:lstStyle/>
          <a:p>
            <a:pPr>
              <a:spcBef>
                <a:spcPct val="50000"/>
              </a:spcBef>
            </a:pPr>
            <a:r>
              <a:rPr lang="en-US" altLang="zh-CN" sz="2800">
                <a:solidFill>
                  <a:schemeClr val="accent2"/>
                </a:solidFill>
                <a:latin typeface="Times New Roman" panose="02020603050405020304" pitchFamily="18" charset="0"/>
                <a:ea typeface="楷体_GB2312" pitchFamily="1" charset="-122"/>
              </a:rPr>
              <a:t>1</a:t>
            </a:r>
            <a:r>
              <a:rPr lang="zh-CN" altLang="en-US" sz="2800">
                <a:solidFill>
                  <a:schemeClr val="accent2"/>
                </a:solidFill>
                <a:latin typeface="Times New Roman" panose="02020603050405020304" pitchFamily="18" charset="0"/>
                <a:ea typeface="楷体_GB2312" pitchFamily="1" charset="-122"/>
              </a:rPr>
              <a:t>、苍山负雪，明烛天南</a:t>
            </a:r>
            <a:r>
              <a:rPr lang="zh-CN" altLang="en-US" sz="2800">
                <a:solidFill>
                  <a:schemeClr val="accent2"/>
                </a:solidFill>
                <a:latin typeface="Times New Roman" panose="02020603050405020304" pitchFamily="18" charset="0"/>
                <a:ea typeface="宋体" panose="02010600030101010101" pitchFamily="2" charset="-122"/>
              </a:rPr>
              <a:t> </a:t>
            </a:r>
          </a:p>
        </p:txBody>
      </p:sp>
      <p:sp>
        <p:nvSpPr>
          <p:cNvPr id="38916" name="文本框 38915"/>
          <p:cNvSpPr txBox="1"/>
          <p:nvPr>
            <p:custDataLst>
              <p:tags r:id="rId3"/>
            </p:custDataLst>
          </p:nvPr>
        </p:nvSpPr>
        <p:spPr>
          <a:xfrm>
            <a:off x="111125" y="2472055"/>
            <a:ext cx="11969115" cy="1383665"/>
          </a:xfrm>
          <a:prstGeom prst="rect">
            <a:avLst/>
          </a:prstGeom>
          <a:noFill/>
          <a:ln w="9525">
            <a:noFill/>
          </a:ln>
        </p:spPr>
        <p:txBody>
          <a:bodyPr wrap="square" anchor="t">
            <a:spAutoFit/>
          </a:bodyPr>
          <a:lstStyle/>
          <a:p>
            <a:pPr>
              <a:spcBef>
                <a:spcPct val="50000"/>
              </a:spcBef>
            </a:pPr>
            <a:r>
              <a:rPr lang="en-US" altLang="zh-CN" sz="2800">
                <a:latin typeface="Times New Roman" panose="02020603050405020304" pitchFamily="18" charset="0"/>
                <a:ea typeface="楷体_GB2312" pitchFamily="1" charset="-122"/>
              </a:rPr>
              <a:t>    </a:t>
            </a:r>
            <a:r>
              <a:rPr lang="zh-CN" altLang="en-US" sz="2800">
                <a:latin typeface="Times New Roman" panose="02020603050405020304" pitchFamily="18" charset="0"/>
                <a:ea typeface="楷体_GB2312" pitchFamily="1" charset="-122"/>
              </a:rPr>
              <a:t>这是作者初登山巅的感受。作者不说冰雪覆盖青山，却说青山背负着雪，赋予静态的青山以动态，用语新颖传神。进而说苍山上的雪照亮了天南，形象生动的绘出了积雪的光彩。 </a:t>
            </a:r>
            <a:endParaRPr lang="zh-CN" altLang="en-US" sz="2800">
              <a:latin typeface="Times New Roman" panose="02020603050405020304" pitchFamily="18" charset="0"/>
              <a:ea typeface="宋体" panose="02010600030101010101" pitchFamily="2" charset="-122"/>
            </a:endParaRPr>
          </a:p>
        </p:txBody>
      </p:sp>
      <p:sp>
        <p:nvSpPr>
          <p:cNvPr id="37893" name="文本框 38916"/>
          <p:cNvSpPr txBox="1"/>
          <p:nvPr>
            <p:custDataLst>
              <p:tags r:id="rId4"/>
            </p:custDataLst>
          </p:nvPr>
        </p:nvSpPr>
        <p:spPr>
          <a:xfrm>
            <a:off x="111125" y="3851593"/>
            <a:ext cx="8382000" cy="521970"/>
          </a:xfrm>
          <a:prstGeom prst="rect">
            <a:avLst/>
          </a:prstGeom>
          <a:noFill/>
          <a:ln w="9525">
            <a:noFill/>
          </a:ln>
        </p:spPr>
        <p:txBody>
          <a:bodyPr anchor="t">
            <a:spAutoFit/>
          </a:bodyPr>
          <a:lstStyle/>
          <a:p>
            <a:pPr>
              <a:spcBef>
                <a:spcPct val="50000"/>
              </a:spcBef>
            </a:pPr>
            <a:r>
              <a:rPr lang="en-US" altLang="zh-CN" sz="2800">
                <a:solidFill>
                  <a:schemeClr val="accent2"/>
                </a:solidFill>
                <a:latin typeface="Times New Roman" panose="02020603050405020304" pitchFamily="18" charset="0"/>
                <a:ea typeface="楷体_GB2312" pitchFamily="1" charset="-122"/>
              </a:rPr>
              <a:t>2</a:t>
            </a:r>
            <a:r>
              <a:rPr lang="zh-CN" altLang="en-US" sz="2800">
                <a:solidFill>
                  <a:schemeClr val="accent2"/>
                </a:solidFill>
                <a:latin typeface="Times New Roman" panose="02020603050405020304" pitchFamily="18" charset="0"/>
                <a:ea typeface="楷体_GB2312" pitchFamily="1" charset="-122"/>
              </a:rPr>
              <a:t>、汶水、徂徕如画，而半山居雾若带然</a:t>
            </a:r>
            <a:endParaRPr lang="zh-CN" altLang="en-US" sz="2800">
              <a:solidFill>
                <a:schemeClr val="accent2"/>
              </a:solidFill>
              <a:latin typeface="Times New Roman" panose="02020603050405020304" pitchFamily="18" charset="0"/>
              <a:ea typeface="宋体" panose="02010600030101010101" pitchFamily="2" charset="-122"/>
            </a:endParaRPr>
          </a:p>
        </p:txBody>
      </p:sp>
      <p:sp>
        <p:nvSpPr>
          <p:cNvPr id="38918" name="文本框 38917"/>
          <p:cNvSpPr txBox="1"/>
          <p:nvPr>
            <p:custDataLst>
              <p:tags r:id="rId5"/>
            </p:custDataLst>
          </p:nvPr>
        </p:nvSpPr>
        <p:spPr>
          <a:xfrm>
            <a:off x="111125" y="4293235"/>
            <a:ext cx="10525760" cy="953135"/>
          </a:xfrm>
          <a:prstGeom prst="rect">
            <a:avLst/>
          </a:prstGeom>
          <a:noFill/>
          <a:ln w="9525">
            <a:noFill/>
          </a:ln>
        </p:spPr>
        <p:txBody>
          <a:bodyPr wrap="square" anchor="t">
            <a:spAutoFit/>
          </a:bodyPr>
          <a:lstStyle/>
          <a:p>
            <a:pPr algn="just">
              <a:spcBef>
                <a:spcPct val="50000"/>
              </a:spcBef>
            </a:pPr>
            <a:r>
              <a:rPr lang="en-US" altLang="zh-CN" sz="2800">
                <a:latin typeface="Times New Roman" panose="02020603050405020304" pitchFamily="18" charset="0"/>
                <a:ea typeface="楷体_GB2312" pitchFamily="1" charset="-122"/>
              </a:rPr>
              <a:t>    </a:t>
            </a:r>
            <a:r>
              <a:rPr lang="zh-CN" altLang="en-US" sz="2800">
                <a:latin typeface="Times New Roman" panose="02020603050405020304" pitchFamily="18" charset="0"/>
                <a:ea typeface="楷体_GB2312" pitchFamily="1" charset="-122"/>
              </a:rPr>
              <a:t>这是作者山巅远望和俯视所得的画面。特别是“半山居雾”，不仅把动态的雾写成静态，而且设喻新奇，给人美的享受。</a:t>
            </a:r>
          </a:p>
        </p:txBody>
      </p:sp>
      <p:sp>
        <p:nvSpPr>
          <p:cNvPr id="37895" name="文本框 38918"/>
          <p:cNvSpPr txBox="1"/>
          <p:nvPr>
            <p:custDataLst>
              <p:tags r:id="rId6"/>
            </p:custDataLst>
          </p:nvPr>
        </p:nvSpPr>
        <p:spPr>
          <a:xfrm>
            <a:off x="111125" y="5307330"/>
            <a:ext cx="8382000" cy="521970"/>
          </a:xfrm>
          <a:prstGeom prst="rect">
            <a:avLst/>
          </a:prstGeom>
          <a:noFill/>
          <a:ln w="9525">
            <a:noFill/>
          </a:ln>
        </p:spPr>
        <p:txBody>
          <a:bodyPr anchor="t">
            <a:spAutoFit/>
          </a:bodyPr>
          <a:lstStyle/>
          <a:p>
            <a:pPr>
              <a:spcBef>
                <a:spcPct val="50000"/>
              </a:spcBef>
            </a:pPr>
            <a:r>
              <a:rPr lang="en-US" altLang="zh-CN" sz="2800">
                <a:solidFill>
                  <a:schemeClr val="accent2"/>
                </a:solidFill>
                <a:latin typeface="Times New Roman" panose="02020603050405020304" pitchFamily="18" charset="0"/>
                <a:ea typeface="楷体_GB2312" pitchFamily="1" charset="-122"/>
              </a:rPr>
              <a:t>3</a:t>
            </a:r>
            <a:r>
              <a:rPr lang="zh-CN" altLang="en-US" sz="2800">
                <a:solidFill>
                  <a:schemeClr val="accent2"/>
                </a:solidFill>
                <a:latin typeface="Times New Roman" panose="02020603050405020304" pitchFamily="18" charset="0"/>
                <a:ea typeface="楷体_GB2312" pitchFamily="1" charset="-122"/>
              </a:rPr>
              <a:t>、绛皓驳色，而皆若偻 </a:t>
            </a:r>
          </a:p>
        </p:txBody>
      </p:sp>
      <p:sp>
        <p:nvSpPr>
          <p:cNvPr id="38920" name="文本框 38919"/>
          <p:cNvSpPr txBox="1"/>
          <p:nvPr>
            <p:custDataLst>
              <p:tags r:id="rId7"/>
            </p:custDataLst>
          </p:nvPr>
        </p:nvSpPr>
        <p:spPr>
          <a:xfrm>
            <a:off x="111125" y="5903595"/>
            <a:ext cx="10134600" cy="953135"/>
          </a:xfrm>
          <a:prstGeom prst="rect">
            <a:avLst/>
          </a:prstGeom>
          <a:noFill/>
          <a:ln w="9525">
            <a:noFill/>
          </a:ln>
        </p:spPr>
        <p:txBody>
          <a:bodyPr wrap="square" anchor="t">
            <a:spAutoFit/>
          </a:bodyPr>
          <a:lstStyle/>
          <a:p>
            <a:pPr>
              <a:spcBef>
                <a:spcPct val="50000"/>
              </a:spcBef>
            </a:pPr>
            <a:r>
              <a:rPr lang="en-US" altLang="zh-CN" sz="2800">
                <a:latin typeface="Times New Roman" panose="02020603050405020304" pitchFamily="18" charset="0"/>
                <a:ea typeface="楷体_GB2312" pitchFamily="1" charset="-122"/>
              </a:rPr>
              <a:t>    </a:t>
            </a:r>
            <a:r>
              <a:rPr lang="zh-CN" altLang="en-US" sz="2800">
                <a:latin typeface="Times New Roman" panose="02020603050405020304" pitchFamily="18" charset="0"/>
                <a:ea typeface="楷体_GB2312" pitchFamily="1" charset="-122"/>
              </a:rPr>
              <a:t>这一比喻不仅写出了西南诸峰的特点，更显出日观峰的雄俊，并且赋予山峰以人的感情，形象而生动。 </a:t>
            </a:r>
          </a:p>
        </p:txBody>
      </p:sp>
      <p:pic>
        <p:nvPicPr>
          <p:cNvPr id="37897" name="图片 38920" descr="D:\lijianlin\下载教学课件\泰山\1.jpg"/>
          <p:cNvPicPr>
            <a:picLocks noChangeAspect="1"/>
          </p:cNvPicPr>
          <p:nvPr>
            <p:custDataLst>
              <p:tags r:id="rId8"/>
            </p:custDataLst>
          </p:nvPr>
        </p:nvPicPr>
        <p:blipFill>
          <a:blip r:embed="rId12"/>
          <a:stretch>
            <a:fillRect/>
          </a:stretch>
        </p:blipFill>
        <p:spPr>
          <a:xfrm>
            <a:off x="10636885" y="4660265"/>
            <a:ext cx="1443038" cy="1981200"/>
          </a:xfrm>
          <a:prstGeom prst="rect">
            <a:avLst/>
          </a:prstGeom>
          <a:noFill/>
          <a:ln w="9525" cap="flat" cmpd="sng">
            <a:solidFill>
              <a:srgbClr val="FF3300"/>
            </a:solidFill>
            <a:prstDash val="solid"/>
            <a:miter/>
            <a:headEnd type="none" w="med" len="med"/>
            <a:tailEnd type="none" w="med" len="med"/>
          </a:ln>
        </p:spPr>
      </p:pic>
      <p:sp>
        <p:nvSpPr>
          <p:cNvPr id="41988" name="矩形 43011"/>
          <p:cNvSpPr/>
          <p:nvPr>
            <p:custDataLst>
              <p:tags r:id="rId9"/>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10"/>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艺术特色</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slide(fromLeft)">
                                      <p:cBhvr>
                                        <p:cTn id="7" dur="500"/>
                                        <p:tgtEl>
                                          <p:spTgt spid="389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8918"/>
                                        </p:tgtEl>
                                        <p:attrNameLst>
                                          <p:attrName>style.visibility</p:attrName>
                                        </p:attrNameLst>
                                      </p:cBhvr>
                                      <p:to>
                                        <p:strVal val="visible"/>
                                      </p:to>
                                    </p:set>
                                    <p:animEffect transition="in" filter="slide(fromRight)">
                                      <p:cBhvr>
                                        <p:cTn id="12" dur="500"/>
                                        <p:tgtEl>
                                          <p:spTgt spid="389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slide(fromBottom)">
                                      <p:cBhvr>
                                        <p:cTn id="1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8" grpId="0"/>
      <p:bldP spid="3892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1988" name="矩形 43011"/>
          <p:cNvSpPr/>
          <p:nvPr>
            <p:custDataLst>
              <p:tags r:id="rId1"/>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2"/>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课后练习</a:t>
            </a:r>
          </a:p>
        </p:txBody>
      </p:sp>
      <p:sp>
        <p:nvSpPr>
          <p:cNvPr id="2" name="文本框 1"/>
          <p:cNvSpPr txBox="1"/>
          <p:nvPr>
            <p:custDataLst>
              <p:tags r:id="rId3"/>
            </p:custDataLst>
          </p:nvPr>
        </p:nvSpPr>
        <p:spPr>
          <a:xfrm>
            <a:off x="1547495" y="2168525"/>
            <a:ext cx="10850880" cy="706755"/>
          </a:xfrm>
          <a:prstGeom prst="rect">
            <a:avLst/>
          </a:prstGeom>
          <a:noFill/>
        </p:spPr>
        <p:txBody>
          <a:bodyPr wrap="none" rtlCol="0" anchor="t">
            <a:spAutoFit/>
          </a:bodyPr>
          <a:lstStyle/>
          <a:p>
            <a:r>
              <a:rPr lang="en-US" altLang="zh-CN" sz="4000">
                <a:effectLst>
                  <a:outerShdw blurRad="38100" dist="38100" dir="2700000">
                    <a:srgbClr val="FFFFFF"/>
                  </a:outerShdw>
                </a:effectLst>
                <a:latin typeface="黑体" panose="02010609060101010101" charset="-122"/>
                <a:ea typeface="黑体" panose="02010609060101010101" charset="-122"/>
                <a:sym typeface="+mn-ea"/>
              </a:rPr>
              <a:t>1.</a:t>
            </a:r>
            <a:r>
              <a:rPr lang="zh-CN" altLang="en-US" sz="4000">
                <a:effectLst>
                  <a:outerShdw blurRad="38100" dist="38100" dir="2700000">
                    <a:srgbClr val="FFFFFF"/>
                  </a:outerShdw>
                </a:effectLst>
                <a:latin typeface="黑体" panose="02010609060101010101" charset="-122"/>
                <a:ea typeface="黑体" panose="02010609060101010101" charset="-122"/>
                <a:sym typeface="+mn-ea"/>
              </a:rPr>
              <a:t>你认为哪些句子写的精妙，可摘抄进行积累。</a:t>
            </a:r>
            <a:endParaRPr lang="zh-CN" altLang="en-US" sz="4000">
              <a:latin typeface="黑体"/>
              <a:ea typeface="黑体" panose="02010609060101010101" charset="-122"/>
            </a:endParaRPr>
          </a:p>
        </p:txBody>
      </p:sp>
      <p:sp>
        <p:nvSpPr>
          <p:cNvPr id="3" name="文本框 2"/>
          <p:cNvSpPr txBox="1"/>
          <p:nvPr>
            <p:custDataLst>
              <p:tags r:id="rId4"/>
            </p:custDataLst>
          </p:nvPr>
        </p:nvSpPr>
        <p:spPr>
          <a:xfrm>
            <a:off x="1530985" y="3228340"/>
            <a:ext cx="10342880" cy="706755"/>
          </a:xfrm>
          <a:prstGeom prst="rect">
            <a:avLst/>
          </a:prstGeom>
          <a:noFill/>
        </p:spPr>
        <p:txBody>
          <a:bodyPr wrap="none" rtlCol="0" anchor="t">
            <a:spAutoFit/>
          </a:bodyPr>
          <a:lstStyle/>
          <a:p>
            <a:r>
              <a:rPr lang="en-US" altLang="zh-CN" sz="4000">
                <a:effectLst>
                  <a:outerShdw blurRad="38100" dist="38100" dir="2700000">
                    <a:srgbClr val="FFFFFF"/>
                  </a:outerShdw>
                </a:effectLst>
                <a:latin typeface="黑体" panose="02010609060101010101" charset="-122"/>
                <a:ea typeface="黑体" panose="02010609060101010101" charset="-122"/>
                <a:sym typeface="+mn-ea"/>
              </a:rPr>
              <a:t>2.</a:t>
            </a:r>
            <a:r>
              <a:rPr lang="zh-CN" altLang="en-US" sz="4000">
                <a:effectLst>
                  <a:outerShdw blurRad="38100" dist="38100" dir="2700000">
                    <a:srgbClr val="FFFFFF"/>
                  </a:outerShdw>
                </a:effectLst>
                <a:latin typeface="黑体" panose="02010609060101010101" charset="-122"/>
                <a:ea typeface="黑体" panose="02010609060101010101" charset="-122"/>
                <a:sym typeface="+mn-ea"/>
              </a:rPr>
              <a:t>观赏一次日出，用所写描写手法进行写作。</a:t>
            </a:r>
            <a:endParaRPr lang="zh-CN" altLang="en-US" sz="4000">
              <a:latin typeface="黑体" panose="02010609060101010101" charset="-122"/>
              <a:ea typeface="黑体" panose="02010609060101010101" charset="-122"/>
            </a:endParaRPr>
          </a:p>
        </p:txBody>
      </p:sp>
      <p:pic>
        <p:nvPicPr>
          <p:cNvPr id="43012" name="New picture" hidden="1"/>
          <p:cNvPicPr/>
          <p:nvPr>
            <p:custDataLst>
              <p:tags r:id="rId5"/>
            </p:custDataLst>
          </p:nvPr>
        </p:nvPicPr>
        <p:blipFill>
          <a:blip r:embed="rId7"/>
          <a:stretch>
            <a:fillRect/>
          </a:stretch>
        </p:blipFill>
        <p:spPr>
          <a:xfrm>
            <a:off x="11353800" y="10452100"/>
            <a:ext cx="368300" cy="279400"/>
          </a:xfrm>
          <a:prstGeom prst="cube">
            <a:avLst/>
          </a:prstGeom>
        </p:spPr>
      </p:pic>
    </p:spTree>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146" name="矩形 5"/>
          <p:cNvSpPr/>
          <p:nvPr>
            <p:custDataLst>
              <p:tags r:id="rId1"/>
            </p:custDataLst>
          </p:nvPr>
        </p:nvSpPr>
        <p:spPr>
          <a:xfrm>
            <a:off x="387350" y="1387475"/>
            <a:ext cx="8520113" cy="4710113"/>
          </a:xfrm>
          <a:prstGeom prst="rect">
            <a:avLst/>
          </a:prstGeom>
          <a:noFill/>
          <a:ln w="9525">
            <a:noFill/>
          </a:ln>
        </p:spPr>
        <p:txBody>
          <a:bodyPr>
            <a:spAutoFit/>
          </a:bodyPr>
          <a:lstStyle/>
          <a:p>
            <a:pPr indent="576580" algn="just">
              <a:lnSpc>
                <a:spcPct val="150000"/>
              </a:lnSpc>
            </a:pPr>
            <a:r>
              <a:rPr lang="zh-CN" altLang="en-US" sz="2000">
                <a:latin typeface="微软雅黑" panose="020B0503020204020204" pitchFamily="34" charset="-122"/>
                <a:ea typeface="微软雅黑" panose="020B0503020204020204" pitchFamily="34" charset="-122"/>
              </a:rPr>
              <a:t>姚鼐（</a:t>
            </a:r>
            <a:r>
              <a:rPr lang="en-US" altLang="zh-CN" sz="2000">
                <a:latin typeface="微软雅黑" panose="020B0503020204020204" pitchFamily="34" charset="-122"/>
                <a:ea typeface="微软雅黑" panose="020B0503020204020204" pitchFamily="34" charset="-122"/>
              </a:rPr>
              <a:t>1732—1815</a:t>
            </a:r>
            <a:r>
              <a:rPr lang="zh-CN" altLang="en-US" sz="2000">
                <a:latin typeface="微软雅黑" panose="020B0503020204020204" pitchFamily="34" charset="-122"/>
                <a:ea typeface="微软雅黑" panose="020B0503020204020204" pitchFamily="34" charset="-122"/>
              </a:rPr>
              <a:t>），字姬传，一字梦榖，清代桐城（今属安徽）人，因书斋名惜抱轩而被人称为“惜抱先生”。清代杰出的散文家，桐城派集大成者。与方苞、刘大櫆并称为“桐城三祖”。乾隆二十八年（</a:t>
            </a:r>
            <a:r>
              <a:rPr lang="en-US" altLang="zh-CN" sz="2000">
                <a:latin typeface="微软雅黑" panose="020B0503020204020204" pitchFamily="34" charset="-122"/>
                <a:ea typeface="微软雅黑" panose="020B0503020204020204" pitchFamily="34" charset="-122"/>
              </a:rPr>
              <a:t>1763</a:t>
            </a:r>
            <a:r>
              <a:rPr lang="zh-CN" altLang="en-US" sz="2000">
                <a:latin typeface="微软雅黑" panose="020B0503020204020204" pitchFamily="34" charset="-122"/>
                <a:ea typeface="微软雅黑" panose="020B0503020204020204" pitchFamily="34" charset="-122"/>
              </a:rPr>
              <a:t>）进士，曾任刑部郎中、</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四库全书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纂修官等。乾隆三十九年（</a:t>
            </a:r>
            <a:r>
              <a:rPr lang="en-US" altLang="zh-CN" sz="2000">
                <a:latin typeface="微软雅黑" panose="020B0503020204020204" pitchFamily="34" charset="-122"/>
                <a:ea typeface="微软雅黑" panose="020B0503020204020204" pitchFamily="34" charset="-122"/>
              </a:rPr>
              <a:t>1774</a:t>
            </a:r>
            <a:r>
              <a:rPr lang="zh-CN" altLang="en-US" sz="2000">
                <a:latin typeface="微软雅黑" panose="020B0503020204020204" pitchFamily="34" charset="-122"/>
                <a:ea typeface="微软雅黑" panose="020B0503020204020204" pitchFamily="34" charset="-122"/>
              </a:rPr>
              <a:t>）辞官，就在这一年辞别京师南下途中登上泰山，写了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。其后先后主讲于扬州梅花、歙县紫阳、南京钟山等书院四十年。</a:t>
            </a:r>
          </a:p>
          <a:p>
            <a:pPr indent="576580" algn="just">
              <a:lnSpc>
                <a:spcPct val="150000"/>
              </a:lnSpc>
            </a:pPr>
            <a:r>
              <a:rPr lang="zh-CN" altLang="en-US" sz="2000">
                <a:latin typeface="微软雅黑" panose="020B0503020204020204" pitchFamily="34" charset="-122"/>
                <a:ea typeface="微软雅黑" panose="020B0503020204020204" pitchFamily="34" charset="-122"/>
              </a:rPr>
              <a:t>姚鼐治学以经为主，兼及子、史、诗文，作品多为诗序、碑传之类。他的散文简洁精练，温润清新，有文采，形象性强，是桐城派中影响最大的人物之一。著有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惜抱轩全集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，他所编的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古文辞类纂</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在近代是一部家传户诵的文章总集。</a:t>
            </a:r>
            <a:endParaRPr lang="zh-CN" altLang="zh-CN" sz="2000">
              <a:latin typeface="微软雅黑" pitchFamily="34" charset="-122"/>
              <a:ea typeface="微软雅黑" panose="020B0503020204020204" pitchFamily="34" charset="-122"/>
            </a:endParaRPr>
          </a:p>
        </p:txBody>
      </p:sp>
      <p:sp>
        <p:nvSpPr>
          <p:cNvPr id="6147" name="AutoShape 2" descr="http://img4.imgtn.bdimg.com/it/u=3768899429,651764554&amp;fm=214&amp;gp=0.jpg"/>
          <p:cNvSpPr>
            <a:spLocks noChangeAspect="1"/>
          </p:cNvSpPr>
          <p:nvPr>
            <p:custDataLst>
              <p:tags r:id="rId2"/>
            </p:custDataLst>
          </p:nvPr>
        </p:nvSpPr>
        <p:spPr>
          <a:xfrm>
            <a:off x="155575" y="-144462"/>
            <a:ext cx="304800" cy="304800"/>
          </a:xfrm>
          <a:prstGeom prst="rect">
            <a:avLst/>
          </a:prstGeom>
          <a:noFill/>
          <a:ln w="9525">
            <a:noFill/>
          </a:ln>
        </p:spPr>
        <p:txBody>
          <a:bodyPr/>
          <a:lstStyle/>
          <a:p>
            <a:endParaRPr lang="zh-CN" altLang="en-US"/>
          </a:p>
        </p:txBody>
      </p:sp>
      <p:pic>
        <p:nvPicPr>
          <p:cNvPr id="6150" name="Picture 2"/>
          <p:cNvPicPr>
            <a:picLocks noChangeAspect="1"/>
          </p:cNvPicPr>
          <p:nvPr>
            <p:custDataLst>
              <p:tags r:id="rId3"/>
            </p:custDataLst>
          </p:nvPr>
        </p:nvPicPr>
        <p:blipFill>
          <a:blip r:embed="rId7"/>
          <a:stretch>
            <a:fillRect/>
          </a:stretch>
        </p:blipFill>
        <p:spPr>
          <a:xfrm>
            <a:off x="9150350" y="1898650"/>
            <a:ext cx="2365375" cy="2952750"/>
          </a:xfrm>
          <a:prstGeom prst="rect">
            <a:avLst/>
          </a:prstGeom>
          <a:noFill/>
          <a:ln w="9525">
            <a:noFill/>
          </a:ln>
        </p:spPr>
      </p:pic>
      <p:sp>
        <p:nvSpPr>
          <p:cNvPr id="41988" name="矩形 43011"/>
          <p:cNvSpPr/>
          <p:nvPr>
            <p:custDataLst>
              <p:tags r:id="rId4"/>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itchFamily="34" charset="0"/>
              <a:ea typeface="宋体" pitchFamily="2" charset="-122"/>
            </a:endParaRPr>
          </a:p>
        </p:txBody>
      </p:sp>
      <p:sp>
        <p:nvSpPr>
          <p:cNvPr id="43010" name="文本框 43009"/>
          <p:cNvSpPr txBox="1"/>
          <p:nvPr>
            <p:custDataLst>
              <p:tags r:id="rId5"/>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作者简介</a:t>
            </a:r>
          </a:p>
        </p:txBody>
      </p:sp>
    </p:spTree>
  </p:cSld>
  <p:clrMapOvr>
    <a:masterClrMapping/>
  </p:clrMapOvr>
  <p:transition spd="slow" advTm="3000"/>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70" name="矩形 5"/>
          <p:cNvSpPr/>
          <p:nvPr>
            <p:custDataLst>
              <p:tags r:id="rId1"/>
            </p:custDataLst>
          </p:nvPr>
        </p:nvSpPr>
        <p:spPr>
          <a:xfrm>
            <a:off x="466725" y="2068513"/>
            <a:ext cx="5429250" cy="2308225"/>
          </a:xfrm>
          <a:prstGeom prst="rect">
            <a:avLst/>
          </a:prstGeom>
          <a:noFill/>
          <a:ln w="9525">
            <a:noFill/>
          </a:ln>
        </p:spPr>
        <p:txBody>
          <a:bodyPr>
            <a:spAutoFit/>
          </a:bodyPr>
          <a:lstStyle/>
          <a:p>
            <a:pPr indent="457200" algn="just">
              <a:lnSpc>
                <a:spcPct val="150000"/>
              </a:lnSpc>
            </a:pPr>
            <a:r>
              <a:rPr lang="zh-CN" altLang="en-US" sz="2400">
                <a:latin typeface="微软雅黑" panose="020B0503020204020204" pitchFamily="34" charset="-122"/>
                <a:ea typeface="微软雅黑" panose="020B0503020204020204" pitchFamily="34" charset="-122"/>
              </a:rPr>
              <a:t>记，一种文体，本文属于山水游记。“泰山”点明浏览的地点，“登”表明侧重于叙述、描写游泰山的经过和所见所感。</a:t>
            </a:r>
            <a:endParaRPr lang="zh-CN" altLang="zh-CN" sz="2400">
              <a:latin typeface="微软雅黑" pitchFamily="34" charset="-122"/>
              <a:ea typeface="微软雅黑" panose="020B0503020204020204" pitchFamily="34" charset="-122"/>
            </a:endParaRPr>
          </a:p>
        </p:txBody>
      </p:sp>
      <p:sp>
        <p:nvSpPr>
          <p:cNvPr id="7171" name="AutoShape 2" descr="http://img4.imgtn.bdimg.com/it/u=3768899429,651764554&amp;fm=214&amp;gp=0.jpg"/>
          <p:cNvSpPr>
            <a:spLocks noChangeAspect="1"/>
          </p:cNvSpPr>
          <p:nvPr>
            <p:custDataLst>
              <p:tags r:id="rId2"/>
            </p:custDataLst>
          </p:nvPr>
        </p:nvSpPr>
        <p:spPr>
          <a:xfrm>
            <a:off x="155575" y="-144462"/>
            <a:ext cx="304800" cy="304800"/>
          </a:xfrm>
          <a:prstGeom prst="rect">
            <a:avLst/>
          </a:prstGeom>
          <a:noFill/>
          <a:ln w="9525">
            <a:noFill/>
          </a:ln>
        </p:spPr>
        <p:txBody>
          <a:bodyPr/>
          <a:lstStyle/>
          <a:p>
            <a:endParaRPr lang="zh-CN" altLang="en-US"/>
          </a:p>
        </p:txBody>
      </p:sp>
      <p:pic>
        <p:nvPicPr>
          <p:cNvPr id="7174" name="Picture 2"/>
          <p:cNvPicPr>
            <a:picLocks noChangeAspect="1"/>
          </p:cNvPicPr>
          <p:nvPr>
            <p:custDataLst>
              <p:tags r:id="rId3"/>
            </p:custDataLst>
          </p:nvPr>
        </p:nvPicPr>
        <p:blipFill>
          <a:blip r:embed="rId7"/>
          <a:stretch>
            <a:fillRect/>
          </a:stretch>
        </p:blipFill>
        <p:spPr>
          <a:xfrm>
            <a:off x="6305550" y="1538288"/>
            <a:ext cx="5162550" cy="3152775"/>
          </a:xfrm>
          <a:prstGeom prst="rect">
            <a:avLst/>
          </a:prstGeom>
          <a:noFill/>
          <a:ln w="9525">
            <a:noFill/>
          </a:ln>
        </p:spPr>
      </p:pic>
      <p:sp>
        <p:nvSpPr>
          <p:cNvPr id="41988" name="矩形 43011"/>
          <p:cNvSpPr/>
          <p:nvPr>
            <p:custDataLst>
              <p:tags r:id="rId4"/>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5"/>
            </p:custDataLst>
          </p:nvPr>
        </p:nvSpPr>
        <p:spPr>
          <a:xfrm>
            <a:off x="381000" y="-86995"/>
            <a:ext cx="1796415"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题解</a:t>
            </a:r>
          </a:p>
        </p:txBody>
      </p:sp>
    </p:spTree>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196" name="矩形 10"/>
          <p:cNvSpPr/>
          <p:nvPr>
            <p:custDataLst>
              <p:tags r:id="rId1"/>
            </p:custDataLst>
          </p:nvPr>
        </p:nvSpPr>
        <p:spPr>
          <a:xfrm>
            <a:off x="614363" y="1973263"/>
            <a:ext cx="6248400" cy="2400300"/>
          </a:xfrm>
          <a:prstGeom prst="rect">
            <a:avLst/>
          </a:prstGeom>
          <a:noFill/>
          <a:ln w="9525">
            <a:noFill/>
          </a:ln>
        </p:spPr>
        <p:txBody>
          <a:bodyPr>
            <a:spAutoFit/>
          </a:bodyPr>
          <a:lstStyle/>
          <a:p>
            <a:pPr indent="576580" algn="just">
              <a:lnSpc>
                <a:spcPct val="150000"/>
              </a:lnSpc>
            </a:pPr>
            <a:r>
              <a:rPr lang="zh-CN" altLang="en-US" sz="2000">
                <a:latin typeface="微软雅黑" panose="020B0503020204020204" pitchFamily="34" charset="-122"/>
                <a:ea typeface="微软雅黑" panose="020B0503020204020204" pitchFamily="34" charset="-122"/>
              </a:rPr>
              <a:t>乾隆三十九年（</a:t>
            </a:r>
            <a:r>
              <a:rPr lang="en-US" altLang="zh-CN" sz="2000">
                <a:latin typeface="微软雅黑" panose="020B0503020204020204" pitchFamily="34" charset="-122"/>
                <a:ea typeface="微软雅黑" panose="020B0503020204020204" pitchFamily="34" charset="-122"/>
              </a:rPr>
              <a:t>1774</a:t>
            </a:r>
            <a:r>
              <a:rPr lang="zh-CN" altLang="en-US" sz="2000">
                <a:latin typeface="微软雅黑" panose="020B0503020204020204" pitchFamily="34" charset="-122"/>
                <a:ea typeface="微软雅黑" panose="020B0503020204020204" pitchFamily="34" charset="-122"/>
              </a:rPr>
              <a:t>），姚鼐以养亲为名，告归田里。道经泰安与挚友泰安知府朱孝纯（字子颍）于此年十二月二十八日傍晚同上泰山山顶，第二天即除夕五更时分至日观峰的日观亭，观赏日出，写下了这篇游记。</a:t>
            </a:r>
          </a:p>
        </p:txBody>
      </p:sp>
      <p:pic>
        <p:nvPicPr>
          <p:cNvPr id="8197" name="Picture 2"/>
          <p:cNvPicPr>
            <a:picLocks noChangeAspect="1"/>
          </p:cNvPicPr>
          <p:nvPr>
            <p:custDataLst>
              <p:tags r:id="rId2"/>
            </p:custDataLst>
          </p:nvPr>
        </p:nvPicPr>
        <p:blipFill>
          <a:blip r:embed="rId6"/>
          <a:stretch>
            <a:fillRect/>
          </a:stretch>
        </p:blipFill>
        <p:spPr>
          <a:xfrm>
            <a:off x="7115175" y="1973263"/>
            <a:ext cx="4879975" cy="3373437"/>
          </a:xfrm>
          <a:prstGeom prst="rect">
            <a:avLst/>
          </a:prstGeom>
          <a:noFill/>
          <a:ln w="9525">
            <a:noFill/>
          </a:ln>
        </p:spPr>
      </p:pic>
      <p:sp>
        <p:nvSpPr>
          <p:cNvPr id="41988" name="矩形 43011"/>
          <p:cNvSpPr/>
          <p:nvPr>
            <p:custDataLst>
              <p:tags r:id="rId3"/>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4"/>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写作背景</a:t>
            </a:r>
          </a:p>
        </p:txBody>
      </p:sp>
    </p:spTree>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220" name="矩形 10"/>
          <p:cNvSpPr/>
          <p:nvPr>
            <p:custDataLst>
              <p:tags r:id="rId1"/>
            </p:custDataLst>
          </p:nvPr>
        </p:nvSpPr>
        <p:spPr>
          <a:xfrm>
            <a:off x="668338" y="1736725"/>
            <a:ext cx="10136187" cy="3692525"/>
          </a:xfrm>
          <a:prstGeom prst="rect">
            <a:avLst/>
          </a:prstGeom>
          <a:noFill/>
          <a:ln w="9525">
            <a:noFill/>
          </a:ln>
        </p:spPr>
        <p:txBody>
          <a:bodyPr>
            <a:spAutoFit/>
          </a:bodyPr>
          <a:lstStyle/>
          <a:p>
            <a:pPr indent="574675" algn="ctr">
              <a:lnSpc>
                <a:spcPct val="150000"/>
              </a:lnSpc>
            </a:pPr>
            <a:r>
              <a:rPr lang="en-US" altLang="en-US" sz="3600" b="1">
                <a:solidFill>
                  <a:srgbClr val="FF0000"/>
                </a:solidFill>
                <a:latin typeface="微软雅黑" panose="020B0503020204020204" pitchFamily="34" charset="-122"/>
                <a:ea typeface="微软雅黑" panose="020B0503020204020204" pitchFamily="34" charset="-122"/>
              </a:rPr>
              <a:t>记</a:t>
            </a:r>
          </a:p>
          <a:p>
            <a:pPr indent="574675">
              <a:lnSpc>
                <a:spcPct val="150000"/>
              </a:lnSpc>
            </a:pPr>
            <a:r>
              <a:rPr lang="en-US" altLang="en-US" sz="2000">
                <a:latin typeface="微软雅黑" panose="020B0503020204020204" pitchFamily="34" charset="-122"/>
                <a:ea typeface="微软雅黑" panose="020B0503020204020204" pitchFamily="34" charset="-122"/>
              </a:rPr>
              <a:t>“记”是散文的一种体裁。可叙事，可写景，可状物，目的在于抒发作者的情怀和抱负，阐述作者的某些观点。如：</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小石潭记</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写景，借凄清的景抒发作者被贬后的凄凉之情；</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核舟记</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状物，通过对核舟的介绍说明，赞扬古代民间艺人高超的雕刻技艺；</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桃花源记</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叙事、写景，表现作者对理想社会的追求和对现实的不满；</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岳阳楼记</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借为重修岳阳楼作记的机会写景、议论，表明作者“先天下之忧而忧，后天下之乐而乐”的政治抱负；</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en-US" altLang="en-US" sz="2000">
                <a:latin typeface="微软雅黑" panose="020B0503020204020204" pitchFamily="34" charset="-122"/>
                <a:ea typeface="微软雅黑" panose="020B0503020204020204" pitchFamily="34" charset="-122"/>
              </a:rPr>
              <a:t>写景、叙事，描写泰山的壮丽景色，抒发对祖国山河的热爱之情。</a:t>
            </a:r>
          </a:p>
        </p:txBody>
      </p:sp>
      <p:sp>
        <p:nvSpPr>
          <p:cNvPr id="41988" name="矩形 43011"/>
          <p:cNvSpPr/>
          <p:nvPr>
            <p:custDataLst>
              <p:tags r:id="rId2"/>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文本框 1"/>
          <p:cNvSpPr txBox="1"/>
          <p:nvPr>
            <p:custDataLst>
              <p:tags r:id="rId3"/>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知识拓展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
                                          </p:val>
                                        </p:tav>
                                        <p:tav tm="100000">
                                          <p:val>
                                            <p:strVal val="#ppt_x"/>
                                          </p:val>
                                        </p:tav>
                                      </p:tavLst>
                                    </p:anim>
                                    <p:anim calcmode="lin" valueType="num">
                                      <p:cBhvr>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44" name="矩形 10"/>
          <p:cNvSpPr/>
          <p:nvPr>
            <p:custDataLst>
              <p:tags r:id="rId1"/>
            </p:custDataLst>
          </p:nvPr>
        </p:nvSpPr>
        <p:spPr>
          <a:xfrm>
            <a:off x="711200" y="1736725"/>
            <a:ext cx="10136188" cy="4523105"/>
          </a:xfrm>
          <a:prstGeom prst="rect">
            <a:avLst/>
          </a:prstGeom>
          <a:noFill/>
          <a:ln w="9525">
            <a:noFill/>
          </a:ln>
        </p:spPr>
        <p:txBody>
          <a:bodyPr>
            <a:spAutoFit/>
          </a:bodyPr>
          <a:lstStyle/>
          <a:p>
            <a:pPr algn="ctr">
              <a:lnSpc>
                <a:spcPct val="150000"/>
              </a:lnSpc>
            </a:pPr>
            <a:r>
              <a:rPr lang="zh-CN" altLang="en-US" sz="3200" b="1">
                <a:solidFill>
                  <a:srgbClr val="FF0000"/>
                </a:solidFill>
                <a:latin typeface="微软雅黑" panose="020B0503020204020204" pitchFamily="34" charset="-122"/>
                <a:ea typeface="微软雅黑" panose="020B0503020204020204" pitchFamily="34" charset="-122"/>
              </a:rPr>
              <a:t>桐城派</a:t>
            </a:r>
            <a:endParaRPr lang="en-US" altLang="zh-CN" sz="3200" b="1">
              <a:solidFill>
                <a:srgbClr val="FF0000"/>
              </a:solidFill>
              <a:latin typeface="微软雅黑"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桐城派是清代散文影响最大的一个流派，对于散文创作有一套完整的理论和鲜明的主张，其创始人是方苞，刘大櫆和姚鼐继承并发展了他的理论，三人并称为“桐城三祖”（因这三人都是桐城人，又都以古文辞著名，世称桐城派）。桐城派的文章，内容多宣传儒家思想，尤其是程朱理学；语言力求简明达意，条理清晰，“清真雅正”。桐城派主张学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左传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史记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等先秦两汉散文和唐宋古文家韩愈、欧阳修等人的作品，讲究“义法”，要求语言“雅洁”。代表作品如方苞的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送左未生南归序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武季子哀辞</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、姚</a:t>
            </a:r>
          </a:p>
          <a:p>
            <a:pPr>
              <a:lnSpc>
                <a:spcPct val="150000"/>
              </a:lnSpc>
            </a:pPr>
            <a:r>
              <a:rPr lang="zh-CN" altLang="en-US" sz="2000">
                <a:latin typeface="微软雅黑" panose="020B0503020204020204" pitchFamily="34" charset="-122"/>
                <a:ea typeface="微软雅黑" panose="020B0503020204020204" pitchFamily="34" charset="-122"/>
              </a:rPr>
              <a:t>鼐的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登泰山记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等。桐城派散文特点：提出“义法”主张。“义”指文章的中心思想，“法”指表达中心的形式技巧。“文章风貌一般简洁平淡，而鲜明生动不足”。</a:t>
            </a:r>
          </a:p>
        </p:txBody>
      </p:sp>
      <p:sp>
        <p:nvSpPr>
          <p:cNvPr id="41988" name="矩形 43011"/>
          <p:cNvSpPr/>
          <p:nvPr>
            <p:custDataLst>
              <p:tags r:id="rId2"/>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3"/>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知识拓展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1000"/>
                                        <p:tgtEl>
                                          <p:spTgt spid="10244"/>
                                        </p:tgtEl>
                                      </p:cBhvr>
                                    </p:animEffect>
                                    <p:anim calcmode="lin" valueType="num">
                                      <p:cBhvr>
                                        <p:cTn id="8" dur="1000" fill="hold"/>
                                        <p:tgtEl>
                                          <p:spTgt spid="10244"/>
                                        </p:tgtEl>
                                        <p:attrNameLst>
                                          <p:attrName>ppt_x</p:attrName>
                                        </p:attrNameLst>
                                      </p:cBhvr>
                                      <p:tavLst>
                                        <p:tav tm="0">
                                          <p:val>
                                            <p:strVal val="#ppt_x"/>
                                          </p:val>
                                        </p:tav>
                                        <p:tav tm="100000">
                                          <p:val>
                                            <p:strVal val="#ppt_x"/>
                                          </p:val>
                                        </p:tav>
                                      </p:tavLst>
                                    </p:anim>
                                    <p:anim calcmode="lin" valueType="num">
                                      <p:cBhvr>
                                        <p:cTn id="9"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266" name="矩形 10"/>
          <p:cNvSpPr/>
          <p:nvPr>
            <p:custDataLst>
              <p:tags r:id="rId1"/>
            </p:custDataLst>
          </p:nvPr>
        </p:nvSpPr>
        <p:spPr>
          <a:xfrm>
            <a:off x="819150" y="1498600"/>
            <a:ext cx="6657975" cy="3138170"/>
          </a:xfrm>
          <a:prstGeom prst="rect">
            <a:avLst/>
          </a:prstGeom>
          <a:noFill/>
          <a:ln w="9525">
            <a:noFill/>
          </a:ln>
        </p:spPr>
        <p:txBody>
          <a:bodyPr>
            <a:spAutoFit/>
          </a:bodyPr>
          <a:lstStyle/>
          <a:p>
            <a:pPr algn="ctr">
              <a:lnSpc>
                <a:spcPct val="150000"/>
              </a:lnSpc>
            </a:pPr>
            <a:r>
              <a:rPr lang="zh-CN" altLang="en-US" sz="3200" b="1">
                <a:solidFill>
                  <a:srgbClr val="FF0000"/>
                </a:solidFill>
                <a:latin typeface="微软雅黑" panose="020B0503020204020204" pitchFamily="34" charset="-122"/>
                <a:ea typeface="微软雅黑" panose="020B0503020204020204" pitchFamily="34" charset="-122"/>
              </a:rPr>
              <a:t>碧霞元君</a:t>
            </a:r>
            <a:endParaRPr lang="en-US" altLang="zh-CN" sz="3200" b="1">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全称为“东岳泰山天仙玉女碧霞元君”，俗称泰山娘娘、泰山老奶奶、泰山老母，中国古代神话传说中的女神。“碧霞”意指东方的日光之霞，“元君”则带有浓重的道教色彩，是对道教女神的尊称。传说其为东岳大帝之女，司职为使妇女多子，并保护儿童。</a:t>
            </a:r>
          </a:p>
        </p:txBody>
      </p:sp>
      <p:pic>
        <p:nvPicPr>
          <p:cNvPr id="11267" name="Picture 2"/>
          <p:cNvPicPr>
            <a:picLocks noChangeAspect="1"/>
          </p:cNvPicPr>
          <p:nvPr>
            <p:custDataLst>
              <p:tags r:id="rId2"/>
            </p:custDataLst>
          </p:nvPr>
        </p:nvPicPr>
        <p:blipFill>
          <a:blip r:embed="rId6"/>
          <a:stretch>
            <a:fillRect/>
          </a:stretch>
        </p:blipFill>
        <p:spPr>
          <a:xfrm>
            <a:off x="7899400" y="1235075"/>
            <a:ext cx="2590800" cy="3829050"/>
          </a:xfrm>
          <a:prstGeom prst="rect">
            <a:avLst/>
          </a:prstGeom>
          <a:noFill/>
          <a:ln w="9525">
            <a:noFill/>
          </a:ln>
        </p:spPr>
      </p:pic>
      <p:sp>
        <p:nvSpPr>
          <p:cNvPr id="41988" name="矩形 43011"/>
          <p:cNvSpPr/>
          <p:nvPr>
            <p:custDataLst>
              <p:tags r:id="rId3"/>
            </p:custDataLst>
          </p:nvPr>
        </p:nvSpPr>
        <p:spPr>
          <a:xfrm>
            <a:off x="0" y="914400"/>
            <a:ext cx="9144000" cy="152400"/>
          </a:xfrm>
          <a:prstGeom prst="rect">
            <a:avLst/>
          </a:prstGeom>
          <a:gradFill rotWithShape="0">
            <a:gsLst>
              <a:gs pos="0">
                <a:schemeClr val="tx2"/>
              </a:gs>
              <a:gs pos="100000">
                <a:schemeClr val="bg1"/>
              </a:gs>
            </a:gsLst>
            <a:lin ang="0" scaled="1"/>
          </a:gra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0" name="文本框 43009"/>
          <p:cNvSpPr txBox="1"/>
          <p:nvPr>
            <p:custDataLst>
              <p:tags r:id="rId4"/>
            </p:custDataLst>
          </p:nvPr>
        </p:nvSpPr>
        <p:spPr>
          <a:xfrm>
            <a:off x="381000" y="-86995"/>
            <a:ext cx="3332480" cy="1014730"/>
          </a:xfrm>
          <a:prstGeom prst="rect">
            <a:avLst/>
          </a:prstGeom>
          <a:noFill/>
          <a:ln w="9525">
            <a:noFill/>
          </a:ln>
        </p:spPr>
        <p:txBody>
          <a:bodyPr wrap="square">
            <a:spAutoFit/>
          </a:bodyPr>
          <a:lstStyle/>
          <a:p>
            <a:pPr algn="dist"/>
            <a:r>
              <a:rPr lang="zh-CN" altLang="en-US" sz="6000" noProof="1">
                <a:solidFill>
                  <a:schemeClr val="hlink"/>
                </a:solidFill>
                <a:effectLst>
                  <a:outerShdw blurRad="38100" dist="38100" dir="2700000">
                    <a:srgbClr val="000000"/>
                  </a:outerShdw>
                </a:effectLst>
                <a:latin typeface="Tahoma" panose="020B0604030504040204" pitchFamily="2" charset="0"/>
                <a:ea typeface="隶书" panose="02010509060101010101" pitchFamily="1" charset="-122"/>
              </a:rPr>
              <a:t>知识拓展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ppt_w</p:attrName>
                                        </p:attrNameLst>
                                      </p:cBhvr>
                                      <p:tavLst>
                                        <p:tav tm="0">
                                          <p:val>
                                            <p:fltVal val="0"/>
                                          </p:val>
                                        </p:tav>
                                        <p:tav tm="100000">
                                          <p:val>
                                            <p:strVal val="#ppt_w"/>
                                          </p:val>
                                        </p:tav>
                                      </p:tavLst>
                                    </p:anim>
                                    <p:anim calcmode="lin" valueType="num">
                                      <p:cBhvr>
                                        <p:cTn id="8" dur="1000" fill="hold"/>
                                        <p:tgtEl>
                                          <p:spTgt spid="11266"/>
                                        </p:tgtEl>
                                        <p:attrNameLst>
                                          <p:attrName>ppt_h</p:attrName>
                                        </p:attrNameLst>
                                      </p:cBhvr>
                                      <p:tavLst>
                                        <p:tav tm="0">
                                          <p:val>
                                            <p:fltVal val="0"/>
                                          </p:val>
                                        </p:tav>
                                        <p:tav tm="100000">
                                          <p:val>
                                            <p:strVal val="#ppt_h"/>
                                          </p:val>
                                        </p:tav>
                                      </p:tavLst>
                                    </p:anim>
                                    <p:anim calcmode="lin" valueType="num">
                                      <p:cBhvr>
                                        <p:cTn id="9" dur="1000" fill="hold"/>
                                        <p:tgtEl>
                                          <p:spTgt spid="11266"/>
                                        </p:tgtEl>
                                        <p:attrNameLst>
                                          <p:attrName>style.rotation</p:attrName>
                                        </p:attrNameLst>
                                      </p:cBhvr>
                                      <p:tavLst>
                                        <p:tav tm="0">
                                          <p:val>
                                            <p:fltVal val="90"/>
                                          </p:val>
                                        </p:tav>
                                        <p:tav tm="100000">
                                          <p:val>
                                            <p:fltVal val="0"/>
                                          </p:val>
                                        </p:tav>
                                      </p:tavLst>
                                    </p:anim>
                                    <p:animEffect transition="in" filter="fade">
                                      <p:cBhvr>
                                        <p:cTn id="10" dur="1000"/>
                                        <p:tgtEl>
                                          <p:spTgt spid="11266"/>
                                        </p:tgtEl>
                                      </p:cBhvr>
                                    </p:animEffect>
                                  </p:childTnLst>
                                </p:cTn>
                              </p:par>
                              <p:par>
                                <p:cTn id="11" presetID="31" presetClass="entr" presetSubtype="0" fill="hold" nodeType="with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p:cTn id="13" dur="1000" fill="hold"/>
                                        <p:tgtEl>
                                          <p:spTgt spid="11267"/>
                                        </p:tgtEl>
                                        <p:attrNameLst>
                                          <p:attrName>ppt_w</p:attrName>
                                        </p:attrNameLst>
                                      </p:cBhvr>
                                      <p:tavLst>
                                        <p:tav tm="0">
                                          <p:val>
                                            <p:fltVal val="0"/>
                                          </p:val>
                                        </p:tav>
                                        <p:tav tm="100000">
                                          <p:val>
                                            <p:strVal val="#ppt_w"/>
                                          </p:val>
                                        </p:tav>
                                      </p:tavLst>
                                    </p:anim>
                                    <p:anim calcmode="lin" valueType="num">
                                      <p:cBhvr>
                                        <p:cTn id="14" dur="1000" fill="hold"/>
                                        <p:tgtEl>
                                          <p:spTgt spid="11267"/>
                                        </p:tgtEl>
                                        <p:attrNameLst>
                                          <p:attrName>ppt_h</p:attrName>
                                        </p:attrNameLst>
                                      </p:cBhvr>
                                      <p:tavLst>
                                        <p:tav tm="0">
                                          <p:val>
                                            <p:fltVal val="0"/>
                                          </p:val>
                                        </p:tav>
                                        <p:tav tm="100000">
                                          <p:val>
                                            <p:strVal val="#ppt_h"/>
                                          </p:val>
                                        </p:tav>
                                      </p:tavLst>
                                    </p:anim>
                                    <p:anim calcmode="lin" valueType="num">
                                      <p:cBhvr>
                                        <p:cTn id="15" dur="1000" fill="hold"/>
                                        <p:tgtEl>
                                          <p:spTgt spid="11267"/>
                                        </p:tgtEl>
                                        <p:attrNameLst>
                                          <p:attrName>style.rotation</p:attrName>
                                        </p:attrNameLst>
                                      </p:cBhvr>
                                      <p:tavLst>
                                        <p:tav tm="0">
                                          <p:val>
                                            <p:fltVal val="90"/>
                                          </p:val>
                                        </p:tav>
                                        <p:tav tm="100000">
                                          <p:val>
                                            <p:fltVal val="0"/>
                                          </p:val>
                                        </p:tav>
                                      </p:tavLst>
                                    </p:anim>
                                    <p:animEffect transition="in" filter="fade">
                                      <p:cBhvr>
                                        <p:cTn id="16"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ags/tag10.xml><?xml version="1.0" encoding="utf-8"?>
<p:tagLst xmlns:a="http://schemas.openxmlformats.org/drawingml/2006/main" xmlns:r="http://schemas.openxmlformats.org/officeDocument/2006/relationships" xmlns:p="http://schemas.openxmlformats.org/presentationml/2006/main">
  <p:tag name="AS_UNIQUEID" val="158"/>
</p:tagLst>
</file>

<file path=ppt/tags/tag100.xml><?xml version="1.0" encoding="utf-8"?>
<p:tagLst xmlns:a="http://schemas.openxmlformats.org/drawingml/2006/main" xmlns:r="http://schemas.openxmlformats.org/officeDocument/2006/relationships" xmlns:p="http://schemas.openxmlformats.org/presentationml/2006/main">
  <p:tag name="AS_UNIQUEID" val="260"/>
</p:tagLst>
</file>

<file path=ppt/tags/tag101.xml><?xml version="1.0" encoding="utf-8"?>
<p:tagLst xmlns:a="http://schemas.openxmlformats.org/drawingml/2006/main" xmlns:r="http://schemas.openxmlformats.org/officeDocument/2006/relationships" xmlns:p="http://schemas.openxmlformats.org/presentationml/2006/main">
  <p:tag name="AS_UNIQUEID" val="261"/>
</p:tagLst>
</file>

<file path=ppt/tags/tag102.xml><?xml version="1.0" encoding="utf-8"?>
<p:tagLst xmlns:a="http://schemas.openxmlformats.org/drawingml/2006/main" xmlns:r="http://schemas.openxmlformats.org/officeDocument/2006/relationships" xmlns:p="http://schemas.openxmlformats.org/presentationml/2006/main">
  <p:tag name="AS_UNIQUEID" val="263"/>
</p:tagLst>
</file>

<file path=ppt/tags/tag103.xml><?xml version="1.0" encoding="utf-8"?>
<p:tagLst xmlns:a="http://schemas.openxmlformats.org/drawingml/2006/main" xmlns:r="http://schemas.openxmlformats.org/officeDocument/2006/relationships" xmlns:p="http://schemas.openxmlformats.org/presentationml/2006/main">
  <p:tag name="AS_UNIQUEID" val="264"/>
</p:tagLst>
</file>

<file path=ppt/tags/tag104.xml><?xml version="1.0" encoding="utf-8"?>
<p:tagLst xmlns:a="http://schemas.openxmlformats.org/drawingml/2006/main" xmlns:r="http://schemas.openxmlformats.org/officeDocument/2006/relationships" xmlns:p="http://schemas.openxmlformats.org/presentationml/2006/main">
  <p:tag name="AS_UNIQUEID" val="265"/>
</p:tagLst>
</file>

<file path=ppt/tags/tag105.xml><?xml version="1.0" encoding="utf-8"?>
<p:tagLst xmlns:a="http://schemas.openxmlformats.org/drawingml/2006/main" xmlns:r="http://schemas.openxmlformats.org/officeDocument/2006/relationships" xmlns:p="http://schemas.openxmlformats.org/presentationml/2006/main">
  <p:tag name="AS_UNIQUEID" val="266"/>
</p:tagLst>
</file>

<file path=ppt/tags/tag106.xml><?xml version="1.0" encoding="utf-8"?>
<p:tagLst xmlns:a="http://schemas.openxmlformats.org/drawingml/2006/main" xmlns:r="http://schemas.openxmlformats.org/officeDocument/2006/relationships" xmlns:p="http://schemas.openxmlformats.org/presentationml/2006/main">
  <p:tag name="AS_UNIQUEID" val="268"/>
</p:tagLst>
</file>

<file path=ppt/tags/tag107.xml><?xml version="1.0" encoding="utf-8"?>
<p:tagLst xmlns:a="http://schemas.openxmlformats.org/drawingml/2006/main" xmlns:r="http://schemas.openxmlformats.org/officeDocument/2006/relationships" xmlns:p="http://schemas.openxmlformats.org/presentationml/2006/main">
  <p:tag name="AS_UNIQUEID" val="269"/>
</p:tagLst>
</file>

<file path=ppt/tags/tag108.xml><?xml version="1.0" encoding="utf-8"?>
<p:tagLst xmlns:a="http://schemas.openxmlformats.org/drawingml/2006/main" xmlns:r="http://schemas.openxmlformats.org/officeDocument/2006/relationships" xmlns:p="http://schemas.openxmlformats.org/presentationml/2006/main">
  <p:tag name="AS_UNIQUEID" val="270"/>
</p:tagLst>
</file>

<file path=ppt/tags/tag109.xml><?xml version="1.0" encoding="utf-8"?>
<p:tagLst xmlns:a="http://schemas.openxmlformats.org/drawingml/2006/main" xmlns:r="http://schemas.openxmlformats.org/officeDocument/2006/relationships" xmlns:p="http://schemas.openxmlformats.org/presentationml/2006/main">
  <p:tag name="AS_UNIQUEID" val="272"/>
</p:tagLst>
</file>

<file path=ppt/tags/tag11.xml><?xml version="1.0" encoding="utf-8"?>
<p:tagLst xmlns:a="http://schemas.openxmlformats.org/drawingml/2006/main" xmlns:r="http://schemas.openxmlformats.org/officeDocument/2006/relationships" xmlns:p="http://schemas.openxmlformats.org/presentationml/2006/main">
  <p:tag name="AS_UNIQUEID" val="159"/>
</p:tagLst>
</file>

<file path=ppt/tags/tag110.xml><?xml version="1.0" encoding="utf-8"?>
<p:tagLst xmlns:a="http://schemas.openxmlformats.org/drawingml/2006/main" xmlns:r="http://schemas.openxmlformats.org/officeDocument/2006/relationships" xmlns:p="http://schemas.openxmlformats.org/presentationml/2006/main">
  <p:tag name="AS_UNIQUEID" val="273"/>
</p:tagLst>
</file>

<file path=ppt/tags/tag111.xml><?xml version="1.0" encoding="utf-8"?>
<p:tagLst xmlns:a="http://schemas.openxmlformats.org/drawingml/2006/main" xmlns:r="http://schemas.openxmlformats.org/officeDocument/2006/relationships" xmlns:p="http://schemas.openxmlformats.org/presentationml/2006/main">
  <p:tag name="AS_UNIQUEID" val="274"/>
</p:tagLst>
</file>

<file path=ppt/tags/tag112.xml><?xml version="1.0" encoding="utf-8"?>
<p:tagLst xmlns:a="http://schemas.openxmlformats.org/drawingml/2006/main" xmlns:r="http://schemas.openxmlformats.org/officeDocument/2006/relationships" xmlns:p="http://schemas.openxmlformats.org/presentationml/2006/main">
  <p:tag name="AS_UNIQUEID" val="275"/>
</p:tagLst>
</file>

<file path=ppt/tags/tag113.xml><?xml version="1.0" encoding="utf-8"?>
<p:tagLst xmlns:a="http://schemas.openxmlformats.org/drawingml/2006/main" xmlns:r="http://schemas.openxmlformats.org/officeDocument/2006/relationships" xmlns:p="http://schemas.openxmlformats.org/presentationml/2006/main">
  <p:tag name="AS_UNIQUEID" val="276"/>
</p:tagLst>
</file>

<file path=ppt/tags/tag114.xml><?xml version="1.0" encoding="utf-8"?>
<p:tagLst xmlns:a="http://schemas.openxmlformats.org/drawingml/2006/main" xmlns:r="http://schemas.openxmlformats.org/officeDocument/2006/relationships" xmlns:p="http://schemas.openxmlformats.org/presentationml/2006/main">
  <p:tag name="AS_UNIQUEID" val="277"/>
</p:tagLst>
</file>

<file path=ppt/tags/tag115.xml><?xml version="1.0" encoding="utf-8"?>
<p:tagLst xmlns:a="http://schemas.openxmlformats.org/drawingml/2006/main" xmlns:r="http://schemas.openxmlformats.org/officeDocument/2006/relationships" xmlns:p="http://schemas.openxmlformats.org/presentationml/2006/main">
  <p:tag name="AS_UNIQUEID" val="279"/>
</p:tagLst>
</file>

<file path=ppt/tags/tag116.xml><?xml version="1.0" encoding="utf-8"?>
<p:tagLst xmlns:a="http://schemas.openxmlformats.org/drawingml/2006/main" xmlns:r="http://schemas.openxmlformats.org/officeDocument/2006/relationships" xmlns:p="http://schemas.openxmlformats.org/presentationml/2006/main">
  <p:tag name="AS_UNIQUEID" val="280"/>
</p:tagLst>
</file>

<file path=ppt/tags/tag117.xml><?xml version="1.0" encoding="utf-8"?>
<p:tagLst xmlns:a="http://schemas.openxmlformats.org/drawingml/2006/main" xmlns:r="http://schemas.openxmlformats.org/officeDocument/2006/relationships" xmlns:p="http://schemas.openxmlformats.org/presentationml/2006/main">
  <p:tag name="AS_UNIQUEID" val="281"/>
</p:tagLst>
</file>

<file path=ppt/tags/tag118.xml><?xml version="1.0" encoding="utf-8"?>
<p:tagLst xmlns:a="http://schemas.openxmlformats.org/drawingml/2006/main" xmlns:r="http://schemas.openxmlformats.org/officeDocument/2006/relationships" xmlns:p="http://schemas.openxmlformats.org/presentationml/2006/main">
  <p:tag name="AS_UNIQUEID" val="282"/>
</p:tagLst>
</file>

<file path=ppt/tags/tag119.xml><?xml version="1.0" encoding="utf-8"?>
<p:tagLst xmlns:a="http://schemas.openxmlformats.org/drawingml/2006/main" xmlns:r="http://schemas.openxmlformats.org/officeDocument/2006/relationships" xmlns:p="http://schemas.openxmlformats.org/presentationml/2006/main">
  <p:tag name="AS_UNIQUEID" val="283"/>
</p:tagLst>
</file>

<file path=ppt/tags/tag12.xml><?xml version="1.0" encoding="utf-8"?>
<p:tagLst xmlns:a="http://schemas.openxmlformats.org/drawingml/2006/main" xmlns:r="http://schemas.openxmlformats.org/officeDocument/2006/relationships" xmlns:p="http://schemas.openxmlformats.org/presentationml/2006/main">
  <p:tag name="AS_UNIQUEID" val="161"/>
</p:tagLst>
</file>

<file path=ppt/tags/tag120.xml><?xml version="1.0" encoding="utf-8"?>
<p:tagLst xmlns:a="http://schemas.openxmlformats.org/drawingml/2006/main" xmlns:r="http://schemas.openxmlformats.org/officeDocument/2006/relationships" xmlns:p="http://schemas.openxmlformats.org/presentationml/2006/main">
  <p:tag name="AS_UNIQUEID" val="284"/>
</p:tagLst>
</file>

<file path=ppt/tags/tag121.xml><?xml version="1.0" encoding="utf-8"?>
<p:tagLst xmlns:a="http://schemas.openxmlformats.org/drawingml/2006/main" xmlns:r="http://schemas.openxmlformats.org/officeDocument/2006/relationships" xmlns:p="http://schemas.openxmlformats.org/presentationml/2006/main">
  <p:tag name="AS_UNIQUEID" val="286"/>
</p:tagLst>
</file>

<file path=ppt/tags/tag122.xml><?xml version="1.0" encoding="utf-8"?>
<p:tagLst xmlns:a="http://schemas.openxmlformats.org/drawingml/2006/main" xmlns:r="http://schemas.openxmlformats.org/officeDocument/2006/relationships" xmlns:p="http://schemas.openxmlformats.org/presentationml/2006/main">
  <p:tag name="AS_UNIQUEID" val="287"/>
</p:tagLst>
</file>

<file path=ppt/tags/tag123.xml><?xml version="1.0" encoding="utf-8"?>
<p:tagLst xmlns:a="http://schemas.openxmlformats.org/drawingml/2006/main" xmlns:r="http://schemas.openxmlformats.org/officeDocument/2006/relationships" xmlns:p="http://schemas.openxmlformats.org/presentationml/2006/main">
  <p:tag name="AS_UNIQUEID" val="288"/>
</p:tagLst>
</file>

<file path=ppt/tags/tag124.xml><?xml version="1.0" encoding="utf-8"?>
<p:tagLst xmlns:a="http://schemas.openxmlformats.org/drawingml/2006/main" xmlns:r="http://schemas.openxmlformats.org/officeDocument/2006/relationships" xmlns:p="http://schemas.openxmlformats.org/presentationml/2006/main">
  <p:tag name="AS_UNIQUEID" val="289"/>
</p:tagLst>
</file>

<file path=ppt/tags/tag125.xml><?xml version="1.0" encoding="utf-8"?>
<p:tagLst xmlns:a="http://schemas.openxmlformats.org/drawingml/2006/main" xmlns:r="http://schemas.openxmlformats.org/officeDocument/2006/relationships" xmlns:p="http://schemas.openxmlformats.org/presentationml/2006/main">
  <p:tag name="AS_UNIQUEID" val="290"/>
</p:tagLst>
</file>

<file path=ppt/tags/tag126.xml><?xml version="1.0" encoding="utf-8"?>
<p:tagLst xmlns:a="http://schemas.openxmlformats.org/drawingml/2006/main" xmlns:r="http://schemas.openxmlformats.org/officeDocument/2006/relationships" xmlns:p="http://schemas.openxmlformats.org/presentationml/2006/main">
  <p:tag name="AS_UNIQUEID" val="292"/>
</p:tagLst>
</file>

<file path=ppt/tags/tag127.xml><?xml version="1.0" encoding="utf-8"?>
<p:tagLst xmlns:a="http://schemas.openxmlformats.org/drawingml/2006/main" xmlns:r="http://schemas.openxmlformats.org/officeDocument/2006/relationships" xmlns:p="http://schemas.openxmlformats.org/presentationml/2006/main">
  <p:tag name="AS_UNIQUEID" val="293"/>
</p:tagLst>
</file>

<file path=ppt/tags/tag128.xml><?xml version="1.0" encoding="utf-8"?>
<p:tagLst xmlns:a="http://schemas.openxmlformats.org/drawingml/2006/main" xmlns:r="http://schemas.openxmlformats.org/officeDocument/2006/relationships" xmlns:p="http://schemas.openxmlformats.org/presentationml/2006/main">
  <p:tag name="AS_UNIQUEID" val="294"/>
</p:tagLst>
</file>

<file path=ppt/tags/tag129.xml><?xml version="1.0" encoding="utf-8"?>
<p:tagLst xmlns:a="http://schemas.openxmlformats.org/drawingml/2006/main" xmlns:r="http://schemas.openxmlformats.org/officeDocument/2006/relationships" xmlns:p="http://schemas.openxmlformats.org/presentationml/2006/main">
  <p:tag name="AS_UNIQUEID" val="295"/>
</p:tagLst>
</file>

<file path=ppt/tags/tag13.xml><?xml version="1.0" encoding="utf-8"?>
<p:tagLst xmlns:a="http://schemas.openxmlformats.org/drawingml/2006/main" xmlns:r="http://schemas.openxmlformats.org/officeDocument/2006/relationships" xmlns:p="http://schemas.openxmlformats.org/presentationml/2006/main">
  <p:tag name="AS_UNIQUEID" val="162"/>
</p:tagLst>
</file>

<file path=ppt/tags/tag130.xml><?xml version="1.0" encoding="utf-8"?>
<p:tagLst xmlns:a="http://schemas.openxmlformats.org/drawingml/2006/main" xmlns:r="http://schemas.openxmlformats.org/officeDocument/2006/relationships" xmlns:p="http://schemas.openxmlformats.org/presentationml/2006/main">
  <p:tag name="AS_UNIQUEID" val="296"/>
</p:tagLst>
</file>

<file path=ppt/tags/tag131.xml><?xml version="1.0" encoding="utf-8"?>
<p:tagLst xmlns:a="http://schemas.openxmlformats.org/drawingml/2006/main" xmlns:r="http://schemas.openxmlformats.org/officeDocument/2006/relationships" xmlns:p="http://schemas.openxmlformats.org/presentationml/2006/main">
  <p:tag name="AS_UNIQUEID" val="298"/>
</p:tagLst>
</file>

<file path=ppt/tags/tag132.xml><?xml version="1.0" encoding="utf-8"?>
<p:tagLst xmlns:a="http://schemas.openxmlformats.org/drawingml/2006/main" xmlns:r="http://schemas.openxmlformats.org/officeDocument/2006/relationships" xmlns:p="http://schemas.openxmlformats.org/presentationml/2006/main">
  <p:tag name="AS_UNIQUEID" val="299"/>
</p:tagLst>
</file>

<file path=ppt/tags/tag133.xml><?xml version="1.0" encoding="utf-8"?>
<p:tagLst xmlns:a="http://schemas.openxmlformats.org/drawingml/2006/main" xmlns:r="http://schemas.openxmlformats.org/officeDocument/2006/relationships" xmlns:p="http://schemas.openxmlformats.org/presentationml/2006/main">
  <p:tag name="AS_UNIQUEID" val="300"/>
</p:tagLst>
</file>

<file path=ppt/tags/tag134.xml><?xml version="1.0" encoding="utf-8"?>
<p:tagLst xmlns:a="http://schemas.openxmlformats.org/drawingml/2006/main" xmlns:r="http://schemas.openxmlformats.org/officeDocument/2006/relationships" xmlns:p="http://schemas.openxmlformats.org/presentationml/2006/main">
  <p:tag name="AS_UNIQUEID" val="143"/>
</p:tagLst>
</file>

<file path=ppt/tags/tag135.xml><?xml version="1.0" encoding="utf-8"?>
<p:tagLst xmlns:a="http://schemas.openxmlformats.org/drawingml/2006/main" xmlns:r="http://schemas.openxmlformats.org/officeDocument/2006/relationships" xmlns:p="http://schemas.openxmlformats.org/presentationml/2006/main">
  <p:tag name="AS_UNIQUEID" val="144"/>
</p:tagLst>
</file>

<file path=ppt/tags/tag136.xml><?xml version="1.0" encoding="utf-8"?>
<p:tagLst xmlns:a="http://schemas.openxmlformats.org/drawingml/2006/main" xmlns:r="http://schemas.openxmlformats.org/officeDocument/2006/relationships" xmlns:p="http://schemas.openxmlformats.org/presentationml/2006/main">
  <p:tag name="AS_UNIQUEID" val="145"/>
</p:tagLst>
</file>

<file path=ppt/tags/tag137.xml><?xml version="1.0" encoding="utf-8"?>
<p:tagLst xmlns:a="http://schemas.openxmlformats.org/drawingml/2006/main" xmlns:r="http://schemas.openxmlformats.org/officeDocument/2006/relationships" xmlns:p="http://schemas.openxmlformats.org/presentationml/2006/main">
  <p:tag name="AS_UNIQUEID" val="146"/>
</p:tagLst>
</file>

<file path=ppt/tags/tag138.xml><?xml version="1.0" encoding="utf-8"?>
<p:tagLst xmlns:a="http://schemas.openxmlformats.org/drawingml/2006/main" xmlns:r="http://schemas.openxmlformats.org/officeDocument/2006/relationships" xmlns:p="http://schemas.openxmlformats.org/presentationml/2006/main">
  <p:tag name="AS_UNIQUEID" val="147"/>
</p:tagLst>
</file>

<file path=ppt/tags/tag139.xml><?xml version="1.0" encoding="utf-8"?>
<p:tagLst xmlns:a="http://schemas.openxmlformats.org/drawingml/2006/main" xmlns:r="http://schemas.openxmlformats.org/officeDocument/2006/relationships" xmlns:p="http://schemas.openxmlformats.org/presentationml/2006/main">
  <p:tag name="AS_UNIQUEID" val="148"/>
</p:tagLst>
</file>

<file path=ppt/tags/tag14.xml><?xml version="1.0" encoding="utf-8"?>
<p:tagLst xmlns:a="http://schemas.openxmlformats.org/drawingml/2006/main" xmlns:r="http://schemas.openxmlformats.org/officeDocument/2006/relationships" xmlns:p="http://schemas.openxmlformats.org/presentationml/2006/main">
  <p:tag name="AS_UNIQUEID" val="163"/>
</p:tagLst>
</file>

<file path=ppt/tags/tag140.xml><?xml version="1.0" encoding="utf-8"?>
<p:tagLst xmlns:a="http://schemas.openxmlformats.org/drawingml/2006/main" xmlns:r="http://schemas.openxmlformats.org/officeDocument/2006/relationships" xmlns:p="http://schemas.openxmlformats.org/presentationml/2006/main">
  <p:tag name="AS_UNIQUEID" val="308"/>
</p:tagLst>
</file>

<file path=ppt/tags/tag141.xml><?xml version="1.0" encoding="utf-8"?>
<p:tagLst xmlns:a="http://schemas.openxmlformats.org/drawingml/2006/main" xmlns:r="http://schemas.openxmlformats.org/officeDocument/2006/relationships" xmlns:p="http://schemas.openxmlformats.org/presentationml/2006/main">
  <p:tag name="AS_UNIQUEID" val="304"/>
</p:tagLst>
</file>

<file path=ppt/tags/tag142.xml><?xml version="1.0" encoding="utf-8"?>
<p:tagLst xmlns:a="http://schemas.openxmlformats.org/drawingml/2006/main" xmlns:r="http://schemas.openxmlformats.org/officeDocument/2006/relationships" xmlns:p="http://schemas.openxmlformats.org/presentationml/2006/main">
  <p:tag name="AS_UNIQUEID" val="305"/>
</p:tagLst>
</file>

<file path=ppt/tags/tag143.xml><?xml version="1.0" encoding="utf-8"?>
<p:tagLst xmlns:a="http://schemas.openxmlformats.org/drawingml/2006/main" xmlns:r="http://schemas.openxmlformats.org/officeDocument/2006/relationships" xmlns:p="http://schemas.openxmlformats.org/presentationml/2006/main">
  <p:tag name="AS_UNIQUEID" val="306"/>
</p:tagLst>
</file>

<file path=ppt/tags/tag144.xml><?xml version="1.0" encoding="utf-8"?>
<p:tagLst xmlns:a="http://schemas.openxmlformats.org/drawingml/2006/main" xmlns:r="http://schemas.openxmlformats.org/officeDocument/2006/relationships" xmlns:p="http://schemas.openxmlformats.org/presentationml/2006/main">
  <p:tag name="AS_UNIQUEID" val="310"/>
</p:tagLst>
</file>

<file path=ppt/tags/tag145.xml><?xml version="1.0" encoding="utf-8"?>
<p:tagLst xmlns:a="http://schemas.openxmlformats.org/drawingml/2006/main" xmlns:r="http://schemas.openxmlformats.org/officeDocument/2006/relationships" xmlns:p="http://schemas.openxmlformats.org/presentationml/2006/main">
  <p:tag name="AS_UNIQUEID" val="311"/>
</p:tagLst>
</file>

<file path=ppt/tags/tag146.xml><?xml version="1.0" encoding="utf-8"?>
<p:tagLst xmlns:a="http://schemas.openxmlformats.org/drawingml/2006/main" xmlns:r="http://schemas.openxmlformats.org/officeDocument/2006/relationships" xmlns:p="http://schemas.openxmlformats.org/presentationml/2006/main">
  <p:tag name="AS_UNIQUEID" val="312"/>
</p:tagLst>
</file>

<file path=ppt/tags/tag147.xml><?xml version="1.0" encoding="utf-8"?>
<p:tagLst xmlns:a="http://schemas.openxmlformats.org/drawingml/2006/main" xmlns:r="http://schemas.openxmlformats.org/officeDocument/2006/relationships" xmlns:p="http://schemas.openxmlformats.org/presentationml/2006/main">
  <p:tag name="AS_UNIQUEID" val="1"/>
</p:tagLst>
</file>

<file path=ppt/tags/tag148.xml><?xml version="1.0" encoding="utf-8"?>
<p:tagLst xmlns:a="http://schemas.openxmlformats.org/drawingml/2006/main" xmlns:r="http://schemas.openxmlformats.org/officeDocument/2006/relationships" xmlns:p="http://schemas.openxmlformats.org/presentationml/2006/main">
  <p:tag name="AS_UNIQUEID" val="5"/>
</p:tagLst>
</file>

<file path=ppt/tags/tag149.xml><?xml version="1.0" encoding="utf-8"?>
<p:tagLst xmlns:a="http://schemas.openxmlformats.org/drawingml/2006/main" xmlns:r="http://schemas.openxmlformats.org/officeDocument/2006/relationships" xmlns:p="http://schemas.openxmlformats.org/presentationml/2006/main">
  <p:tag name="AS_UNIQUEID" val="6"/>
</p:tagLst>
</file>

<file path=ppt/tags/tag15.xml><?xml version="1.0" encoding="utf-8"?>
<p:tagLst xmlns:a="http://schemas.openxmlformats.org/drawingml/2006/main" xmlns:r="http://schemas.openxmlformats.org/officeDocument/2006/relationships" xmlns:p="http://schemas.openxmlformats.org/presentationml/2006/main">
  <p:tag name="AS_UNIQUEID" val="164"/>
</p:tagLst>
</file>

<file path=ppt/tags/tag150.xml><?xml version="1.0" encoding="utf-8"?>
<p:tagLst xmlns:a="http://schemas.openxmlformats.org/drawingml/2006/main" xmlns:r="http://schemas.openxmlformats.org/officeDocument/2006/relationships" xmlns:p="http://schemas.openxmlformats.org/presentationml/2006/main">
  <p:tag name="AS_UNIQUEID" val="9"/>
</p:tagLst>
</file>

<file path=ppt/tags/tag151.xml><?xml version="1.0" encoding="utf-8"?>
<p:tagLst xmlns:a="http://schemas.openxmlformats.org/drawingml/2006/main" xmlns:r="http://schemas.openxmlformats.org/officeDocument/2006/relationships" xmlns:p="http://schemas.openxmlformats.org/presentationml/2006/main">
  <p:tag name="AS_UNIQUEID" val="315"/>
</p:tagLst>
</file>

<file path=ppt/tags/tag152.xml><?xml version="1.0" encoding="utf-8"?>
<p:tagLst xmlns:a="http://schemas.openxmlformats.org/drawingml/2006/main" xmlns:r="http://schemas.openxmlformats.org/officeDocument/2006/relationships" xmlns:p="http://schemas.openxmlformats.org/presentationml/2006/main">
  <p:tag name="AS_UNIQUEID" val="316"/>
</p:tagLst>
</file>

<file path=ppt/tags/tag153.xml><?xml version="1.0" encoding="utf-8"?>
<p:tagLst xmlns:a="http://schemas.openxmlformats.org/drawingml/2006/main" xmlns:r="http://schemas.openxmlformats.org/officeDocument/2006/relationships" xmlns:p="http://schemas.openxmlformats.org/presentationml/2006/main">
  <p:tag name="AS_UNIQUEID" val="10"/>
</p:tagLst>
</file>

<file path=ppt/tags/tag154.xml><?xml version="1.0" encoding="utf-8"?>
<p:tagLst xmlns:a="http://schemas.openxmlformats.org/drawingml/2006/main" xmlns:r="http://schemas.openxmlformats.org/officeDocument/2006/relationships" xmlns:p="http://schemas.openxmlformats.org/presentationml/2006/main">
  <p:tag name="AS_UNIQUEID" val="11"/>
</p:tagLst>
</file>

<file path=ppt/tags/tag155.xml><?xml version="1.0" encoding="utf-8"?>
<p:tagLst xmlns:a="http://schemas.openxmlformats.org/drawingml/2006/main" xmlns:r="http://schemas.openxmlformats.org/officeDocument/2006/relationships" xmlns:p="http://schemas.openxmlformats.org/presentationml/2006/main">
  <p:tag name="AS_UNIQUEID" val="14"/>
</p:tagLst>
</file>

<file path=ppt/tags/tag156.xml><?xml version="1.0" encoding="utf-8"?>
<p:tagLst xmlns:a="http://schemas.openxmlformats.org/drawingml/2006/main" xmlns:r="http://schemas.openxmlformats.org/officeDocument/2006/relationships" xmlns:p="http://schemas.openxmlformats.org/presentationml/2006/main">
  <p:tag name="AS_UNIQUEID" val="318"/>
</p:tagLst>
</file>

<file path=ppt/tags/tag157.xml><?xml version="1.0" encoding="utf-8"?>
<p:tagLst xmlns:a="http://schemas.openxmlformats.org/drawingml/2006/main" xmlns:r="http://schemas.openxmlformats.org/officeDocument/2006/relationships" xmlns:p="http://schemas.openxmlformats.org/presentationml/2006/main">
  <p:tag name="AS_UNIQUEID" val="319"/>
</p:tagLst>
</file>

<file path=ppt/tags/tag158.xml><?xml version="1.0" encoding="utf-8"?>
<p:tagLst xmlns:a="http://schemas.openxmlformats.org/drawingml/2006/main" xmlns:r="http://schemas.openxmlformats.org/officeDocument/2006/relationships" xmlns:p="http://schemas.openxmlformats.org/presentationml/2006/main">
  <p:tag name="AS_UNIQUEID" val="17"/>
</p:tagLst>
</file>

<file path=ppt/tags/tag159.xml><?xml version="1.0" encoding="utf-8"?>
<p:tagLst xmlns:a="http://schemas.openxmlformats.org/drawingml/2006/main" xmlns:r="http://schemas.openxmlformats.org/officeDocument/2006/relationships" xmlns:p="http://schemas.openxmlformats.org/presentationml/2006/main">
  <p:tag name="AS_UNIQUEID" val="18"/>
</p:tagLst>
</file>

<file path=ppt/tags/tag16.xml><?xml version="1.0" encoding="utf-8"?>
<p:tagLst xmlns:a="http://schemas.openxmlformats.org/drawingml/2006/main" xmlns:r="http://schemas.openxmlformats.org/officeDocument/2006/relationships" xmlns:p="http://schemas.openxmlformats.org/presentationml/2006/main">
  <p:tag name="AS_UNIQUEID" val="165"/>
</p:tagLst>
</file>

<file path=ppt/tags/tag160.xml><?xml version="1.0" encoding="utf-8"?>
<p:tagLst xmlns:a="http://schemas.openxmlformats.org/drawingml/2006/main" xmlns:r="http://schemas.openxmlformats.org/officeDocument/2006/relationships" xmlns:p="http://schemas.openxmlformats.org/presentationml/2006/main">
  <p:tag name="AS_UNIQUEID" val="321"/>
</p:tagLst>
</file>

<file path=ppt/tags/tag161.xml><?xml version="1.0" encoding="utf-8"?>
<p:tagLst xmlns:a="http://schemas.openxmlformats.org/drawingml/2006/main" xmlns:r="http://schemas.openxmlformats.org/officeDocument/2006/relationships" xmlns:p="http://schemas.openxmlformats.org/presentationml/2006/main">
  <p:tag name="AS_UNIQUEID" val="322"/>
</p:tagLst>
</file>

<file path=ppt/tags/tag162.xml><?xml version="1.0" encoding="utf-8"?>
<p:tagLst xmlns:a="http://schemas.openxmlformats.org/drawingml/2006/main" xmlns:r="http://schemas.openxmlformats.org/officeDocument/2006/relationships" xmlns:p="http://schemas.openxmlformats.org/presentationml/2006/main">
  <p:tag name="AS_UNIQUEID" val="21"/>
</p:tagLst>
</file>

<file path=ppt/tags/tag163.xml><?xml version="1.0" encoding="utf-8"?>
<p:tagLst xmlns:a="http://schemas.openxmlformats.org/drawingml/2006/main" xmlns:r="http://schemas.openxmlformats.org/officeDocument/2006/relationships" xmlns:p="http://schemas.openxmlformats.org/presentationml/2006/main">
  <p:tag name="AS_UNIQUEID" val="324"/>
</p:tagLst>
</file>

<file path=ppt/tags/tag164.xml><?xml version="1.0" encoding="utf-8"?>
<p:tagLst xmlns:a="http://schemas.openxmlformats.org/drawingml/2006/main" xmlns:r="http://schemas.openxmlformats.org/officeDocument/2006/relationships" xmlns:p="http://schemas.openxmlformats.org/presentationml/2006/main">
  <p:tag name="AS_UNIQUEID" val="325"/>
</p:tagLst>
</file>

<file path=ppt/tags/tag165.xml><?xml version="1.0" encoding="utf-8"?>
<p:tagLst xmlns:a="http://schemas.openxmlformats.org/drawingml/2006/main" xmlns:r="http://schemas.openxmlformats.org/officeDocument/2006/relationships" xmlns:p="http://schemas.openxmlformats.org/presentationml/2006/main">
  <p:tag name="AS_UNIQUEID" val="24"/>
</p:tagLst>
</file>

<file path=ppt/tags/tag166.xml><?xml version="1.0" encoding="utf-8"?>
<p:tagLst xmlns:a="http://schemas.openxmlformats.org/drawingml/2006/main" xmlns:r="http://schemas.openxmlformats.org/officeDocument/2006/relationships" xmlns:p="http://schemas.openxmlformats.org/presentationml/2006/main">
  <p:tag name="AS_UNIQUEID" val="327"/>
</p:tagLst>
</file>

<file path=ppt/tags/tag167.xml><?xml version="1.0" encoding="utf-8"?>
<p:tagLst xmlns:a="http://schemas.openxmlformats.org/drawingml/2006/main" xmlns:r="http://schemas.openxmlformats.org/officeDocument/2006/relationships" xmlns:p="http://schemas.openxmlformats.org/presentationml/2006/main">
  <p:tag name="AS_UNIQUEID" val="328"/>
</p:tagLst>
</file>

<file path=ppt/tags/tag168.xml><?xml version="1.0" encoding="utf-8"?>
<p:tagLst xmlns:a="http://schemas.openxmlformats.org/drawingml/2006/main" xmlns:r="http://schemas.openxmlformats.org/officeDocument/2006/relationships" xmlns:p="http://schemas.openxmlformats.org/presentationml/2006/main">
  <p:tag name="AS_UNIQUEID" val="25"/>
</p:tagLst>
</file>

<file path=ppt/tags/tag169.xml><?xml version="1.0" encoding="utf-8"?>
<p:tagLst xmlns:a="http://schemas.openxmlformats.org/drawingml/2006/main" xmlns:r="http://schemas.openxmlformats.org/officeDocument/2006/relationships" xmlns:p="http://schemas.openxmlformats.org/presentationml/2006/main">
  <p:tag name="AS_UNIQUEID" val="26"/>
</p:tagLst>
</file>

<file path=ppt/tags/tag17.xml><?xml version="1.0" encoding="utf-8"?>
<p:tagLst xmlns:a="http://schemas.openxmlformats.org/drawingml/2006/main" xmlns:r="http://schemas.openxmlformats.org/officeDocument/2006/relationships" xmlns:p="http://schemas.openxmlformats.org/presentationml/2006/main">
  <p:tag name="AS_UNIQUEID" val="167"/>
</p:tagLst>
</file>

<file path=ppt/tags/tag170.xml><?xml version="1.0" encoding="utf-8"?>
<p:tagLst xmlns:a="http://schemas.openxmlformats.org/drawingml/2006/main" xmlns:r="http://schemas.openxmlformats.org/officeDocument/2006/relationships" xmlns:p="http://schemas.openxmlformats.org/presentationml/2006/main">
  <p:tag name="AS_UNIQUEID" val="330"/>
</p:tagLst>
</file>

<file path=ppt/tags/tag171.xml><?xml version="1.0" encoding="utf-8"?>
<p:tagLst xmlns:a="http://schemas.openxmlformats.org/drawingml/2006/main" xmlns:r="http://schemas.openxmlformats.org/officeDocument/2006/relationships" xmlns:p="http://schemas.openxmlformats.org/presentationml/2006/main">
  <p:tag name="AS_UNIQUEID" val="331"/>
</p:tagLst>
</file>

<file path=ppt/tags/tag172.xml><?xml version="1.0" encoding="utf-8"?>
<p:tagLst xmlns:a="http://schemas.openxmlformats.org/drawingml/2006/main" xmlns:r="http://schemas.openxmlformats.org/officeDocument/2006/relationships" xmlns:p="http://schemas.openxmlformats.org/presentationml/2006/main">
  <p:tag name="AS_UNIQUEID" val="68"/>
</p:tagLst>
</file>

<file path=ppt/tags/tag173.xml><?xml version="1.0" encoding="utf-8"?>
<p:tagLst xmlns:a="http://schemas.openxmlformats.org/drawingml/2006/main" xmlns:r="http://schemas.openxmlformats.org/officeDocument/2006/relationships" xmlns:p="http://schemas.openxmlformats.org/presentationml/2006/main">
  <p:tag name="AS_UNIQUEID" val="69"/>
</p:tagLst>
</file>

<file path=ppt/tags/tag174.xml><?xml version="1.0" encoding="utf-8"?>
<p:tagLst xmlns:a="http://schemas.openxmlformats.org/drawingml/2006/main" xmlns:r="http://schemas.openxmlformats.org/officeDocument/2006/relationships" xmlns:p="http://schemas.openxmlformats.org/presentationml/2006/main">
  <p:tag name="AS_UNIQUEID" val="70"/>
</p:tagLst>
</file>

<file path=ppt/tags/tag175.xml><?xml version="1.0" encoding="utf-8"?>
<p:tagLst xmlns:a="http://schemas.openxmlformats.org/drawingml/2006/main" xmlns:r="http://schemas.openxmlformats.org/officeDocument/2006/relationships" xmlns:p="http://schemas.openxmlformats.org/presentationml/2006/main">
  <p:tag name="AS_UNIQUEID" val="333"/>
</p:tagLst>
</file>

<file path=ppt/tags/tag176.xml><?xml version="1.0" encoding="utf-8"?>
<p:tagLst xmlns:a="http://schemas.openxmlformats.org/drawingml/2006/main" xmlns:r="http://schemas.openxmlformats.org/officeDocument/2006/relationships" xmlns:p="http://schemas.openxmlformats.org/presentationml/2006/main">
  <p:tag name="AS_UNIQUEID" val="334"/>
</p:tagLst>
</file>

<file path=ppt/tags/tag177.xml><?xml version="1.0" encoding="utf-8"?>
<p:tagLst xmlns:a="http://schemas.openxmlformats.org/drawingml/2006/main" xmlns:r="http://schemas.openxmlformats.org/officeDocument/2006/relationships" xmlns:p="http://schemas.openxmlformats.org/presentationml/2006/main">
  <p:tag name="AS_UNIQUEID" val="71"/>
</p:tagLst>
</file>

<file path=ppt/tags/tag178.xml><?xml version="1.0" encoding="utf-8"?>
<p:tagLst xmlns:a="http://schemas.openxmlformats.org/drawingml/2006/main" xmlns:r="http://schemas.openxmlformats.org/officeDocument/2006/relationships" xmlns:p="http://schemas.openxmlformats.org/presentationml/2006/main">
  <p:tag name="AS_UNIQUEID" val="72"/>
</p:tagLst>
</file>

<file path=ppt/tags/tag179.xml><?xml version="1.0" encoding="utf-8"?>
<p:tagLst xmlns:a="http://schemas.openxmlformats.org/drawingml/2006/main" xmlns:r="http://schemas.openxmlformats.org/officeDocument/2006/relationships" xmlns:p="http://schemas.openxmlformats.org/presentationml/2006/main">
  <p:tag name="AS_UNIQUEID" val="73"/>
</p:tagLst>
</file>

<file path=ppt/tags/tag18.xml><?xml version="1.0" encoding="utf-8"?>
<p:tagLst xmlns:a="http://schemas.openxmlformats.org/drawingml/2006/main" xmlns:r="http://schemas.openxmlformats.org/officeDocument/2006/relationships" xmlns:p="http://schemas.openxmlformats.org/presentationml/2006/main">
  <p:tag name="AS_UNIQUEID" val="168"/>
</p:tagLst>
</file>

<file path=ppt/tags/tag180.xml><?xml version="1.0" encoding="utf-8"?>
<p:tagLst xmlns:a="http://schemas.openxmlformats.org/drawingml/2006/main" xmlns:r="http://schemas.openxmlformats.org/officeDocument/2006/relationships" xmlns:p="http://schemas.openxmlformats.org/presentationml/2006/main">
  <p:tag name="AS_UNIQUEID" val="74"/>
</p:tagLst>
</file>

<file path=ppt/tags/tag181.xml><?xml version="1.0" encoding="utf-8"?>
<p:tagLst xmlns:a="http://schemas.openxmlformats.org/drawingml/2006/main" xmlns:r="http://schemas.openxmlformats.org/officeDocument/2006/relationships" xmlns:p="http://schemas.openxmlformats.org/presentationml/2006/main">
  <p:tag name="AS_UNIQUEID" val="75"/>
</p:tagLst>
</file>

<file path=ppt/tags/tag182.xml><?xml version="1.0" encoding="utf-8"?>
<p:tagLst xmlns:a="http://schemas.openxmlformats.org/drawingml/2006/main" xmlns:r="http://schemas.openxmlformats.org/officeDocument/2006/relationships" xmlns:p="http://schemas.openxmlformats.org/presentationml/2006/main">
  <p:tag name="AS_UNIQUEID" val="76"/>
</p:tagLst>
</file>

<file path=ppt/tags/tag183.xml><?xml version="1.0" encoding="utf-8"?>
<p:tagLst xmlns:a="http://schemas.openxmlformats.org/drawingml/2006/main" xmlns:r="http://schemas.openxmlformats.org/officeDocument/2006/relationships" xmlns:p="http://schemas.openxmlformats.org/presentationml/2006/main">
  <p:tag name="AS_UNIQUEID" val="77"/>
</p:tagLst>
</file>

<file path=ppt/tags/tag184.xml><?xml version="1.0" encoding="utf-8"?>
<p:tagLst xmlns:a="http://schemas.openxmlformats.org/drawingml/2006/main" xmlns:r="http://schemas.openxmlformats.org/officeDocument/2006/relationships" xmlns:p="http://schemas.openxmlformats.org/presentationml/2006/main">
  <p:tag name="AS_UNIQUEID" val="337"/>
</p:tagLst>
</file>

<file path=ppt/tags/tag185.xml><?xml version="1.0" encoding="utf-8"?>
<p:tagLst xmlns:a="http://schemas.openxmlformats.org/drawingml/2006/main" xmlns:r="http://schemas.openxmlformats.org/officeDocument/2006/relationships" xmlns:p="http://schemas.openxmlformats.org/presentationml/2006/main">
  <p:tag name="AS_UNIQUEID" val="338"/>
</p:tagLst>
</file>

<file path=ppt/tags/tag186.xml><?xml version="1.0" encoding="utf-8"?>
<p:tagLst xmlns:a="http://schemas.openxmlformats.org/drawingml/2006/main" xmlns:r="http://schemas.openxmlformats.org/officeDocument/2006/relationships" xmlns:p="http://schemas.openxmlformats.org/presentationml/2006/main">
  <p:tag name="AS_UNIQUEID" val="81"/>
</p:tagLst>
</file>

<file path=ppt/tags/tag187.xml><?xml version="1.0" encoding="utf-8"?>
<p:tagLst xmlns:a="http://schemas.openxmlformats.org/drawingml/2006/main" xmlns:r="http://schemas.openxmlformats.org/officeDocument/2006/relationships" xmlns:p="http://schemas.openxmlformats.org/presentationml/2006/main">
  <p:tag name="AS_UNIQUEID" val="82"/>
</p:tagLst>
</file>

<file path=ppt/tags/tag188.xml><?xml version="1.0" encoding="utf-8"?>
<p:tagLst xmlns:a="http://schemas.openxmlformats.org/drawingml/2006/main" xmlns:r="http://schemas.openxmlformats.org/officeDocument/2006/relationships" xmlns:p="http://schemas.openxmlformats.org/presentationml/2006/main">
  <p:tag name="AS_UNIQUEID" val="83"/>
</p:tagLst>
</file>

<file path=ppt/tags/tag189.xml><?xml version="1.0" encoding="utf-8"?>
<p:tagLst xmlns:a="http://schemas.openxmlformats.org/drawingml/2006/main" xmlns:r="http://schemas.openxmlformats.org/officeDocument/2006/relationships" xmlns:p="http://schemas.openxmlformats.org/presentationml/2006/main">
  <p:tag name="AS_UNIQUEID" val="78"/>
</p:tagLst>
</file>

<file path=ppt/tags/tag19.xml><?xml version="1.0" encoding="utf-8"?>
<p:tagLst xmlns:a="http://schemas.openxmlformats.org/drawingml/2006/main" xmlns:r="http://schemas.openxmlformats.org/officeDocument/2006/relationships" xmlns:p="http://schemas.openxmlformats.org/presentationml/2006/main">
  <p:tag name="AS_UNIQUEID" val="169"/>
</p:tagLst>
</file>

<file path=ppt/tags/tag190.xml><?xml version="1.0" encoding="utf-8"?>
<p:tagLst xmlns:a="http://schemas.openxmlformats.org/drawingml/2006/main" xmlns:r="http://schemas.openxmlformats.org/officeDocument/2006/relationships" xmlns:p="http://schemas.openxmlformats.org/presentationml/2006/main">
  <p:tag name="AS_UNIQUEID" val="79"/>
</p:tagLst>
</file>

<file path=ppt/tags/tag191.xml><?xml version="1.0" encoding="utf-8"?>
<p:tagLst xmlns:a="http://schemas.openxmlformats.org/drawingml/2006/main" xmlns:r="http://schemas.openxmlformats.org/officeDocument/2006/relationships" xmlns:p="http://schemas.openxmlformats.org/presentationml/2006/main">
  <p:tag name="AS_UNIQUEID" val="80"/>
</p:tagLst>
</file>

<file path=ppt/tags/tag192.xml><?xml version="1.0" encoding="utf-8"?>
<p:tagLst xmlns:a="http://schemas.openxmlformats.org/drawingml/2006/main" xmlns:r="http://schemas.openxmlformats.org/officeDocument/2006/relationships" xmlns:p="http://schemas.openxmlformats.org/presentationml/2006/main">
  <p:tag name="AS_UNIQUEID" val="84"/>
</p:tagLst>
</file>

<file path=ppt/tags/tag193.xml><?xml version="1.0" encoding="utf-8"?>
<p:tagLst xmlns:a="http://schemas.openxmlformats.org/drawingml/2006/main" xmlns:r="http://schemas.openxmlformats.org/officeDocument/2006/relationships" xmlns:p="http://schemas.openxmlformats.org/presentationml/2006/main">
  <p:tag name="AS_UNIQUEID" val="340"/>
</p:tagLst>
</file>

<file path=ppt/tags/tag194.xml><?xml version="1.0" encoding="utf-8"?>
<p:tagLst xmlns:a="http://schemas.openxmlformats.org/drawingml/2006/main" xmlns:r="http://schemas.openxmlformats.org/officeDocument/2006/relationships" xmlns:p="http://schemas.openxmlformats.org/presentationml/2006/main">
  <p:tag name="AS_UNIQUEID" val="341"/>
</p:tagLst>
</file>

<file path=ppt/tags/tag195.xml><?xml version="1.0" encoding="utf-8"?>
<p:tagLst xmlns:a="http://schemas.openxmlformats.org/drawingml/2006/main" xmlns:r="http://schemas.openxmlformats.org/officeDocument/2006/relationships" xmlns:p="http://schemas.openxmlformats.org/presentationml/2006/main">
  <p:tag name="AS_UNIQUEID" val="342"/>
</p:tagLst>
</file>

<file path=ppt/tags/tag196.xml><?xml version="1.0" encoding="utf-8"?>
<p:tagLst xmlns:a="http://schemas.openxmlformats.org/drawingml/2006/main" xmlns:r="http://schemas.openxmlformats.org/officeDocument/2006/relationships" xmlns:p="http://schemas.openxmlformats.org/presentationml/2006/main">
  <p:tag name="AS_UNIQUEID" val="91"/>
</p:tagLst>
</file>

<file path=ppt/tags/tag197.xml><?xml version="1.0" encoding="utf-8"?>
<p:tagLst xmlns:a="http://schemas.openxmlformats.org/drawingml/2006/main" xmlns:r="http://schemas.openxmlformats.org/officeDocument/2006/relationships" xmlns:p="http://schemas.openxmlformats.org/presentationml/2006/main">
  <p:tag name="AS_UNIQUEID" val="92"/>
</p:tagLst>
</file>

<file path=ppt/tags/tag198.xml><?xml version="1.0" encoding="utf-8"?>
<p:tagLst xmlns:a="http://schemas.openxmlformats.org/drawingml/2006/main" xmlns:r="http://schemas.openxmlformats.org/officeDocument/2006/relationships" xmlns:p="http://schemas.openxmlformats.org/presentationml/2006/main">
  <p:tag name="AS_UNIQUEID" val="93"/>
</p:tagLst>
</file>

<file path=ppt/tags/tag199.xml><?xml version="1.0" encoding="utf-8"?>
<p:tagLst xmlns:a="http://schemas.openxmlformats.org/drawingml/2006/main" xmlns:r="http://schemas.openxmlformats.org/officeDocument/2006/relationships" xmlns:p="http://schemas.openxmlformats.org/presentationml/2006/main">
  <p:tag name="AS_UNIQUEID" val="88"/>
</p:tagLst>
</file>

<file path=ppt/tags/tag2.xml><?xml version="1.0" encoding="utf-8"?>
<p:tagLst xmlns:a="http://schemas.openxmlformats.org/drawingml/2006/main" xmlns:r="http://schemas.openxmlformats.org/officeDocument/2006/relationships" xmlns:p="http://schemas.openxmlformats.org/presentationml/2006/main">
  <p:tag name="AS_UNIQUEID" val="149"/>
</p:tagLst>
</file>

<file path=ppt/tags/tag20.xml><?xml version="1.0" encoding="utf-8"?>
<p:tagLst xmlns:a="http://schemas.openxmlformats.org/drawingml/2006/main" xmlns:r="http://schemas.openxmlformats.org/officeDocument/2006/relationships" xmlns:p="http://schemas.openxmlformats.org/presentationml/2006/main">
  <p:tag name="AS_UNIQUEID" val="170"/>
</p:tagLst>
</file>

<file path=ppt/tags/tag200.xml><?xml version="1.0" encoding="utf-8"?>
<p:tagLst xmlns:a="http://schemas.openxmlformats.org/drawingml/2006/main" xmlns:r="http://schemas.openxmlformats.org/officeDocument/2006/relationships" xmlns:p="http://schemas.openxmlformats.org/presentationml/2006/main">
  <p:tag name="AS_UNIQUEID" val="89"/>
</p:tagLst>
</file>

<file path=ppt/tags/tag201.xml><?xml version="1.0" encoding="utf-8"?>
<p:tagLst xmlns:a="http://schemas.openxmlformats.org/drawingml/2006/main" xmlns:r="http://schemas.openxmlformats.org/officeDocument/2006/relationships" xmlns:p="http://schemas.openxmlformats.org/presentationml/2006/main">
  <p:tag name="AS_UNIQUEID" val="90"/>
</p:tagLst>
</file>

<file path=ppt/tags/tag202.xml><?xml version="1.0" encoding="utf-8"?>
<p:tagLst xmlns:a="http://schemas.openxmlformats.org/drawingml/2006/main" xmlns:r="http://schemas.openxmlformats.org/officeDocument/2006/relationships" xmlns:p="http://schemas.openxmlformats.org/presentationml/2006/main">
  <p:tag name="AS_UNIQUEID" val="85"/>
</p:tagLst>
</file>

<file path=ppt/tags/tag203.xml><?xml version="1.0" encoding="utf-8"?>
<p:tagLst xmlns:a="http://schemas.openxmlformats.org/drawingml/2006/main" xmlns:r="http://schemas.openxmlformats.org/officeDocument/2006/relationships" xmlns:p="http://schemas.openxmlformats.org/presentationml/2006/main">
  <p:tag name="AS_UNIQUEID" val="86"/>
</p:tagLst>
</file>

<file path=ppt/tags/tag204.xml><?xml version="1.0" encoding="utf-8"?>
<p:tagLst xmlns:a="http://schemas.openxmlformats.org/drawingml/2006/main" xmlns:r="http://schemas.openxmlformats.org/officeDocument/2006/relationships" xmlns:p="http://schemas.openxmlformats.org/presentationml/2006/main">
  <p:tag name="AS_UNIQUEID" val="87"/>
</p:tagLst>
</file>

<file path=ppt/tags/tag205.xml><?xml version="1.0" encoding="utf-8"?>
<p:tagLst xmlns:a="http://schemas.openxmlformats.org/drawingml/2006/main" xmlns:r="http://schemas.openxmlformats.org/officeDocument/2006/relationships" xmlns:p="http://schemas.openxmlformats.org/presentationml/2006/main">
  <p:tag name="AS_UNIQUEID" val="94"/>
</p:tagLst>
</file>

<file path=ppt/tags/tag206.xml><?xml version="1.0" encoding="utf-8"?>
<p:tagLst xmlns:a="http://schemas.openxmlformats.org/drawingml/2006/main" xmlns:r="http://schemas.openxmlformats.org/officeDocument/2006/relationships" xmlns:p="http://schemas.openxmlformats.org/presentationml/2006/main">
  <p:tag name="AS_UNIQUEID" val="344"/>
</p:tagLst>
</file>

<file path=ppt/tags/tag207.xml><?xml version="1.0" encoding="utf-8"?>
<p:tagLst xmlns:a="http://schemas.openxmlformats.org/drawingml/2006/main" xmlns:r="http://schemas.openxmlformats.org/officeDocument/2006/relationships" xmlns:p="http://schemas.openxmlformats.org/presentationml/2006/main">
  <p:tag name="AS_UNIQUEID" val="345"/>
</p:tagLst>
</file>

<file path=ppt/tags/tag208.xml><?xml version="1.0" encoding="utf-8"?>
<p:tagLst xmlns:a="http://schemas.openxmlformats.org/drawingml/2006/main" xmlns:r="http://schemas.openxmlformats.org/officeDocument/2006/relationships" xmlns:p="http://schemas.openxmlformats.org/presentationml/2006/main">
  <p:tag name="AS_UNIQUEID" val="346"/>
</p:tagLst>
</file>

<file path=ppt/tags/tag209.xml><?xml version="1.0" encoding="utf-8"?>
<p:tagLst xmlns:a="http://schemas.openxmlformats.org/drawingml/2006/main" xmlns:r="http://schemas.openxmlformats.org/officeDocument/2006/relationships" xmlns:p="http://schemas.openxmlformats.org/presentationml/2006/main">
  <p:tag name="AS_UNIQUEID" val="101"/>
</p:tagLst>
</file>

<file path=ppt/tags/tag21.xml><?xml version="1.0" encoding="utf-8"?>
<p:tagLst xmlns:a="http://schemas.openxmlformats.org/drawingml/2006/main" xmlns:r="http://schemas.openxmlformats.org/officeDocument/2006/relationships" xmlns:p="http://schemas.openxmlformats.org/presentationml/2006/main">
  <p:tag name="AS_UNIQUEID" val="171"/>
</p:tagLst>
</file>

<file path=ppt/tags/tag210.xml><?xml version="1.0" encoding="utf-8"?>
<p:tagLst xmlns:a="http://schemas.openxmlformats.org/drawingml/2006/main" xmlns:r="http://schemas.openxmlformats.org/officeDocument/2006/relationships" xmlns:p="http://schemas.openxmlformats.org/presentationml/2006/main">
  <p:tag name="AS_UNIQUEID" val="102"/>
</p:tagLst>
</file>

<file path=ppt/tags/tag211.xml><?xml version="1.0" encoding="utf-8"?>
<p:tagLst xmlns:a="http://schemas.openxmlformats.org/drawingml/2006/main" xmlns:r="http://schemas.openxmlformats.org/officeDocument/2006/relationships" xmlns:p="http://schemas.openxmlformats.org/presentationml/2006/main">
  <p:tag name="AS_UNIQUEID" val="103"/>
</p:tagLst>
</file>

<file path=ppt/tags/tag212.xml><?xml version="1.0" encoding="utf-8"?>
<p:tagLst xmlns:a="http://schemas.openxmlformats.org/drawingml/2006/main" xmlns:r="http://schemas.openxmlformats.org/officeDocument/2006/relationships" xmlns:p="http://schemas.openxmlformats.org/presentationml/2006/main">
  <p:tag name="AS_UNIQUEID" val="98"/>
</p:tagLst>
</file>

<file path=ppt/tags/tag213.xml><?xml version="1.0" encoding="utf-8"?>
<p:tagLst xmlns:a="http://schemas.openxmlformats.org/drawingml/2006/main" xmlns:r="http://schemas.openxmlformats.org/officeDocument/2006/relationships" xmlns:p="http://schemas.openxmlformats.org/presentationml/2006/main">
  <p:tag name="AS_UNIQUEID" val="99"/>
</p:tagLst>
</file>

<file path=ppt/tags/tag214.xml><?xml version="1.0" encoding="utf-8"?>
<p:tagLst xmlns:a="http://schemas.openxmlformats.org/drawingml/2006/main" xmlns:r="http://schemas.openxmlformats.org/officeDocument/2006/relationships" xmlns:p="http://schemas.openxmlformats.org/presentationml/2006/main">
  <p:tag name="AS_UNIQUEID" val="100"/>
</p:tagLst>
</file>

<file path=ppt/tags/tag215.xml><?xml version="1.0" encoding="utf-8"?>
<p:tagLst xmlns:a="http://schemas.openxmlformats.org/drawingml/2006/main" xmlns:r="http://schemas.openxmlformats.org/officeDocument/2006/relationships" xmlns:p="http://schemas.openxmlformats.org/presentationml/2006/main">
  <p:tag name="AS_UNIQUEID" val="95"/>
</p:tagLst>
</file>

<file path=ppt/tags/tag216.xml><?xml version="1.0" encoding="utf-8"?>
<p:tagLst xmlns:a="http://schemas.openxmlformats.org/drawingml/2006/main" xmlns:r="http://schemas.openxmlformats.org/officeDocument/2006/relationships" xmlns:p="http://schemas.openxmlformats.org/presentationml/2006/main">
  <p:tag name="AS_UNIQUEID" val="96"/>
</p:tagLst>
</file>

<file path=ppt/tags/tag217.xml><?xml version="1.0" encoding="utf-8"?>
<p:tagLst xmlns:a="http://schemas.openxmlformats.org/drawingml/2006/main" xmlns:r="http://schemas.openxmlformats.org/officeDocument/2006/relationships" xmlns:p="http://schemas.openxmlformats.org/presentationml/2006/main">
  <p:tag name="AS_UNIQUEID" val="97"/>
</p:tagLst>
</file>

<file path=ppt/tags/tag218.xml><?xml version="1.0" encoding="utf-8"?>
<p:tagLst xmlns:a="http://schemas.openxmlformats.org/drawingml/2006/main" xmlns:r="http://schemas.openxmlformats.org/officeDocument/2006/relationships" xmlns:p="http://schemas.openxmlformats.org/presentationml/2006/main">
  <p:tag name="AS_UNIQUEID" val="104"/>
</p:tagLst>
</file>

<file path=ppt/tags/tag219.xml><?xml version="1.0" encoding="utf-8"?>
<p:tagLst xmlns:a="http://schemas.openxmlformats.org/drawingml/2006/main" xmlns:r="http://schemas.openxmlformats.org/officeDocument/2006/relationships" xmlns:p="http://schemas.openxmlformats.org/presentationml/2006/main">
  <p:tag name="AS_UNIQUEID" val="105"/>
</p:tagLst>
</file>

<file path=ppt/tags/tag22.xml><?xml version="1.0" encoding="utf-8"?>
<p:tagLst xmlns:a="http://schemas.openxmlformats.org/drawingml/2006/main" xmlns:r="http://schemas.openxmlformats.org/officeDocument/2006/relationships" xmlns:p="http://schemas.openxmlformats.org/presentationml/2006/main">
  <p:tag name="AS_UNIQUEID" val="173"/>
</p:tagLst>
</file>

<file path=ppt/tags/tag220.xml><?xml version="1.0" encoding="utf-8"?>
<p:tagLst xmlns:a="http://schemas.openxmlformats.org/drawingml/2006/main" xmlns:r="http://schemas.openxmlformats.org/officeDocument/2006/relationships" xmlns:p="http://schemas.openxmlformats.org/presentationml/2006/main">
  <p:tag name="AS_UNIQUEID" val="106"/>
</p:tagLst>
</file>

<file path=ppt/tags/tag221.xml><?xml version="1.0" encoding="utf-8"?>
<p:tagLst xmlns:a="http://schemas.openxmlformats.org/drawingml/2006/main" xmlns:r="http://schemas.openxmlformats.org/officeDocument/2006/relationships" xmlns:p="http://schemas.openxmlformats.org/presentationml/2006/main">
  <p:tag name="AS_UNIQUEID" val="107"/>
</p:tagLst>
</file>

<file path=ppt/tags/tag222.xml><?xml version="1.0" encoding="utf-8"?>
<p:tagLst xmlns:a="http://schemas.openxmlformats.org/drawingml/2006/main" xmlns:r="http://schemas.openxmlformats.org/officeDocument/2006/relationships" xmlns:p="http://schemas.openxmlformats.org/presentationml/2006/main">
  <p:tag name="AS_UNIQUEID" val="108"/>
</p:tagLst>
</file>

<file path=ppt/tags/tag223.xml><?xml version="1.0" encoding="utf-8"?>
<p:tagLst xmlns:a="http://schemas.openxmlformats.org/drawingml/2006/main" xmlns:r="http://schemas.openxmlformats.org/officeDocument/2006/relationships" xmlns:p="http://schemas.openxmlformats.org/presentationml/2006/main">
  <p:tag name="AS_UNIQUEID" val="109"/>
</p:tagLst>
</file>

<file path=ppt/tags/tag224.xml><?xml version="1.0" encoding="utf-8"?>
<p:tagLst xmlns:a="http://schemas.openxmlformats.org/drawingml/2006/main" xmlns:r="http://schemas.openxmlformats.org/officeDocument/2006/relationships" xmlns:p="http://schemas.openxmlformats.org/presentationml/2006/main">
  <p:tag name="AS_UNIQUEID" val="110"/>
</p:tagLst>
</file>

<file path=ppt/tags/tag225.xml><?xml version="1.0" encoding="utf-8"?>
<p:tagLst xmlns:a="http://schemas.openxmlformats.org/drawingml/2006/main" xmlns:r="http://schemas.openxmlformats.org/officeDocument/2006/relationships" xmlns:p="http://schemas.openxmlformats.org/presentationml/2006/main">
  <p:tag name="AS_UNIQUEID" val="111"/>
</p:tagLst>
</file>

<file path=ppt/tags/tag226.xml><?xml version="1.0" encoding="utf-8"?>
<p:tagLst xmlns:a="http://schemas.openxmlformats.org/drawingml/2006/main" xmlns:r="http://schemas.openxmlformats.org/officeDocument/2006/relationships" xmlns:p="http://schemas.openxmlformats.org/presentationml/2006/main">
  <p:tag name="AS_UNIQUEID" val="112"/>
</p:tagLst>
</file>

<file path=ppt/tags/tag227.xml><?xml version="1.0" encoding="utf-8"?>
<p:tagLst xmlns:a="http://schemas.openxmlformats.org/drawingml/2006/main" xmlns:r="http://schemas.openxmlformats.org/officeDocument/2006/relationships" xmlns:p="http://schemas.openxmlformats.org/presentationml/2006/main">
  <p:tag name="AS_UNIQUEID" val="29"/>
</p:tagLst>
</file>

<file path=ppt/tags/tag228.xml><?xml version="1.0" encoding="utf-8"?>
<p:tagLst xmlns:a="http://schemas.openxmlformats.org/drawingml/2006/main" xmlns:r="http://schemas.openxmlformats.org/officeDocument/2006/relationships" xmlns:p="http://schemas.openxmlformats.org/presentationml/2006/main">
  <p:tag name="AS_UNIQUEID" val="30"/>
</p:tagLst>
</file>

<file path=ppt/tags/tag229.xml><?xml version="1.0" encoding="utf-8"?>
<p:tagLst xmlns:a="http://schemas.openxmlformats.org/drawingml/2006/main" xmlns:r="http://schemas.openxmlformats.org/officeDocument/2006/relationships" xmlns:p="http://schemas.openxmlformats.org/presentationml/2006/main">
  <p:tag name="AS_UNIQUEID" val="31"/>
</p:tagLst>
</file>

<file path=ppt/tags/tag23.xml><?xml version="1.0" encoding="utf-8"?>
<p:tagLst xmlns:a="http://schemas.openxmlformats.org/drawingml/2006/main" xmlns:r="http://schemas.openxmlformats.org/officeDocument/2006/relationships" xmlns:p="http://schemas.openxmlformats.org/presentationml/2006/main">
  <p:tag name="AS_UNIQUEID" val="174"/>
</p:tagLst>
</file>

<file path=ppt/tags/tag230.xml><?xml version="1.0" encoding="utf-8"?>
<p:tagLst xmlns:a="http://schemas.openxmlformats.org/drawingml/2006/main" xmlns:r="http://schemas.openxmlformats.org/officeDocument/2006/relationships" xmlns:p="http://schemas.openxmlformats.org/presentationml/2006/main">
  <p:tag name="AS_UNIQUEID" val="32"/>
</p:tagLst>
</file>

<file path=ppt/tags/tag231.xml><?xml version="1.0" encoding="utf-8"?>
<p:tagLst xmlns:a="http://schemas.openxmlformats.org/drawingml/2006/main" xmlns:r="http://schemas.openxmlformats.org/officeDocument/2006/relationships" xmlns:p="http://schemas.openxmlformats.org/presentationml/2006/main">
  <p:tag name="AS_UNIQUEID" val="351"/>
</p:tagLst>
</file>

<file path=ppt/tags/tag232.xml><?xml version="1.0" encoding="utf-8"?>
<p:tagLst xmlns:a="http://schemas.openxmlformats.org/drawingml/2006/main" xmlns:r="http://schemas.openxmlformats.org/officeDocument/2006/relationships" xmlns:p="http://schemas.openxmlformats.org/presentationml/2006/main">
  <p:tag name="AS_UNIQUEID" val="352"/>
</p:tagLst>
</file>

<file path=ppt/tags/tag233.xml><?xml version="1.0" encoding="utf-8"?>
<p:tagLst xmlns:a="http://schemas.openxmlformats.org/drawingml/2006/main" xmlns:r="http://schemas.openxmlformats.org/officeDocument/2006/relationships" xmlns:p="http://schemas.openxmlformats.org/presentationml/2006/main">
  <p:tag name="AS_UNIQUEID" val="33"/>
</p:tagLst>
</file>

<file path=ppt/tags/tag234.xml><?xml version="1.0" encoding="utf-8"?>
<p:tagLst xmlns:a="http://schemas.openxmlformats.org/drawingml/2006/main" xmlns:r="http://schemas.openxmlformats.org/officeDocument/2006/relationships" xmlns:p="http://schemas.openxmlformats.org/presentationml/2006/main">
  <p:tag name="AS_UNIQUEID" val="34"/>
</p:tagLst>
</file>

<file path=ppt/tags/tag235.xml><?xml version="1.0" encoding="utf-8"?>
<p:tagLst xmlns:a="http://schemas.openxmlformats.org/drawingml/2006/main" xmlns:r="http://schemas.openxmlformats.org/officeDocument/2006/relationships" xmlns:p="http://schemas.openxmlformats.org/presentationml/2006/main">
  <p:tag name="AS_UNIQUEID" val="35"/>
</p:tagLst>
</file>

<file path=ppt/tags/tag236.xml><?xml version="1.0" encoding="utf-8"?>
<p:tagLst xmlns:a="http://schemas.openxmlformats.org/drawingml/2006/main" xmlns:r="http://schemas.openxmlformats.org/officeDocument/2006/relationships" xmlns:p="http://schemas.openxmlformats.org/presentationml/2006/main">
  <p:tag name="AS_UNIQUEID" val="36"/>
</p:tagLst>
</file>

<file path=ppt/tags/tag237.xml><?xml version="1.0" encoding="utf-8"?>
<p:tagLst xmlns:a="http://schemas.openxmlformats.org/drawingml/2006/main" xmlns:r="http://schemas.openxmlformats.org/officeDocument/2006/relationships" xmlns:p="http://schemas.openxmlformats.org/presentationml/2006/main">
  <p:tag name="AS_UNIQUEID" val="37"/>
</p:tagLst>
</file>

<file path=ppt/tags/tag238.xml><?xml version="1.0" encoding="utf-8"?>
<p:tagLst xmlns:a="http://schemas.openxmlformats.org/drawingml/2006/main" xmlns:r="http://schemas.openxmlformats.org/officeDocument/2006/relationships" xmlns:p="http://schemas.openxmlformats.org/presentationml/2006/main">
  <p:tag name="AS_UNIQUEID" val="38"/>
</p:tagLst>
</file>

<file path=ppt/tags/tag239.xml><?xml version="1.0" encoding="utf-8"?>
<p:tagLst xmlns:a="http://schemas.openxmlformats.org/drawingml/2006/main" xmlns:r="http://schemas.openxmlformats.org/officeDocument/2006/relationships" xmlns:p="http://schemas.openxmlformats.org/presentationml/2006/main">
  <p:tag name="AS_UNIQUEID" val="39"/>
</p:tagLst>
</file>

<file path=ppt/tags/tag24.xml><?xml version="1.0" encoding="utf-8"?>
<p:tagLst xmlns:a="http://schemas.openxmlformats.org/drawingml/2006/main" xmlns:r="http://schemas.openxmlformats.org/officeDocument/2006/relationships" xmlns:p="http://schemas.openxmlformats.org/presentationml/2006/main">
  <p:tag name="AS_UNIQUEID" val="175"/>
</p:tagLst>
</file>

<file path=ppt/tags/tag240.xml><?xml version="1.0" encoding="utf-8"?>
<p:tagLst xmlns:a="http://schemas.openxmlformats.org/drawingml/2006/main" xmlns:r="http://schemas.openxmlformats.org/officeDocument/2006/relationships" xmlns:p="http://schemas.openxmlformats.org/presentationml/2006/main">
  <p:tag name="AS_UNIQUEID" val="40"/>
</p:tagLst>
</file>

<file path=ppt/tags/tag241.xml><?xml version="1.0" encoding="utf-8"?>
<p:tagLst xmlns:a="http://schemas.openxmlformats.org/drawingml/2006/main" xmlns:r="http://schemas.openxmlformats.org/officeDocument/2006/relationships" xmlns:p="http://schemas.openxmlformats.org/presentationml/2006/main">
  <p:tag name="AS_UNIQUEID" val="41"/>
</p:tagLst>
</file>

<file path=ppt/tags/tag242.xml><?xml version="1.0" encoding="utf-8"?>
<p:tagLst xmlns:a="http://schemas.openxmlformats.org/drawingml/2006/main" xmlns:r="http://schemas.openxmlformats.org/officeDocument/2006/relationships" xmlns:p="http://schemas.openxmlformats.org/presentationml/2006/main">
  <p:tag name="AS_UNIQUEID" val="42"/>
</p:tagLst>
</file>

<file path=ppt/tags/tag243.xml><?xml version="1.0" encoding="utf-8"?>
<p:tagLst xmlns:a="http://schemas.openxmlformats.org/drawingml/2006/main" xmlns:r="http://schemas.openxmlformats.org/officeDocument/2006/relationships" xmlns:p="http://schemas.openxmlformats.org/presentationml/2006/main">
  <p:tag name="AS_UNIQUEID" val="43"/>
</p:tagLst>
</file>

<file path=ppt/tags/tag244.xml><?xml version="1.0" encoding="utf-8"?>
<p:tagLst xmlns:a="http://schemas.openxmlformats.org/drawingml/2006/main" xmlns:r="http://schemas.openxmlformats.org/officeDocument/2006/relationships" xmlns:p="http://schemas.openxmlformats.org/presentationml/2006/main">
  <p:tag name="AS_UNIQUEID" val="44"/>
</p:tagLst>
</file>

<file path=ppt/tags/tag245.xml><?xml version="1.0" encoding="utf-8"?>
<p:tagLst xmlns:a="http://schemas.openxmlformats.org/drawingml/2006/main" xmlns:r="http://schemas.openxmlformats.org/officeDocument/2006/relationships" xmlns:p="http://schemas.openxmlformats.org/presentationml/2006/main">
  <p:tag name="AS_UNIQUEID" val="47"/>
</p:tagLst>
</file>

<file path=ppt/tags/tag246.xml><?xml version="1.0" encoding="utf-8"?>
<p:tagLst xmlns:a="http://schemas.openxmlformats.org/drawingml/2006/main" xmlns:r="http://schemas.openxmlformats.org/officeDocument/2006/relationships" xmlns:p="http://schemas.openxmlformats.org/presentationml/2006/main">
  <p:tag name="AS_UNIQUEID" val="358"/>
</p:tagLst>
</file>

<file path=ppt/tags/tag247.xml><?xml version="1.0" encoding="utf-8"?>
<p:tagLst xmlns:a="http://schemas.openxmlformats.org/drawingml/2006/main" xmlns:r="http://schemas.openxmlformats.org/officeDocument/2006/relationships" xmlns:p="http://schemas.openxmlformats.org/presentationml/2006/main">
  <p:tag name="AS_UNIQUEID" val="359"/>
</p:tagLst>
</file>

<file path=ppt/tags/tag248.xml><?xml version="1.0" encoding="utf-8"?>
<p:tagLst xmlns:a="http://schemas.openxmlformats.org/drawingml/2006/main" xmlns:r="http://schemas.openxmlformats.org/officeDocument/2006/relationships" xmlns:p="http://schemas.openxmlformats.org/presentationml/2006/main">
  <p:tag name="AS_UNIQUEID" val="361"/>
</p:tagLst>
</file>

<file path=ppt/tags/tag249.xml><?xml version="1.0" encoding="utf-8"?>
<p:tagLst xmlns:a="http://schemas.openxmlformats.org/drawingml/2006/main" xmlns:r="http://schemas.openxmlformats.org/officeDocument/2006/relationships" xmlns:p="http://schemas.openxmlformats.org/presentationml/2006/main">
  <p:tag name="AS_UNIQUEID" val="362"/>
</p:tagLst>
</file>

<file path=ppt/tags/tag25.xml><?xml version="1.0" encoding="utf-8"?>
<p:tagLst xmlns:a="http://schemas.openxmlformats.org/drawingml/2006/main" xmlns:r="http://schemas.openxmlformats.org/officeDocument/2006/relationships" xmlns:p="http://schemas.openxmlformats.org/presentationml/2006/main">
  <p:tag name="AS_UNIQUEID" val="176"/>
</p:tagLst>
</file>

<file path=ppt/tags/tag250.xml><?xml version="1.0" encoding="utf-8"?>
<p:tagLst xmlns:a="http://schemas.openxmlformats.org/drawingml/2006/main" xmlns:r="http://schemas.openxmlformats.org/officeDocument/2006/relationships" xmlns:p="http://schemas.openxmlformats.org/presentationml/2006/main">
  <p:tag name="AS_UNIQUEID" val="363"/>
</p:tagLst>
</file>

<file path=ppt/tags/tag251.xml><?xml version="1.0" encoding="utf-8"?>
<p:tagLst xmlns:a="http://schemas.openxmlformats.org/drawingml/2006/main" xmlns:r="http://schemas.openxmlformats.org/officeDocument/2006/relationships" xmlns:p="http://schemas.openxmlformats.org/presentationml/2006/main">
  <p:tag name="AS_UNIQUEID" val="364"/>
</p:tagLst>
</file>

<file path=ppt/tags/tag252.xml><?xml version="1.0" encoding="utf-8"?>
<p:tagLst xmlns:a="http://schemas.openxmlformats.org/drawingml/2006/main" xmlns:r="http://schemas.openxmlformats.org/officeDocument/2006/relationships" xmlns:p="http://schemas.openxmlformats.org/presentationml/2006/main">
  <p:tag name="AS_UNIQUEID" val="365"/>
</p:tagLst>
</file>

<file path=ppt/tags/tag253.xml><?xml version="1.0" encoding="utf-8"?>
<p:tagLst xmlns:a="http://schemas.openxmlformats.org/drawingml/2006/main" xmlns:r="http://schemas.openxmlformats.org/officeDocument/2006/relationships" xmlns:p="http://schemas.openxmlformats.org/presentationml/2006/main">
  <p:tag name="AS_UNIQUEID" val="366"/>
</p:tagLst>
</file>

<file path=ppt/tags/tag254.xml><?xml version="1.0" encoding="utf-8"?>
<p:tagLst xmlns:a="http://schemas.openxmlformats.org/drawingml/2006/main" xmlns:r="http://schemas.openxmlformats.org/officeDocument/2006/relationships" xmlns:p="http://schemas.openxmlformats.org/presentationml/2006/main">
  <p:tag name="AS_UNIQUEID" val="367"/>
</p:tagLst>
</file>

<file path=ppt/tags/tag255.xml><?xml version="1.0" encoding="utf-8"?>
<p:tagLst xmlns:a="http://schemas.openxmlformats.org/drawingml/2006/main" xmlns:r="http://schemas.openxmlformats.org/officeDocument/2006/relationships" xmlns:p="http://schemas.openxmlformats.org/presentationml/2006/main">
  <p:tag name="AS_UNIQUEID" val="368"/>
</p:tagLst>
</file>

<file path=ppt/tags/tag256.xml><?xml version="1.0" encoding="utf-8"?>
<p:tagLst xmlns:a="http://schemas.openxmlformats.org/drawingml/2006/main" xmlns:r="http://schemas.openxmlformats.org/officeDocument/2006/relationships" xmlns:p="http://schemas.openxmlformats.org/presentationml/2006/main">
  <p:tag name="AS_UNIQUEID" val="369"/>
</p:tagLst>
</file>

<file path=ppt/tags/tag257.xml><?xml version="1.0" encoding="utf-8"?>
<p:tagLst xmlns:a="http://schemas.openxmlformats.org/drawingml/2006/main" xmlns:r="http://schemas.openxmlformats.org/officeDocument/2006/relationships" xmlns:p="http://schemas.openxmlformats.org/presentationml/2006/main">
  <p:tag name="AS_UNIQUEID" val="370"/>
</p:tagLst>
</file>

<file path=ppt/tags/tag258.xml><?xml version="1.0" encoding="utf-8"?>
<p:tagLst xmlns:a="http://schemas.openxmlformats.org/drawingml/2006/main" xmlns:r="http://schemas.openxmlformats.org/officeDocument/2006/relationships" xmlns:p="http://schemas.openxmlformats.org/presentationml/2006/main">
  <p:tag name="AS_UNIQUEID" val="371"/>
</p:tagLst>
</file>

<file path=ppt/tags/tag259.xml><?xml version="1.0" encoding="utf-8"?>
<p:tagLst xmlns:a="http://schemas.openxmlformats.org/drawingml/2006/main" xmlns:r="http://schemas.openxmlformats.org/officeDocument/2006/relationships" xmlns:p="http://schemas.openxmlformats.org/presentationml/2006/main">
  <p:tag name="AS_UNIQUEID" val="372"/>
</p:tagLst>
</file>

<file path=ppt/tags/tag26.xml><?xml version="1.0" encoding="utf-8"?>
<p:tagLst xmlns:a="http://schemas.openxmlformats.org/drawingml/2006/main" xmlns:r="http://schemas.openxmlformats.org/officeDocument/2006/relationships" xmlns:p="http://schemas.openxmlformats.org/presentationml/2006/main">
  <p:tag name="AS_UNIQUEID" val="177"/>
</p:tagLst>
</file>

<file path=ppt/tags/tag260.xml><?xml version="1.0" encoding="utf-8"?>
<p:tagLst xmlns:a="http://schemas.openxmlformats.org/drawingml/2006/main" xmlns:r="http://schemas.openxmlformats.org/officeDocument/2006/relationships" xmlns:p="http://schemas.openxmlformats.org/presentationml/2006/main">
  <p:tag name="AS_UNIQUEID" val="373"/>
</p:tagLst>
</file>

<file path=ppt/tags/tag261.xml><?xml version="1.0" encoding="utf-8"?>
<p:tagLst xmlns:a="http://schemas.openxmlformats.org/drawingml/2006/main" xmlns:r="http://schemas.openxmlformats.org/officeDocument/2006/relationships" xmlns:p="http://schemas.openxmlformats.org/presentationml/2006/main">
  <p:tag name="AS_UNIQUEID" val="50"/>
</p:tagLst>
</file>

<file path=ppt/tags/tag262.xml><?xml version="1.0" encoding="utf-8"?>
<p:tagLst xmlns:a="http://schemas.openxmlformats.org/drawingml/2006/main" xmlns:r="http://schemas.openxmlformats.org/officeDocument/2006/relationships" xmlns:p="http://schemas.openxmlformats.org/presentationml/2006/main">
  <p:tag name="AS_UNIQUEID" val="375"/>
</p:tagLst>
</file>

<file path=ppt/tags/tag263.xml><?xml version="1.0" encoding="utf-8"?>
<p:tagLst xmlns:a="http://schemas.openxmlformats.org/drawingml/2006/main" xmlns:r="http://schemas.openxmlformats.org/officeDocument/2006/relationships" xmlns:p="http://schemas.openxmlformats.org/presentationml/2006/main">
  <p:tag name="AS_UNIQUEID" val="376"/>
</p:tagLst>
</file>

<file path=ppt/tags/tag264.xml><?xml version="1.0" encoding="utf-8"?>
<p:tagLst xmlns:a="http://schemas.openxmlformats.org/drawingml/2006/main" xmlns:r="http://schemas.openxmlformats.org/officeDocument/2006/relationships" xmlns:p="http://schemas.openxmlformats.org/presentationml/2006/main">
  <p:tag name="AS_UNIQUEID" val="53"/>
</p:tagLst>
</file>

<file path=ppt/tags/tag265.xml><?xml version="1.0" encoding="utf-8"?>
<p:tagLst xmlns:a="http://schemas.openxmlformats.org/drawingml/2006/main" xmlns:r="http://schemas.openxmlformats.org/officeDocument/2006/relationships" xmlns:p="http://schemas.openxmlformats.org/presentationml/2006/main">
  <p:tag name="AS_UNIQUEID" val="54"/>
</p:tagLst>
</file>

<file path=ppt/tags/tag266.xml><?xml version="1.0" encoding="utf-8"?>
<p:tagLst xmlns:a="http://schemas.openxmlformats.org/drawingml/2006/main" xmlns:r="http://schemas.openxmlformats.org/officeDocument/2006/relationships" xmlns:p="http://schemas.openxmlformats.org/presentationml/2006/main">
  <p:tag name="AS_UNIQUEID" val="378"/>
</p:tagLst>
</file>

<file path=ppt/tags/tag267.xml><?xml version="1.0" encoding="utf-8"?>
<p:tagLst xmlns:a="http://schemas.openxmlformats.org/drawingml/2006/main" xmlns:r="http://schemas.openxmlformats.org/officeDocument/2006/relationships" xmlns:p="http://schemas.openxmlformats.org/presentationml/2006/main">
  <p:tag name="AS_UNIQUEID" val="379"/>
</p:tagLst>
</file>

<file path=ppt/tags/tag268.xml><?xml version="1.0" encoding="utf-8"?>
<p:tagLst xmlns:a="http://schemas.openxmlformats.org/drawingml/2006/main" xmlns:r="http://schemas.openxmlformats.org/officeDocument/2006/relationships" xmlns:p="http://schemas.openxmlformats.org/presentationml/2006/main">
  <p:tag name="AS_UNIQUEID" val="55"/>
</p:tagLst>
</file>

<file path=ppt/tags/tag269.xml><?xml version="1.0" encoding="utf-8"?>
<p:tagLst xmlns:a="http://schemas.openxmlformats.org/drawingml/2006/main" xmlns:r="http://schemas.openxmlformats.org/officeDocument/2006/relationships" xmlns:p="http://schemas.openxmlformats.org/presentationml/2006/main">
  <p:tag name="AS_UNIQUEID" val="56"/>
</p:tagLst>
</file>

<file path=ppt/tags/tag27.xml><?xml version="1.0" encoding="utf-8"?>
<p:tagLst xmlns:a="http://schemas.openxmlformats.org/drawingml/2006/main" xmlns:r="http://schemas.openxmlformats.org/officeDocument/2006/relationships" xmlns:p="http://schemas.openxmlformats.org/presentationml/2006/main">
  <p:tag name="AS_UNIQUEID" val="178"/>
</p:tagLst>
</file>

<file path=ppt/tags/tag270.xml><?xml version="1.0" encoding="utf-8"?>
<p:tagLst xmlns:a="http://schemas.openxmlformats.org/drawingml/2006/main" xmlns:r="http://schemas.openxmlformats.org/officeDocument/2006/relationships" xmlns:p="http://schemas.openxmlformats.org/presentationml/2006/main">
  <p:tag name="AS_UNIQUEID" val="57"/>
</p:tagLst>
</file>

<file path=ppt/tags/tag271.xml><?xml version="1.0" encoding="utf-8"?>
<p:tagLst xmlns:a="http://schemas.openxmlformats.org/drawingml/2006/main" xmlns:r="http://schemas.openxmlformats.org/officeDocument/2006/relationships" xmlns:p="http://schemas.openxmlformats.org/presentationml/2006/main">
  <p:tag name="AS_UNIQUEID" val="58"/>
</p:tagLst>
</file>

<file path=ppt/tags/tag272.xml><?xml version="1.0" encoding="utf-8"?>
<p:tagLst xmlns:a="http://schemas.openxmlformats.org/drawingml/2006/main" xmlns:r="http://schemas.openxmlformats.org/officeDocument/2006/relationships" xmlns:p="http://schemas.openxmlformats.org/presentationml/2006/main">
  <p:tag name="AS_UNIQUEID" val="59"/>
</p:tagLst>
</file>

<file path=ppt/tags/tag273.xml><?xml version="1.0" encoding="utf-8"?>
<p:tagLst xmlns:a="http://schemas.openxmlformats.org/drawingml/2006/main" xmlns:r="http://schemas.openxmlformats.org/officeDocument/2006/relationships" xmlns:p="http://schemas.openxmlformats.org/presentationml/2006/main">
  <p:tag name="AS_UNIQUEID" val="60"/>
</p:tagLst>
</file>

<file path=ppt/tags/tag274.xml><?xml version="1.0" encoding="utf-8"?>
<p:tagLst xmlns:a="http://schemas.openxmlformats.org/drawingml/2006/main" xmlns:r="http://schemas.openxmlformats.org/officeDocument/2006/relationships" xmlns:p="http://schemas.openxmlformats.org/presentationml/2006/main">
  <p:tag name="AS_UNIQUEID" val="61"/>
</p:tagLst>
</file>

<file path=ppt/tags/tag275.xml><?xml version="1.0" encoding="utf-8"?>
<p:tagLst xmlns:a="http://schemas.openxmlformats.org/drawingml/2006/main" xmlns:r="http://schemas.openxmlformats.org/officeDocument/2006/relationships" xmlns:p="http://schemas.openxmlformats.org/presentationml/2006/main">
  <p:tag name="AS_UNIQUEID" val="62"/>
</p:tagLst>
</file>

<file path=ppt/tags/tag276.xml><?xml version="1.0" encoding="utf-8"?>
<p:tagLst xmlns:a="http://schemas.openxmlformats.org/drawingml/2006/main" xmlns:r="http://schemas.openxmlformats.org/officeDocument/2006/relationships" xmlns:p="http://schemas.openxmlformats.org/presentationml/2006/main">
  <p:tag name="AS_UNIQUEID" val="63"/>
</p:tagLst>
</file>

<file path=ppt/tags/tag277.xml><?xml version="1.0" encoding="utf-8"?>
<p:tagLst xmlns:a="http://schemas.openxmlformats.org/drawingml/2006/main" xmlns:r="http://schemas.openxmlformats.org/officeDocument/2006/relationships" xmlns:p="http://schemas.openxmlformats.org/presentationml/2006/main">
  <p:tag name="AS_UNIQUEID" val="64"/>
</p:tagLst>
</file>

<file path=ppt/tags/tag278.xml><?xml version="1.0" encoding="utf-8"?>
<p:tagLst xmlns:a="http://schemas.openxmlformats.org/drawingml/2006/main" xmlns:r="http://schemas.openxmlformats.org/officeDocument/2006/relationships" xmlns:p="http://schemas.openxmlformats.org/presentationml/2006/main">
  <p:tag name="AS_UNIQUEID" val="65"/>
</p:tagLst>
</file>

<file path=ppt/tags/tag279.xml><?xml version="1.0" encoding="utf-8"?>
<p:tagLst xmlns:a="http://schemas.openxmlformats.org/drawingml/2006/main" xmlns:r="http://schemas.openxmlformats.org/officeDocument/2006/relationships" xmlns:p="http://schemas.openxmlformats.org/presentationml/2006/main">
  <p:tag name="AS_UNIQUEID" val="387"/>
</p:tagLst>
</file>

<file path=ppt/tags/tag28.xml><?xml version="1.0" encoding="utf-8"?>
<p:tagLst xmlns:a="http://schemas.openxmlformats.org/drawingml/2006/main" xmlns:r="http://schemas.openxmlformats.org/officeDocument/2006/relationships" xmlns:p="http://schemas.openxmlformats.org/presentationml/2006/main">
  <p:tag name="AS_UNIQUEID" val="180"/>
</p:tagLst>
</file>

<file path=ppt/tags/tag280.xml><?xml version="1.0" encoding="utf-8"?>
<p:tagLst xmlns:a="http://schemas.openxmlformats.org/drawingml/2006/main" xmlns:r="http://schemas.openxmlformats.org/officeDocument/2006/relationships" xmlns:p="http://schemas.openxmlformats.org/presentationml/2006/main">
  <p:tag name="AS_UNIQUEID" val="388"/>
</p:tagLst>
</file>

<file path=ppt/tags/tag281.xml><?xml version="1.0" encoding="utf-8"?>
<p:tagLst xmlns:a="http://schemas.openxmlformats.org/drawingml/2006/main" xmlns:r="http://schemas.openxmlformats.org/officeDocument/2006/relationships" xmlns:p="http://schemas.openxmlformats.org/presentationml/2006/main">
  <p:tag name="AS_UNIQUEID" val="389"/>
</p:tagLst>
</file>

<file path=ppt/tags/tag282.xml><?xml version="1.0" encoding="utf-8"?>
<p:tagLst xmlns:a="http://schemas.openxmlformats.org/drawingml/2006/main" xmlns:r="http://schemas.openxmlformats.org/officeDocument/2006/relationships" xmlns:p="http://schemas.openxmlformats.org/presentationml/2006/main">
  <p:tag name="AS_UNIQUEID" val="390"/>
</p:tagLst>
</file>

<file path=ppt/tags/tag283.xml><?xml version="1.0" encoding="utf-8"?>
<p:tagLst xmlns:a="http://schemas.openxmlformats.org/drawingml/2006/main" xmlns:r="http://schemas.openxmlformats.org/officeDocument/2006/relationships" xmlns:p="http://schemas.openxmlformats.org/presentationml/2006/main">
  <p:tag name="AS_UNIQUEID" val="391"/>
</p:tagLst>
</file>

<file path=ppt/tags/tag284.xml><?xml version="1.0" encoding="utf-8"?>
<p:tagLst xmlns:a="http://schemas.openxmlformats.org/drawingml/2006/main" xmlns:r="http://schemas.openxmlformats.org/officeDocument/2006/relationships" xmlns:p="http://schemas.openxmlformats.org/presentationml/2006/main">
  <p:tag name="AS_UNIQUEID" val="392"/>
</p:tagLst>
</file>

<file path=ppt/tags/tag285.xml><?xml version="1.0" encoding="utf-8"?>
<p:tagLst xmlns:a="http://schemas.openxmlformats.org/drawingml/2006/main" xmlns:r="http://schemas.openxmlformats.org/officeDocument/2006/relationships" xmlns:p="http://schemas.openxmlformats.org/presentationml/2006/main">
  <p:tag name="AS_UNIQUEID" val="393"/>
</p:tagLst>
</file>

<file path=ppt/tags/tag286.xml><?xml version="1.0" encoding="utf-8"?>
<p:tagLst xmlns:a="http://schemas.openxmlformats.org/drawingml/2006/main" xmlns:r="http://schemas.openxmlformats.org/officeDocument/2006/relationships" xmlns:p="http://schemas.openxmlformats.org/presentationml/2006/main">
  <p:tag name="AS_UNIQUEID" val="394"/>
</p:tagLst>
</file>

<file path=ppt/tags/tag287.xml><?xml version="1.0" encoding="utf-8"?>
<p:tagLst xmlns:a="http://schemas.openxmlformats.org/drawingml/2006/main" xmlns:r="http://schemas.openxmlformats.org/officeDocument/2006/relationships" xmlns:p="http://schemas.openxmlformats.org/presentationml/2006/main">
  <p:tag name="AS_UNIQUEID" val="395"/>
</p:tagLst>
</file>

<file path=ppt/tags/tag288.xml><?xml version="1.0" encoding="utf-8"?>
<p:tagLst xmlns:a="http://schemas.openxmlformats.org/drawingml/2006/main" xmlns:r="http://schemas.openxmlformats.org/officeDocument/2006/relationships" xmlns:p="http://schemas.openxmlformats.org/presentationml/2006/main">
  <p:tag name="AS_UNIQUEID" val="396"/>
</p:tagLst>
</file>

<file path=ppt/tags/tag289.xml><?xml version="1.0" encoding="utf-8"?>
<p:tagLst xmlns:a="http://schemas.openxmlformats.org/drawingml/2006/main" xmlns:r="http://schemas.openxmlformats.org/officeDocument/2006/relationships" xmlns:p="http://schemas.openxmlformats.org/presentationml/2006/main">
  <p:tag name="AS_UNIQUEID" val="397"/>
</p:tagLst>
</file>

<file path=ppt/tags/tag29.xml><?xml version="1.0" encoding="utf-8"?>
<p:tagLst xmlns:a="http://schemas.openxmlformats.org/drawingml/2006/main" xmlns:r="http://schemas.openxmlformats.org/officeDocument/2006/relationships" xmlns:p="http://schemas.openxmlformats.org/presentationml/2006/main">
  <p:tag name="AS_UNIQUEID" val="181"/>
</p:tagLst>
</file>

<file path=ppt/tags/tag290.xml><?xml version="1.0" encoding="utf-8"?>
<p:tagLst xmlns:a="http://schemas.openxmlformats.org/drawingml/2006/main" xmlns:r="http://schemas.openxmlformats.org/officeDocument/2006/relationships" xmlns:p="http://schemas.openxmlformats.org/presentationml/2006/main">
  <p:tag name="AS_UNIQUEID" val="398"/>
</p:tagLst>
</file>

<file path=ppt/tags/tag291.xml><?xml version="1.0" encoding="utf-8"?>
<p:tagLst xmlns:a="http://schemas.openxmlformats.org/drawingml/2006/main" xmlns:r="http://schemas.openxmlformats.org/officeDocument/2006/relationships" xmlns:p="http://schemas.openxmlformats.org/presentationml/2006/main">
  <p:tag name="AS_UNIQUEID" val="399"/>
</p:tagLst>
</file>

<file path=ppt/tags/tag292.xml><?xml version="1.0" encoding="utf-8"?>
<p:tagLst xmlns:a="http://schemas.openxmlformats.org/drawingml/2006/main" xmlns:r="http://schemas.openxmlformats.org/officeDocument/2006/relationships" xmlns:p="http://schemas.openxmlformats.org/presentationml/2006/main">
  <p:tag name="AS_UNIQUEID" val="400"/>
</p:tagLst>
</file>

<file path=ppt/tags/tag293.xml><?xml version="1.0" encoding="utf-8"?>
<p:tagLst xmlns:a="http://schemas.openxmlformats.org/drawingml/2006/main" xmlns:r="http://schemas.openxmlformats.org/officeDocument/2006/relationships" xmlns:p="http://schemas.openxmlformats.org/presentationml/2006/main">
  <p:tag name="AS_UNIQUEID" val="401"/>
</p:tagLst>
</file>

<file path=ppt/tags/tag294.xml><?xml version="1.0" encoding="utf-8"?>
<p:tagLst xmlns:a="http://schemas.openxmlformats.org/drawingml/2006/main" xmlns:r="http://schemas.openxmlformats.org/officeDocument/2006/relationships" xmlns:p="http://schemas.openxmlformats.org/presentationml/2006/main">
  <p:tag name="AS_UNIQUEID" val="402"/>
</p:tagLst>
</file>

<file path=ppt/tags/tag295.xml><?xml version="1.0" encoding="utf-8"?>
<p:tagLst xmlns:a="http://schemas.openxmlformats.org/drawingml/2006/main" xmlns:r="http://schemas.openxmlformats.org/officeDocument/2006/relationships" xmlns:p="http://schemas.openxmlformats.org/presentationml/2006/main">
  <p:tag name="AS_UNIQUEID" val="403"/>
</p:tagLst>
</file>

<file path=ppt/tags/tag296.xml><?xml version="1.0" encoding="utf-8"?>
<p:tagLst xmlns:a="http://schemas.openxmlformats.org/drawingml/2006/main" xmlns:r="http://schemas.openxmlformats.org/officeDocument/2006/relationships" xmlns:p="http://schemas.openxmlformats.org/presentationml/2006/main">
  <p:tag name="AS_UNIQUEID" val="404"/>
</p:tagLst>
</file>

<file path=ppt/tags/tag297.xml><?xml version="1.0" encoding="utf-8"?>
<p:tagLst xmlns:a="http://schemas.openxmlformats.org/drawingml/2006/main" xmlns:r="http://schemas.openxmlformats.org/officeDocument/2006/relationships" xmlns:p="http://schemas.openxmlformats.org/presentationml/2006/main">
  <p:tag name="AS_UNIQUEID" val="405"/>
</p:tagLst>
</file>

<file path=ppt/tags/tag298.xml><?xml version="1.0" encoding="utf-8"?>
<p:tagLst xmlns:a="http://schemas.openxmlformats.org/drawingml/2006/main" xmlns:r="http://schemas.openxmlformats.org/officeDocument/2006/relationships" xmlns:p="http://schemas.openxmlformats.org/presentationml/2006/main">
  <p:tag name="AS_UNIQUEID" val="406"/>
</p:tagLst>
</file>

<file path=ppt/tags/tag299.xml><?xml version="1.0" encoding="utf-8"?>
<p:tagLst xmlns:a="http://schemas.openxmlformats.org/drawingml/2006/main" xmlns:r="http://schemas.openxmlformats.org/officeDocument/2006/relationships" xmlns:p="http://schemas.openxmlformats.org/presentationml/2006/main">
  <p:tag name="AS_UNIQUEID" val="407"/>
</p:tagLst>
</file>

<file path=ppt/tags/tag3.xml><?xml version="1.0" encoding="utf-8"?>
<p:tagLst xmlns:a="http://schemas.openxmlformats.org/drawingml/2006/main" xmlns:r="http://schemas.openxmlformats.org/officeDocument/2006/relationships" xmlns:p="http://schemas.openxmlformats.org/presentationml/2006/main">
  <p:tag name="AS_UNIQUEID" val="150"/>
</p:tagLst>
</file>

<file path=ppt/tags/tag30.xml><?xml version="1.0" encoding="utf-8"?>
<p:tagLst xmlns:a="http://schemas.openxmlformats.org/drawingml/2006/main" xmlns:r="http://schemas.openxmlformats.org/officeDocument/2006/relationships" xmlns:p="http://schemas.openxmlformats.org/presentationml/2006/main">
  <p:tag name="AS_UNIQUEID" val="182"/>
</p:tagLst>
</file>

<file path=ppt/tags/tag300.xml><?xml version="1.0" encoding="utf-8"?>
<p:tagLst xmlns:a="http://schemas.openxmlformats.org/drawingml/2006/main" xmlns:r="http://schemas.openxmlformats.org/officeDocument/2006/relationships" xmlns:p="http://schemas.openxmlformats.org/presentationml/2006/main">
  <p:tag name="AS_UNIQUEID" val="408"/>
</p:tagLst>
</file>

<file path=ppt/tags/tag301.xml><?xml version="1.0" encoding="utf-8"?>
<p:tagLst xmlns:a="http://schemas.openxmlformats.org/drawingml/2006/main" xmlns:r="http://schemas.openxmlformats.org/officeDocument/2006/relationships" xmlns:p="http://schemas.openxmlformats.org/presentationml/2006/main">
  <p:tag name="AS_UNIQUEID" val="409"/>
</p:tagLst>
</file>

<file path=ppt/tags/tag302.xml><?xml version="1.0" encoding="utf-8"?>
<p:tagLst xmlns:a="http://schemas.openxmlformats.org/drawingml/2006/main" xmlns:r="http://schemas.openxmlformats.org/officeDocument/2006/relationships" xmlns:p="http://schemas.openxmlformats.org/presentationml/2006/main">
  <p:tag name="AS_UNIQUEID" val="410"/>
</p:tagLst>
</file>

<file path=ppt/tags/tag303.xml><?xml version="1.0" encoding="utf-8"?>
<p:tagLst xmlns:a="http://schemas.openxmlformats.org/drawingml/2006/main" xmlns:r="http://schemas.openxmlformats.org/officeDocument/2006/relationships" xmlns:p="http://schemas.openxmlformats.org/presentationml/2006/main">
  <p:tag name="AS_UNIQUEID" val="411"/>
</p:tagLst>
</file>

<file path=ppt/tags/tag304.xml><?xml version="1.0" encoding="utf-8"?>
<p:tagLst xmlns:a="http://schemas.openxmlformats.org/drawingml/2006/main" xmlns:r="http://schemas.openxmlformats.org/officeDocument/2006/relationships" xmlns:p="http://schemas.openxmlformats.org/presentationml/2006/main">
  <p:tag name="AS_UNIQUEID" val="412"/>
</p:tagLst>
</file>

<file path=ppt/tags/tag305.xml><?xml version="1.0" encoding="utf-8"?>
<p:tagLst xmlns:a="http://schemas.openxmlformats.org/drawingml/2006/main" xmlns:r="http://schemas.openxmlformats.org/officeDocument/2006/relationships" xmlns:p="http://schemas.openxmlformats.org/presentationml/2006/main">
  <p:tag name="AS_UNIQUEID" val="413"/>
</p:tagLst>
</file>

<file path=ppt/tags/tag306.xml><?xml version="1.0" encoding="utf-8"?>
<p:tagLst xmlns:a="http://schemas.openxmlformats.org/drawingml/2006/main" xmlns:r="http://schemas.openxmlformats.org/officeDocument/2006/relationships" xmlns:p="http://schemas.openxmlformats.org/presentationml/2006/main">
  <p:tag name="AS_UNIQUEID" val="414"/>
</p:tagLst>
</file>

<file path=ppt/tags/tag307.xml><?xml version="1.0" encoding="utf-8"?>
<p:tagLst xmlns:a="http://schemas.openxmlformats.org/drawingml/2006/main" xmlns:r="http://schemas.openxmlformats.org/officeDocument/2006/relationships" xmlns:p="http://schemas.openxmlformats.org/presentationml/2006/main">
  <p:tag name="AS_UNIQUEID" val="415"/>
</p:tagLst>
</file>

<file path=ppt/tags/tag308.xml><?xml version="1.0" encoding="utf-8"?>
<p:tagLst xmlns:a="http://schemas.openxmlformats.org/drawingml/2006/main" xmlns:r="http://schemas.openxmlformats.org/officeDocument/2006/relationships" xmlns:p="http://schemas.openxmlformats.org/presentationml/2006/main">
  <p:tag name="AS_UNIQUEID" val="416"/>
</p:tagLst>
</file>

<file path=ppt/tags/tag309.xml><?xml version="1.0" encoding="utf-8"?>
<p:tagLst xmlns:a="http://schemas.openxmlformats.org/drawingml/2006/main" xmlns:r="http://schemas.openxmlformats.org/officeDocument/2006/relationships" xmlns:p="http://schemas.openxmlformats.org/presentationml/2006/main">
  <p:tag name="AS_UNIQUEID" val="417"/>
</p:tagLst>
</file>

<file path=ppt/tags/tag31.xml><?xml version="1.0" encoding="utf-8"?>
<p:tagLst xmlns:a="http://schemas.openxmlformats.org/drawingml/2006/main" xmlns:r="http://schemas.openxmlformats.org/officeDocument/2006/relationships" xmlns:p="http://schemas.openxmlformats.org/presentationml/2006/main">
  <p:tag name="AS_UNIQUEID" val="183"/>
</p:tagLst>
</file>

<file path=ppt/tags/tag310.xml><?xml version="1.0" encoding="utf-8"?>
<p:tagLst xmlns:a="http://schemas.openxmlformats.org/drawingml/2006/main" xmlns:r="http://schemas.openxmlformats.org/officeDocument/2006/relationships" xmlns:p="http://schemas.openxmlformats.org/presentationml/2006/main">
  <p:tag name="AS_UNIQUEID" val="418"/>
</p:tagLst>
</file>

<file path=ppt/tags/tag311.xml><?xml version="1.0" encoding="utf-8"?>
<p:tagLst xmlns:a="http://schemas.openxmlformats.org/drawingml/2006/main" xmlns:r="http://schemas.openxmlformats.org/officeDocument/2006/relationships" xmlns:p="http://schemas.openxmlformats.org/presentationml/2006/main">
  <p:tag name="AS_UNIQUEID" val="419"/>
</p:tagLst>
</file>

<file path=ppt/tags/tag312.xml><?xml version="1.0" encoding="utf-8"?>
<p:tagLst xmlns:a="http://schemas.openxmlformats.org/drawingml/2006/main" xmlns:r="http://schemas.openxmlformats.org/officeDocument/2006/relationships" xmlns:p="http://schemas.openxmlformats.org/presentationml/2006/main">
  <p:tag name="AS_UNIQUEID" val="420"/>
</p:tagLst>
</file>

<file path=ppt/tags/tag313.xml><?xml version="1.0" encoding="utf-8"?>
<p:tagLst xmlns:a="http://schemas.openxmlformats.org/drawingml/2006/main" xmlns:r="http://schemas.openxmlformats.org/officeDocument/2006/relationships" xmlns:p="http://schemas.openxmlformats.org/presentationml/2006/main">
  <p:tag name="AS_UNIQUEID" val="422"/>
</p:tagLst>
</file>

<file path=ppt/tags/tag314.xml><?xml version="1.0" encoding="utf-8"?>
<p:tagLst xmlns:a="http://schemas.openxmlformats.org/drawingml/2006/main" xmlns:r="http://schemas.openxmlformats.org/officeDocument/2006/relationships" xmlns:p="http://schemas.openxmlformats.org/presentationml/2006/main">
  <p:tag name="AS_UNIQUEID" val="423"/>
</p:tagLst>
</file>

<file path=ppt/tags/tag315.xml><?xml version="1.0" encoding="utf-8"?>
<p:tagLst xmlns:a="http://schemas.openxmlformats.org/drawingml/2006/main" xmlns:r="http://schemas.openxmlformats.org/officeDocument/2006/relationships" xmlns:p="http://schemas.openxmlformats.org/presentationml/2006/main">
  <p:tag name="AS_UNIQUEID" val="424"/>
</p:tagLst>
</file>

<file path=ppt/tags/tag316.xml><?xml version="1.0" encoding="utf-8"?>
<p:tagLst xmlns:a="http://schemas.openxmlformats.org/drawingml/2006/main" xmlns:r="http://schemas.openxmlformats.org/officeDocument/2006/relationships" xmlns:p="http://schemas.openxmlformats.org/presentationml/2006/main">
  <p:tag name="AS_UNIQUEID" val="425"/>
</p:tagLst>
</file>

<file path=ppt/tags/tag317.xml><?xml version="1.0" encoding="utf-8"?>
<p:tagLst xmlns:a="http://schemas.openxmlformats.org/drawingml/2006/main" xmlns:r="http://schemas.openxmlformats.org/officeDocument/2006/relationships" xmlns:p="http://schemas.openxmlformats.org/presentationml/2006/main">
  <p:tag name="AS_UNIQUEID" val="426"/>
</p:tagLst>
</file>

<file path=ppt/tags/tag318.xml><?xml version="1.0" encoding="utf-8"?>
<p:tagLst xmlns:a="http://schemas.openxmlformats.org/drawingml/2006/main" xmlns:r="http://schemas.openxmlformats.org/officeDocument/2006/relationships" xmlns:p="http://schemas.openxmlformats.org/presentationml/2006/main">
  <p:tag name="AS_UNIQUEID" val="427"/>
</p:tagLst>
</file>

<file path=ppt/tags/tag319.xml><?xml version="1.0" encoding="utf-8"?>
<p:tagLst xmlns:a="http://schemas.openxmlformats.org/drawingml/2006/main" xmlns:r="http://schemas.openxmlformats.org/officeDocument/2006/relationships" xmlns:p="http://schemas.openxmlformats.org/presentationml/2006/main">
  <p:tag name="AS_UNIQUEID" val="428"/>
</p:tagLst>
</file>

<file path=ppt/tags/tag32.xml><?xml version="1.0" encoding="utf-8"?>
<p:tagLst xmlns:a="http://schemas.openxmlformats.org/drawingml/2006/main" xmlns:r="http://schemas.openxmlformats.org/officeDocument/2006/relationships" xmlns:p="http://schemas.openxmlformats.org/presentationml/2006/main">
  <p:tag name="AS_UNIQUEID" val="184"/>
</p:tagLst>
</file>

<file path=ppt/tags/tag320.xml><?xml version="1.0" encoding="utf-8"?>
<p:tagLst xmlns:a="http://schemas.openxmlformats.org/drawingml/2006/main" xmlns:r="http://schemas.openxmlformats.org/officeDocument/2006/relationships" xmlns:p="http://schemas.openxmlformats.org/presentationml/2006/main">
  <p:tag name="AS_UNIQUEID" val="429"/>
</p:tagLst>
</file>

<file path=ppt/tags/tag321.xml><?xml version="1.0" encoding="utf-8"?>
<p:tagLst xmlns:a="http://schemas.openxmlformats.org/drawingml/2006/main" xmlns:r="http://schemas.openxmlformats.org/officeDocument/2006/relationships" xmlns:p="http://schemas.openxmlformats.org/presentationml/2006/main">
  <p:tag name="AS_UNIQUEID" val="430"/>
</p:tagLst>
</file>

<file path=ppt/tags/tag322.xml><?xml version="1.0" encoding="utf-8"?>
<p:tagLst xmlns:a="http://schemas.openxmlformats.org/drawingml/2006/main" xmlns:r="http://schemas.openxmlformats.org/officeDocument/2006/relationships" xmlns:p="http://schemas.openxmlformats.org/presentationml/2006/main">
  <p:tag name="AS_UNIQUEID" val="431"/>
</p:tagLst>
</file>

<file path=ppt/tags/tag323.xml><?xml version="1.0" encoding="utf-8"?>
<p:tagLst xmlns:a="http://schemas.openxmlformats.org/drawingml/2006/main" xmlns:r="http://schemas.openxmlformats.org/officeDocument/2006/relationships" xmlns:p="http://schemas.openxmlformats.org/presentationml/2006/main">
  <p:tag name="AS_UNIQUEID" val="433"/>
</p:tagLst>
</file>

<file path=ppt/tags/tag324.xml><?xml version="1.0" encoding="utf-8"?>
<p:tagLst xmlns:a="http://schemas.openxmlformats.org/drawingml/2006/main" xmlns:r="http://schemas.openxmlformats.org/officeDocument/2006/relationships" xmlns:p="http://schemas.openxmlformats.org/presentationml/2006/main">
  <p:tag name="AS_UNIQUEID" val="434"/>
</p:tagLst>
</file>

<file path=ppt/tags/tag325.xml><?xml version="1.0" encoding="utf-8"?>
<p:tagLst xmlns:a="http://schemas.openxmlformats.org/drawingml/2006/main" xmlns:r="http://schemas.openxmlformats.org/officeDocument/2006/relationships" xmlns:p="http://schemas.openxmlformats.org/presentationml/2006/main">
  <p:tag name="AS_UNIQUEID" val="435"/>
</p:tagLst>
</file>

<file path=ppt/tags/tag326.xml><?xml version="1.0" encoding="utf-8"?>
<p:tagLst xmlns:a="http://schemas.openxmlformats.org/drawingml/2006/main" xmlns:r="http://schemas.openxmlformats.org/officeDocument/2006/relationships" xmlns:p="http://schemas.openxmlformats.org/presentationml/2006/main">
  <p:tag name="AS_UNIQUEID" val="436"/>
</p:tagLst>
</file>

<file path=ppt/tags/tag327.xml><?xml version="1.0" encoding="utf-8"?>
<p:tagLst xmlns:a="http://schemas.openxmlformats.org/drawingml/2006/main" xmlns:r="http://schemas.openxmlformats.org/officeDocument/2006/relationships" xmlns:p="http://schemas.openxmlformats.org/presentationml/2006/main">
  <p:tag name="AS_UNIQUEID" val="438"/>
</p:tagLst>
</file>

<file path=ppt/tags/tag33.xml><?xml version="1.0" encoding="utf-8"?>
<p:tagLst xmlns:a="http://schemas.openxmlformats.org/drawingml/2006/main" xmlns:r="http://schemas.openxmlformats.org/officeDocument/2006/relationships" xmlns:p="http://schemas.openxmlformats.org/presentationml/2006/main">
  <p:tag name="AS_UNIQUEID" val="185"/>
</p:tagLst>
</file>

<file path=ppt/tags/tag34.xml><?xml version="1.0" encoding="utf-8"?>
<p:tagLst xmlns:a="http://schemas.openxmlformats.org/drawingml/2006/main" xmlns:r="http://schemas.openxmlformats.org/officeDocument/2006/relationships" xmlns:p="http://schemas.openxmlformats.org/presentationml/2006/main">
  <p:tag name="AS_UNIQUEID" val="186"/>
</p:tagLst>
</file>

<file path=ppt/tags/tag35.xml><?xml version="1.0" encoding="utf-8"?>
<p:tagLst xmlns:a="http://schemas.openxmlformats.org/drawingml/2006/main" xmlns:r="http://schemas.openxmlformats.org/officeDocument/2006/relationships" xmlns:p="http://schemas.openxmlformats.org/presentationml/2006/main">
  <p:tag name="AS_UNIQUEID" val="187"/>
</p:tagLst>
</file>

<file path=ppt/tags/tag36.xml><?xml version="1.0" encoding="utf-8"?>
<p:tagLst xmlns:a="http://schemas.openxmlformats.org/drawingml/2006/main" xmlns:r="http://schemas.openxmlformats.org/officeDocument/2006/relationships" xmlns:p="http://schemas.openxmlformats.org/presentationml/2006/main">
  <p:tag name="AS_UNIQUEID" val="189"/>
</p:tagLst>
</file>

<file path=ppt/tags/tag37.xml><?xml version="1.0" encoding="utf-8"?>
<p:tagLst xmlns:a="http://schemas.openxmlformats.org/drawingml/2006/main" xmlns:r="http://schemas.openxmlformats.org/officeDocument/2006/relationships" xmlns:p="http://schemas.openxmlformats.org/presentationml/2006/main">
  <p:tag name="AS_UNIQUEID" val="190"/>
</p:tagLst>
</file>

<file path=ppt/tags/tag38.xml><?xml version="1.0" encoding="utf-8"?>
<p:tagLst xmlns:a="http://schemas.openxmlformats.org/drawingml/2006/main" xmlns:r="http://schemas.openxmlformats.org/officeDocument/2006/relationships" xmlns:p="http://schemas.openxmlformats.org/presentationml/2006/main">
  <p:tag name="AS_UNIQUEID" val="191"/>
</p:tagLst>
</file>

<file path=ppt/tags/tag39.xml><?xml version="1.0" encoding="utf-8"?>
<p:tagLst xmlns:a="http://schemas.openxmlformats.org/drawingml/2006/main" xmlns:r="http://schemas.openxmlformats.org/officeDocument/2006/relationships" xmlns:p="http://schemas.openxmlformats.org/presentationml/2006/main">
  <p:tag name="AS_UNIQUEID" val="192"/>
</p:tagLst>
</file>

<file path=ppt/tags/tag4.xml><?xml version="1.0" encoding="utf-8"?>
<p:tagLst xmlns:a="http://schemas.openxmlformats.org/drawingml/2006/main" xmlns:r="http://schemas.openxmlformats.org/officeDocument/2006/relationships" xmlns:p="http://schemas.openxmlformats.org/presentationml/2006/main">
  <p:tag name="AS_UNIQUEID" val="151"/>
</p:tagLst>
</file>

<file path=ppt/tags/tag40.xml><?xml version="1.0" encoding="utf-8"?>
<p:tagLst xmlns:a="http://schemas.openxmlformats.org/drawingml/2006/main" xmlns:r="http://schemas.openxmlformats.org/officeDocument/2006/relationships" xmlns:p="http://schemas.openxmlformats.org/presentationml/2006/main">
  <p:tag name="AS_UNIQUEID" val="194"/>
</p:tagLst>
</file>

<file path=ppt/tags/tag41.xml><?xml version="1.0" encoding="utf-8"?>
<p:tagLst xmlns:a="http://schemas.openxmlformats.org/drawingml/2006/main" xmlns:r="http://schemas.openxmlformats.org/officeDocument/2006/relationships" xmlns:p="http://schemas.openxmlformats.org/presentationml/2006/main">
  <p:tag name="AS_UNIQUEID" val="195"/>
</p:tagLst>
</file>

<file path=ppt/tags/tag42.xml><?xml version="1.0" encoding="utf-8"?>
<p:tagLst xmlns:a="http://schemas.openxmlformats.org/drawingml/2006/main" xmlns:r="http://schemas.openxmlformats.org/officeDocument/2006/relationships" xmlns:p="http://schemas.openxmlformats.org/presentationml/2006/main">
  <p:tag name="AS_UNIQUEID" val="196"/>
</p:tagLst>
</file>

<file path=ppt/tags/tag43.xml><?xml version="1.0" encoding="utf-8"?>
<p:tagLst xmlns:a="http://schemas.openxmlformats.org/drawingml/2006/main" xmlns:r="http://schemas.openxmlformats.org/officeDocument/2006/relationships" xmlns:p="http://schemas.openxmlformats.org/presentationml/2006/main">
  <p:tag name="AS_UNIQUEID" val="198"/>
</p:tagLst>
</file>

<file path=ppt/tags/tag44.xml><?xml version="1.0" encoding="utf-8"?>
<p:tagLst xmlns:a="http://schemas.openxmlformats.org/drawingml/2006/main" xmlns:r="http://schemas.openxmlformats.org/officeDocument/2006/relationships" xmlns:p="http://schemas.openxmlformats.org/presentationml/2006/main">
  <p:tag name="AS_UNIQUEID" val="199"/>
</p:tagLst>
</file>

<file path=ppt/tags/tag45.xml><?xml version="1.0" encoding="utf-8"?>
<p:tagLst xmlns:a="http://schemas.openxmlformats.org/drawingml/2006/main" xmlns:r="http://schemas.openxmlformats.org/officeDocument/2006/relationships" xmlns:p="http://schemas.openxmlformats.org/presentationml/2006/main">
  <p:tag name="AS_UNIQUEID" val="200"/>
</p:tagLst>
</file>

<file path=ppt/tags/tag46.xml><?xml version="1.0" encoding="utf-8"?>
<p:tagLst xmlns:a="http://schemas.openxmlformats.org/drawingml/2006/main" xmlns:r="http://schemas.openxmlformats.org/officeDocument/2006/relationships" xmlns:p="http://schemas.openxmlformats.org/presentationml/2006/main">
  <p:tag name="AS_UNIQUEID" val="201"/>
</p:tagLst>
</file>

<file path=ppt/tags/tag47.xml><?xml version="1.0" encoding="utf-8"?>
<p:tagLst xmlns:a="http://schemas.openxmlformats.org/drawingml/2006/main" xmlns:r="http://schemas.openxmlformats.org/officeDocument/2006/relationships" xmlns:p="http://schemas.openxmlformats.org/presentationml/2006/main">
  <p:tag name="AS_UNIQUEID" val="202"/>
</p:tagLst>
</file>

<file path=ppt/tags/tag48.xml><?xml version="1.0" encoding="utf-8"?>
<p:tagLst xmlns:a="http://schemas.openxmlformats.org/drawingml/2006/main" xmlns:r="http://schemas.openxmlformats.org/officeDocument/2006/relationships" xmlns:p="http://schemas.openxmlformats.org/presentationml/2006/main">
  <p:tag name="AS_UNIQUEID" val="203"/>
</p:tagLst>
</file>

<file path=ppt/tags/tag49.xml><?xml version="1.0" encoding="utf-8"?>
<p:tagLst xmlns:a="http://schemas.openxmlformats.org/drawingml/2006/main" xmlns:r="http://schemas.openxmlformats.org/officeDocument/2006/relationships" xmlns:p="http://schemas.openxmlformats.org/presentationml/2006/main">
  <p:tag name="AS_UNIQUEID" val="205"/>
</p:tagLst>
</file>

<file path=ppt/tags/tag5.xml><?xml version="1.0" encoding="utf-8"?>
<p:tagLst xmlns:a="http://schemas.openxmlformats.org/drawingml/2006/main" xmlns:r="http://schemas.openxmlformats.org/officeDocument/2006/relationships" xmlns:p="http://schemas.openxmlformats.org/presentationml/2006/main">
  <p:tag name="AS_UNIQUEID" val="152"/>
</p:tagLst>
</file>

<file path=ppt/tags/tag50.xml><?xml version="1.0" encoding="utf-8"?>
<p:tagLst xmlns:a="http://schemas.openxmlformats.org/drawingml/2006/main" xmlns:r="http://schemas.openxmlformats.org/officeDocument/2006/relationships" xmlns:p="http://schemas.openxmlformats.org/presentationml/2006/main">
  <p:tag name="AS_UNIQUEID" val="206"/>
</p:tagLst>
</file>

<file path=ppt/tags/tag51.xml><?xml version="1.0" encoding="utf-8"?>
<p:tagLst xmlns:a="http://schemas.openxmlformats.org/drawingml/2006/main" xmlns:r="http://schemas.openxmlformats.org/officeDocument/2006/relationships" xmlns:p="http://schemas.openxmlformats.org/presentationml/2006/main">
  <p:tag name="AS_UNIQUEID" val="207"/>
</p:tagLst>
</file>

<file path=ppt/tags/tag52.xml><?xml version="1.0" encoding="utf-8"?>
<p:tagLst xmlns:a="http://schemas.openxmlformats.org/drawingml/2006/main" xmlns:r="http://schemas.openxmlformats.org/officeDocument/2006/relationships" xmlns:p="http://schemas.openxmlformats.org/presentationml/2006/main">
  <p:tag name="AS_UNIQUEID" val="208"/>
</p:tagLst>
</file>

<file path=ppt/tags/tag53.xml><?xml version="1.0" encoding="utf-8"?>
<p:tagLst xmlns:a="http://schemas.openxmlformats.org/drawingml/2006/main" xmlns:r="http://schemas.openxmlformats.org/officeDocument/2006/relationships" xmlns:p="http://schemas.openxmlformats.org/presentationml/2006/main">
  <p:tag name="AS_UNIQUEID" val="209"/>
</p:tagLst>
</file>

<file path=ppt/tags/tag54.xml><?xml version="1.0" encoding="utf-8"?>
<p:tagLst xmlns:a="http://schemas.openxmlformats.org/drawingml/2006/main" xmlns:r="http://schemas.openxmlformats.org/officeDocument/2006/relationships" xmlns:p="http://schemas.openxmlformats.org/presentationml/2006/main">
  <p:tag name="AS_UNIQUEID" val="210"/>
</p:tagLst>
</file>

<file path=ppt/tags/tag55.xml><?xml version="1.0" encoding="utf-8"?>
<p:tagLst xmlns:a="http://schemas.openxmlformats.org/drawingml/2006/main" xmlns:r="http://schemas.openxmlformats.org/officeDocument/2006/relationships" xmlns:p="http://schemas.openxmlformats.org/presentationml/2006/main">
  <p:tag name="AS_UNIQUEID" val="212"/>
</p:tagLst>
</file>

<file path=ppt/tags/tag56.xml><?xml version="1.0" encoding="utf-8"?>
<p:tagLst xmlns:a="http://schemas.openxmlformats.org/drawingml/2006/main" xmlns:r="http://schemas.openxmlformats.org/officeDocument/2006/relationships" xmlns:p="http://schemas.openxmlformats.org/presentationml/2006/main">
  <p:tag name="AS_UNIQUEID" val="213"/>
</p:tagLst>
</file>

<file path=ppt/tags/tag57.xml><?xml version="1.0" encoding="utf-8"?>
<p:tagLst xmlns:a="http://schemas.openxmlformats.org/drawingml/2006/main" xmlns:r="http://schemas.openxmlformats.org/officeDocument/2006/relationships" xmlns:p="http://schemas.openxmlformats.org/presentationml/2006/main">
  <p:tag name="AS_UNIQUEID" val="214"/>
</p:tagLst>
</file>

<file path=ppt/tags/tag58.xml><?xml version="1.0" encoding="utf-8"?>
<p:tagLst xmlns:a="http://schemas.openxmlformats.org/drawingml/2006/main" xmlns:r="http://schemas.openxmlformats.org/officeDocument/2006/relationships" xmlns:p="http://schemas.openxmlformats.org/presentationml/2006/main">
  <p:tag name="AS_UNIQUEID" val="215"/>
</p:tagLst>
</file>

<file path=ppt/tags/tag59.xml><?xml version="1.0" encoding="utf-8"?>
<p:tagLst xmlns:a="http://schemas.openxmlformats.org/drawingml/2006/main" xmlns:r="http://schemas.openxmlformats.org/officeDocument/2006/relationships" xmlns:p="http://schemas.openxmlformats.org/presentationml/2006/main">
  <p:tag name="AS_UNIQUEID" val="216"/>
</p:tagLst>
</file>

<file path=ppt/tags/tag6.xml><?xml version="1.0" encoding="utf-8"?>
<p:tagLst xmlns:a="http://schemas.openxmlformats.org/drawingml/2006/main" xmlns:r="http://schemas.openxmlformats.org/officeDocument/2006/relationships" xmlns:p="http://schemas.openxmlformats.org/presentationml/2006/main">
  <p:tag name="AS_UNIQUEID" val="153"/>
</p:tagLst>
</file>

<file path=ppt/tags/tag60.xml><?xml version="1.0" encoding="utf-8"?>
<p:tagLst xmlns:a="http://schemas.openxmlformats.org/drawingml/2006/main" xmlns:r="http://schemas.openxmlformats.org/officeDocument/2006/relationships" xmlns:p="http://schemas.openxmlformats.org/presentationml/2006/main">
  <p:tag name="AS_UNIQUEID" val="218"/>
</p:tagLst>
</file>

<file path=ppt/tags/tag61.xml><?xml version="1.0" encoding="utf-8"?>
<p:tagLst xmlns:a="http://schemas.openxmlformats.org/drawingml/2006/main" xmlns:r="http://schemas.openxmlformats.org/officeDocument/2006/relationships" xmlns:p="http://schemas.openxmlformats.org/presentationml/2006/main">
  <p:tag name="AS_UNIQUEID" val="219"/>
</p:tagLst>
</file>

<file path=ppt/tags/tag62.xml><?xml version="1.0" encoding="utf-8"?>
<p:tagLst xmlns:a="http://schemas.openxmlformats.org/drawingml/2006/main" xmlns:r="http://schemas.openxmlformats.org/officeDocument/2006/relationships" xmlns:p="http://schemas.openxmlformats.org/presentationml/2006/main">
  <p:tag name="AS_UNIQUEID" val="220"/>
</p:tagLst>
</file>

<file path=ppt/tags/tag63.xml><?xml version="1.0" encoding="utf-8"?>
<p:tagLst xmlns:a="http://schemas.openxmlformats.org/drawingml/2006/main" xmlns:r="http://schemas.openxmlformats.org/officeDocument/2006/relationships" xmlns:p="http://schemas.openxmlformats.org/presentationml/2006/main">
  <p:tag name="AS_UNIQUEID" val="221"/>
</p:tagLst>
</file>

<file path=ppt/tags/tag64.xml><?xml version="1.0" encoding="utf-8"?>
<p:tagLst xmlns:a="http://schemas.openxmlformats.org/drawingml/2006/main" xmlns:r="http://schemas.openxmlformats.org/officeDocument/2006/relationships" xmlns:p="http://schemas.openxmlformats.org/presentationml/2006/main">
  <p:tag name="AS_UNIQUEID" val="222"/>
</p:tagLst>
</file>

<file path=ppt/tags/tag65.xml><?xml version="1.0" encoding="utf-8"?>
<p:tagLst xmlns:a="http://schemas.openxmlformats.org/drawingml/2006/main" xmlns:r="http://schemas.openxmlformats.org/officeDocument/2006/relationships" xmlns:p="http://schemas.openxmlformats.org/presentationml/2006/main">
  <p:tag name="AS_UNIQUEID" val="224"/>
</p:tagLst>
</file>

<file path=ppt/tags/tag66.xml><?xml version="1.0" encoding="utf-8"?>
<p:tagLst xmlns:a="http://schemas.openxmlformats.org/drawingml/2006/main" xmlns:r="http://schemas.openxmlformats.org/officeDocument/2006/relationships" xmlns:p="http://schemas.openxmlformats.org/presentationml/2006/main">
  <p:tag name="AS_UNIQUEID" val="225"/>
</p:tagLst>
</file>

<file path=ppt/tags/tag67.xml><?xml version="1.0" encoding="utf-8"?>
<p:tagLst xmlns:a="http://schemas.openxmlformats.org/drawingml/2006/main" xmlns:r="http://schemas.openxmlformats.org/officeDocument/2006/relationships" xmlns:p="http://schemas.openxmlformats.org/presentationml/2006/main">
  <p:tag name="AS_UNIQUEID" val="226"/>
</p:tagLst>
</file>

<file path=ppt/tags/tag68.xml><?xml version="1.0" encoding="utf-8"?>
<p:tagLst xmlns:a="http://schemas.openxmlformats.org/drawingml/2006/main" xmlns:r="http://schemas.openxmlformats.org/officeDocument/2006/relationships" xmlns:p="http://schemas.openxmlformats.org/presentationml/2006/main">
  <p:tag name="AS_UNIQUEID" val="149"/>
</p:tagLst>
</file>

<file path=ppt/tags/tag69.xml><?xml version="1.0" encoding="utf-8"?>
<p:tagLst xmlns:a="http://schemas.openxmlformats.org/drawingml/2006/main" xmlns:r="http://schemas.openxmlformats.org/officeDocument/2006/relationships" xmlns:p="http://schemas.openxmlformats.org/presentationml/2006/main">
  <p:tag name="AS_UNIQUEID" val="150"/>
</p:tagLst>
</file>

<file path=ppt/tags/tag7.xml><?xml version="1.0" encoding="utf-8"?>
<p:tagLst xmlns:a="http://schemas.openxmlformats.org/drawingml/2006/main" xmlns:r="http://schemas.openxmlformats.org/officeDocument/2006/relationships" xmlns:p="http://schemas.openxmlformats.org/presentationml/2006/main">
  <p:tag name="AS_UNIQUEID" val="155"/>
</p:tagLst>
</file>

<file path=ppt/tags/tag70.xml><?xml version="1.0" encoding="utf-8"?>
<p:tagLst xmlns:a="http://schemas.openxmlformats.org/drawingml/2006/main" xmlns:r="http://schemas.openxmlformats.org/officeDocument/2006/relationships" xmlns:p="http://schemas.openxmlformats.org/presentationml/2006/main">
  <p:tag name="AS_UNIQUEID" val="151"/>
</p:tagLst>
</file>

<file path=ppt/tags/tag71.xml><?xml version="1.0" encoding="utf-8"?>
<p:tagLst xmlns:a="http://schemas.openxmlformats.org/drawingml/2006/main" xmlns:r="http://schemas.openxmlformats.org/officeDocument/2006/relationships" xmlns:p="http://schemas.openxmlformats.org/presentationml/2006/main">
  <p:tag name="AS_UNIQUEID" val="152"/>
</p:tagLst>
</file>

<file path=ppt/tags/tag72.xml><?xml version="1.0" encoding="utf-8"?>
<p:tagLst xmlns:a="http://schemas.openxmlformats.org/drawingml/2006/main" xmlns:r="http://schemas.openxmlformats.org/officeDocument/2006/relationships" xmlns:p="http://schemas.openxmlformats.org/presentationml/2006/main">
  <p:tag name="AS_UNIQUEID" val="153"/>
</p:tagLst>
</file>

<file path=ppt/tags/tag73.xml><?xml version="1.0" encoding="utf-8"?>
<p:tagLst xmlns:a="http://schemas.openxmlformats.org/drawingml/2006/main" xmlns:r="http://schemas.openxmlformats.org/officeDocument/2006/relationships" xmlns:p="http://schemas.openxmlformats.org/presentationml/2006/main">
  <p:tag name="AS_UNIQUEID" val="229"/>
</p:tagLst>
</file>

<file path=ppt/tags/tag74.xml><?xml version="1.0" encoding="utf-8"?>
<p:tagLst xmlns:a="http://schemas.openxmlformats.org/drawingml/2006/main" xmlns:r="http://schemas.openxmlformats.org/officeDocument/2006/relationships" xmlns:p="http://schemas.openxmlformats.org/presentationml/2006/main">
  <p:tag name="AS_UNIQUEID" val="230"/>
</p:tagLst>
</file>

<file path=ppt/tags/tag75.xml><?xml version="1.0" encoding="utf-8"?>
<p:tagLst xmlns:a="http://schemas.openxmlformats.org/drawingml/2006/main" xmlns:r="http://schemas.openxmlformats.org/officeDocument/2006/relationships" xmlns:p="http://schemas.openxmlformats.org/presentationml/2006/main">
  <p:tag name="AS_UNIQUEID" val="231"/>
</p:tagLst>
</file>

<file path=ppt/tags/tag76.xml><?xml version="1.0" encoding="utf-8"?>
<p:tagLst xmlns:a="http://schemas.openxmlformats.org/drawingml/2006/main" xmlns:r="http://schemas.openxmlformats.org/officeDocument/2006/relationships" xmlns:p="http://schemas.openxmlformats.org/presentationml/2006/main">
  <p:tag name="AS_UNIQUEID" val="232"/>
</p:tagLst>
</file>

<file path=ppt/tags/tag77.xml><?xml version="1.0" encoding="utf-8"?>
<p:tagLst xmlns:a="http://schemas.openxmlformats.org/drawingml/2006/main" xmlns:r="http://schemas.openxmlformats.org/officeDocument/2006/relationships" xmlns:p="http://schemas.openxmlformats.org/presentationml/2006/main">
  <p:tag name="AS_UNIQUEID" val="233"/>
</p:tagLst>
</file>

<file path=ppt/tags/tag78.xml><?xml version="1.0" encoding="utf-8"?>
<p:tagLst xmlns:a="http://schemas.openxmlformats.org/drawingml/2006/main" xmlns:r="http://schemas.openxmlformats.org/officeDocument/2006/relationships" xmlns:p="http://schemas.openxmlformats.org/presentationml/2006/main">
  <p:tag name="AS_UNIQUEID" val="235"/>
</p:tagLst>
</file>

<file path=ppt/tags/tag79.xml><?xml version="1.0" encoding="utf-8"?>
<p:tagLst xmlns:a="http://schemas.openxmlformats.org/drawingml/2006/main" xmlns:r="http://schemas.openxmlformats.org/officeDocument/2006/relationships" xmlns:p="http://schemas.openxmlformats.org/presentationml/2006/main">
  <p:tag name="AS_UNIQUEID" val="236"/>
</p:tagLst>
</file>

<file path=ppt/tags/tag8.xml><?xml version="1.0" encoding="utf-8"?>
<p:tagLst xmlns:a="http://schemas.openxmlformats.org/drawingml/2006/main" xmlns:r="http://schemas.openxmlformats.org/officeDocument/2006/relationships" xmlns:p="http://schemas.openxmlformats.org/presentationml/2006/main">
  <p:tag name="AS_UNIQUEID" val="156"/>
</p:tagLst>
</file>

<file path=ppt/tags/tag80.xml><?xml version="1.0" encoding="utf-8"?>
<p:tagLst xmlns:a="http://schemas.openxmlformats.org/drawingml/2006/main" xmlns:r="http://schemas.openxmlformats.org/officeDocument/2006/relationships" xmlns:p="http://schemas.openxmlformats.org/presentationml/2006/main">
  <p:tag name="AS_UNIQUEID" val="237"/>
</p:tagLst>
</file>

<file path=ppt/tags/tag81.xml><?xml version="1.0" encoding="utf-8"?>
<p:tagLst xmlns:a="http://schemas.openxmlformats.org/drawingml/2006/main" xmlns:r="http://schemas.openxmlformats.org/officeDocument/2006/relationships" xmlns:p="http://schemas.openxmlformats.org/presentationml/2006/main">
  <p:tag name="AS_UNIQUEID" val="238"/>
</p:tagLst>
</file>

<file path=ppt/tags/tag82.xml><?xml version="1.0" encoding="utf-8"?>
<p:tagLst xmlns:a="http://schemas.openxmlformats.org/drawingml/2006/main" xmlns:r="http://schemas.openxmlformats.org/officeDocument/2006/relationships" xmlns:p="http://schemas.openxmlformats.org/presentationml/2006/main">
  <p:tag name="AS_UNIQUEID" val="239"/>
</p:tagLst>
</file>

<file path=ppt/tags/tag83.xml><?xml version="1.0" encoding="utf-8"?>
<p:tagLst xmlns:a="http://schemas.openxmlformats.org/drawingml/2006/main" xmlns:r="http://schemas.openxmlformats.org/officeDocument/2006/relationships" xmlns:p="http://schemas.openxmlformats.org/presentationml/2006/main">
  <p:tag name="AS_UNIQUEID" val="241"/>
</p:tagLst>
</file>

<file path=ppt/tags/tag84.xml><?xml version="1.0" encoding="utf-8"?>
<p:tagLst xmlns:a="http://schemas.openxmlformats.org/drawingml/2006/main" xmlns:r="http://schemas.openxmlformats.org/officeDocument/2006/relationships" xmlns:p="http://schemas.openxmlformats.org/presentationml/2006/main">
  <p:tag name="AS_UNIQUEID" val="242"/>
</p:tagLst>
</file>

<file path=ppt/tags/tag85.xml><?xml version="1.0" encoding="utf-8"?>
<p:tagLst xmlns:a="http://schemas.openxmlformats.org/drawingml/2006/main" xmlns:r="http://schemas.openxmlformats.org/officeDocument/2006/relationships" xmlns:p="http://schemas.openxmlformats.org/presentationml/2006/main">
  <p:tag name="AS_UNIQUEID" val="243"/>
</p:tagLst>
</file>

<file path=ppt/tags/tag86.xml><?xml version="1.0" encoding="utf-8"?>
<p:tagLst xmlns:a="http://schemas.openxmlformats.org/drawingml/2006/main" xmlns:r="http://schemas.openxmlformats.org/officeDocument/2006/relationships" xmlns:p="http://schemas.openxmlformats.org/presentationml/2006/main">
  <p:tag name="AS_UNIQUEID" val="244"/>
</p:tagLst>
</file>

<file path=ppt/tags/tag87.xml><?xml version="1.0" encoding="utf-8"?>
<p:tagLst xmlns:a="http://schemas.openxmlformats.org/drawingml/2006/main" xmlns:r="http://schemas.openxmlformats.org/officeDocument/2006/relationships" xmlns:p="http://schemas.openxmlformats.org/presentationml/2006/main">
  <p:tag name="AS_UNIQUEID" val="245"/>
</p:tagLst>
</file>

<file path=ppt/tags/tag88.xml><?xml version="1.0" encoding="utf-8"?>
<p:tagLst xmlns:a="http://schemas.openxmlformats.org/drawingml/2006/main" xmlns:r="http://schemas.openxmlformats.org/officeDocument/2006/relationships" xmlns:p="http://schemas.openxmlformats.org/presentationml/2006/main">
  <p:tag name="AS_UNIQUEID" val="247"/>
</p:tagLst>
</file>

<file path=ppt/tags/tag89.xml><?xml version="1.0" encoding="utf-8"?>
<p:tagLst xmlns:a="http://schemas.openxmlformats.org/drawingml/2006/main" xmlns:r="http://schemas.openxmlformats.org/officeDocument/2006/relationships" xmlns:p="http://schemas.openxmlformats.org/presentationml/2006/main">
  <p:tag name="AS_UNIQUEID" val="248"/>
</p:tagLst>
</file>

<file path=ppt/tags/tag9.xml><?xml version="1.0" encoding="utf-8"?>
<p:tagLst xmlns:a="http://schemas.openxmlformats.org/drawingml/2006/main" xmlns:r="http://schemas.openxmlformats.org/officeDocument/2006/relationships" xmlns:p="http://schemas.openxmlformats.org/presentationml/2006/main">
  <p:tag name="AS_UNIQUEID" val="157"/>
</p:tagLst>
</file>

<file path=ppt/tags/tag90.xml><?xml version="1.0" encoding="utf-8"?>
<p:tagLst xmlns:a="http://schemas.openxmlformats.org/drawingml/2006/main" xmlns:r="http://schemas.openxmlformats.org/officeDocument/2006/relationships" xmlns:p="http://schemas.openxmlformats.org/presentationml/2006/main">
  <p:tag name="AS_UNIQUEID" val="249"/>
</p:tagLst>
</file>

<file path=ppt/tags/tag91.xml><?xml version="1.0" encoding="utf-8"?>
<p:tagLst xmlns:a="http://schemas.openxmlformats.org/drawingml/2006/main" xmlns:r="http://schemas.openxmlformats.org/officeDocument/2006/relationships" xmlns:p="http://schemas.openxmlformats.org/presentationml/2006/main">
  <p:tag name="AS_UNIQUEID" val="250"/>
</p:tagLst>
</file>

<file path=ppt/tags/tag92.xml><?xml version="1.0" encoding="utf-8"?>
<p:tagLst xmlns:a="http://schemas.openxmlformats.org/drawingml/2006/main" xmlns:r="http://schemas.openxmlformats.org/officeDocument/2006/relationships" xmlns:p="http://schemas.openxmlformats.org/presentationml/2006/main">
  <p:tag name="AS_UNIQUEID" val="251"/>
</p:tagLst>
</file>

<file path=ppt/tags/tag93.xml><?xml version="1.0" encoding="utf-8"?>
<p:tagLst xmlns:a="http://schemas.openxmlformats.org/drawingml/2006/main" xmlns:r="http://schemas.openxmlformats.org/officeDocument/2006/relationships" xmlns:p="http://schemas.openxmlformats.org/presentationml/2006/main">
  <p:tag name="AS_UNIQUEID" val="252"/>
</p:tagLst>
</file>

<file path=ppt/tags/tag94.xml><?xml version="1.0" encoding="utf-8"?>
<p:tagLst xmlns:a="http://schemas.openxmlformats.org/drawingml/2006/main" xmlns:r="http://schemas.openxmlformats.org/officeDocument/2006/relationships" xmlns:p="http://schemas.openxmlformats.org/presentationml/2006/main">
  <p:tag name="AS_UNIQUEID" val="254"/>
</p:tagLst>
</file>

<file path=ppt/tags/tag95.xml><?xml version="1.0" encoding="utf-8"?>
<p:tagLst xmlns:a="http://schemas.openxmlformats.org/drawingml/2006/main" xmlns:r="http://schemas.openxmlformats.org/officeDocument/2006/relationships" xmlns:p="http://schemas.openxmlformats.org/presentationml/2006/main">
  <p:tag name="AS_UNIQUEID" val="255"/>
</p:tagLst>
</file>

<file path=ppt/tags/tag96.xml><?xml version="1.0" encoding="utf-8"?>
<p:tagLst xmlns:a="http://schemas.openxmlformats.org/drawingml/2006/main" xmlns:r="http://schemas.openxmlformats.org/officeDocument/2006/relationships" xmlns:p="http://schemas.openxmlformats.org/presentationml/2006/main">
  <p:tag name="AS_UNIQUEID" val="256"/>
</p:tagLst>
</file>

<file path=ppt/tags/tag97.xml><?xml version="1.0" encoding="utf-8"?>
<p:tagLst xmlns:a="http://schemas.openxmlformats.org/drawingml/2006/main" xmlns:r="http://schemas.openxmlformats.org/officeDocument/2006/relationships" xmlns:p="http://schemas.openxmlformats.org/presentationml/2006/main">
  <p:tag name="AS_UNIQUEID" val="257"/>
</p:tagLst>
</file>

<file path=ppt/tags/tag98.xml><?xml version="1.0" encoding="utf-8"?>
<p:tagLst xmlns:a="http://schemas.openxmlformats.org/drawingml/2006/main" xmlns:r="http://schemas.openxmlformats.org/officeDocument/2006/relationships" xmlns:p="http://schemas.openxmlformats.org/presentationml/2006/main">
  <p:tag name="AS_UNIQUEID" val="258"/>
</p:tagLst>
</file>

<file path=ppt/tags/tag99.xml><?xml version="1.0" encoding="utf-8"?>
<p:tagLst xmlns:a="http://schemas.openxmlformats.org/drawingml/2006/main" xmlns:r="http://schemas.openxmlformats.org/officeDocument/2006/relationships" xmlns:p="http://schemas.openxmlformats.org/presentationml/2006/main">
  <p:tag name="AS_UNIQUEID" val="259"/>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zaaje0a">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zaaje0a">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3930</Words>
  <Application>Microsoft Office PowerPoint</Application>
  <PresentationFormat>自定义</PresentationFormat>
  <Paragraphs>192</Paragraphs>
  <Slides>35</Slides>
  <Notes>1</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hj</cp:lastModifiedBy>
  <cp:revision>61</cp:revision>
  <dcterms:created xsi:type="dcterms:W3CDTF">2019-01-12T04:39:00Z</dcterms:created>
  <dcterms:modified xsi:type="dcterms:W3CDTF">2020-11-09T06:59:44Z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