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40"/>
  </p:handoutMasterIdLst>
  <p:sldIdLst>
    <p:sldId id="11089550" r:id="rId4"/>
    <p:sldId id="11089551" r:id="rId6"/>
    <p:sldId id="11089552" r:id="rId7"/>
    <p:sldId id="11089553" r:id="rId8"/>
    <p:sldId id="11089554" r:id="rId9"/>
    <p:sldId id="11089555" r:id="rId10"/>
    <p:sldId id="11089556" r:id="rId11"/>
    <p:sldId id="11089557" r:id="rId12"/>
    <p:sldId id="11089558" r:id="rId13"/>
    <p:sldId id="11089559" r:id="rId14"/>
    <p:sldId id="11089560" r:id="rId15"/>
    <p:sldId id="11089564" r:id="rId16"/>
    <p:sldId id="11089566" r:id="rId17"/>
    <p:sldId id="11089561" r:id="rId18"/>
    <p:sldId id="11089567" r:id="rId19"/>
    <p:sldId id="11089568" r:id="rId20"/>
    <p:sldId id="11089569" r:id="rId21"/>
    <p:sldId id="11089570" r:id="rId22"/>
    <p:sldId id="11089571" r:id="rId23"/>
    <p:sldId id="11089572" r:id="rId24"/>
    <p:sldId id="11089573" r:id="rId25"/>
    <p:sldId id="11089574" r:id="rId26"/>
    <p:sldId id="11089575" r:id="rId27"/>
    <p:sldId id="11089576" r:id="rId28"/>
    <p:sldId id="11089577" r:id="rId29"/>
    <p:sldId id="11089578" r:id="rId30"/>
    <p:sldId id="11089579" r:id="rId31"/>
    <p:sldId id="11089580" r:id="rId32"/>
    <p:sldId id="11089581" r:id="rId33"/>
    <p:sldId id="11089593" r:id="rId34"/>
    <p:sldId id="11089594" r:id="rId35"/>
    <p:sldId id="11089595" r:id="rId36"/>
    <p:sldId id="11089596" r:id="rId37"/>
    <p:sldId id="11089597" r:id="rId38"/>
    <p:sldId id="11089602" r:id="rId39"/>
  </p:sldIdLst>
  <p:sldSz cx="12192000" cy="6858000"/>
  <p:notesSz cx="7103745" cy="10234295"/>
  <p:embeddedFontLst>
    <p:embeddedFont>
      <p:font typeface="微软雅黑" panose="020B0503020204020204" charset="-122"/>
      <p:regular r:id="rId45"/>
    </p:embeddedFont>
    <p:embeddedFont>
      <p:font typeface="楷体" panose="02010609060101010101" pitchFamily="49" charset="-122"/>
      <p:regular r:id="rId46"/>
    </p:embeddedFont>
    <p:embeddedFont>
      <p:font typeface="字魂105号-简雅黑" panose="020F0502020204030204" charset="-122"/>
      <p:regular r:id="rId47"/>
    </p:embeddedFont>
    <p:embeddedFont>
      <p:font typeface="等线" panose="02010600030101010101" pitchFamily="2" charset="-122"/>
      <p:regular r:id="rId48"/>
    </p:embeddedFont>
  </p:embeddedFontLst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160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9" Type="http://schemas.openxmlformats.org/officeDocument/2006/relationships/tags" Target="tags/tag525.xml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tags" Target="../tags/tag524.xml"/><Relationship Id="rId3" Type="http://schemas.openxmlformats.org/officeDocument/2006/relationships/tags" Target="../tags/tag523.xml"/><Relationship Id="rId2" Type="http://schemas.openxmlformats.org/officeDocument/2006/relationships/tags" Target="../tags/tag522.xml"/><Relationship Id="rId1" Type="http://schemas.openxmlformats.org/officeDocument/2006/relationships/tags" Target="../tags/tag52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Heiti SC Medium" pitchFamily="2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latin typeface="Heiti SC Medium" pitchFamily="2" charset="-128"/>
              </a:rPr>
            </a:fld>
            <a:endParaRPr lang="zh-CN" altLang="en-US">
              <a:latin typeface="Heiti SC Medium" pitchFamily="2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Heiti SC Medium" pitchFamily="2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latin typeface="Heiti SC Medium" pitchFamily="2" charset="-128"/>
              </a:rPr>
            </a:fld>
            <a:endParaRPr lang="zh-CN" altLang="en-US">
              <a:latin typeface="Heiti SC Medium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tags" Target="../tags/tag520.xml"/><Relationship Id="rId5" Type="http://schemas.openxmlformats.org/officeDocument/2006/relationships/tags" Target="../tags/tag519.xml"/><Relationship Id="rId4" Type="http://schemas.openxmlformats.org/officeDocument/2006/relationships/tags" Target="../tags/tag518.xml"/><Relationship Id="rId3" Type="http://schemas.openxmlformats.org/officeDocument/2006/relationships/tags" Target="../tags/tag517.xml"/><Relationship Id="rId2" Type="http://schemas.openxmlformats.org/officeDocument/2006/relationships/tags" Target="../tags/tag516.xml"/><Relationship Id="rId1" Type="http://schemas.openxmlformats.org/officeDocument/2006/relationships/tags" Target="../tags/tag5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Heiti SC Medium" pitchFamily="2" charset="-128"/>
                <a:ea typeface="Heiti SC Medium" pitchFamily="2" charset="-128"/>
                <a:cs typeface="Heiti SC Medium" pitchFamily="2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Heiti SC Medium" pitchFamily="2" charset="-128"/>
                <a:ea typeface="Heiti SC Medium" pitchFamily="2" charset="-128"/>
                <a:cs typeface="Heiti SC Medium" pitchFamily="2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Heiti SC Medium" pitchFamily="2" charset="-128"/>
                <a:ea typeface="Heiti SC Medium" pitchFamily="2" charset="-128"/>
                <a:cs typeface="Heiti SC Medium" pitchFamily="2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Heiti SC Medium" pitchFamily="2" charset="-128"/>
                <a:ea typeface="Heiti SC Medium" pitchFamily="2" charset="-128"/>
                <a:cs typeface="Heiti SC Medium" pitchFamily="2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Heiti SC Medium" pitchFamily="2" charset="-128"/>
        <a:ea typeface="Heiti SC Medium" pitchFamily="2" charset="-128"/>
        <a:cs typeface="Heiti SC Medium" pitchFamily="2" charset="-128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Heiti SC Medium" pitchFamily="2" charset="-128"/>
        <a:ea typeface="Heiti SC Medium" pitchFamily="2" charset="-128"/>
        <a:cs typeface="Heiti SC Medium" pitchFamily="2" charset="-128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Heiti SC Medium" pitchFamily="2" charset="-128"/>
        <a:ea typeface="Heiti SC Medium" pitchFamily="2" charset="-128"/>
        <a:cs typeface="Heiti SC Medium" pitchFamily="2" charset="-128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Heiti SC Medium" pitchFamily="2" charset="-128"/>
        <a:ea typeface="Heiti SC Medium" pitchFamily="2" charset="-128"/>
        <a:cs typeface="Heiti SC Medium" pitchFamily="2" charset="-128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Heiti SC Medium" pitchFamily="2" charset="-128"/>
        <a:ea typeface="Heiti SC Medium" pitchFamily="2" charset="-128"/>
        <a:cs typeface="Heiti SC Medium" pitchFamily="2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3" Type="http://schemas.openxmlformats.org/officeDocument/2006/relationships/tags" Target="../tags/tag24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307.xml"/><Relationship Id="rId3" Type="http://schemas.openxmlformats.org/officeDocument/2006/relationships/tags" Target="../tags/tag30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344.xml"/><Relationship Id="rId3" Type="http://schemas.openxmlformats.org/officeDocument/2006/relationships/tags" Target="../tags/tag34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459.xml"/><Relationship Id="rId3" Type="http://schemas.openxmlformats.org/officeDocument/2006/relationships/tags" Target="../tags/tag45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514.xml"/><Relationship Id="rId3" Type="http://schemas.openxmlformats.org/officeDocument/2006/relationships/tags" Target="../tags/tag51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1" Type="http://schemas.openxmlformats.org/officeDocument/2006/relationships/image" Target="../media/image5.png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image" Target="../media/image26.png"/><Relationship Id="rId6" Type="http://schemas.openxmlformats.org/officeDocument/2006/relationships/tags" Target="../tags/tag75.xml"/><Relationship Id="rId5" Type="http://schemas.openxmlformats.org/officeDocument/2006/relationships/image" Target="../media/image16.png"/><Relationship Id="rId4" Type="http://schemas.openxmlformats.org/officeDocument/2006/relationships/tags" Target="../tags/tag74.xml"/><Relationship Id="rId3" Type="http://schemas.openxmlformats.org/officeDocument/2006/relationships/image" Target="../media/image18.jpeg"/><Relationship Id="rId20" Type="http://schemas.openxmlformats.org/officeDocument/2006/relationships/tags" Target="../tags/tag86.xml"/><Relationship Id="rId2" Type="http://schemas.openxmlformats.org/officeDocument/2006/relationships/tags" Target="../tags/tag73.xml"/><Relationship Id="rId19" Type="http://schemas.openxmlformats.org/officeDocument/2006/relationships/tags" Target="../tags/tag85.xml"/><Relationship Id="rId18" Type="http://schemas.openxmlformats.org/officeDocument/2006/relationships/tags" Target="../tags/tag84.xml"/><Relationship Id="rId17" Type="http://schemas.openxmlformats.org/officeDocument/2006/relationships/tags" Target="../tags/tag83.xml"/><Relationship Id="rId16" Type="http://schemas.openxmlformats.org/officeDocument/2006/relationships/image" Target="../media/image15.png"/><Relationship Id="rId15" Type="http://schemas.openxmlformats.org/officeDocument/2006/relationships/tags" Target="../tags/tag82.xml"/><Relationship Id="rId14" Type="http://schemas.openxmlformats.org/officeDocument/2006/relationships/image" Target="../media/image13.png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image" Target="../media/image20.png"/><Relationship Id="rId6" Type="http://schemas.openxmlformats.org/officeDocument/2006/relationships/tags" Target="../tags/tag92.xml"/><Relationship Id="rId5" Type="http://schemas.openxmlformats.org/officeDocument/2006/relationships/image" Target="../media/image19.png"/><Relationship Id="rId4" Type="http://schemas.openxmlformats.org/officeDocument/2006/relationships/tags" Target="../tags/tag91.xml"/><Relationship Id="rId3" Type="http://schemas.openxmlformats.org/officeDocument/2006/relationships/image" Target="../media/image18.jpeg"/><Relationship Id="rId2" Type="http://schemas.openxmlformats.org/officeDocument/2006/relationships/tags" Target="../tags/tag90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102.xml"/><Relationship Id="rId7" Type="http://schemas.openxmlformats.org/officeDocument/2006/relationships/image" Target="../media/image20.png"/><Relationship Id="rId6" Type="http://schemas.openxmlformats.org/officeDocument/2006/relationships/tags" Target="../tags/tag101.xml"/><Relationship Id="rId5" Type="http://schemas.openxmlformats.org/officeDocument/2006/relationships/image" Target="../media/image19.png"/><Relationship Id="rId4" Type="http://schemas.openxmlformats.org/officeDocument/2006/relationships/tags" Target="../tags/tag100.xml"/><Relationship Id="rId3" Type="http://schemas.openxmlformats.org/officeDocument/2006/relationships/image" Target="../media/image18.jpeg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image" Target="../media/image27.png"/><Relationship Id="rId6" Type="http://schemas.openxmlformats.org/officeDocument/2006/relationships/tags" Target="../tags/tag110.xml"/><Relationship Id="rId5" Type="http://schemas.openxmlformats.org/officeDocument/2006/relationships/image" Target="../media/image19.png"/><Relationship Id="rId4" Type="http://schemas.openxmlformats.org/officeDocument/2006/relationships/tags" Target="../tags/tag109.xml"/><Relationship Id="rId3" Type="http://schemas.openxmlformats.org/officeDocument/2006/relationships/image" Target="../media/image18.jpeg"/><Relationship Id="rId2" Type="http://schemas.openxmlformats.org/officeDocument/2006/relationships/tags" Target="../tags/tag108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image" Target="../media/image14.png"/><Relationship Id="rId7" Type="http://schemas.openxmlformats.org/officeDocument/2006/relationships/tags" Target="../tags/tag117.xml"/><Relationship Id="rId6" Type="http://schemas.openxmlformats.org/officeDocument/2006/relationships/image" Target="../media/image13.png"/><Relationship Id="rId5" Type="http://schemas.openxmlformats.org/officeDocument/2006/relationships/tags" Target="../tags/tag116.xml"/><Relationship Id="rId4" Type="http://schemas.openxmlformats.org/officeDocument/2006/relationships/image" Target="../media/image12.png"/><Relationship Id="rId3" Type="http://schemas.openxmlformats.org/officeDocument/2006/relationships/tags" Target="../tags/tag115.xml"/><Relationship Id="rId2" Type="http://schemas.openxmlformats.org/officeDocument/2006/relationships/image" Target="../media/image11.jpeg"/><Relationship Id="rId19" Type="http://schemas.openxmlformats.org/officeDocument/2006/relationships/tags" Target="../tags/tag125.xml"/><Relationship Id="rId18" Type="http://schemas.openxmlformats.org/officeDocument/2006/relationships/tags" Target="../tags/tag124.xml"/><Relationship Id="rId17" Type="http://schemas.openxmlformats.org/officeDocument/2006/relationships/tags" Target="../tags/tag123.xml"/><Relationship Id="rId16" Type="http://schemas.openxmlformats.org/officeDocument/2006/relationships/tags" Target="../tags/tag122.xml"/><Relationship Id="rId15" Type="http://schemas.openxmlformats.org/officeDocument/2006/relationships/tags" Target="../tags/tag121.xml"/><Relationship Id="rId14" Type="http://schemas.openxmlformats.org/officeDocument/2006/relationships/image" Target="../media/image17.png"/><Relationship Id="rId13" Type="http://schemas.openxmlformats.org/officeDocument/2006/relationships/tags" Target="../tags/tag120.xml"/><Relationship Id="rId12" Type="http://schemas.openxmlformats.org/officeDocument/2006/relationships/image" Target="../media/image16.png"/><Relationship Id="rId11" Type="http://schemas.openxmlformats.org/officeDocument/2006/relationships/tags" Target="../tags/tag119.xml"/><Relationship Id="rId10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tags" Target="../tags/tag129.xml"/><Relationship Id="rId7" Type="http://schemas.openxmlformats.org/officeDocument/2006/relationships/image" Target="../media/image20.png"/><Relationship Id="rId6" Type="http://schemas.openxmlformats.org/officeDocument/2006/relationships/tags" Target="../tags/tag128.xml"/><Relationship Id="rId5" Type="http://schemas.openxmlformats.org/officeDocument/2006/relationships/image" Target="../media/image19.png"/><Relationship Id="rId4" Type="http://schemas.openxmlformats.org/officeDocument/2006/relationships/tags" Target="../tags/tag127.xml"/><Relationship Id="rId3" Type="http://schemas.openxmlformats.org/officeDocument/2006/relationships/image" Target="../media/image18.jpeg"/><Relationship Id="rId2" Type="http://schemas.openxmlformats.org/officeDocument/2006/relationships/tags" Target="../tags/tag126.xml"/><Relationship Id="rId15" Type="http://schemas.openxmlformats.org/officeDocument/2006/relationships/tags" Target="../tags/tag134.xml"/><Relationship Id="rId14" Type="http://schemas.openxmlformats.org/officeDocument/2006/relationships/tags" Target="../tags/tag133.xml"/><Relationship Id="rId13" Type="http://schemas.openxmlformats.org/officeDocument/2006/relationships/tags" Target="../tags/tag132.xml"/><Relationship Id="rId12" Type="http://schemas.openxmlformats.org/officeDocument/2006/relationships/tags" Target="../tags/tag131.xml"/><Relationship Id="rId11" Type="http://schemas.openxmlformats.org/officeDocument/2006/relationships/image" Target="../media/image22.png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image" Target="../media/image29.png"/><Relationship Id="rId5" Type="http://schemas.openxmlformats.org/officeDocument/2006/relationships/tags" Target="../tags/tag137.xml"/><Relationship Id="rId4" Type="http://schemas.openxmlformats.org/officeDocument/2006/relationships/image" Target="../media/image28.png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image" Target="../media/image22.png"/><Relationship Id="rId5" Type="http://schemas.openxmlformats.org/officeDocument/2006/relationships/tags" Target="../tags/tag145.xml"/><Relationship Id="rId4" Type="http://schemas.openxmlformats.org/officeDocument/2006/relationships/image" Target="../media/image30.png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image" Target="../media/image20.png"/><Relationship Id="rId7" Type="http://schemas.openxmlformats.org/officeDocument/2006/relationships/tags" Target="../tags/tag155.xml"/><Relationship Id="rId6" Type="http://schemas.openxmlformats.org/officeDocument/2006/relationships/image" Target="../media/image19.png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image" Target="../media/image31.png"/><Relationship Id="rId2" Type="http://schemas.openxmlformats.org/officeDocument/2006/relationships/tags" Target="../tags/tag152.xml"/><Relationship Id="rId14" Type="http://schemas.openxmlformats.org/officeDocument/2006/relationships/tags" Target="../tags/tag161.xml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tags" Target="../tags/tag7.xml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image" Target="../media/image28.png"/><Relationship Id="rId5" Type="http://schemas.openxmlformats.org/officeDocument/2006/relationships/tags" Target="../tags/tag164.xml"/><Relationship Id="rId4" Type="http://schemas.openxmlformats.org/officeDocument/2006/relationships/image" Target="../media/image32.png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image" Target="../media/image31.png"/><Relationship Id="rId2" Type="http://schemas.openxmlformats.org/officeDocument/2006/relationships/tags" Target="../tags/tag171.xml"/><Relationship Id="rId12" Type="http://schemas.openxmlformats.org/officeDocument/2006/relationships/tags" Target="../tags/tag180.xml"/><Relationship Id="rId11" Type="http://schemas.openxmlformats.org/officeDocument/2006/relationships/tags" Target="../tags/tag179.xml"/><Relationship Id="rId10" Type="http://schemas.openxmlformats.org/officeDocument/2006/relationships/tags" Target="../tags/tag17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image" Target="../media/image20.png"/><Relationship Id="rId7" Type="http://schemas.openxmlformats.org/officeDocument/2006/relationships/tags" Target="../tags/tag184.xml"/><Relationship Id="rId6" Type="http://schemas.openxmlformats.org/officeDocument/2006/relationships/image" Target="../media/image19.png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image" Target="../media/image12.png"/><Relationship Id="rId2" Type="http://schemas.openxmlformats.org/officeDocument/2006/relationships/tags" Target="../tags/tag181.xml"/><Relationship Id="rId13" Type="http://schemas.openxmlformats.org/officeDocument/2006/relationships/tags" Target="../tags/tag189.xml"/><Relationship Id="rId12" Type="http://schemas.openxmlformats.org/officeDocument/2006/relationships/tags" Target="../tags/tag18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8.jpeg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image" Target="../media/image14.png"/><Relationship Id="rId7" Type="http://schemas.openxmlformats.org/officeDocument/2006/relationships/tags" Target="../tags/tag20.xml"/><Relationship Id="rId6" Type="http://schemas.openxmlformats.org/officeDocument/2006/relationships/image" Target="../media/image13.png"/><Relationship Id="rId5" Type="http://schemas.openxmlformats.org/officeDocument/2006/relationships/tags" Target="../tags/tag19.xml"/><Relationship Id="rId4" Type="http://schemas.openxmlformats.org/officeDocument/2006/relationships/image" Target="../media/image12.png"/><Relationship Id="rId3" Type="http://schemas.openxmlformats.org/officeDocument/2006/relationships/tags" Target="../tags/tag18.xml"/><Relationship Id="rId2" Type="http://schemas.openxmlformats.org/officeDocument/2006/relationships/image" Target="../media/image11.jpeg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image" Target="../media/image17.png"/><Relationship Id="rId13" Type="http://schemas.openxmlformats.org/officeDocument/2006/relationships/tags" Target="../tags/tag23.xml"/><Relationship Id="rId12" Type="http://schemas.openxmlformats.org/officeDocument/2006/relationships/image" Target="../media/image16.png"/><Relationship Id="rId11" Type="http://schemas.openxmlformats.org/officeDocument/2006/relationships/tags" Target="../tags/tag22.xml"/><Relationship Id="rId10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image" Target="../media/image20.png"/><Relationship Id="rId7" Type="http://schemas.openxmlformats.org/officeDocument/2006/relationships/tags" Target="../tags/tag31.xml"/><Relationship Id="rId6" Type="http://schemas.openxmlformats.org/officeDocument/2006/relationships/image" Target="../media/image19.png"/><Relationship Id="rId5" Type="http://schemas.openxmlformats.org/officeDocument/2006/relationships/tags" Target="../tags/tag30.xml"/><Relationship Id="rId4" Type="http://schemas.openxmlformats.org/officeDocument/2006/relationships/image" Target="../media/image18.jpeg"/><Relationship Id="rId3" Type="http://schemas.openxmlformats.org/officeDocument/2006/relationships/tags" Target="../tags/tag29.xml"/><Relationship Id="rId2" Type="http://schemas.openxmlformats.org/officeDocument/2006/relationships/image" Target="../media/image11.jpeg"/><Relationship Id="rId17" Type="http://schemas.openxmlformats.org/officeDocument/2006/relationships/tags" Target="../tags/tag38.xml"/><Relationship Id="rId16" Type="http://schemas.openxmlformats.org/officeDocument/2006/relationships/tags" Target="../tags/tag37.xml"/><Relationship Id="rId15" Type="http://schemas.openxmlformats.org/officeDocument/2006/relationships/tags" Target="../tags/tag36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image" Target="../media/image22.png"/><Relationship Id="rId11" Type="http://schemas.openxmlformats.org/officeDocument/2006/relationships/tags" Target="../tags/tag33.xml"/><Relationship Id="rId10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../media/image14.png"/><Relationship Id="rId7" Type="http://schemas.openxmlformats.org/officeDocument/2006/relationships/tags" Target="../tags/tag41.xml"/><Relationship Id="rId6" Type="http://schemas.openxmlformats.org/officeDocument/2006/relationships/image" Target="../media/image13.png"/><Relationship Id="rId5" Type="http://schemas.openxmlformats.org/officeDocument/2006/relationships/tags" Target="../tags/tag40.xml"/><Relationship Id="rId4" Type="http://schemas.openxmlformats.org/officeDocument/2006/relationships/image" Target="../media/image12.png"/><Relationship Id="rId3" Type="http://schemas.openxmlformats.org/officeDocument/2006/relationships/tags" Target="../tags/tag39.xml"/><Relationship Id="rId20" Type="http://schemas.openxmlformats.org/officeDocument/2006/relationships/tags" Target="../tags/tag49.xml"/><Relationship Id="rId2" Type="http://schemas.openxmlformats.org/officeDocument/2006/relationships/image" Target="../media/image11.jpeg"/><Relationship Id="rId19" Type="http://schemas.openxmlformats.org/officeDocument/2006/relationships/tags" Target="../tags/tag48.xml"/><Relationship Id="rId18" Type="http://schemas.openxmlformats.org/officeDocument/2006/relationships/tags" Target="../tags/tag47.xml"/><Relationship Id="rId17" Type="http://schemas.openxmlformats.org/officeDocument/2006/relationships/tags" Target="../tags/tag46.xml"/><Relationship Id="rId16" Type="http://schemas.openxmlformats.org/officeDocument/2006/relationships/image" Target="../media/image23.png"/><Relationship Id="rId15" Type="http://schemas.openxmlformats.org/officeDocument/2006/relationships/tags" Target="../tags/tag45.xml"/><Relationship Id="rId14" Type="http://schemas.openxmlformats.org/officeDocument/2006/relationships/image" Target="../media/image17.png"/><Relationship Id="rId13" Type="http://schemas.openxmlformats.org/officeDocument/2006/relationships/tags" Target="../tags/tag44.xml"/><Relationship Id="rId12" Type="http://schemas.openxmlformats.org/officeDocument/2006/relationships/image" Target="../media/image16.png"/><Relationship Id="rId11" Type="http://schemas.openxmlformats.org/officeDocument/2006/relationships/tags" Target="../tags/tag43.xml"/><Relationship Id="rId10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tags" Target="../tags/tag53.xml"/><Relationship Id="rId7" Type="http://schemas.openxmlformats.org/officeDocument/2006/relationships/image" Target="../media/image20.png"/><Relationship Id="rId6" Type="http://schemas.openxmlformats.org/officeDocument/2006/relationships/tags" Target="../tags/tag52.xml"/><Relationship Id="rId5" Type="http://schemas.openxmlformats.org/officeDocument/2006/relationships/image" Target="../media/image19.png"/><Relationship Id="rId4" Type="http://schemas.openxmlformats.org/officeDocument/2006/relationships/tags" Target="../tags/tag51.xml"/><Relationship Id="rId3" Type="http://schemas.openxmlformats.org/officeDocument/2006/relationships/image" Target="../media/image18.jpeg"/><Relationship Id="rId2" Type="http://schemas.openxmlformats.org/officeDocument/2006/relationships/tags" Target="../tags/tag50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image" Target="../media/image22.png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tags" Target="../tags/tag64.xml"/><Relationship Id="rId7" Type="http://schemas.openxmlformats.org/officeDocument/2006/relationships/image" Target="../media/image21.png"/><Relationship Id="rId6" Type="http://schemas.openxmlformats.org/officeDocument/2006/relationships/tags" Target="../tags/tag63.xml"/><Relationship Id="rId5" Type="http://schemas.openxmlformats.org/officeDocument/2006/relationships/image" Target="../media/image17.png"/><Relationship Id="rId4" Type="http://schemas.openxmlformats.org/officeDocument/2006/relationships/tags" Target="../tags/tag62.xml"/><Relationship Id="rId3" Type="http://schemas.openxmlformats.org/officeDocument/2006/relationships/image" Target="../media/image24.jpeg"/><Relationship Id="rId2" Type="http://schemas.openxmlformats.org/officeDocument/2006/relationships/tags" Target="../tags/tag61.xml"/><Relationship Id="rId17" Type="http://schemas.openxmlformats.org/officeDocument/2006/relationships/tags" Target="../tags/tag7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2021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0" y="4859020"/>
            <a:ext cx="12192635" cy="1998980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2590165" cy="707326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601835" y="0"/>
            <a:ext cx="2590165" cy="6858000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lum bright="-42000" contrast="18000"/>
          </a:blip>
          <a:stretch>
            <a:fillRect/>
          </a:stretch>
        </p:blipFill>
        <p:spPr>
          <a:xfrm>
            <a:off x="0" y="5355590"/>
            <a:ext cx="12192000" cy="1502410"/>
          </a:xfrm>
          <a:prstGeom prst="rect">
            <a:avLst/>
          </a:prstGeom>
        </p:spPr>
      </p:pic>
      <p:pic>
        <p:nvPicPr>
          <p:cNvPr id="7" name="图片 6" descr="6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rcRect t="68299"/>
          <a:stretch>
            <a:fillRect/>
          </a:stretch>
        </p:blipFill>
        <p:spPr>
          <a:xfrm>
            <a:off x="1409065" y="5624830"/>
            <a:ext cx="9871710" cy="12331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>
            <a:off x="8677957" y="2767967"/>
            <a:ext cx="2779710" cy="1485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-1" y="602517"/>
            <a:ext cx="3075541" cy="5460014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8"/>
            </p:custDataLst>
          </p:nvPr>
        </p:nvGrpSpPr>
        <p:grpSpPr>
          <a:xfrm>
            <a:off x="551852" y="3186740"/>
            <a:ext cx="221945" cy="221945"/>
            <a:chOff x="1291771" y="1704350"/>
            <a:chExt cx="609745" cy="609745"/>
          </a:xfrm>
        </p:grpSpPr>
        <p:sp>
          <p:nvSpPr>
            <p:cNvPr id="9" name="椭圆 8"/>
            <p:cNvSpPr/>
            <p:nvPr>
              <p:custDataLst>
                <p:tags r:id="rId9"/>
              </p:custDataLst>
            </p:nvPr>
          </p:nvSpPr>
          <p:spPr>
            <a:xfrm>
              <a:off x="1291771" y="1704350"/>
              <a:ext cx="609745" cy="609745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>
              <p:custDataLst>
                <p:tags r:id="rId10"/>
              </p:custDataLst>
            </p:nvPr>
          </p:nvSpPr>
          <p:spPr>
            <a:xfrm>
              <a:off x="1341863" y="1754442"/>
              <a:ext cx="509560" cy="509560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11"/>
              </p:custDataLst>
            </p:nvPr>
          </p:nvSpPr>
          <p:spPr>
            <a:xfrm>
              <a:off x="1435093" y="1847247"/>
              <a:ext cx="323101" cy="323950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>
              <p:custDataLst>
                <p:tags r:id="rId12"/>
              </p:custDataLst>
            </p:nvPr>
          </p:nvSpPr>
          <p:spPr>
            <a:xfrm>
              <a:off x="1515643" y="1928222"/>
              <a:ext cx="162000" cy="162000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 cstate="email"/>
          <a:srcRect/>
          <a:stretch>
            <a:fillRect/>
          </a:stretch>
        </p:blipFill>
        <p:spPr>
          <a:xfrm rot="5400000">
            <a:off x="9501003" y="-1364594"/>
            <a:ext cx="1042712" cy="37719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 cstate="email"/>
          <a:srcRect/>
          <a:stretch>
            <a:fillRect/>
          </a:stretch>
        </p:blipFill>
        <p:spPr>
          <a:xfrm rot="10800000">
            <a:off x="3302235" y="4763699"/>
            <a:ext cx="2568049" cy="17144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隶书" panose="02010509060101010101" pitchFamily="49" charset="-122"/>
              </a:defRPr>
            </a:lvl1pPr>
            <a:lvl2pPr indent="0" eaLnBrk="1" fontAlgn="auto" latinLnBrk="0" hangingPunct="1"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67197" y="-191367"/>
            <a:ext cx="3724803" cy="6858000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496583" y="944490"/>
            <a:ext cx="5257800" cy="546001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5400000">
            <a:off x="9501003" y="-1364594"/>
            <a:ext cx="1042712" cy="37719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email"/>
          <a:srcRect/>
          <a:stretch>
            <a:fillRect/>
          </a:stretch>
        </p:blipFill>
        <p:spPr>
          <a:xfrm rot="5400000">
            <a:off x="1644497" y="4330064"/>
            <a:ext cx="883441" cy="41724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email"/>
          <a:srcRect/>
          <a:stretch>
            <a:fillRect/>
          </a:stretch>
        </p:blipFill>
        <p:spPr>
          <a:xfrm rot="10800000">
            <a:off x="676376" y="1215658"/>
            <a:ext cx="2568049" cy="17144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 cstate="email"/>
          <a:srcRect/>
          <a:stretch>
            <a:fillRect/>
          </a:stretch>
        </p:blipFill>
        <p:spPr>
          <a:xfrm rot="10800000">
            <a:off x="8423145" y="3879173"/>
            <a:ext cx="2779710" cy="14859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 cstate="email"/>
          <a:srcRect/>
          <a:stretch>
            <a:fillRect/>
          </a:stretch>
        </p:blipFill>
        <p:spPr>
          <a:xfrm rot="10800000">
            <a:off x="0" y="4037885"/>
            <a:ext cx="1930544" cy="14859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orient="vert" hasCustomPrompt="1"/>
            <p:custDataLst>
              <p:tags r:id="rId15"/>
            </p:custDataLst>
          </p:nvPr>
        </p:nvSpPr>
        <p:spPr>
          <a:xfrm>
            <a:off x="5479536" y="1675320"/>
            <a:ext cx="1349042" cy="3608695"/>
          </a:xfrm>
        </p:spPr>
        <p:txBody>
          <a:bodyPr vert="eaVert">
            <a:normAutofit/>
          </a:bodyPr>
          <a:lstStyle>
            <a:lvl1pPr algn="ctr">
              <a:defRPr sz="5400" u="none" strike="noStrike" kern="1200" cap="none" spc="200" normalizeH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 hasCustomPrompt="1"/>
            <p:custDataLst>
              <p:tags r:id="rId16"/>
            </p:custDataLst>
          </p:nvPr>
        </p:nvSpPr>
        <p:spPr>
          <a:xfrm>
            <a:off x="4116388" y="2725738"/>
            <a:ext cx="1311275" cy="2550340"/>
          </a:xfrm>
        </p:spPr>
        <p:txBody>
          <a:bodyPr vert="eaVert" anchor="t"/>
          <a:lstStyle>
            <a:lvl1pPr marL="0" indent="0" algn="ctr">
              <a:buNone/>
              <a:defRPr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 t="-2"/>
          <a:stretch>
            <a:fillRect/>
          </a:stretch>
        </p:blipFill>
        <p:spPr>
          <a:xfrm>
            <a:off x="10560685" y="5163820"/>
            <a:ext cx="1339215" cy="13893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 rot="16200000" flipV="1">
            <a:off x="1070610" y="-880110"/>
            <a:ext cx="636270" cy="30054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 flipV="1">
            <a:off x="10351135" y="-191135"/>
            <a:ext cx="1862455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 rot="5400000">
            <a:off x="1004570" y="5217160"/>
            <a:ext cx="636270" cy="2645410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 rot="20398923">
            <a:off x="1289890" y="5408950"/>
            <a:ext cx="7954704" cy="2898098"/>
          </a:xfrm>
          <a:custGeom>
            <a:avLst/>
            <a:gdLst>
              <a:gd name="connsiteX0" fmla="*/ 7954704 w 7954704"/>
              <a:gd name="connsiteY0" fmla="*/ 0 h 2898098"/>
              <a:gd name="connsiteX1" fmla="*/ 7954704 w 7954704"/>
              <a:gd name="connsiteY1" fmla="*/ 2898098 h 2898098"/>
              <a:gd name="connsiteX2" fmla="*/ 0 w 7954704"/>
              <a:gd name="connsiteY2" fmla="*/ 0 h 289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54704" h="2898098">
                <a:moveTo>
                  <a:pt x="7954704" y="0"/>
                </a:moveTo>
                <a:lnTo>
                  <a:pt x="7954704" y="289809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2021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V="1">
            <a:off x="0" y="4749165"/>
            <a:ext cx="1613535" cy="2070735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744835" y="146685"/>
            <a:ext cx="1447165" cy="69596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5400000">
            <a:off x="10209360" y="5222162"/>
            <a:ext cx="571679" cy="2700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/>
          <a:srcRect t="-2"/>
          <a:stretch>
            <a:fillRect/>
          </a:stretch>
        </p:blipFill>
        <p:spPr>
          <a:xfrm flipH="1" flipV="1">
            <a:off x="0" y="0"/>
            <a:ext cx="1339318" cy="13893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 rot="20398923">
            <a:off x="1289890" y="5408950"/>
            <a:ext cx="7954704" cy="2898098"/>
          </a:xfrm>
          <a:custGeom>
            <a:avLst/>
            <a:gdLst>
              <a:gd name="connsiteX0" fmla="*/ 7954704 w 7954704"/>
              <a:gd name="connsiteY0" fmla="*/ 0 h 2898098"/>
              <a:gd name="connsiteX1" fmla="*/ 7954704 w 7954704"/>
              <a:gd name="connsiteY1" fmla="*/ 2898098 h 2898098"/>
              <a:gd name="connsiteX2" fmla="*/ 0 w 7954704"/>
              <a:gd name="connsiteY2" fmla="*/ 0 h 289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54704" h="2898098">
                <a:moveTo>
                  <a:pt x="7954704" y="0"/>
                </a:moveTo>
                <a:lnTo>
                  <a:pt x="7954704" y="289809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1966774" y="-859694"/>
            <a:ext cx="8259722" cy="8577389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>
            <a:off x="0" y="2838576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 cstate="email"/>
          <a:srcRect/>
          <a:stretch>
            <a:fillRect/>
          </a:stretch>
        </p:blipFill>
        <p:spPr>
          <a:xfrm rot="10800000" flipH="1">
            <a:off x="10261456" y="2931501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  <a:lvl2pPr>
              <a:defRPr b="0" i="0">
                <a:latin typeface="Heiti SC Medium" pitchFamily="2" charset="-128"/>
                <a:ea typeface="Heiti SC Medium" pitchFamily="2" charset="-128"/>
              </a:defRPr>
            </a:lvl2pPr>
            <a:lvl3pPr>
              <a:defRPr b="0" i="0">
                <a:latin typeface="Heiti SC Medium" pitchFamily="2" charset="-128"/>
                <a:ea typeface="Heiti SC Medium" pitchFamily="2" charset="-128"/>
              </a:defRPr>
            </a:lvl3pPr>
            <a:lvl4pPr>
              <a:defRPr b="0" i="0">
                <a:latin typeface="Heiti SC Medium" pitchFamily="2" charset="-128"/>
                <a:ea typeface="Heiti SC Medium" pitchFamily="2" charset="-128"/>
              </a:defRPr>
            </a:lvl4pPr>
            <a:lvl5pPr>
              <a:defRPr b="0" i="0">
                <a:latin typeface="Heiti SC Medium" pitchFamily="2" charset="-128"/>
                <a:ea typeface="Heiti SC Medium" pitchFamily="2" charset="-128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>
            <a:fld id="{C031A28D-8644-492D-97D3-17541E9196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>
            <a:fld id="{99B2761B-52D1-4C09-A14E-DE010C07A9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0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.jpg"/>
          <p:cNvSpPr>
            <a:spLocks noGrp="1"/>
          </p:cNvSpPr>
          <p:nvPr>
            <p:ph type="pic" sz="quarter" idx="13"/>
            <p:custDataLst>
              <p:tags r:id="rId2"/>
            </p:custDataLst>
          </p:nvPr>
        </p:nvSpPr>
        <p:spPr>
          <a:xfrm>
            <a:off x="952500" y="952500"/>
            <a:ext cx="3190179" cy="39877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lIns="91439" tIns="45719" rIns="91439" bIns="45719">
            <a:noAutofit/>
          </a:bodyPr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/>
        </p:txBody>
      </p:sp>
      <p:sp>
        <p:nvSpPr>
          <p:cNvPr id="114" name="placeholder.jpg"/>
          <p:cNvSpPr>
            <a:spLocks noGrp="1"/>
          </p:cNvSpPr>
          <p:nvPr>
            <p:ph type="pic" sz="quarter" idx="14"/>
            <p:custDataLst>
              <p:tags r:id="rId4"/>
            </p:custDataLst>
          </p:nvPr>
        </p:nvSpPr>
        <p:spPr>
          <a:xfrm>
            <a:off x="6318250" y="3365500"/>
            <a:ext cx="3175000" cy="254000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lIns="91439" tIns="45719" rIns="91439" bIns="45719">
            <a:noAutofit/>
          </a:bodyPr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/>
        </p:txBody>
      </p:sp>
      <p:sp>
        <p:nvSpPr>
          <p:cNvPr id="115" name="Foliennummer"/>
          <p:cNvSpPr txBox="1"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496583" y="944490"/>
            <a:ext cx="5257800" cy="5460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5400000">
            <a:off x="9501003" y="-1364594"/>
            <a:ext cx="1042712" cy="37719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email"/>
          <a:srcRect/>
          <a:stretch>
            <a:fillRect/>
          </a:stretch>
        </p:blipFill>
        <p:spPr>
          <a:xfrm rot="5400000">
            <a:off x="1644497" y="4330064"/>
            <a:ext cx="883441" cy="41724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email"/>
          <a:srcRect/>
          <a:stretch>
            <a:fillRect/>
          </a:stretch>
        </p:blipFill>
        <p:spPr>
          <a:xfrm rot="10800000">
            <a:off x="676376" y="1215658"/>
            <a:ext cx="2568049" cy="17144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 cstate="email"/>
          <a:srcRect/>
          <a:stretch>
            <a:fillRect/>
          </a:stretch>
        </p:blipFill>
        <p:spPr>
          <a:xfrm rot="10800000">
            <a:off x="8423145" y="3879173"/>
            <a:ext cx="2779710" cy="14859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 cstate="email"/>
          <a:srcRect/>
          <a:stretch>
            <a:fillRect/>
          </a:stretch>
        </p:blipFill>
        <p:spPr>
          <a:xfrm rot="10800000">
            <a:off x="0" y="4037885"/>
            <a:ext cx="1930544" cy="14859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orient="vert" hasCustomPrompt="1"/>
            <p:custDataLst>
              <p:tags r:id="rId15"/>
            </p:custDataLst>
          </p:nvPr>
        </p:nvSpPr>
        <p:spPr>
          <a:xfrm>
            <a:off x="5546316" y="1276449"/>
            <a:ext cx="1226402" cy="4366520"/>
          </a:xfrm>
        </p:spPr>
        <p:txBody>
          <a:bodyPr vert="eaVert" anchor="ctr">
            <a:normAutofit/>
          </a:bodyPr>
          <a:lstStyle>
            <a:lvl1pPr algn="ctr">
              <a:defRPr sz="5400" u="none" strike="noStrike" kern="1200" cap="none" spc="200" normalizeH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 hasCustomPrompt="1"/>
            <p:custDataLst>
              <p:tags r:id="rId16"/>
            </p:custDataLst>
          </p:nvPr>
        </p:nvSpPr>
        <p:spPr>
          <a:xfrm>
            <a:off x="4486320" y="2733675"/>
            <a:ext cx="1022350" cy="2909888"/>
          </a:xfrm>
        </p:spPr>
        <p:txBody>
          <a:bodyPr vert="eaVert" anchor="t">
            <a:normAutofit/>
          </a:bodyPr>
          <a:lstStyle>
            <a:lvl1pPr marL="0" indent="0" algn="ctr">
              <a:buNone/>
              <a:defRPr sz="1600" u="none" strike="noStrike" kern="1200" cap="none" spc="15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/>
          <a:lstStyle/>
          <a:p>
            <a:fld id="{F54129ED-B992-4F63-B1DD-BDA1825CEF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/>
          <a:lstStyle/>
          <a:p>
            <a:fld id="{B4ED8A5C-CF33-42D1-8245-5127E06650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0800" tIns="39600" rIns="75600" bIns="396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496583" y="944490"/>
            <a:ext cx="5257800" cy="54600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5400000">
            <a:off x="9501003" y="-1364594"/>
            <a:ext cx="1042712" cy="37719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email"/>
          <a:srcRect/>
          <a:stretch>
            <a:fillRect/>
          </a:stretch>
        </p:blipFill>
        <p:spPr>
          <a:xfrm rot="5400000">
            <a:off x="1644497" y="4330064"/>
            <a:ext cx="883441" cy="41724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email"/>
          <a:srcRect/>
          <a:stretch>
            <a:fillRect/>
          </a:stretch>
        </p:blipFill>
        <p:spPr>
          <a:xfrm rot="10800000">
            <a:off x="676376" y="1215658"/>
            <a:ext cx="2568049" cy="171449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 cstate="email"/>
          <a:srcRect/>
          <a:stretch>
            <a:fillRect/>
          </a:stretch>
        </p:blipFill>
        <p:spPr>
          <a:xfrm rot="10800000">
            <a:off x="8423145" y="3879173"/>
            <a:ext cx="2779710" cy="1485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 cstate="email"/>
          <a:srcRect/>
          <a:stretch>
            <a:fillRect/>
          </a:stretch>
        </p:blipFill>
        <p:spPr>
          <a:xfrm rot="10800000">
            <a:off x="0" y="4037885"/>
            <a:ext cx="1930544" cy="1485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4010966" y="5183110"/>
            <a:ext cx="252391" cy="29581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orient="vert" hasCustomPrompt="1"/>
            <p:custDataLst>
              <p:tags r:id="rId17"/>
            </p:custDataLst>
          </p:nvPr>
        </p:nvSpPr>
        <p:spPr>
          <a:xfrm>
            <a:off x="5046377" y="2084442"/>
            <a:ext cx="761499" cy="3280632"/>
          </a:xfrm>
        </p:spPr>
        <p:txBody>
          <a:bodyPr vert="eaVert">
            <a:normAutofit/>
          </a:bodyPr>
          <a:lstStyle>
            <a:lvl1pPr algn="ctr">
              <a:defRPr sz="2400" u="none" strike="noStrike" kern="1200" cap="none" spc="200" normalizeH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083" y="-1"/>
            <a:ext cx="12192000" cy="677932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 rot="10800000" flipH="1">
            <a:off x="10261456" y="5875312"/>
            <a:ext cx="1930544" cy="14859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3" y="287082"/>
            <a:ext cx="3582825" cy="635698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-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file:///D:\qq&#25991;&#20214;\712321467\Image\C2C\Image2\%7b75232B38-A165-1FB7-499C-2E1C792CACB5%7d.png" TargetMode="External"/><Relationship Id="rId8" Type="http://schemas.openxmlformats.org/officeDocument/2006/relationships/image" Target="../media/image10.png"/><Relationship Id="rId7" Type="http://schemas.openxmlformats.org/officeDocument/2006/relationships/tags" Target="../tags/tag17.xml"/><Relationship Id="rId6" Type="http://schemas.openxmlformats.org/officeDocument/2006/relationships/image" Target="../media/image9.png"/><Relationship Id="rId5" Type="http://schemas.openxmlformats.org/officeDocument/2006/relationships/tags" Target="../tags/tag16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6" Type="http://schemas.openxmlformats.org/officeDocument/2006/relationships/theme" Target="../theme/theme2.xml"/><Relationship Id="rId25" Type="http://schemas.openxmlformats.org/officeDocument/2006/relationships/tags" Target="../tags/tag195.xml"/><Relationship Id="rId24" Type="http://schemas.openxmlformats.org/officeDocument/2006/relationships/tags" Target="../tags/tag194.xml"/><Relationship Id="rId23" Type="http://schemas.openxmlformats.org/officeDocument/2006/relationships/tags" Target="../tags/tag193.xml"/><Relationship Id="rId22" Type="http://schemas.openxmlformats.org/officeDocument/2006/relationships/tags" Target="../tags/tag192.xml"/><Relationship Id="rId21" Type="http://schemas.openxmlformats.org/officeDocument/2006/relationships/tags" Target="../tags/tag191.xml"/><Relationship Id="rId20" Type="http://schemas.openxmlformats.org/officeDocument/2006/relationships/tags" Target="../tags/tag190.xml"/><Relationship Id="rId2" Type="http://schemas.openxmlformats.org/officeDocument/2006/relationships/slideLayout" Target="../slideLayouts/slideLayout6.xml"/><Relationship Id="rId19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标准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02570" y="115570"/>
            <a:ext cx="1692275" cy="594360"/>
          </a:xfrm>
          <a:prstGeom prst="rect">
            <a:avLst/>
          </a:prstGeom>
        </p:spPr>
      </p:pic>
      <p:pic>
        <p:nvPicPr>
          <p:cNvPr id="4" name="图片 1073743875" descr="学科网 zxxk.com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510540"/>
            <a:ext cx="10852237" cy="441964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(使用中文字体)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(使用中文字体)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(使用中文字体)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(使用中文字体)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image" Target="../media/image6.png"/><Relationship Id="rId5" Type="http://schemas.openxmlformats.org/officeDocument/2006/relationships/tags" Target="../tags/tag198.xml"/><Relationship Id="rId4" Type="http://schemas.openxmlformats.org/officeDocument/2006/relationships/image" Target="../media/image7.png"/><Relationship Id="rId3" Type="http://schemas.openxmlformats.org/officeDocument/2006/relationships/tags" Target="../tags/tag197.xml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196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image" Target="../media/image21.png"/><Relationship Id="rId7" Type="http://schemas.openxmlformats.org/officeDocument/2006/relationships/tags" Target="../tags/tag291.xml"/><Relationship Id="rId6" Type="http://schemas.openxmlformats.org/officeDocument/2006/relationships/image" Target="../media/image20.png"/><Relationship Id="rId5" Type="http://schemas.openxmlformats.org/officeDocument/2006/relationships/tags" Target="../tags/tag290.xml"/><Relationship Id="rId4" Type="http://schemas.openxmlformats.org/officeDocument/2006/relationships/image" Target="../media/image19.png"/><Relationship Id="rId3" Type="http://schemas.openxmlformats.org/officeDocument/2006/relationships/tags" Target="../tags/tag289.xml"/><Relationship Id="rId2" Type="http://schemas.openxmlformats.org/officeDocument/2006/relationships/image" Target="../media/image18.jpeg"/><Relationship Id="rId14" Type="http://schemas.openxmlformats.org/officeDocument/2006/relationships/slideLayout" Target="../slideLayouts/slideLayout11.xml"/><Relationship Id="rId13" Type="http://schemas.openxmlformats.org/officeDocument/2006/relationships/tags" Target="../tags/tag295.xml"/><Relationship Id="rId12" Type="http://schemas.openxmlformats.org/officeDocument/2006/relationships/tags" Target="../tags/tag294.xml"/><Relationship Id="rId11" Type="http://schemas.openxmlformats.org/officeDocument/2006/relationships/tags" Target="../tags/tag293.xml"/><Relationship Id="rId10" Type="http://schemas.openxmlformats.org/officeDocument/2006/relationships/image" Target="../media/image22.png"/><Relationship Id="rId1" Type="http://schemas.openxmlformats.org/officeDocument/2006/relationships/tags" Target="../tags/tag28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image" Target="../media/image21.png"/><Relationship Id="rId7" Type="http://schemas.openxmlformats.org/officeDocument/2006/relationships/tags" Target="../tags/tag299.xml"/><Relationship Id="rId6" Type="http://schemas.openxmlformats.org/officeDocument/2006/relationships/image" Target="../media/image20.png"/><Relationship Id="rId5" Type="http://schemas.openxmlformats.org/officeDocument/2006/relationships/tags" Target="../tags/tag298.xml"/><Relationship Id="rId4" Type="http://schemas.openxmlformats.org/officeDocument/2006/relationships/image" Target="../media/image19.png"/><Relationship Id="rId3" Type="http://schemas.openxmlformats.org/officeDocument/2006/relationships/tags" Target="../tags/tag297.xml"/><Relationship Id="rId2" Type="http://schemas.openxmlformats.org/officeDocument/2006/relationships/image" Target="../media/image18.jpeg"/><Relationship Id="rId17" Type="http://schemas.openxmlformats.org/officeDocument/2006/relationships/notesSlide" Target="../notesSlides/notesSlide4.xml"/><Relationship Id="rId16" Type="http://schemas.openxmlformats.org/officeDocument/2006/relationships/slideLayout" Target="../slideLayouts/slideLayout11.xml"/><Relationship Id="rId15" Type="http://schemas.openxmlformats.org/officeDocument/2006/relationships/tags" Target="../tags/tag305.xml"/><Relationship Id="rId14" Type="http://schemas.openxmlformats.org/officeDocument/2006/relationships/tags" Target="../tags/tag304.xml"/><Relationship Id="rId13" Type="http://schemas.openxmlformats.org/officeDocument/2006/relationships/tags" Target="../tags/tag303.xml"/><Relationship Id="rId12" Type="http://schemas.openxmlformats.org/officeDocument/2006/relationships/tags" Target="../tags/tag302.xml"/><Relationship Id="rId11" Type="http://schemas.openxmlformats.org/officeDocument/2006/relationships/tags" Target="../tags/tag301.xml"/><Relationship Id="rId10" Type="http://schemas.openxmlformats.org/officeDocument/2006/relationships/image" Target="../media/image22.png"/><Relationship Id="rId1" Type="http://schemas.openxmlformats.org/officeDocument/2006/relationships/tags" Target="../tags/tag29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12.xml"/><Relationship Id="rId8" Type="http://schemas.openxmlformats.org/officeDocument/2006/relationships/image" Target="../media/image21.png"/><Relationship Id="rId7" Type="http://schemas.openxmlformats.org/officeDocument/2006/relationships/tags" Target="../tags/tag311.xml"/><Relationship Id="rId6" Type="http://schemas.openxmlformats.org/officeDocument/2006/relationships/image" Target="../media/image20.png"/><Relationship Id="rId5" Type="http://schemas.openxmlformats.org/officeDocument/2006/relationships/tags" Target="../tags/tag310.xml"/><Relationship Id="rId4" Type="http://schemas.openxmlformats.org/officeDocument/2006/relationships/image" Target="../media/image19.png"/><Relationship Id="rId3" Type="http://schemas.openxmlformats.org/officeDocument/2006/relationships/tags" Target="../tags/tag309.xml"/><Relationship Id="rId2" Type="http://schemas.openxmlformats.org/officeDocument/2006/relationships/image" Target="../media/image18.jpeg"/><Relationship Id="rId14" Type="http://schemas.openxmlformats.org/officeDocument/2006/relationships/slideLayout" Target="../slideLayouts/slideLayout11.xml"/><Relationship Id="rId13" Type="http://schemas.openxmlformats.org/officeDocument/2006/relationships/tags" Target="../tags/tag315.xml"/><Relationship Id="rId12" Type="http://schemas.openxmlformats.org/officeDocument/2006/relationships/tags" Target="../tags/tag314.xml"/><Relationship Id="rId11" Type="http://schemas.openxmlformats.org/officeDocument/2006/relationships/tags" Target="../tags/tag313.xml"/><Relationship Id="rId10" Type="http://schemas.openxmlformats.org/officeDocument/2006/relationships/image" Target="../media/image22.png"/><Relationship Id="rId1" Type="http://schemas.openxmlformats.org/officeDocument/2006/relationships/tags" Target="../tags/tag30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20.xml"/><Relationship Id="rId8" Type="http://schemas.openxmlformats.org/officeDocument/2006/relationships/image" Target="../media/image21.png"/><Relationship Id="rId7" Type="http://schemas.openxmlformats.org/officeDocument/2006/relationships/tags" Target="../tags/tag319.xml"/><Relationship Id="rId6" Type="http://schemas.openxmlformats.org/officeDocument/2006/relationships/image" Target="../media/image20.png"/><Relationship Id="rId5" Type="http://schemas.openxmlformats.org/officeDocument/2006/relationships/tags" Target="../tags/tag318.xml"/><Relationship Id="rId4" Type="http://schemas.openxmlformats.org/officeDocument/2006/relationships/image" Target="../media/image19.png"/><Relationship Id="rId3" Type="http://schemas.openxmlformats.org/officeDocument/2006/relationships/tags" Target="../tags/tag317.xml"/><Relationship Id="rId2" Type="http://schemas.openxmlformats.org/officeDocument/2006/relationships/image" Target="../media/image18.jpeg"/><Relationship Id="rId18" Type="http://schemas.openxmlformats.org/officeDocument/2006/relationships/slideLayout" Target="../slideLayouts/slideLayout11.xml"/><Relationship Id="rId17" Type="http://schemas.openxmlformats.org/officeDocument/2006/relationships/tags" Target="../tags/tag324.xml"/><Relationship Id="rId16" Type="http://schemas.openxmlformats.org/officeDocument/2006/relationships/image" Target="../media/image38.png"/><Relationship Id="rId15" Type="http://schemas.openxmlformats.org/officeDocument/2006/relationships/tags" Target="../tags/tag323.xml"/><Relationship Id="rId14" Type="http://schemas.microsoft.com/office/2007/relationships/media" Target="../media/media1.mp4"/><Relationship Id="rId13" Type="http://schemas.openxmlformats.org/officeDocument/2006/relationships/video" Target="../media/media1.mp4"/><Relationship Id="rId12" Type="http://schemas.openxmlformats.org/officeDocument/2006/relationships/tags" Target="../tags/tag322.xml"/><Relationship Id="rId11" Type="http://schemas.openxmlformats.org/officeDocument/2006/relationships/tags" Target="../tags/tag321.xml"/><Relationship Id="rId10" Type="http://schemas.openxmlformats.org/officeDocument/2006/relationships/image" Target="../media/image22.png"/><Relationship Id="rId1" Type="http://schemas.openxmlformats.org/officeDocument/2006/relationships/tags" Target="../tags/tag31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image" Target="../media/image21.png"/><Relationship Id="rId7" Type="http://schemas.openxmlformats.org/officeDocument/2006/relationships/tags" Target="../tags/tag328.xml"/><Relationship Id="rId6" Type="http://schemas.openxmlformats.org/officeDocument/2006/relationships/image" Target="../media/image20.png"/><Relationship Id="rId5" Type="http://schemas.openxmlformats.org/officeDocument/2006/relationships/tags" Target="../tags/tag327.xml"/><Relationship Id="rId4" Type="http://schemas.openxmlformats.org/officeDocument/2006/relationships/image" Target="../media/image19.png"/><Relationship Id="rId3" Type="http://schemas.openxmlformats.org/officeDocument/2006/relationships/tags" Target="../tags/tag326.xml"/><Relationship Id="rId2" Type="http://schemas.openxmlformats.org/officeDocument/2006/relationships/image" Target="../media/image18.jpeg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332.xml"/><Relationship Id="rId13" Type="http://schemas.openxmlformats.org/officeDocument/2006/relationships/image" Target="../media/image39.jpeg"/><Relationship Id="rId12" Type="http://schemas.openxmlformats.org/officeDocument/2006/relationships/tags" Target="../tags/tag331.xml"/><Relationship Id="rId11" Type="http://schemas.openxmlformats.org/officeDocument/2006/relationships/tags" Target="../tags/tag330.xml"/><Relationship Id="rId10" Type="http://schemas.openxmlformats.org/officeDocument/2006/relationships/image" Target="../media/image22.png"/><Relationship Id="rId1" Type="http://schemas.openxmlformats.org/officeDocument/2006/relationships/tags" Target="../tags/tag32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37.xml"/><Relationship Id="rId8" Type="http://schemas.openxmlformats.org/officeDocument/2006/relationships/image" Target="../media/image21.png"/><Relationship Id="rId7" Type="http://schemas.openxmlformats.org/officeDocument/2006/relationships/tags" Target="../tags/tag336.xml"/><Relationship Id="rId6" Type="http://schemas.openxmlformats.org/officeDocument/2006/relationships/image" Target="../media/image20.png"/><Relationship Id="rId5" Type="http://schemas.openxmlformats.org/officeDocument/2006/relationships/tags" Target="../tags/tag335.xml"/><Relationship Id="rId4" Type="http://schemas.openxmlformats.org/officeDocument/2006/relationships/image" Target="../media/image19.png"/><Relationship Id="rId3" Type="http://schemas.openxmlformats.org/officeDocument/2006/relationships/tags" Target="../tags/tag334.xml"/><Relationship Id="rId2" Type="http://schemas.openxmlformats.org/officeDocument/2006/relationships/image" Target="../media/image18.jpeg"/><Relationship Id="rId17" Type="http://schemas.openxmlformats.org/officeDocument/2006/relationships/notesSlide" Target="../notesSlides/notesSlide5.xml"/><Relationship Id="rId16" Type="http://schemas.openxmlformats.org/officeDocument/2006/relationships/slideLayout" Target="../slideLayouts/slideLayout11.xml"/><Relationship Id="rId15" Type="http://schemas.openxmlformats.org/officeDocument/2006/relationships/tags" Target="../tags/tag342.xml"/><Relationship Id="rId14" Type="http://schemas.openxmlformats.org/officeDocument/2006/relationships/tags" Target="../tags/tag341.xml"/><Relationship Id="rId13" Type="http://schemas.openxmlformats.org/officeDocument/2006/relationships/tags" Target="../tags/tag340.xml"/><Relationship Id="rId12" Type="http://schemas.openxmlformats.org/officeDocument/2006/relationships/tags" Target="../tags/tag339.xml"/><Relationship Id="rId11" Type="http://schemas.openxmlformats.org/officeDocument/2006/relationships/tags" Target="../tags/tag338.xml"/><Relationship Id="rId10" Type="http://schemas.openxmlformats.org/officeDocument/2006/relationships/image" Target="../media/image22.png"/><Relationship Id="rId1" Type="http://schemas.openxmlformats.org/officeDocument/2006/relationships/tags" Target="../tags/tag33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49.xml"/><Relationship Id="rId8" Type="http://schemas.openxmlformats.org/officeDocument/2006/relationships/image" Target="../media/image21.png"/><Relationship Id="rId7" Type="http://schemas.openxmlformats.org/officeDocument/2006/relationships/tags" Target="../tags/tag348.xml"/><Relationship Id="rId6" Type="http://schemas.openxmlformats.org/officeDocument/2006/relationships/image" Target="../media/image20.png"/><Relationship Id="rId5" Type="http://schemas.openxmlformats.org/officeDocument/2006/relationships/tags" Target="../tags/tag347.xml"/><Relationship Id="rId4" Type="http://schemas.openxmlformats.org/officeDocument/2006/relationships/image" Target="../media/image19.png"/><Relationship Id="rId3" Type="http://schemas.openxmlformats.org/officeDocument/2006/relationships/tags" Target="../tags/tag346.xml"/><Relationship Id="rId2" Type="http://schemas.openxmlformats.org/officeDocument/2006/relationships/image" Target="../media/image18.jpe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351.xml"/><Relationship Id="rId11" Type="http://schemas.openxmlformats.org/officeDocument/2006/relationships/tags" Target="../tags/tag350.xml"/><Relationship Id="rId10" Type="http://schemas.openxmlformats.org/officeDocument/2006/relationships/image" Target="../media/image22.png"/><Relationship Id="rId1" Type="http://schemas.openxmlformats.org/officeDocument/2006/relationships/tags" Target="../tags/tag34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56.xml"/><Relationship Id="rId8" Type="http://schemas.openxmlformats.org/officeDocument/2006/relationships/image" Target="../media/image21.png"/><Relationship Id="rId7" Type="http://schemas.openxmlformats.org/officeDocument/2006/relationships/tags" Target="../tags/tag355.xml"/><Relationship Id="rId6" Type="http://schemas.openxmlformats.org/officeDocument/2006/relationships/image" Target="../media/image20.png"/><Relationship Id="rId5" Type="http://schemas.openxmlformats.org/officeDocument/2006/relationships/tags" Target="../tags/tag354.xml"/><Relationship Id="rId4" Type="http://schemas.openxmlformats.org/officeDocument/2006/relationships/image" Target="../media/image19.png"/><Relationship Id="rId3" Type="http://schemas.openxmlformats.org/officeDocument/2006/relationships/tags" Target="../tags/tag353.xml"/><Relationship Id="rId21" Type="http://schemas.openxmlformats.org/officeDocument/2006/relationships/slideLayout" Target="../slideLayouts/slideLayout11.xml"/><Relationship Id="rId20" Type="http://schemas.openxmlformats.org/officeDocument/2006/relationships/tags" Target="../tags/tag366.xml"/><Relationship Id="rId2" Type="http://schemas.openxmlformats.org/officeDocument/2006/relationships/image" Target="../media/image18.jpeg"/><Relationship Id="rId19" Type="http://schemas.openxmlformats.org/officeDocument/2006/relationships/tags" Target="../tags/tag365.xml"/><Relationship Id="rId18" Type="http://schemas.openxmlformats.org/officeDocument/2006/relationships/tags" Target="../tags/tag364.xml"/><Relationship Id="rId17" Type="http://schemas.openxmlformats.org/officeDocument/2006/relationships/tags" Target="../tags/tag363.xml"/><Relationship Id="rId16" Type="http://schemas.openxmlformats.org/officeDocument/2006/relationships/tags" Target="../tags/tag362.xml"/><Relationship Id="rId15" Type="http://schemas.openxmlformats.org/officeDocument/2006/relationships/tags" Target="../tags/tag361.xml"/><Relationship Id="rId14" Type="http://schemas.openxmlformats.org/officeDocument/2006/relationships/tags" Target="../tags/tag360.xml"/><Relationship Id="rId13" Type="http://schemas.openxmlformats.org/officeDocument/2006/relationships/tags" Target="../tags/tag359.xml"/><Relationship Id="rId12" Type="http://schemas.openxmlformats.org/officeDocument/2006/relationships/tags" Target="../tags/tag358.xml"/><Relationship Id="rId11" Type="http://schemas.openxmlformats.org/officeDocument/2006/relationships/tags" Target="../tags/tag357.xml"/><Relationship Id="rId10" Type="http://schemas.openxmlformats.org/officeDocument/2006/relationships/image" Target="../media/image22.png"/><Relationship Id="rId1" Type="http://schemas.openxmlformats.org/officeDocument/2006/relationships/tags" Target="../tags/tag35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71.xml"/><Relationship Id="rId8" Type="http://schemas.openxmlformats.org/officeDocument/2006/relationships/image" Target="../media/image21.png"/><Relationship Id="rId7" Type="http://schemas.openxmlformats.org/officeDocument/2006/relationships/tags" Target="../tags/tag370.xml"/><Relationship Id="rId6" Type="http://schemas.openxmlformats.org/officeDocument/2006/relationships/image" Target="../media/image20.png"/><Relationship Id="rId5" Type="http://schemas.openxmlformats.org/officeDocument/2006/relationships/tags" Target="../tags/tag369.xml"/><Relationship Id="rId4" Type="http://schemas.openxmlformats.org/officeDocument/2006/relationships/image" Target="../media/image19.png"/><Relationship Id="rId3" Type="http://schemas.openxmlformats.org/officeDocument/2006/relationships/tags" Target="../tags/tag368.xml"/><Relationship Id="rId2" Type="http://schemas.openxmlformats.org/officeDocument/2006/relationships/image" Target="../media/image18.jpeg"/><Relationship Id="rId14" Type="http://schemas.openxmlformats.org/officeDocument/2006/relationships/slideLayout" Target="../slideLayouts/slideLayout11.xml"/><Relationship Id="rId13" Type="http://schemas.openxmlformats.org/officeDocument/2006/relationships/tags" Target="../tags/tag373.xml"/><Relationship Id="rId12" Type="http://schemas.openxmlformats.org/officeDocument/2006/relationships/image" Target="../media/image40.jpeg"/><Relationship Id="rId11" Type="http://schemas.openxmlformats.org/officeDocument/2006/relationships/tags" Target="../tags/tag372.xml"/><Relationship Id="rId10" Type="http://schemas.openxmlformats.org/officeDocument/2006/relationships/image" Target="../media/image22.png"/><Relationship Id="rId1" Type="http://schemas.openxmlformats.org/officeDocument/2006/relationships/tags" Target="../tags/tag36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78.xml"/><Relationship Id="rId8" Type="http://schemas.openxmlformats.org/officeDocument/2006/relationships/image" Target="../media/image21.png"/><Relationship Id="rId7" Type="http://schemas.openxmlformats.org/officeDocument/2006/relationships/tags" Target="../tags/tag377.xml"/><Relationship Id="rId6" Type="http://schemas.openxmlformats.org/officeDocument/2006/relationships/image" Target="../media/image20.png"/><Relationship Id="rId5" Type="http://schemas.openxmlformats.org/officeDocument/2006/relationships/tags" Target="../tags/tag376.xml"/><Relationship Id="rId4" Type="http://schemas.openxmlformats.org/officeDocument/2006/relationships/image" Target="../media/image19.png"/><Relationship Id="rId3" Type="http://schemas.openxmlformats.org/officeDocument/2006/relationships/tags" Target="../tags/tag375.xml"/><Relationship Id="rId2" Type="http://schemas.openxmlformats.org/officeDocument/2006/relationships/image" Target="../media/image18.jpe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380.xml"/><Relationship Id="rId11" Type="http://schemas.openxmlformats.org/officeDocument/2006/relationships/tags" Target="../tags/tag379.xml"/><Relationship Id="rId10" Type="http://schemas.openxmlformats.org/officeDocument/2006/relationships/image" Target="../media/image22.png"/><Relationship Id="rId1" Type="http://schemas.openxmlformats.org/officeDocument/2006/relationships/tags" Target="../tags/tag37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image" Target="../media/image21.png"/><Relationship Id="rId7" Type="http://schemas.openxmlformats.org/officeDocument/2006/relationships/tags" Target="../tags/tag206.xml"/><Relationship Id="rId6" Type="http://schemas.openxmlformats.org/officeDocument/2006/relationships/image" Target="../media/image20.png"/><Relationship Id="rId5" Type="http://schemas.openxmlformats.org/officeDocument/2006/relationships/tags" Target="../tags/tag205.xml"/><Relationship Id="rId4" Type="http://schemas.openxmlformats.org/officeDocument/2006/relationships/image" Target="../media/image19.png"/><Relationship Id="rId3" Type="http://schemas.openxmlformats.org/officeDocument/2006/relationships/tags" Target="../tags/tag204.xml"/><Relationship Id="rId2" Type="http://schemas.openxmlformats.org/officeDocument/2006/relationships/image" Target="../media/image18.jpeg"/><Relationship Id="rId17" Type="http://schemas.openxmlformats.org/officeDocument/2006/relationships/slideLayout" Target="../slideLayouts/slideLayout11.xml"/><Relationship Id="rId16" Type="http://schemas.openxmlformats.org/officeDocument/2006/relationships/tags" Target="../tags/tag212.xml"/><Relationship Id="rId15" Type="http://schemas.openxmlformats.org/officeDocument/2006/relationships/image" Target="../media/image33.png"/><Relationship Id="rId14" Type="http://schemas.openxmlformats.org/officeDocument/2006/relationships/tags" Target="../tags/tag211.xml"/><Relationship Id="rId13" Type="http://schemas.openxmlformats.org/officeDocument/2006/relationships/tags" Target="../tags/tag210.xml"/><Relationship Id="rId12" Type="http://schemas.openxmlformats.org/officeDocument/2006/relationships/tags" Target="../tags/tag209.xml"/><Relationship Id="rId11" Type="http://schemas.openxmlformats.org/officeDocument/2006/relationships/tags" Target="../tags/tag208.xml"/><Relationship Id="rId10" Type="http://schemas.openxmlformats.org/officeDocument/2006/relationships/image" Target="../media/image22.png"/><Relationship Id="rId1" Type="http://schemas.openxmlformats.org/officeDocument/2006/relationships/tags" Target="../tags/tag20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85.xml"/><Relationship Id="rId8" Type="http://schemas.openxmlformats.org/officeDocument/2006/relationships/image" Target="../media/image21.png"/><Relationship Id="rId7" Type="http://schemas.openxmlformats.org/officeDocument/2006/relationships/tags" Target="../tags/tag384.xml"/><Relationship Id="rId6" Type="http://schemas.openxmlformats.org/officeDocument/2006/relationships/image" Target="../media/image20.png"/><Relationship Id="rId5" Type="http://schemas.openxmlformats.org/officeDocument/2006/relationships/tags" Target="../tags/tag383.xml"/><Relationship Id="rId4" Type="http://schemas.openxmlformats.org/officeDocument/2006/relationships/image" Target="../media/image19.png"/><Relationship Id="rId3" Type="http://schemas.openxmlformats.org/officeDocument/2006/relationships/tags" Target="../tags/tag382.xml"/><Relationship Id="rId2" Type="http://schemas.openxmlformats.org/officeDocument/2006/relationships/image" Target="../media/image18.jpe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387.xml"/><Relationship Id="rId11" Type="http://schemas.openxmlformats.org/officeDocument/2006/relationships/tags" Target="../tags/tag386.xml"/><Relationship Id="rId10" Type="http://schemas.openxmlformats.org/officeDocument/2006/relationships/image" Target="../media/image22.png"/><Relationship Id="rId1" Type="http://schemas.openxmlformats.org/officeDocument/2006/relationships/tags" Target="../tags/tag38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image" Target="../media/image21.png"/><Relationship Id="rId7" Type="http://schemas.openxmlformats.org/officeDocument/2006/relationships/tags" Target="../tags/tag391.xml"/><Relationship Id="rId6" Type="http://schemas.openxmlformats.org/officeDocument/2006/relationships/image" Target="../media/image20.png"/><Relationship Id="rId5" Type="http://schemas.openxmlformats.org/officeDocument/2006/relationships/tags" Target="../tags/tag390.xml"/><Relationship Id="rId4" Type="http://schemas.openxmlformats.org/officeDocument/2006/relationships/image" Target="../media/image19.png"/><Relationship Id="rId3" Type="http://schemas.openxmlformats.org/officeDocument/2006/relationships/tags" Target="../tags/tag389.xml"/><Relationship Id="rId2" Type="http://schemas.openxmlformats.org/officeDocument/2006/relationships/image" Target="../media/image18.jpe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394.xml"/><Relationship Id="rId11" Type="http://schemas.openxmlformats.org/officeDocument/2006/relationships/tags" Target="../tags/tag393.xml"/><Relationship Id="rId10" Type="http://schemas.openxmlformats.org/officeDocument/2006/relationships/image" Target="../media/image22.png"/><Relationship Id="rId1" Type="http://schemas.openxmlformats.org/officeDocument/2006/relationships/tags" Target="../tags/tag38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99.xml"/><Relationship Id="rId8" Type="http://schemas.openxmlformats.org/officeDocument/2006/relationships/image" Target="../media/image21.png"/><Relationship Id="rId7" Type="http://schemas.openxmlformats.org/officeDocument/2006/relationships/tags" Target="../tags/tag398.xml"/><Relationship Id="rId6" Type="http://schemas.openxmlformats.org/officeDocument/2006/relationships/image" Target="../media/image20.png"/><Relationship Id="rId5" Type="http://schemas.openxmlformats.org/officeDocument/2006/relationships/tags" Target="../tags/tag397.xml"/><Relationship Id="rId4" Type="http://schemas.openxmlformats.org/officeDocument/2006/relationships/image" Target="../media/image19.png"/><Relationship Id="rId3" Type="http://schemas.openxmlformats.org/officeDocument/2006/relationships/tags" Target="../tags/tag396.xml"/><Relationship Id="rId2" Type="http://schemas.openxmlformats.org/officeDocument/2006/relationships/image" Target="../media/image18.jpe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401.xml"/><Relationship Id="rId11" Type="http://schemas.openxmlformats.org/officeDocument/2006/relationships/tags" Target="../tags/tag400.xml"/><Relationship Id="rId10" Type="http://schemas.openxmlformats.org/officeDocument/2006/relationships/image" Target="../media/image22.png"/><Relationship Id="rId1" Type="http://schemas.openxmlformats.org/officeDocument/2006/relationships/tags" Target="../tags/tag395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06.xml"/><Relationship Id="rId8" Type="http://schemas.openxmlformats.org/officeDocument/2006/relationships/image" Target="../media/image21.png"/><Relationship Id="rId7" Type="http://schemas.openxmlformats.org/officeDocument/2006/relationships/tags" Target="../tags/tag405.xml"/><Relationship Id="rId6" Type="http://schemas.openxmlformats.org/officeDocument/2006/relationships/image" Target="../media/image20.png"/><Relationship Id="rId5" Type="http://schemas.openxmlformats.org/officeDocument/2006/relationships/tags" Target="../tags/tag404.xml"/><Relationship Id="rId4" Type="http://schemas.openxmlformats.org/officeDocument/2006/relationships/image" Target="../media/image19.png"/><Relationship Id="rId3" Type="http://schemas.openxmlformats.org/officeDocument/2006/relationships/tags" Target="../tags/tag403.xml"/><Relationship Id="rId2" Type="http://schemas.openxmlformats.org/officeDocument/2006/relationships/image" Target="../media/image18.jpe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408.xml"/><Relationship Id="rId11" Type="http://schemas.openxmlformats.org/officeDocument/2006/relationships/tags" Target="../tags/tag407.xml"/><Relationship Id="rId10" Type="http://schemas.openxmlformats.org/officeDocument/2006/relationships/image" Target="../media/image22.png"/><Relationship Id="rId1" Type="http://schemas.openxmlformats.org/officeDocument/2006/relationships/tags" Target="../tags/tag40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413.xml"/><Relationship Id="rId8" Type="http://schemas.openxmlformats.org/officeDocument/2006/relationships/image" Target="../media/image21.png"/><Relationship Id="rId7" Type="http://schemas.openxmlformats.org/officeDocument/2006/relationships/tags" Target="../tags/tag412.xml"/><Relationship Id="rId6" Type="http://schemas.openxmlformats.org/officeDocument/2006/relationships/image" Target="../media/image20.png"/><Relationship Id="rId5" Type="http://schemas.openxmlformats.org/officeDocument/2006/relationships/tags" Target="../tags/tag411.xml"/><Relationship Id="rId4" Type="http://schemas.openxmlformats.org/officeDocument/2006/relationships/image" Target="../media/image19.png"/><Relationship Id="rId3" Type="http://schemas.openxmlformats.org/officeDocument/2006/relationships/tags" Target="../tags/tag410.xml"/><Relationship Id="rId2" Type="http://schemas.openxmlformats.org/officeDocument/2006/relationships/image" Target="../media/image18.jpe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415.xml"/><Relationship Id="rId11" Type="http://schemas.openxmlformats.org/officeDocument/2006/relationships/tags" Target="../tags/tag414.xml"/><Relationship Id="rId10" Type="http://schemas.openxmlformats.org/officeDocument/2006/relationships/image" Target="../media/image22.png"/><Relationship Id="rId1" Type="http://schemas.openxmlformats.org/officeDocument/2006/relationships/tags" Target="../tags/tag409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420.xml"/><Relationship Id="rId8" Type="http://schemas.openxmlformats.org/officeDocument/2006/relationships/image" Target="../media/image21.png"/><Relationship Id="rId7" Type="http://schemas.openxmlformats.org/officeDocument/2006/relationships/tags" Target="../tags/tag419.xml"/><Relationship Id="rId6" Type="http://schemas.openxmlformats.org/officeDocument/2006/relationships/image" Target="../media/image20.png"/><Relationship Id="rId5" Type="http://schemas.openxmlformats.org/officeDocument/2006/relationships/tags" Target="../tags/tag418.xml"/><Relationship Id="rId4" Type="http://schemas.openxmlformats.org/officeDocument/2006/relationships/image" Target="../media/image19.png"/><Relationship Id="rId3" Type="http://schemas.openxmlformats.org/officeDocument/2006/relationships/tags" Target="../tags/tag417.xml"/><Relationship Id="rId2" Type="http://schemas.openxmlformats.org/officeDocument/2006/relationships/image" Target="../media/image18.jpe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422.xml"/><Relationship Id="rId11" Type="http://schemas.openxmlformats.org/officeDocument/2006/relationships/tags" Target="../tags/tag421.xml"/><Relationship Id="rId10" Type="http://schemas.openxmlformats.org/officeDocument/2006/relationships/image" Target="../media/image22.png"/><Relationship Id="rId1" Type="http://schemas.openxmlformats.org/officeDocument/2006/relationships/tags" Target="../tags/tag416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427.xml"/><Relationship Id="rId8" Type="http://schemas.openxmlformats.org/officeDocument/2006/relationships/image" Target="../media/image21.png"/><Relationship Id="rId7" Type="http://schemas.openxmlformats.org/officeDocument/2006/relationships/tags" Target="../tags/tag426.xml"/><Relationship Id="rId6" Type="http://schemas.openxmlformats.org/officeDocument/2006/relationships/image" Target="../media/image20.png"/><Relationship Id="rId5" Type="http://schemas.openxmlformats.org/officeDocument/2006/relationships/tags" Target="../tags/tag425.xml"/><Relationship Id="rId4" Type="http://schemas.openxmlformats.org/officeDocument/2006/relationships/image" Target="../media/image19.png"/><Relationship Id="rId3" Type="http://schemas.openxmlformats.org/officeDocument/2006/relationships/tags" Target="../tags/tag424.xml"/><Relationship Id="rId2" Type="http://schemas.openxmlformats.org/officeDocument/2006/relationships/image" Target="../media/image18.jpe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429.xml"/><Relationship Id="rId11" Type="http://schemas.openxmlformats.org/officeDocument/2006/relationships/tags" Target="../tags/tag428.xml"/><Relationship Id="rId10" Type="http://schemas.openxmlformats.org/officeDocument/2006/relationships/image" Target="../media/image22.png"/><Relationship Id="rId1" Type="http://schemas.openxmlformats.org/officeDocument/2006/relationships/tags" Target="../tags/tag423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434.xml"/><Relationship Id="rId8" Type="http://schemas.openxmlformats.org/officeDocument/2006/relationships/image" Target="../media/image21.png"/><Relationship Id="rId7" Type="http://schemas.openxmlformats.org/officeDocument/2006/relationships/tags" Target="../tags/tag433.xml"/><Relationship Id="rId6" Type="http://schemas.openxmlformats.org/officeDocument/2006/relationships/image" Target="../media/image20.png"/><Relationship Id="rId5" Type="http://schemas.openxmlformats.org/officeDocument/2006/relationships/tags" Target="../tags/tag432.xml"/><Relationship Id="rId4" Type="http://schemas.openxmlformats.org/officeDocument/2006/relationships/image" Target="../media/image19.png"/><Relationship Id="rId3" Type="http://schemas.openxmlformats.org/officeDocument/2006/relationships/tags" Target="../tags/tag431.xml"/><Relationship Id="rId2" Type="http://schemas.openxmlformats.org/officeDocument/2006/relationships/image" Target="../media/image18.jpe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436.xml"/><Relationship Id="rId11" Type="http://schemas.openxmlformats.org/officeDocument/2006/relationships/tags" Target="../tags/tag435.xml"/><Relationship Id="rId10" Type="http://schemas.openxmlformats.org/officeDocument/2006/relationships/image" Target="../media/image22.png"/><Relationship Id="rId1" Type="http://schemas.openxmlformats.org/officeDocument/2006/relationships/tags" Target="../tags/tag43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441.xml"/><Relationship Id="rId8" Type="http://schemas.openxmlformats.org/officeDocument/2006/relationships/image" Target="../media/image21.png"/><Relationship Id="rId7" Type="http://schemas.openxmlformats.org/officeDocument/2006/relationships/tags" Target="../tags/tag440.xml"/><Relationship Id="rId6" Type="http://schemas.openxmlformats.org/officeDocument/2006/relationships/image" Target="../media/image20.png"/><Relationship Id="rId5" Type="http://schemas.openxmlformats.org/officeDocument/2006/relationships/tags" Target="../tags/tag439.xml"/><Relationship Id="rId4" Type="http://schemas.openxmlformats.org/officeDocument/2006/relationships/image" Target="../media/image19.png"/><Relationship Id="rId3" Type="http://schemas.openxmlformats.org/officeDocument/2006/relationships/tags" Target="../tags/tag438.xml"/><Relationship Id="rId2" Type="http://schemas.openxmlformats.org/officeDocument/2006/relationships/image" Target="../media/image18.jpeg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444.xml"/><Relationship Id="rId13" Type="http://schemas.openxmlformats.org/officeDocument/2006/relationships/image" Target="../media/image41.jpeg"/><Relationship Id="rId12" Type="http://schemas.openxmlformats.org/officeDocument/2006/relationships/tags" Target="../tags/tag443.xml"/><Relationship Id="rId11" Type="http://schemas.openxmlformats.org/officeDocument/2006/relationships/tags" Target="../tags/tag442.xml"/><Relationship Id="rId10" Type="http://schemas.openxmlformats.org/officeDocument/2006/relationships/image" Target="../media/image22.png"/><Relationship Id="rId1" Type="http://schemas.openxmlformats.org/officeDocument/2006/relationships/tags" Target="../tags/tag437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449.xml"/><Relationship Id="rId8" Type="http://schemas.openxmlformats.org/officeDocument/2006/relationships/image" Target="../media/image21.png"/><Relationship Id="rId7" Type="http://schemas.openxmlformats.org/officeDocument/2006/relationships/tags" Target="../tags/tag448.xml"/><Relationship Id="rId6" Type="http://schemas.openxmlformats.org/officeDocument/2006/relationships/image" Target="../media/image20.png"/><Relationship Id="rId5" Type="http://schemas.openxmlformats.org/officeDocument/2006/relationships/tags" Target="../tags/tag447.xml"/><Relationship Id="rId4" Type="http://schemas.openxmlformats.org/officeDocument/2006/relationships/image" Target="../media/image19.png"/><Relationship Id="rId3" Type="http://schemas.openxmlformats.org/officeDocument/2006/relationships/tags" Target="../tags/tag446.xml"/><Relationship Id="rId2" Type="http://schemas.openxmlformats.org/officeDocument/2006/relationships/image" Target="../media/image18.jpeg"/><Relationship Id="rId16" Type="http://schemas.openxmlformats.org/officeDocument/2006/relationships/slideLayout" Target="../slideLayouts/slideLayout11.xml"/><Relationship Id="rId15" Type="http://schemas.openxmlformats.org/officeDocument/2006/relationships/tags" Target="../tags/tag453.xml"/><Relationship Id="rId14" Type="http://schemas.openxmlformats.org/officeDocument/2006/relationships/image" Target="../media/image42.jpeg"/><Relationship Id="rId13" Type="http://schemas.openxmlformats.org/officeDocument/2006/relationships/tags" Target="../tags/tag452.xml"/><Relationship Id="rId12" Type="http://schemas.openxmlformats.org/officeDocument/2006/relationships/tags" Target="../tags/tag451.xml"/><Relationship Id="rId11" Type="http://schemas.openxmlformats.org/officeDocument/2006/relationships/tags" Target="../tags/tag450.xml"/><Relationship Id="rId10" Type="http://schemas.openxmlformats.org/officeDocument/2006/relationships/image" Target="../media/image22.png"/><Relationship Id="rId1" Type="http://schemas.openxmlformats.org/officeDocument/2006/relationships/tags" Target="../tags/tag44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image" Target="../media/image21.png"/><Relationship Id="rId7" Type="http://schemas.openxmlformats.org/officeDocument/2006/relationships/tags" Target="../tags/tag216.xml"/><Relationship Id="rId6" Type="http://schemas.openxmlformats.org/officeDocument/2006/relationships/image" Target="../media/image20.png"/><Relationship Id="rId5" Type="http://schemas.openxmlformats.org/officeDocument/2006/relationships/tags" Target="../tags/tag215.xml"/><Relationship Id="rId4" Type="http://schemas.openxmlformats.org/officeDocument/2006/relationships/image" Target="../media/image19.png"/><Relationship Id="rId3" Type="http://schemas.openxmlformats.org/officeDocument/2006/relationships/tags" Target="../tags/tag214.xml"/><Relationship Id="rId20" Type="http://schemas.openxmlformats.org/officeDocument/2006/relationships/slideLayout" Target="../slideLayouts/slideLayout11.xml"/><Relationship Id="rId2" Type="http://schemas.openxmlformats.org/officeDocument/2006/relationships/image" Target="../media/image18.jpeg"/><Relationship Id="rId19" Type="http://schemas.openxmlformats.org/officeDocument/2006/relationships/tags" Target="../tags/tag223.xml"/><Relationship Id="rId18" Type="http://schemas.openxmlformats.org/officeDocument/2006/relationships/tags" Target="../tags/tag222.xml"/><Relationship Id="rId17" Type="http://schemas.microsoft.com/office/2007/relationships/hdphoto" Target="../media/image36.wdp"/><Relationship Id="rId16" Type="http://schemas.openxmlformats.org/officeDocument/2006/relationships/tags" Target="../tags/tag221.xml"/><Relationship Id="rId15" Type="http://schemas.openxmlformats.org/officeDocument/2006/relationships/tags" Target="../tags/tag220.xml"/><Relationship Id="rId14" Type="http://schemas.openxmlformats.org/officeDocument/2006/relationships/tags" Target="../tags/tag219.xml"/><Relationship Id="rId13" Type="http://schemas.microsoft.com/office/2007/relationships/hdphoto" Target="../media/image35.wdp"/><Relationship Id="rId12" Type="http://schemas.openxmlformats.org/officeDocument/2006/relationships/image" Target="../media/image34.png"/><Relationship Id="rId11" Type="http://schemas.openxmlformats.org/officeDocument/2006/relationships/tags" Target="../tags/tag218.xml"/><Relationship Id="rId10" Type="http://schemas.openxmlformats.org/officeDocument/2006/relationships/image" Target="../media/image22.png"/><Relationship Id="rId1" Type="http://schemas.openxmlformats.org/officeDocument/2006/relationships/tags" Target="../tags/tag21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457.xml"/><Relationship Id="rId5" Type="http://schemas.openxmlformats.org/officeDocument/2006/relationships/tags" Target="../tags/tag456.xml"/><Relationship Id="rId4" Type="http://schemas.openxmlformats.org/officeDocument/2006/relationships/image" Target="../media/image6.png"/><Relationship Id="rId3" Type="http://schemas.openxmlformats.org/officeDocument/2006/relationships/tags" Target="../tags/tag455.xml"/><Relationship Id="rId2" Type="http://schemas.openxmlformats.org/officeDocument/2006/relationships/image" Target="../media/image7.png"/><Relationship Id="rId1" Type="http://schemas.openxmlformats.org/officeDocument/2006/relationships/tags" Target="../tags/tag454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464.xml"/><Relationship Id="rId8" Type="http://schemas.openxmlformats.org/officeDocument/2006/relationships/image" Target="../media/image21.png"/><Relationship Id="rId7" Type="http://schemas.openxmlformats.org/officeDocument/2006/relationships/tags" Target="../tags/tag463.xml"/><Relationship Id="rId6" Type="http://schemas.openxmlformats.org/officeDocument/2006/relationships/image" Target="../media/image20.png"/><Relationship Id="rId5" Type="http://schemas.openxmlformats.org/officeDocument/2006/relationships/tags" Target="../tags/tag462.xml"/><Relationship Id="rId4" Type="http://schemas.openxmlformats.org/officeDocument/2006/relationships/image" Target="../media/image19.png"/><Relationship Id="rId3" Type="http://schemas.openxmlformats.org/officeDocument/2006/relationships/tags" Target="../tags/tag461.xml"/><Relationship Id="rId2" Type="http://schemas.openxmlformats.org/officeDocument/2006/relationships/image" Target="../media/image18.jpeg"/><Relationship Id="rId16" Type="http://schemas.openxmlformats.org/officeDocument/2006/relationships/slideLayout" Target="../slideLayouts/slideLayout11.xml"/><Relationship Id="rId15" Type="http://schemas.openxmlformats.org/officeDocument/2006/relationships/tags" Target="../tags/tag468.xml"/><Relationship Id="rId14" Type="http://schemas.openxmlformats.org/officeDocument/2006/relationships/image" Target="../media/image43.jpeg"/><Relationship Id="rId13" Type="http://schemas.openxmlformats.org/officeDocument/2006/relationships/tags" Target="../tags/tag467.xml"/><Relationship Id="rId12" Type="http://schemas.openxmlformats.org/officeDocument/2006/relationships/tags" Target="../tags/tag466.xml"/><Relationship Id="rId11" Type="http://schemas.openxmlformats.org/officeDocument/2006/relationships/tags" Target="../tags/tag465.xml"/><Relationship Id="rId10" Type="http://schemas.openxmlformats.org/officeDocument/2006/relationships/image" Target="../media/image22.png"/><Relationship Id="rId1" Type="http://schemas.openxmlformats.org/officeDocument/2006/relationships/tags" Target="../tags/tag460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473.xml"/><Relationship Id="rId8" Type="http://schemas.openxmlformats.org/officeDocument/2006/relationships/image" Target="../media/image21.png"/><Relationship Id="rId7" Type="http://schemas.openxmlformats.org/officeDocument/2006/relationships/tags" Target="../tags/tag472.xml"/><Relationship Id="rId6" Type="http://schemas.openxmlformats.org/officeDocument/2006/relationships/image" Target="../media/image20.png"/><Relationship Id="rId5" Type="http://schemas.openxmlformats.org/officeDocument/2006/relationships/tags" Target="../tags/tag471.xml"/><Relationship Id="rId4" Type="http://schemas.openxmlformats.org/officeDocument/2006/relationships/image" Target="../media/image19.png"/><Relationship Id="rId3" Type="http://schemas.openxmlformats.org/officeDocument/2006/relationships/tags" Target="../tags/tag470.xml"/><Relationship Id="rId2" Type="http://schemas.openxmlformats.org/officeDocument/2006/relationships/image" Target="../media/image18.jpeg"/><Relationship Id="rId16" Type="http://schemas.openxmlformats.org/officeDocument/2006/relationships/slideLayout" Target="../slideLayouts/slideLayout11.xml"/><Relationship Id="rId15" Type="http://schemas.openxmlformats.org/officeDocument/2006/relationships/tags" Target="../tags/tag477.xml"/><Relationship Id="rId14" Type="http://schemas.openxmlformats.org/officeDocument/2006/relationships/image" Target="../media/image43.jpeg"/><Relationship Id="rId13" Type="http://schemas.openxmlformats.org/officeDocument/2006/relationships/tags" Target="../tags/tag476.xml"/><Relationship Id="rId12" Type="http://schemas.openxmlformats.org/officeDocument/2006/relationships/tags" Target="../tags/tag475.xml"/><Relationship Id="rId11" Type="http://schemas.openxmlformats.org/officeDocument/2006/relationships/tags" Target="../tags/tag474.xml"/><Relationship Id="rId10" Type="http://schemas.openxmlformats.org/officeDocument/2006/relationships/image" Target="../media/image22.png"/><Relationship Id="rId1" Type="http://schemas.openxmlformats.org/officeDocument/2006/relationships/tags" Target="../tags/tag469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482.xml"/><Relationship Id="rId8" Type="http://schemas.openxmlformats.org/officeDocument/2006/relationships/image" Target="../media/image21.png"/><Relationship Id="rId7" Type="http://schemas.openxmlformats.org/officeDocument/2006/relationships/tags" Target="../tags/tag481.xml"/><Relationship Id="rId6" Type="http://schemas.openxmlformats.org/officeDocument/2006/relationships/image" Target="../media/image20.png"/><Relationship Id="rId5" Type="http://schemas.openxmlformats.org/officeDocument/2006/relationships/tags" Target="../tags/tag480.xml"/><Relationship Id="rId4" Type="http://schemas.openxmlformats.org/officeDocument/2006/relationships/image" Target="../media/image19.png"/><Relationship Id="rId3" Type="http://schemas.openxmlformats.org/officeDocument/2006/relationships/tags" Target="../tags/tag479.xml"/><Relationship Id="rId2" Type="http://schemas.openxmlformats.org/officeDocument/2006/relationships/image" Target="../media/image18.jpeg"/><Relationship Id="rId16" Type="http://schemas.openxmlformats.org/officeDocument/2006/relationships/slideLayout" Target="../slideLayouts/slideLayout11.xml"/><Relationship Id="rId15" Type="http://schemas.openxmlformats.org/officeDocument/2006/relationships/tags" Target="../tags/tag486.xml"/><Relationship Id="rId14" Type="http://schemas.openxmlformats.org/officeDocument/2006/relationships/image" Target="../media/image43.jpeg"/><Relationship Id="rId13" Type="http://schemas.openxmlformats.org/officeDocument/2006/relationships/tags" Target="../tags/tag485.xml"/><Relationship Id="rId12" Type="http://schemas.openxmlformats.org/officeDocument/2006/relationships/tags" Target="../tags/tag484.xml"/><Relationship Id="rId11" Type="http://schemas.openxmlformats.org/officeDocument/2006/relationships/tags" Target="../tags/tag483.xml"/><Relationship Id="rId10" Type="http://schemas.openxmlformats.org/officeDocument/2006/relationships/image" Target="../media/image22.png"/><Relationship Id="rId1" Type="http://schemas.openxmlformats.org/officeDocument/2006/relationships/tags" Target="../tags/tag478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491.xml"/><Relationship Id="rId8" Type="http://schemas.openxmlformats.org/officeDocument/2006/relationships/image" Target="../media/image21.png"/><Relationship Id="rId7" Type="http://schemas.openxmlformats.org/officeDocument/2006/relationships/tags" Target="../tags/tag490.xml"/><Relationship Id="rId6" Type="http://schemas.openxmlformats.org/officeDocument/2006/relationships/image" Target="../media/image20.png"/><Relationship Id="rId5" Type="http://schemas.openxmlformats.org/officeDocument/2006/relationships/tags" Target="../tags/tag489.xml"/><Relationship Id="rId4" Type="http://schemas.openxmlformats.org/officeDocument/2006/relationships/image" Target="../media/image19.png"/><Relationship Id="rId3" Type="http://schemas.openxmlformats.org/officeDocument/2006/relationships/tags" Target="../tags/tag488.xml"/><Relationship Id="rId2" Type="http://schemas.openxmlformats.org/officeDocument/2006/relationships/image" Target="../media/image18.jpeg"/><Relationship Id="rId16" Type="http://schemas.openxmlformats.org/officeDocument/2006/relationships/slideLayout" Target="../slideLayouts/slideLayout11.xml"/><Relationship Id="rId15" Type="http://schemas.openxmlformats.org/officeDocument/2006/relationships/tags" Target="../tags/tag495.xml"/><Relationship Id="rId14" Type="http://schemas.openxmlformats.org/officeDocument/2006/relationships/image" Target="../media/image43.jpeg"/><Relationship Id="rId13" Type="http://schemas.openxmlformats.org/officeDocument/2006/relationships/tags" Target="../tags/tag494.xml"/><Relationship Id="rId12" Type="http://schemas.openxmlformats.org/officeDocument/2006/relationships/tags" Target="../tags/tag493.xml"/><Relationship Id="rId11" Type="http://schemas.openxmlformats.org/officeDocument/2006/relationships/tags" Target="../tags/tag492.xml"/><Relationship Id="rId10" Type="http://schemas.openxmlformats.org/officeDocument/2006/relationships/image" Target="../media/image22.png"/><Relationship Id="rId1" Type="http://schemas.openxmlformats.org/officeDocument/2006/relationships/tags" Target="../tags/tag487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500.xml"/><Relationship Id="rId8" Type="http://schemas.openxmlformats.org/officeDocument/2006/relationships/image" Target="../media/image21.png"/><Relationship Id="rId7" Type="http://schemas.openxmlformats.org/officeDocument/2006/relationships/tags" Target="../tags/tag499.xml"/><Relationship Id="rId6" Type="http://schemas.openxmlformats.org/officeDocument/2006/relationships/image" Target="../media/image20.png"/><Relationship Id="rId5" Type="http://schemas.openxmlformats.org/officeDocument/2006/relationships/tags" Target="../tags/tag498.xml"/><Relationship Id="rId4" Type="http://schemas.openxmlformats.org/officeDocument/2006/relationships/image" Target="../media/image19.png"/><Relationship Id="rId3" Type="http://schemas.openxmlformats.org/officeDocument/2006/relationships/tags" Target="../tags/tag497.xml"/><Relationship Id="rId28" Type="http://schemas.openxmlformats.org/officeDocument/2006/relationships/notesSlide" Target="../notesSlides/notesSlide7.xml"/><Relationship Id="rId27" Type="http://schemas.openxmlformats.org/officeDocument/2006/relationships/slideLayout" Target="../slideLayouts/slideLayout11.xml"/><Relationship Id="rId26" Type="http://schemas.openxmlformats.org/officeDocument/2006/relationships/tags" Target="../tags/tag512.xml"/><Relationship Id="rId25" Type="http://schemas.openxmlformats.org/officeDocument/2006/relationships/image" Target="../media/image44.png"/><Relationship Id="rId24" Type="http://schemas.openxmlformats.org/officeDocument/2006/relationships/tags" Target="../tags/tag511.xml"/><Relationship Id="rId23" Type="http://schemas.openxmlformats.org/officeDocument/2006/relationships/tags" Target="../tags/tag510.xml"/><Relationship Id="rId22" Type="http://schemas.openxmlformats.org/officeDocument/2006/relationships/tags" Target="../tags/tag509.xml"/><Relationship Id="rId21" Type="http://schemas.openxmlformats.org/officeDocument/2006/relationships/tags" Target="../tags/tag508.xml"/><Relationship Id="rId20" Type="http://schemas.openxmlformats.org/officeDocument/2006/relationships/tags" Target="../tags/tag507.xml"/><Relationship Id="rId2" Type="http://schemas.openxmlformats.org/officeDocument/2006/relationships/image" Target="../media/image18.jpeg"/><Relationship Id="rId19" Type="http://schemas.openxmlformats.org/officeDocument/2006/relationships/tags" Target="../tags/tag506.xml"/><Relationship Id="rId18" Type="http://schemas.openxmlformats.org/officeDocument/2006/relationships/tags" Target="../tags/tag505.xml"/><Relationship Id="rId17" Type="http://schemas.openxmlformats.org/officeDocument/2006/relationships/tags" Target="../tags/tag504.xml"/><Relationship Id="rId16" Type="http://schemas.openxmlformats.org/officeDocument/2006/relationships/image" Target="../media/image6.png"/><Relationship Id="rId15" Type="http://schemas.openxmlformats.org/officeDocument/2006/relationships/tags" Target="../tags/tag503.xml"/><Relationship Id="rId14" Type="http://schemas.openxmlformats.org/officeDocument/2006/relationships/image" Target="../media/image7.png"/><Relationship Id="rId13" Type="http://schemas.openxmlformats.org/officeDocument/2006/relationships/tags" Target="../tags/tag502.xml"/><Relationship Id="rId12" Type="http://schemas.openxmlformats.org/officeDocument/2006/relationships/image" Target="../media/image5.png"/><Relationship Id="rId11" Type="http://schemas.openxmlformats.org/officeDocument/2006/relationships/tags" Target="../tags/tag501.xml"/><Relationship Id="rId10" Type="http://schemas.openxmlformats.org/officeDocument/2006/relationships/image" Target="../media/image22.png"/><Relationship Id="rId1" Type="http://schemas.openxmlformats.org/officeDocument/2006/relationships/tags" Target="../tags/tag49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image" Target="../media/image21.png"/><Relationship Id="rId7" Type="http://schemas.openxmlformats.org/officeDocument/2006/relationships/tags" Target="../tags/tag227.xml"/><Relationship Id="rId6" Type="http://schemas.openxmlformats.org/officeDocument/2006/relationships/image" Target="../media/image20.png"/><Relationship Id="rId5" Type="http://schemas.openxmlformats.org/officeDocument/2006/relationships/tags" Target="../tags/tag226.xml"/><Relationship Id="rId4" Type="http://schemas.openxmlformats.org/officeDocument/2006/relationships/image" Target="../media/image19.png"/><Relationship Id="rId3" Type="http://schemas.openxmlformats.org/officeDocument/2006/relationships/tags" Target="../tags/tag225.xml"/><Relationship Id="rId24" Type="http://schemas.openxmlformats.org/officeDocument/2006/relationships/notesSlide" Target="../notesSlides/notesSlide2.xml"/><Relationship Id="rId23" Type="http://schemas.openxmlformats.org/officeDocument/2006/relationships/slideLayout" Target="../slideLayouts/slideLayout11.xml"/><Relationship Id="rId22" Type="http://schemas.openxmlformats.org/officeDocument/2006/relationships/tags" Target="../tags/tag239.xml"/><Relationship Id="rId21" Type="http://schemas.openxmlformats.org/officeDocument/2006/relationships/tags" Target="../tags/tag238.xml"/><Relationship Id="rId20" Type="http://schemas.openxmlformats.org/officeDocument/2006/relationships/tags" Target="../tags/tag237.xml"/><Relationship Id="rId2" Type="http://schemas.openxmlformats.org/officeDocument/2006/relationships/image" Target="../media/image18.jpeg"/><Relationship Id="rId19" Type="http://schemas.openxmlformats.org/officeDocument/2006/relationships/tags" Target="../tags/tag236.xml"/><Relationship Id="rId18" Type="http://schemas.openxmlformats.org/officeDocument/2006/relationships/tags" Target="../tags/tag235.xml"/><Relationship Id="rId17" Type="http://schemas.openxmlformats.org/officeDocument/2006/relationships/tags" Target="../tags/tag234.xml"/><Relationship Id="rId16" Type="http://schemas.openxmlformats.org/officeDocument/2006/relationships/tags" Target="../tags/tag233.xml"/><Relationship Id="rId15" Type="http://schemas.openxmlformats.org/officeDocument/2006/relationships/tags" Target="../tags/tag232.xml"/><Relationship Id="rId14" Type="http://schemas.openxmlformats.org/officeDocument/2006/relationships/tags" Target="../tags/tag231.xml"/><Relationship Id="rId13" Type="http://schemas.openxmlformats.org/officeDocument/2006/relationships/tags" Target="../tags/tag230.xml"/><Relationship Id="rId12" Type="http://schemas.openxmlformats.org/officeDocument/2006/relationships/image" Target="../media/image37.jpeg"/><Relationship Id="rId11" Type="http://schemas.openxmlformats.org/officeDocument/2006/relationships/tags" Target="../tags/tag229.xml"/><Relationship Id="rId10" Type="http://schemas.openxmlformats.org/officeDocument/2006/relationships/image" Target="../media/image22.png"/><Relationship Id="rId1" Type="http://schemas.openxmlformats.org/officeDocument/2006/relationships/tags" Target="../tags/tag22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image" Target="../media/image21.png"/><Relationship Id="rId7" Type="http://schemas.openxmlformats.org/officeDocument/2006/relationships/tags" Target="../tags/tag246.xml"/><Relationship Id="rId6" Type="http://schemas.openxmlformats.org/officeDocument/2006/relationships/image" Target="../media/image20.png"/><Relationship Id="rId5" Type="http://schemas.openxmlformats.org/officeDocument/2006/relationships/tags" Target="../tags/tag245.xml"/><Relationship Id="rId4" Type="http://schemas.openxmlformats.org/officeDocument/2006/relationships/image" Target="../media/image19.png"/><Relationship Id="rId3" Type="http://schemas.openxmlformats.org/officeDocument/2006/relationships/tags" Target="../tags/tag244.xml"/><Relationship Id="rId2" Type="http://schemas.openxmlformats.org/officeDocument/2006/relationships/image" Target="../media/image18.jpeg"/><Relationship Id="rId17" Type="http://schemas.openxmlformats.org/officeDocument/2006/relationships/notesSlide" Target="../notesSlides/notesSlide3.xml"/><Relationship Id="rId16" Type="http://schemas.openxmlformats.org/officeDocument/2006/relationships/slideLayout" Target="../slideLayouts/slideLayout11.xml"/><Relationship Id="rId15" Type="http://schemas.openxmlformats.org/officeDocument/2006/relationships/tags" Target="../tags/tag252.xml"/><Relationship Id="rId14" Type="http://schemas.openxmlformats.org/officeDocument/2006/relationships/tags" Target="../tags/tag251.xml"/><Relationship Id="rId13" Type="http://schemas.openxmlformats.org/officeDocument/2006/relationships/tags" Target="../tags/tag250.xml"/><Relationship Id="rId12" Type="http://schemas.openxmlformats.org/officeDocument/2006/relationships/tags" Target="../tags/tag249.xml"/><Relationship Id="rId11" Type="http://schemas.openxmlformats.org/officeDocument/2006/relationships/tags" Target="../tags/tag248.xml"/><Relationship Id="rId10" Type="http://schemas.openxmlformats.org/officeDocument/2006/relationships/image" Target="../media/image22.png"/><Relationship Id="rId1" Type="http://schemas.openxmlformats.org/officeDocument/2006/relationships/tags" Target="../tags/tag24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image" Target="../media/image21.png"/><Relationship Id="rId7" Type="http://schemas.openxmlformats.org/officeDocument/2006/relationships/tags" Target="../tags/tag258.xml"/><Relationship Id="rId6" Type="http://schemas.openxmlformats.org/officeDocument/2006/relationships/image" Target="../media/image20.png"/><Relationship Id="rId5" Type="http://schemas.openxmlformats.org/officeDocument/2006/relationships/tags" Target="../tags/tag257.xml"/><Relationship Id="rId4" Type="http://schemas.openxmlformats.org/officeDocument/2006/relationships/image" Target="../media/image19.png"/><Relationship Id="rId3" Type="http://schemas.openxmlformats.org/officeDocument/2006/relationships/tags" Target="../tags/tag256.xml"/><Relationship Id="rId2" Type="http://schemas.openxmlformats.org/officeDocument/2006/relationships/image" Target="../media/image18.jpeg"/><Relationship Id="rId17" Type="http://schemas.openxmlformats.org/officeDocument/2006/relationships/slideLayout" Target="../slideLayouts/slideLayout11.xml"/><Relationship Id="rId16" Type="http://schemas.openxmlformats.org/officeDocument/2006/relationships/tags" Target="../tags/tag264.xml"/><Relationship Id="rId15" Type="http://schemas.openxmlformats.org/officeDocument/2006/relationships/image" Target="../media/image33.png"/><Relationship Id="rId14" Type="http://schemas.openxmlformats.org/officeDocument/2006/relationships/tags" Target="../tags/tag263.xml"/><Relationship Id="rId13" Type="http://schemas.openxmlformats.org/officeDocument/2006/relationships/tags" Target="../tags/tag262.xml"/><Relationship Id="rId12" Type="http://schemas.openxmlformats.org/officeDocument/2006/relationships/tags" Target="../tags/tag261.xml"/><Relationship Id="rId11" Type="http://schemas.openxmlformats.org/officeDocument/2006/relationships/tags" Target="../tags/tag260.xml"/><Relationship Id="rId10" Type="http://schemas.openxmlformats.org/officeDocument/2006/relationships/image" Target="../media/image22.png"/><Relationship Id="rId1" Type="http://schemas.openxmlformats.org/officeDocument/2006/relationships/tags" Target="../tags/tag25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69.xml"/><Relationship Id="rId8" Type="http://schemas.openxmlformats.org/officeDocument/2006/relationships/image" Target="../media/image21.png"/><Relationship Id="rId7" Type="http://schemas.openxmlformats.org/officeDocument/2006/relationships/tags" Target="../tags/tag268.xml"/><Relationship Id="rId6" Type="http://schemas.openxmlformats.org/officeDocument/2006/relationships/image" Target="../media/image20.png"/><Relationship Id="rId5" Type="http://schemas.openxmlformats.org/officeDocument/2006/relationships/tags" Target="../tags/tag267.xml"/><Relationship Id="rId4" Type="http://schemas.openxmlformats.org/officeDocument/2006/relationships/image" Target="../media/image19.png"/><Relationship Id="rId3" Type="http://schemas.openxmlformats.org/officeDocument/2006/relationships/tags" Target="../tags/tag266.xml"/><Relationship Id="rId2" Type="http://schemas.openxmlformats.org/officeDocument/2006/relationships/image" Target="../media/image18.jpeg"/><Relationship Id="rId14" Type="http://schemas.openxmlformats.org/officeDocument/2006/relationships/slideLayout" Target="../slideLayouts/slideLayout11.xml"/><Relationship Id="rId13" Type="http://schemas.openxmlformats.org/officeDocument/2006/relationships/tags" Target="../tags/tag272.xml"/><Relationship Id="rId12" Type="http://schemas.openxmlformats.org/officeDocument/2006/relationships/tags" Target="../tags/tag271.xml"/><Relationship Id="rId11" Type="http://schemas.openxmlformats.org/officeDocument/2006/relationships/tags" Target="../tags/tag270.xml"/><Relationship Id="rId10" Type="http://schemas.openxmlformats.org/officeDocument/2006/relationships/image" Target="../media/image22.png"/><Relationship Id="rId1" Type="http://schemas.openxmlformats.org/officeDocument/2006/relationships/tags" Target="../tags/tag26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77.xml"/><Relationship Id="rId8" Type="http://schemas.openxmlformats.org/officeDocument/2006/relationships/image" Target="../media/image21.png"/><Relationship Id="rId7" Type="http://schemas.openxmlformats.org/officeDocument/2006/relationships/tags" Target="../tags/tag276.xml"/><Relationship Id="rId6" Type="http://schemas.openxmlformats.org/officeDocument/2006/relationships/image" Target="../media/image20.png"/><Relationship Id="rId5" Type="http://schemas.openxmlformats.org/officeDocument/2006/relationships/tags" Target="../tags/tag275.xml"/><Relationship Id="rId4" Type="http://schemas.openxmlformats.org/officeDocument/2006/relationships/image" Target="../media/image19.png"/><Relationship Id="rId3" Type="http://schemas.openxmlformats.org/officeDocument/2006/relationships/tags" Target="../tags/tag274.xml"/><Relationship Id="rId2" Type="http://schemas.openxmlformats.org/officeDocument/2006/relationships/image" Target="../media/image18.jpe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279.xml"/><Relationship Id="rId11" Type="http://schemas.openxmlformats.org/officeDocument/2006/relationships/tags" Target="../tags/tag278.xml"/><Relationship Id="rId10" Type="http://schemas.openxmlformats.org/officeDocument/2006/relationships/image" Target="../media/image22.png"/><Relationship Id="rId1" Type="http://schemas.openxmlformats.org/officeDocument/2006/relationships/tags" Target="../tags/tag27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image" Target="../media/image21.png"/><Relationship Id="rId7" Type="http://schemas.openxmlformats.org/officeDocument/2006/relationships/tags" Target="../tags/tag283.xml"/><Relationship Id="rId6" Type="http://schemas.openxmlformats.org/officeDocument/2006/relationships/image" Target="../media/image20.png"/><Relationship Id="rId5" Type="http://schemas.openxmlformats.org/officeDocument/2006/relationships/tags" Target="../tags/tag282.xml"/><Relationship Id="rId4" Type="http://schemas.openxmlformats.org/officeDocument/2006/relationships/image" Target="../media/image19.png"/><Relationship Id="rId3" Type="http://schemas.openxmlformats.org/officeDocument/2006/relationships/tags" Target="../tags/tag281.xml"/><Relationship Id="rId2" Type="http://schemas.openxmlformats.org/officeDocument/2006/relationships/image" Target="../media/image18.jpeg"/><Relationship Id="rId14" Type="http://schemas.openxmlformats.org/officeDocument/2006/relationships/slideLayout" Target="../slideLayouts/slideLayout11.xml"/><Relationship Id="rId13" Type="http://schemas.openxmlformats.org/officeDocument/2006/relationships/tags" Target="../tags/tag287.xml"/><Relationship Id="rId12" Type="http://schemas.openxmlformats.org/officeDocument/2006/relationships/tags" Target="../tags/tag286.xml"/><Relationship Id="rId11" Type="http://schemas.openxmlformats.org/officeDocument/2006/relationships/tags" Target="../tags/tag285.xml"/><Relationship Id="rId10" Type="http://schemas.openxmlformats.org/officeDocument/2006/relationships/image" Target="../media/image22.png"/><Relationship Id="rId1" Type="http://schemas.openxmlformats.org/officeDocument/2006/relationships/tags" Target="../tags/tag2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75220"/>
          <a:stretch>
            <a:fillRect/>
          </a:stretch>
        </p:blipFill>
        <p:spPr>
          <a:xfrm>
            <a:off x="1388110" y="2954655"/>
            <a:ext cx="9871710" cy="963930"/>
          </a:xfrm>
          <a:prstGeom prst="rect">
            <a:avLst/>
          </a:prstGeom>
        </p:spPr>
      </p:pic>
      <p:pic>
        <p:nvPicPr>
          <p:cNvPr id="5" name="图片 4" descr="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602470" y="968375"/>
            <a:ext cx="1954530" cy="939800"/>
          </a:xfrm>
          <a:prstGeom prst="rect">
            <a:avLst/>
          </a:prstGeom>
        </p:spPr>
      </p:pic>
      <p:pic>
        <p:nvPicPr>
          <p:cNvPr id="7" name="图片 6" descr="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44780"/>
            <a:ext cx="2201545" cy="2823845"/>
          </a:xfrm>
          <a:prstGeom prst="rect">
            <a:avLst/>
          </a:prstGeom>
        </p:spPr>
      </p:pic>
      <p:sp>
        <p:nvSpPr>
          <p:cNvPr id="8" name="竖排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483225" y="652145"/>
            <a:ext cx="1226185" cy="5467985"/>
          </a:xfrm>
          <a:prstGeom prst="rect">
            <a:avLst/>
          </a:prstGeom>
        </p:spPr>
        <p:txBody>
          <a:bodyPr vert="eaVert" lIns="100800" tIns="39600" rIns="75600" bIns="39600" rtlCol="0" anchor="ctr" anchorCtr="0">
            <a:normAutofit fontScale="25000"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1200">
                <a:solidFill>
                  <a:schemeClr val="accent1"/>
                </a:solidFill>
              </a:rPr>
              <a:t>部编版必修上册第一单元-2.2课</a:t>
            </a:r>
            <a:endParaRPr lang="zh-CN" altLang="en-US" sz="5400">
              <a:solidFill>
                <a:schemeClr val="accent1"/>
              </a:solidFill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80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红烛</a:t>
            </a:r>
            <a:endParaRPr lang="zh-CN" altLang="en-US" sz="1800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311150" y="231172"/>
            <a:ext cx="109347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4.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了解“三美”</a:t>
            </a:r>
            <a:endParaRPr lang="zh-CN" altLang="en-US" sz="2400">
              <a:solidFill>
                <a:schemeClr val="lt2">
                  <a:lumMod val="25000"/>
                </a:schemeClr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闻一多在</a:t>
            </a: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《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诗的格律</a:t>
            </a: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》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中提出了著名的</a:t>
            </a: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"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三美</a:t>
            </a: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"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主张，即</a:t>
            </a: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"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音乐美、绘画美、建筑美</a:t>
            </a: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"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。</a:t>
            </a:r>
            <a:endParaRPr lang="zh-CN" altLang="en-US" sz="2400">
              <a:solidFill>
                <a:schemeClr val="lt2">
                  <a:lumMod val="25000"/>
                </a:schemeClr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623570" y="2063718"/>
          <a:ext cx="10622280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3861160"/>
                <a:gridCol w="3219633"/>
                <a:gridCol w="3541487"/>
              </a:tblGrid>
              <a:tr h="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rgbClr val="FFFFFF"/>
                          </a:solidFill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音乐美</a:t>
                      </a:r>
                      <a:endParaRPr lang="zh-CN" sz="2400" kern="100">
                        <a:solidFill>
                          <a:srgbClr val="FFFFFF"/>
                        </a:solidFill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rgbClr val="FFFFFF"/>
                          </a:solidFill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绘画美</a:t>
                      </a:r>
                      <a:endParaRPr lang="zh-CN" sz="2400" kern="100">
                        <a:solidFill>
                          <a:srgbClr val="FFFFFF"/>
                        </a:solidFill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rgbClr val="FFFFFF"/>
                          </a:solidFill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建筑美</a:t>
                      </a:r>
                      <a:endParaRPr lang="zh-CN" sz="2400" kern="100">
                        <a:solidFill>
                          <a:srgbClr val="FFFFFF"/>
                        </a:solidFill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0">
                <a:tc>
                  <a:txBody>
                    <a:bodyPr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宣扬格律，声称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“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诗所以能激发情感，完全在它的节奏；节奏便是格律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……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”音节和韵脚的和谐又构成了诗的音乐美，成为诗的基本动力。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隶书" charset="0"/>
                        <a:ea typeface="等线" panose="02010600030101010101" pitchFamily="2" charset="-122"/>
                        <a:cs typeface="隶书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主要是指诗的词藻的选用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, 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即诗歌语言要求美丽，富有色彩，讲究诗的视觉形象和直观性。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隶书" charset="0"/>
                        <a:ea typeface="等线" panose="02010600030101010101" pitchFamily="2" charset="-122"/>
                        <a:cs typeface="隶书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主要是指从诗的整体外形上看，节与节之间要匀称，行与行之间要均齐，虽不必呆板地限定每行的字数一律相等，但各行的相差不能太大，以求齐整之感。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3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矩形 2"/>
          <p:cNvSpPr/>
          <p:nvPr>
            <p:custDataLst>
              <p:tags r:id="rId11"/>
            </p:custDataLst>
          </p:nvPr>
        </p:nvSpPr>
        <p:spPr>
          <a:xfrm>
            <a:off x="3261995" y="1908175"/>
            <a:ext cx="2976245" cy="2640330"/>
          </a:xfrm>
          <a:prstGeom prst="rect">
            <a:avLst/>
          </a:prstGeom>
          <a:noFill/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6163945" y="2169160"/>
            <a:ext cx="133985" cy="21189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3619500" y="2103120"/>
            <a:ext cx="12611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gradFill>
                  <a:gsLst>
                    <a:gs pos="0">
                      <a:srgbClr val="F4DCA5"/>
                    </a:gs>
                    <a:gs pos="100000">
                      <a:srgbClr val="C8A064"/>
                    </a:gs>
                  </a:gsLst>
                  <a:lin ang="5400000" scaled="0"/>
                </a:gradFill>
                <a:latin typeface="隶书" charset="0"/>
                <a:ea typeface="Heiti SC Medium" pitchFamily="2" charset="-128"/>
                <a:cs typeface="隶书" charset="0"/>
              </a:rPr>
              <a:t>02</a:t>
            </a:r>
            <a:endParaRPr lang="en-US" altLang="zh-CN" sz="7200">
              <a:gradFill>
                <a:gsLst>
                  <a:gs pos="0">
                    <a:srgbClr val="F4DCA5"/>
                  </a:gs>
                  <a:gs pos="100000">
                    <a:srgbClr val="C8A064"/>
                  </a:gs>
                </a:gsLst>
                <a:lin ang="5400000" scaled="0"/>
              </a:gra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880610" y="2610485"/>
            <a:ext cx="39331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chemeClr val="accent1"/>
                </a:solidFill>
                <a:latin typeface="隶书" charset="0"/>
                <a:ea typeface="隶书" charset="0"/>
                <a:cs typeface="字魂105号-简雅黑" panose="020F0502020204030204" charset="-122"/>
              </a:rPr>
              <a:t>初读感悟</a:t>
            </a:r>
            <a:endParaRPr lang="zh-CN" altLang="en-US" sz="7200">
              <a:solidFill>
                <a:schemeClr val="accent1"/>
              </a:solidFill>
              <a:latin typeface="隶书" charset="0"/>
              <a:ea typeface="隶书" charset="0"/>
              <a:cs typeface="字魂105号-简雅黑" panose="020F0502020204030204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481941" y="327447"/>
            <a:ext cx="2887791" cy="518160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marL="457200" indent="-457200" algn="dist">
              <a:buFont typeface="Arial" panose="020B0604020202020204" pitchFamily="34" charset="0"/>
              <a:buChar char="•"/>
            </a:pPr>
            <a:r>
              <a:rPr lang="zh-CN" altLang="en-US" sz="2800">
                <a:solidFill>
                  <a:schemeClr val="accent1"/>
                </a:solidFill>
                <a:latin typeface="隶书" charset="0"/>
                <a:ea typeface="隶书" charset="0"/>
                <a:cs typeface="+mn-ea"/>
                <a:sym typeface="思源黑体 CN Medium" panose="020B0600000000000000" pitchFamily="34" charset="-122"/>
              </a:rPr>
              <a:t>朗读任务</a:t>
            </a:r>
            <a:endParaRPr lang="zh-CN" altLang="en-US" sz="2800" spc="1500">
              <a:solidFill>
                <a:schemeClr val="accent1"/>
              </a:solidFill>
              <a:latin typeface="隶书" charset="0"/>
              <a:ea typeface="隶书" charset="0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1371601" y="2145251"/>
            <a:ext cx="1021079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任务</a:t>
            </a:r>
            <a:r>
              <a:rPr lang="en-US" altLang="zh-CN" sz="28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1</a:t>
            </a:r>
            <a:r>
              <a:rPr lang="zh-CN" altLang="en-US" sz="28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：聆听配乐诗朗诵，标划节拍和重音，并练习朗读。</a:t>
            </a:r>
            <a:endParaRPr lang="zh-CN" altLang="en-US" sz="2800">
              <a:solidFill>
                <a:schemeClr val="dk1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任务</a:t>
            </a:r>
            <a:r>
              <a:rPr lang="en-US" altLang="zh-CN" sz="28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2</a:t>
            </a:r>
            <a:r>
              <a:rPr lang="zh-CN" altLang="en-US" sz="28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：朗读展示，并描述所体会的情感。</a:t>
            </a:r>
            <a:endParaRPr lang="zh-CN" altLang="en-US" sz="2800">
              <a:solidFill>
                <a:schemeClr val="dk1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19" name="文本框 2"/>
          <p:cNvSpPr txBox="1"/>
          <p:nvPr>
            <p:custDataLst>
              <p:tags r:id="rId11"/>
            </p:custDataLst>
          </p:nvPr>
        </p:nvSpPr>
        <p:spPr>
          <a:xfrm>
            <a:off x="481941" y="327447"/>
            <a:ext cx="3045029" cy="518160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dist"/>
            <a:r>
              <a:rPr lang="zh-CN" altLang="en-US" sz="2800">
                <a:solidFill>
                  <a:schemeClr val="accent1"/>
                </a:solidFill>
                <a:latin typeface="隶书" charset="0"/>
                <a:ea typeface="隶书" charset="0"/>
                <a:cs typeface="+mn-ea"/>
                <a:sym typeface="思源黑体 CN Medium" panose="020B0600000000000000" pitchFamily="34" charset="-122"/>
              </a:rPr>
              <a:t>聆听配乐朗读</a:t>
            </a:r>
            <a:endParaRPr lang="zh-CN" altLang="en-US" sz="2800" spc="1500">
              <a:solidFill>
                <a:schemeClr val="accent1"/>
              </a:solidFill>
              <a:latin typeface="隶书" charset="0"/>
              <a:ea typeface="隶书" charset="0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1" name="矩形 20"/>
          <p:cNvSpPr/>
          <p:nvPr>
            <p:custDataLst>
              <p:tags r:id="rId12"/>
            </p:custDataLst>
          </p:nvPr>
        </p:nvSpPr>
        <p:spPr>
          <a:xfrm>
            <a:off x="310492" y="380604"/>
            <a:ext cx="17145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charset="0"/>
              <a:ea typeface="Heiti SC Medium" pitchFamily="2" charset="-128"/>
              <a:cs typeface="隶书" charset="0"/>
              <a:sym typeface="思源黑体 CN Medium" panose="020B0600000000000000" pitchFamily="34" charset="-122"/>
            </a:endParaRPr>
          </a:p>
        </p:txBody>
      </p:sp>
      <p:pic>
        <p:nvPicPr>
          <p:cNvPr id="3" name="【课文朗读】《现代诗：红烛／闻一多》-部编人教版 统编版 高中语文 教材 必修 上册   YW201-004-KWLD,高一，上学期 - 001 - 005红烛／闻一多.mp4" descr="【课文朗读】《现代诗：红烛／闻一多》-部编人教版 统编版 高中语文 教材 必修 上册   YW201-004-KWLD,高一，上学期 - 001 - 005红烛／闻一多.mp4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2004455" y="1337592"/>
            <a:ext cx="8008937" cy="46441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5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5238833" y="1846836"/>
            <a:ext cx="6790871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1.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读准字音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吐出（</a:t>
            </a:r>
            <a:r>
              <a:rPr lang="en-US" altLang="zh-CN" sz="2400" err="1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tǔ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）        烧沸（</a:t>
            </a:r>
            <a:r>
              <a:rPr lang="en-US" altLang="zh-CN" sz="2400" err="1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fèi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）   </a:t>
            </a:r>
            <a:endParaRPr lang="en-US" altLang="zh-CN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捣破（</a:t>
            </a:r>
            <a:r>
              <a:rPr lang="en-US" altLang="zh-CN" sz="2400" err="1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dǎo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）     脂膏（</a:t>
            </a:r>
            <a:r>
              <a:rPr lang="en-US" altLang="zh-CN" sz="2400" err="1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zhī gāo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）   </a:t>
            </a:r>
            <a:endParaRPr lang="en-US" altLang="zh-CN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慰藉（</a:t>
            </a:r>
            <a:r>
              <a:rPr lang="en-US" altLang="zh-CN" sz="2400" err="1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jiè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）         耕耘（</a:t>
            </a:r>
            <a:r>
              <a:rPr lang="en-US" altLang="zh-CN" sz="2400" err="1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gēng yún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） 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166" y="1846836"/>
            <a:ext cx="2394271" cy="286241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矩形 2"/>
          <p:cNvSpPr/>
          <p:nvPr>
            <p:custDataLst>
              <p:tags r:id="rId11"/>
            </p:custDataLst>
          </p:nvPr>
        </p:nvSpPr>
        <p:spPr>
          <a:xfrm>
            <a:off x="3261995" y="1908175"/>
            <a:ext cx="2976245" cy="2640330"/>
          </a:xfrm>
          <a:prstGeom prst="rect">
            <a:avLst/>
          </a:prstGeom>
          <a:noFill/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6163945" y="2169160"/>
            <a:ext cx="133985" cy="21189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3619500" y="2103120"/>
            <a:ext cx="12611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gradFill>
                  <a:gsLst>
                    <a:gs pos="0">
                      <a:srgbClr val="F4DCA5"/>
                    </a:gs>
                    <a:gs pos="100000">
                      <a:srgbClr val="C8A064"/>
                    </a:gs>
                  </a:gsLst>
                  <a:lin ang="5400000" scaled="0"/>
                </a:gradFill>
                <a:latin typeface="隶书" charset="0"/>
                <a:ea typeface="Heiti SC Medium" pitchFamily="2" charset="-128"/>
                <a:cs typeface="隶书" charset="0"/>
              </a:rPr>
              <a:t>03</a:t>
            </a:r>
            <a:endParaRPr lang="en-US" altLang="zh-CN" sz="7200">
              <a:gradFill>
                <a:gsLst>
                  <a:gs pos="0">
                    <a:srgbClr val="F4DCA5"/>
                  </a:gs>
                  <a:gs pos="100000">
                    <a:srgbClr val="C8A064"/>
                  </a:gs>
                </a:gsLst>
                <a:lin ang="5400000" scaled="0"/>
              </a:gra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880610" y="2610485"/>
            <a:ext cx="39331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chemeClr val="accent1"/>
                </a:solidFill>
                <a:latin typeface="隶书" charset="0"/>
                <a:ea typeface="隶书" charset="0"/>
                <a:cs typeface="字魂105号-简雅黑" panose="020F0502020204030204" charset="-122"/>
              </a:rPr>
              <a:t>深度探究</a:t>
            </a:r>
            <a:endParaRPr lang="zh-CN" altLang="en-US" sz="7200">
              <a:solidFill>
                <a:schemeClr val="accent1"/>
              </a:solidFill>
              <a:latin typeface="隶书" charset="0"/>
              <a:ea typeface="隶书" charset="0"/>
              <a:cs typeface="字魂105号-简雅黑" panose="020F0502020204030204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78934" y="1311812"/>
            <a:ext cx="10634132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任务活动一  整体把握，理清结构</a:t>
            </a:r>
            <a:endParaRPr lang="zh-CN" altLang="en-US" sz="3200">
              <a:solidFill>
                <a:schemeClr val="dk1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charset="0"/>
                <a:ea typeface="楷体" panose="02010609060101010101" pitchFamily="49" charset="-122"/>
                <a:cs typeface="隶书" charset="0"/>
              </a:rPr>
              <a:t>任务说明：文章的结构，是文章部分与部分、部分与整体之间的内在联系和外部形式的统一。文章都是由中心意思、材料、结构三个要素组成的。中心意思是文章的“灵魂”，要明确无误；材料是“血肉”，要丰富，并能集中地反映中心；结构则是文章的“骨架”，是谋篇布局的手段，是运用材料反映中心思想的方法。</a:t>
            </a:r>
            <a:endParaRPr lang="zh-CN" altLang="en-US" sz="2400">
              <a:solidFill>
                <a:schemeClr val="dk1"/>
              </a:solidFill>
              <a:latin typeface="隶书" charset="0"/>
              <a:ea typeface="楷体" panose="02010609060101010101" pitchFamily="49" charset="-122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926441" y="564078"/>
            <a:ext cx="106849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accent1"/>
                </a:solidFill>
                <a:latin typeface="隶书" charset="0"/>
                <a:ea typeface="Heiti SC Medium" pitchFamily="2" charset="-128"/>
                <a:cs typeface="隶书" charset="0"/>
              </a:rPr>
              <a:t>思考</a:t>
            </a:r>
            <a:r>
              <a:rPr lang="en-US" altLang="zh-CN" sz="2400">
                <a:solidFill>
                  <a:schemeClr val="accent1"/>
                </a:solidFill>
                <a:latin typeface="隶书" charset="0"/>
                <a:ea typeface="Heiti SC Medium" pitchFamily="2" charset="-128"/>
                <a:cs typeface="隶书" charset="0"/>
              </a:rPr>
              <a:t>1</a:t>
            </a:r>
            <a:r>
              <a:rPr lang="zh-CN" altLang="en-US" sz="2400">
                <a:solidFill>
                  <a:schemeClr val="accent1"/>
                </a:solidFill>
                <a:latin typeface="隶书" charset="0"/>
                <a:ea typeface="Heiti SC Medium" pitchFamily="2" charset="-128"/>
                <a:cs typeface="隶书" charset="0"/>
              </a:rPr>
              <a:t>：速读全诗，概括每一小节的内容。</a:t>
            </a:r>
            <a:endParaRPr lang="zh-CN" altLang="en-US" sz="2400">
              <a:solidFill>
                <a:schemeClr val="accent1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926441" y="1339178"/>
          <a:ext cx="10390506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1614806"/>
                <a:gridCol w="8775700"/>
              </a:tblGrid>
              <a:tr h="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rgbClr val="FFFFFF"/>
                          </a:solidFill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节数</a:t>
                      </a:r>
                      <a:endParaRPr lang="zh-CN" sz="2400" kern="100">
                        <a:solidFill>
                          <a:srgbClr val="FFFFFF"/>
                        </a:solidFill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rgbClr val="FFFFFF"/>
                          </a:solidFill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内容</a:t>
                      </a:r>
                      <a:endParaRPr lang="zh-CN" sz="2400" kern="100">
                        <a:solidFill>
                          <a:srgbClr val="FFFFFF"/>
                        </a:solidFill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第一节</a:t>
                      </a:r>
                      <a:endParaRPr lang="zh-CN" sz="2400" kern="100"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隶书" charset="0"/>
                        <a:ea typeface="等线" panose="02010600030101010101" pitchFamily="2" charset="-122"/>
                        <a:cs typeface="隶书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第二节</a:t>
                      </a:r>
                      <a:endParaRPr lang="zh-CN" sz="2400" kern="100"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隶书" charset="0"/>
                        <a:ea typeface="等线" panose="02010600030101010101" pitchFamily="2" charset="-122"/>
                        <a:cs typeface="隶书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第三节</a:t>
                      </a:r>
                      <a:endParaRPr lang="zh-CN" sz="2400" kern="100"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隶书" charset="0"/>
                        <a:ea typeface="等线" panose="02010600030101010101" pitchFamily="2" charset="-122"/>
                        <a:cs typeface="隶书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第四节</a:t>
                      </a:r>
                      <a:endParaRPr lang="zh-CN" sz="2400" kern="100"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隶书" charset="0"/>
                        <a:ea typeface="等线" panose="02010600030101010101" pitchFamily="2" charset="-122"/>
                        <a:cs typeface="隶书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第五节</a:t>
                      </a:r>
                      <a:endParaRPr lang="zh-CN" sz="2400" kern="100"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隶书" charset="0"/>
                        <a:ea typeface="等线" panose="02010600030101010101" pitchFamily="2" charset="-122"/>
                        <a:cs typeface="隶书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第六七节</a:t>
                      </a:r>
                      <a:endParaRPr lang="zh-CN" sz="2400" kern="100"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隶书" charset="0"/>
                        <a:ea typeface="等线" panose="02010600030101010101" pitchFamily="2" charset="-122"/>
                        <a:cs typeface="隶书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第八节</a:t>
                      </a:r>
                      <a:endParaRPr lang="zh-CN" sz="2400" kern="100"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>
                        <a:solidFill>
                          <a:srgbClr val="FF0000"/>
                        </a:solidFill>
                        <a:effectLst/>
                        <a:latin typeface="隶书" charset="0"/>
                        <a:ea typeface="等线" panose="02010600030101010101" pitchFamily="2" charset="-122"/>
                        <a:cs typeface="隶书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2540294" y="1879600"/>
            <a:ext cx="3581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kern="100">
                <a:solidFill>
                  <a:srgbClr val="000000"/>
                </a:solidFill>
                <a:latin typeface="隶书" charset="0"/>
                <a:ea typeface="隶书" charset="0"/>
                <a:cs typeface="Times New Roman" panose="02020603050405020304" pitchFamily="18" charset="0"/>
              </a:rPr>
              <a:t>对红烛颜色之红的赞美；</a:t>
            </a:r>
            <a:endParaRPr lang="zh-CN" altLang="zh-CN" sz="2400" kern="100">
              <a:solidFill>
                <a:srgbClr val="000000"/>
              </a:solidFill>
              <a:latin typeface="隶书" charset="0"/>
              <a:ea typeface="隶书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2540294" y="2439055"/>
            <a:ext cx="3581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solidFill>
                  <a:srgbClr val="000000"/>
                </a:solidFill>
                <a:latin typeface="隶书" charset="0"/>
                <a:ea typeface="隶书" charset="0"/>
                <a:cs typeface="Times New Roman" panose="02020603050405020304" pitchFamily="18" charset="0"/>
              </a:rPr>
              <a:t>困惑于红烛的自我燃烧；</a:t>
            </a:r>
            <a:endParaRPr lang="zh-CN" altLang="en-US" sz="2400" kern="100">
              <a:solidFill>
                <a:srgbClr val="000000"/>
              </a:solidFill>
              <a:latin typeface="隶书" charset="0"/>
              <a:ea typeface="隶书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2520950" y="2975903"/>
            <a:ext cx="3581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solidFill>
                  <a:srgbClr val="000000"/>
                </a:solidFill>
                <a:latin typeface="隶书" charset="0"/>
                <a:ea typeface="隶书" charset="0"/>
                <a:cs typeface="Times New Roman" panose="02020603050405020304" pitchFamily="18" charset="0"/>
              </a:rPr>
              <a:t>找到红烛燃烧的高尚理由；</a:t>
            </a:r>
            <a:endParaRPr lang="zh-CN" altLang="en-US" sz="2400" kern="100">
              <a:solidFill>
                <a:srgbClr val="000000"/>
              </a:solidFill>
              <a:latin typeface="隶书" charset="0"/>
              <a:ea typeface="隶书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2540294" y="3569665"/>
            <a:ext cx="3581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solidFill>
                  <a:srgbClr val="000000"/>
                </a:solidFill>
                <a:latin typeface="隶书" charset="0"/>
                <a:ea typeface="隶书" charset="0"/>
                <a:cs typeface="Times New Roman" panose="02020603050405020304" pitchFamily="18" charset="0"/>
              </a:rPr>
              <a:t>感伤怜悯红烛的燃烧；</a:t>
            </a:r>
            <a:endParaRPr lang="zh-CN" altLang="en-US" sz="2400" kern="100">
              <a:solidFill>
                <a:srgbClr val="000000"/>
              </a:solidFill>
              <a:latin typeface="隶书" charset="0"/>
              <a:ea typeface="隶书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7"/>
            </p:custDataLst>
          </p:nvPr>
        </p:nvSpPr>
        <p:spPr>
          <a:xfrm>
            <a:off x="2540294" y="4151042"/>
            <a:ext cx="486380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solidFill>
                  <a:srgbClr val="000000"/>
                </a:solidFill>
                <a:latin typeface="隶书" charset="0"/>
                <a:ea typeface="隶书" charset="0"/>
                <a:cs typeface="Times New Roman" panose="02020603050405020304" pitchFamily="18" charset="0"/>
              </a:rPr>
              <a:t>困惑于红烛的流泪最终明白缘由；</a:t>
            </a:r>
            <a:endParaRPr lang="zh-CN" altLang="en-US" sz="2400" kern="100">
              <a:solidFill>
                <a:srgbClr val="000000"/>
              </a:solidFill>
              <a:latin typeface="隶书" charset="0"/>
              <a:ea typeface="隶书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8"/>
            </p:custDataLst>
          </p:nvPr>
        </p:nvSpPr>
        <p:spPr>
          <a:xfrm>
            <a:off x="2520950" y="4679682"/>
            <a:ext cx="486380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solidFill>
                  <a:srgbClr val="000000"/>
                </a:solidFill>
                <a:latin typeface="隶书" charset="0"/>
                <a:ea typeface="隶书" charset="0"/>
                <a:cs typeface="Times New Roman" panose="02020603050405020304" pitchFamily="18" charset="0"/>
              </a:rPr>
              <a:t>开导安慰红烛的流泪；</a:t>
            </a:r>
            <a:endParaRPr lang="zh-CN" altLang="en-US" sz="2400" kern="100">
              <a:solidFill>
                <a:srgbClr val="000000"/>
              </a:solidFill>
              <a:latin typeface="隶书" charset="0"/>
              <a:ea typeface="隶书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2546643" y="5209752"/>
            <a:ext cx="8718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solidFill>
                  <a:srgbClr val="000000"/>
                </a:solidFill>
                <a:latin typeface="隶书" charset="0"/>
                <a:ea typeface="楷体" panose="02010609060101010101" pitchFamily="49" charset="-122"/>
                <a:cs typeface="隶书" charset="0"/>
              </a:rPr>
              <a:t>引用“莫问收获但问耕耘”重申红烛精神使情感归于理性沉静。</a:t>
            </a:r>
            <a:endParaRPr lang="zh-CN" altLang="en-US" sz="2400" kern="100">
              <a:solidFill>
                <a:srgbClr val="000000"/>
              </a:solidFill>
              <a:latin typeface="隶书" charset="0"/>
              <a:ea typeface="楷体" panose="02010609060101010101" pitchFamily="49" charset="-122"/>
              <a:cs typeface="隶书" charset="0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926441" y="564078"/>
            <a:ext cx="10684933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思考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：开头“红烛啊，这样红的烛”对全诗有什么作用？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明确   是全诗抒情的中心和总纲。一开头，诗人就怀着敬慕的心情赞叹荧荧的红烛。“红”是赤诚的象征。红烛，在诗人眼里，是理想的人格的化身。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2"/>
          <a:stretch>
            <a:fillRect/>
          </a:stretch>
        </p:blipFill>
        <p:spPr>
          <a:xfrm>
            <a:off x="1050925" y="2641600"/>
            <a:ext cx="10135235" cy="38328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78934" y="1311812"/>
            <a:ext cx="10634132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任务活动二  抓住意象，品画面美</a:t>
            </a:r>
            <a:endParaRPr lang="zh-CN" altLang="en-US" sz="3200">
              <a:solidFill>
                <a:schemeClr val="dk1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charset="0"/>
                <a:ea typeface="楷体" panose="02010609060101010101" pitchFamily="49" charset="-122"/>
                <a:cs typeface="隶书" charset="0"/>
              </a:rPr>
              <a:t>任务说明：“画面美”可以理解为由生动典型的意象，引发读者的创造性想象，进而营造出意境特点鲜明、景物彼此和谐、情感意蕴充沛的完整的画面，并从之得到的审美体验。我们可以简单的把它理解为意象带来的整体意境美。“味魔洁之诗</a:t>
            </a:r>
            <a:r>
              <a:rPr lang="en-US" altLang="zh-CN" sz="2400">
                <a:solidFill>
                  <a:schemeClr val="dk1"/>
                </a:solidFill>
                <a:latin typeface="隶书" charset="0"/>
                <a:ea typeface="楷体" panose="02010609060101010101" pitchFamily="49" charset="-122"/>
                <a:cs typeface="隶书" charset="0"/>
              </a:rPr>
              <a:t>,</a:t>
            </a:r>
            <a:r>
              <a:rPr lang="zh-CN" altLang="en-US" sz="2400">
                <a:solidFill>
                  <a:schemeClr val="dk1"/>
                </a:solidFill>
                <a:latin typeface="隶书" charset="0"/>
                <a:ea typeface="楷体" panose="02010609060101010101" pitchFamily="49" charset="-122"/>
                <a:cs typeface="隶书" charset="0"/>
              </a:rPr>
              <a:t>诗中有画”说的就是文学作品的“画面美”。把握住意象，体会“画面美”，能够让读者在联想中走近作品深处。</a:t>
            </a:r>
            <a:endParaRPr lang="zh-CN" altLang="en-US" sz="2400">
              <a:solidFill>
                <a:schemeClr val="dk1"/>
              </a:solidFill>
              <a:latin typeface="隶书" charset="0"/>
              <a:ea typeface="楷体" panose="02010609060101010101" pitchFamily="49" charset="-122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608461" y="2020829"/>
            <a:ext cx="722744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隶书" charset="0"/>
                <a:ea typeface="隶书" charset="0"/>
              </a:rPr>
              <a:t>一诗一文一烟斗，一个脊梁一声吼。</a:t>
            </a:r>
            <a:endParaRPr lang="en-US" altLang="zh-CN" sz="2800" b="1">
              <a:solidFill>
                <a:srgbClr val="000000"/>
              </a:solidFill>
              <a:latin typeface="隶书" charset="0"/>
              <a:ea typeface="隶书" charset="0"/>
            </a:endParaRPr>
          </a:p>
          <a:p>
            <a:pPr indent="457200" algn="ctr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隶书" charset="0"/>
                <a:ea typeface="隶书" charset="0"/>
              </a:rPr>
              <a:t>一画一印一全集，一代英豪一红烛。</a:t>
            </a:r>
            <a:endParaRPr lang="zh-CN" altLang="en-US" sz="2800" b="1">
              <a:solidFill>
                <a:srgbClr val="000000"/>
              </a:solidFill>
              <a:latin typeface="隶书" charset="0"/>
              <a:ea typeface="隶书" charset="0"/>
            </a:endParaRPr>
          </a:p>
          <a:p>
            <a:pPr indent="457200" algn="ctr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隶书" charset="0"/>
                <a:ea typeface="隶书" charset="0"/>
              </a:rPr>
              <a:t>四句诗中所说的诗人是谁？</a:t>
            </a:r>
            <a:endParaRPr lang="zh-CN" altLang="en-US" sz="2800" b="1">
              <a:solidFill>
                <a:srgbClr val="000000"/>
              </a:solidFill>
              <a:latin typeface="隶书" charset="0"/>
              <a:ea typeface="隶书" charset="0"/>
            </a:endParaRPr>
          </a:p>
        </p:txBody>
      </p:sp>
      <p:sp>
        <p:nvSpPr>
          <p:cNvPr id="6" name="文本框 2"/>
          <p:cNvSpPr txBox="1"/>
          <p:nvPr>
            <p:custDataLst>
              <p:tags r:id="rId12"/>
            </p:custDataLst>
          </p:nvPr>
        </p:nvSpPr>
        <p:spPr>
          <a:xfrm>
            <a:off x="608460" y="367508"/>
            <a:ext cx="2156029" cy="579755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dist"/>
            <a:r>
              <a:rPr lang="zh-CN" altLang="en-US" sz="3200" b="1">
                <a:solidFill>
                  <a:schemeClr val="accent1"/>
                </a:solidFill>
                <a:latin typeface="隶书" charset="0"/>
                <a:ea typeface="隶书" charset="0"/>
                <a:cs typeface="+mn-ea"/>
                <a:sym typeface="汉仪润圆-75W" panose="00020600040101010101" pitchFamily="18" charset="-122"/>
              </a:rPr>
              <a:t>激趣导入</a:t>
            </a:r>
            <a:endParaRPr lang="zh-CN" altLang="en-US" sz="3200" b="1">
              <a:solidFill>
                <a:schemeClr val="accent1"/>
              </a:solidFill>
              <a:latin typeface="隶书" charset="0"/>
              <a:ea typeface="隶书" charset="0"/>
              <a:cs typeface="+mn-ea"/>
              <a:sym typeface="汉仪润圆-75W" panose="00020600040101010101" pitchFamily="18" charset="-122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310492" y="380604"/>
            <a:ext cx="17145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charset="0"/>
              <a:ea typeface="Heiti SC Medium" pitchFamily="2" charset="-128"/>
              <a:cs typeface="隶书" charset="0"/>
              <a:sym typeface="思源黑体 CN Medium" panose="020B06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205" y="177008"/>
            <a:ext cx="4389216" cy="7365604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759883" y="1224478"/>
            <a:ext cx="10684933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思考</a:t>
            </a:r>
            <a:r>
              <a:rPr lang="en-US" altLang="zh-CN" sz="24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1</a:t>
            </a:r>
            <a:r>
              <a:rPr lang="zh-CN" altLang="en-US" sz="24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：文艺评论中总能看到一个术语</a:t>
            </a:r>
            <a:r>
              <a:rPr lang="en-US" altLang="zh-CN" sz="24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,</a:t>
            </a:r>
            <a:r>
              <a:rPr lang="zh-CN" altLang="en-US" sz="24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叫“意象解构”</a:t>
            </a:r>
            <a:r>
              <a:rPr lang="en-US" altLang="zh-CN" sz="24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,</a:t>
            </a:r>
            <a:r>
              <a:rPr lang="zh-CN" altLang="en-US" sz="24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它指的是诗人经常将一个完整的意象</a:t>
            </a:r>
            <a:r>
              <a:rPr lang="en-US" altLang="zh-CN" sz="24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,</a:t>
            </a:r>
            <a:r>
              <a:rPr lang="zh-CN" altLang="en-US" sz="24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分解成几个不同的部分来表情达意。如“丁香”在戴望舒的笔下，就被分解成“丁香一样的颜色、丁香一样的芬芳、丁香一样的忧愁”颜色、味道、气质三个部分。</a:t>
            </a:r>
            <a:r>
              <a:rPr lang="zh-CN" altLang="en-US" sz="2400" b="1">
                <a:solidFill>
                  <a:srgbClr val="FF0000"/>
                </a:solidFill>
                <a:latin typeface="隶书" charset="0"/>
                <a:ea typeface="Heiti SC Medium" pitchFamily="2" charset="-128"/>
                <a:cs typeface="隶书" charset="0"/>
              </a:rPr>
              <a:t>请大家找出“红烛”这个意象在闻一多的诗中主要被解构成了哪几个部分</a:t>
            </a:r>
            <a:r>
              <a:rPr lang="en-US" altLang="zh-CN" sz="2400" b="1">
                <a:solidFill>
                  <a:srgbClr val="FF0000"/>
                </a:solidFill>
                <a:latin typeface="隶书" charset="0"/>
                <a:ea typeface="Heiti SC Medium" pitchFamily="2" charset="-128"/>
                <a:cs typeface="隶书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隶书" charset="0"/>
                <a:ea typeface="Heiti SC Medium" pitchFamily="2" charset="-128"/>
                <a:cs typeface="隶书" charset="0"/>
              </a:rPr>
              <a:t>不同的部分有什么样的象征意义。</a:t>
            </a:r>
            <a:endParaRPr lang="zh-CN" altLang="en-US" sz="2400" b="1">
              <a:solidFill>
                <a:srgbClr val="FF0000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926441" y="564078"/>
            <a:ext cx="10684933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明确  色、光、泪、灰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“色”是将红烛的红，类比为红心的红。红心的红代表赤诚、热烈、忠诚，红烛的红色也是代表赤诚、热烈、忠诚。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“光”象征着红烛牺牲自我，拯救世人的理想信念。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“泪”象征着因拯救祖国、拯救世人的理想受到阻碍而产生的着急焦虑之情。体现了诗人怀着拯救祖国的美好愿望，因受到反动势力的阻挠，感到壮志难酬，故而痛苦流泪。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 “灰”象征着为了拯救世人，而主动自我牺牲后还能培育出花果的脂膏。诗人勉励红烛流泪，并培出花儿，结成果子，实际是勉励自己为争取人民的幸福快乐无私奉献。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78934" y="1142479"/>
            <a:ext cx="10634132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任务活动三  锤炼语言，曲径探幽</a:t>
            </a:r>
            <a:endParaRPr lang="zh-CN" altLang="en-US" sz="3200">
              <a:solidFill>
                <a:schemeClr val="dk1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charset="0"/>
                <a:ea typeface="楷体" panose="02010609060101010101" pitchFamily="49" charset="-122"/>
                <a:cs typeface="隶书" charset="0"/>
              </a:rPr>
              <a:t>任务说明：一千多年来的中国诗坛尽管新旧更替，但是“语不惊人死不休”却是不同时代的诗人都企盼达到的艺术高峰。“语不惊人死不休”的主要内涵即是“炼字与炼意”。“吟安一个字，捻断数茎须”“诗赋以一字见工拙”，品鉴诗词的语言，是鉴赏诗歌之美，品鉴诗人之情的重要方法。</a:t>
            </a:r>
            <a:endParaRPr lang="zh-CN" altLang="en-US" sz="2400">
              <a:solidFill>
                <a:schemeClr val="dk1"/>
              </a:solidFill>
              <a:latin typeface="隶书" charset="0"/>
              <a:ea typeface="楷体" panose="02010609060101010101" pitchFamily="49" charset="-122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620183" y="1118381"/>
            <a:ext cx="11040534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要求：具体品读语句的内涵、特色及作用</a:t>
            </a:r>
            <a:endParaRPr lang="zh-CN" altLang="en-US" sz="2400" b="1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①红烛啊！这样红的烛！诗人啊！吐出你的心来比，可是一般颜色？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明确   “这样”是指示代词，这里指性质，用“这样红”，表明诗人凝视着红烛，也能唤起读者对红烛的印象，想到烛火照得红亮的样子，“这样红”远比“鲜红”的形象丰富得多。“吐”字，逼真地描状了诗人那种火热的爱国情感，不吐不快的神态，远比“掏”字爽快率直。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668866" y="1435881"/>
            <a:ext cx="11040534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②是残风来侵你的光芒，你烧得不稳时，才着急得流泪！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明确   用“侵”字性质明确，红烛创造光明，残风却容不得这片光明，残风是一种邪恶的势力，它的行径完全是邪恶的行径。此其一。其二，“侵”字的适用范围大，因而给人以丰富的想象，风有大有小，而烛火在或大或小的风中也程度不同的摇曳晃动。用“着急”更能表现出红烛一心为人世间创造光明，唯恐不能为人世间创造光明，以无私奉献为天职的灵魂。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656166" y="1054881"/>
            <a:ext cx="11040534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③原是要“烧”出你的光来（引号的作用）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明确   “烧”字不加引号，就不能着重标明它的特殊含义。加上引号，引人注目，字义丰富而又突出。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④哦！我知道了！（叹号如改逗号表达效果有何不同）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明确   用叹号：经过思考找到明确后的快感显得很强烈。改用逗号，语气不强，感情色彩淡薄。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⑤才着急得流泪！（叹号的作用）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明确   用叹号着急的心情表达得很强烈，改用句号，就失去了强烈的感情色彩。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78934" y="1142479"/>
            <a:ext cx="10634132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dk1"/>
                </a:solidFill>
                <a:latin typeface="隶书" charset="0"/>
                <a:ea typeface="Heiti SC Medium" pitchFamily="2" charset="-128"/>
                <a:cs typeface="隶书" charset="0"/>
              </a:rPr>
              <a:t>任务活动四  披文入情，沿波讨源</a:t>
            </a:r>
            <a:endParaRPr lang="zh-CN" altLang="en-US" sz="3200">
              <a:solidFill>
                <a:schemeClr val="dk1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charset="0"/>
                <a:ea typeface="楷体" panose="02010609060101010101" pitchFamily="49" charset="-122"/>
                <a:cs typeface="隶书" charset="0"/>
              </a:rPr>
              <a:t>任务说明：作者在行文的过程中，往往将情感注入字里行间。或直抒胸臆，用文字畅快的抒发内心的情感；或即事抒怀，在叙述的时候表达自己的情感倾向；或咏史抒怀，在古今对比中，寄寓深沉的情感；或托物言志，以物作喻，阐明高洁的志向；亦或者借景抒情、融情于景，将情感寄寓于环境之中，物我合一，天人化境。</a:t>
            </a:r>
            <a:endParaRPr lang="zh-CN" altLang="en-US" sz="2400">
              <a:solidFill>
                <a:schemeClr val="dk1"/>
              </a:solidFill>
              <a:latin typeface="隶书" charset="0"/>
              <a:ea typeface="楷体" panose="02010609060101010101" pitchFamily="49" charset="-122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995891" y="700704"/>
            <a:ext cx="10200217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思考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：怎样理解“莫问收获，但问耕耘。”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明确  第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8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9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两节的呼唤，一声是同情的呼唤，一声是劝导鼓励的呼唤。“灰心流泪你的果，创造光明你的因。”这样的因果关系是多么不公平、不合理，为着“创造光明”，结果只落得“灰心流泪”，但这是社会使然。在这样的社会中生活，只有做不屈的奉献。诗人劝勉红烛，也是劝勉自己：“红烛啊！‘莫问收获，但问耕耘。’”收束得精警有力，诗情得到了凝聚与升华。人们通常说“一分耕耘，一分收获”，这本是理所应当的。但是，在不合理的社会中，耕耘者需要更高的思想品格，只要创造光明，个人的得失荣辱一切在所不计。这正是闻一多人格美的集中体现。他热爱祖国、热爱人民，毫不顾惜个人的得失荣辱，是极其伟大崇高的献身精神。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1090083" y="699281"/>
            <a:ext cx="9831917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思考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：试分析本诗的情感结构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明确   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红烛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首尾引用正是与其他部分相结合的匠心独运，并不是与其他部分截然分开的，全诗构成一种冷静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———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热烈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———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Heiti SC Medium" pitchFamily="2" charset="-128"/>
                <a:cs typeface="隶书" charset="0"/>
              </a:rPr>
              <a:t>冷静的圈形情感结构，可以简单地以图示来表达：</a:t>
            </a:r>
            <a:endParaRPr lang="zh-CN" altLang="en-US" sz="2400">
              <a:solidFill>
                <a:srgbClr val="000000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pic>
        <p:nvPicPr>
          <p:cNvPr id="4" name="Picture 707"/>
          <p:cNvPicPr/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801110" y="2920787"/>
            <a:ext cx="3133090" cy="3520564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1125430" y="1181998"/>
            <a:ext cx="9941137" cy="23069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charset="0"/>
                <a:ea typeface="隶书" charset="0"/>
                <a:sym typeface="+mn-ea"/>
              </a:rPr>
              <a:t>诗人以物化的红烛表现自己的拳拳赤子之心，通过隐喻的笔法描写自己在现实生活中内心所涌现的矛盾、痛苦和挣扎，表达了无私奉献、唤醒民众的热情，从侧面抒发抒发诗人火热的爱国情感，凸现诗人献身祖国、敢于自我牺牲的爱国精神。</a:t>
            </a:r>
            <a:endParaRPr lang="zh-CN" altLang="en-US" sz="2400">
              <a:solidFill>
                <a:schemeClr val="dk1"/>
              </a:solidFill>
              <a:latin typeface="隶书" charset="0"/>
              <a:ea typeface="隶书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4940738" y="401627"/>
            <a:ext cx="2310520" cy="583565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3200">
                <a:solidFill>
                  <a:schemeClr val="accent1"/>
                </a:solidFill>
                <a:latin typeface="隶书" charset="0"/>
                <a:ea typeface="隶书" charset="0"/>
              </a:rPr>
              <a:t>总结</a:t>
            </a:r>
            <a:endParaRPr kumimoji="1" lang="zh-CN" altLang="en-US" sz="3200">
              <a:solidFill>
                <a:schemeClr val="accent1"/>
              </a:solidFill>
              <a:latin typeface="隶书" charset="0"/>
              <a:ea typeface="隶书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63" b="26563"/>
          <a:stretch>
            <a:fillRect/>
          </a:stretch>
        </p:blipFill>
        <p:spPr>
          <a:xfrm>
            <a:off x="1558834" y="3620645"/>
            <a:ext cx="9074331" cy="2835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alphaModFix amt="16000"/>
            <a:biLevel thresh="75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53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3888">
            <a:off x="-2534479" y="2784322"/>
            <a:ext cx="5473444" cy="5473444"/>
          </a:xfrm>
          <a:prstGeom prst="rect">
            <a:avLst/>
          </a:prstGeom>
        </p:spPr>
      </p:pic>
      <p:sp>
        <p:nvSpPr>
          <p:cNvPr id="17" name="文本框 2"/>
          <p:cNvSpPr txBox="1"/>
          <p:nvPr>
            <p:custDataLst>
              <p:tags r:id="rId14"/>
            </p:custDataLst>
          </p:nvPr>
        </p:nvSpPr>
        <p:spPr>
          <a:xfrm>
            <a:off x="621160" y="306654"/>
            <a:ext cx="2156029" cy="579755"/>
          </a:xfrm>
          <a:prstGeom prst="rect">
            <a:avLst/>
          </a:prstGeom>
          <a:solidFill>
            <a:schemeClr val="bg1"/>
          </a:solidFill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dist"/>
            <a:r>
              <a:rPr lang="zh-CN" altLang="en-US" sz="3200" b="1">
                <a:solidFill>
                  <a:schemeClr val="accent1"/>
                </a:solidFill>
                <a:latin typeface="隶书" charset="0"/>
                <a:ea typeface="隶书" charset="0"/>
                <a:cs typeface="+mn-ea"/>
                <a:sym typeface="汉仪润圆-75W" panose="00020600040101010101" pitchFamily="18" charset="-122"/>
              </a:rPr>
              <a:t>素养目标</a:t>
            </a:r>
            <a:endParaRPr lang="zh-CN" altLang="en-US" sz="3200" b="1" spc="1500">
              <a:solidFill>
                <a:schemeClr val="accent1"/>
              </a:solidFill>
              <a:latin typeface="隶书" charset="0"/>
              <a:ea typeface="隶书" charset="0"/>
              <a:cs typeface="+mn-ea"/>
              <a:sym typeface="汉仪润圆-75W" panose="00020600040101010101" pitchFamily="18" charset="-122"/>
            </a:endParaRPr>
          </a:p>
        </p:txBody>
      </p:sp>
      <p:sp>
        <p:nvSpPr>
          <p:cNvPr id="19" name="矩形 18"/>
          <p:cNvSpPr/>
          <p:nvPr>
            <p:custDataLst>
              <p:tags r:id="rId15"/>
            </p:custDataLst>
          </p:nvPr>
        </p:nvSpPr>
        <p:spPr>
          <a:xfrm>
            <a:off x="310492" y="380604"/>
            <a:ext cx="17145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charset="0"/>
              <a:ea typeface="Heiti SC Medium" pitchFamily="2" charset="-128"/>
              <a:cs typeface="隶书" charset="0"/>
              <a:sym typeface="思源黑体 CN Medium" panose="020B0600000000000000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2">
            <a:alphaModFix amt="16000"/>
            <a:biLevel thresh="75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53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3888">
            <a:off x="9455277" y="-2292413"/>
            <a:ext cx="5473444" cy="547344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8"/>
            </p:custDataLst>
          </p:nvPr>
        </p:nvSpPr>
        <p:spPr>
          <a:xfrm>
            <a:off x="1429178" y="2434111"/>
            <a:ext cx="9535886" cy="230695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dk1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1.</a:t>
            </a:r>
            <a:r>
              <a:rPr lang="zh-CN" altLang="en-US" sz="2400" b="1">
                <a:solidFill>
                  <a:schemeClr val="dk1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知人论世，了解作者及写作背景。</a:t>
            </a:r>
            <a:endParaRPr lang="zh-CN" altLang="en-US" sz="2400" b="1">
              <a:solidFill>
                <a:schemeClr val="dk1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dk1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2.</a:t>
            </a:r>
            <a:r>
              <a:rPr lang="zh-CN" altLang="en-US" sz="2400" b="1">
                <a:solidFill>
                  <a:schemeClr val="dk1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理解“红烛”的象征意义，学习诗人献身祖国、勇于自我牺牲的爱国主义精神。</a:t>
            </a:r>
            <a:endParaRPr lang="zh-CN" altLang="en-US" sz="2400" b="1">
              <a:solidFill>
                <a:schemeClr val="dk1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dk1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3.</a:t>
            </a:r>
            <a:r>
              <a:rPr lang="zh-CN" altLang="en-US" sz="2400" b="1">
                <a:solidFill>
                  <a:schemeClr val="dk1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通过学习本课，掌握抓住关键词语赏析诗句的方法。</a:t>
            </a:r>
            <a:endParaRPr lang="zh-CN" altLang="en-US" sz="2400" b="1">
              <a:solidFill>
                <a:schemeClr val="dk1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</p:txBody>
      </p:sp>
    </p:spTree>
    <p:custDataLst>
      <p:tags r:id="rId19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63685" y="968375"/>
            <a:ext cx="2359660" cy="1134745"/>
          </a:xfrm>
          <a:prstGeom prst="rect">
            <a:avLst/>
          </a:prstGeom>
        </p:spPr>
      </p:pic>
      <p:pic>
        <p:nvPicPr>
          <p:cNvPr id="7" name="图片 6" descr="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968375"/>
            <a:ext cx="4320540" cy="5541645"/>
          </a:xfrm>
          <a:prstGeom prst="rect">
            <a:avLst/>
          </a:prstGeom>
        </p:spPr>
      </p:pic>
      <p:sp>
        <p:nvSpPr>
          <p:cNvPr id="8" name="竖排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5490877" y="2084442"/>
            <a:ext cx="761499" cy="3280632"/>
          </a:xfrm>
          <a:prstGeom prst="rect">
            <a:avLst/>
          </a:prstGeom>
        </p:spPr>
        <p:txBody>
          <a:bodyPr vert="eaVert" lIns="100800" tIns="39600" rIns="75600" bIns="39600" rtlCol="0" anchor="t" anchorCtr="0">
            <a:no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>
                <a:solidFill>
                  <a:schemeClr val="accent1"/>
                </a:solidFill>
              </a:rPr>
              <a:t>思考延伸</a:t>
            </a:r>
            <a:endParaRPr lang="zh-CN" altLang="en-US" sz="3600">
              <a:solidFill>
                <a:schemeClr val="accent1"/>
              </a:solidFill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3698064" y="236978"/>
            <a:ext cx="5456360" cy="69880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65100" sx="102000" sy="1020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charset="0"/>
                <a:ea typeface="Heiti SC Medium" pitchFamily="2" charset="-128"/>
                <a:cs typeface="隶书" charset="0"/>
                <a:sym typeface="思源黑体 CN Medium" panose="020B0600000000000000" pitchFamily="34" charset="-122"/>
              </a:rPr>
              <a:t>烛光灯影中的诗韵 </a:t>
            </a:r>
            <a:endParaRPr lang="zh-CN" altLang="en-US" sz="280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charset="0"/>
              <a:ea typeface="Heiti SC Medium" pitchFamily="2" charset="-128"/>
              <a:cs typeface="隶书" charset="0"/>
              <a:sym typeface="思源黑体 CN Medium" panose="020B0600000000000000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4878232" y="1062837"/>
            <a:ext cx="6631078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雨夜的烛光是渴望团圆的梦想</a:t>
            </a:r>
            <a:endParaRPr lang="zh-CN" altLang="en-US" sz="2400" b="1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夜雨寄北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君问归期未有期，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巴山夜雨涨秋池。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何当共剪西窗烛，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却话巴山夜雨时。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解读：烛光旁，孤影长，相隔天涯两相望，唯有相思长。这雨夜的烛 光正是漂泊异乡、归期无望的李商隐对团圆的梦想。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0" t="24800" r="17360" b="22400"/>
          <a:stretch>
            <a:fillRect/>
          </a:stretch>
        </p:blipFill>
        <p:spPr>
          <a:xfrm>
            <a:off x="985982" y="2176272"/>
            <a:ext cx="3071416" cy="28072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3698064" y="236978"/>
            <a:ext cx="5456360" cy="69880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65100" sx="102000" sy="1020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charset="0"/>
                <a:ea typeface="Heiti SC Medium" pitchFamily="2" charset="-128"/>
                <a:cs typeface="隶书" charset="0"/>
                <a:sym typeface="思源黑体 CN Medium" panose="020B0600000000000000" pitchFamily="34" charset="-122"/>
              </a:rPr>
              <a:t>烛光灯影中的诗韵 </a:t>
            </a:r>
            <a:endParaRPr lang="zh-CN" altLang="en-US" sz="280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charset="0"/>
              <a:ea typeface="Heiti SC Medium" pitchFamily="2" charset="-128"/>
              <a:cs typeface="隶书" charset="0"/>
              <a:sym typeface="思源黑体 CN Medium" panose="020B0600000000000000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5125494" y="1050828"/>
            <a:ext cx="6132794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泣血的烛泪是无限思念的延长</a:t>
            </a:r>
            <a:endParaRPr lang="zh-CN" altLang="en-US" sz="2400" b="1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无  题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相见时难别亦难，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东风无力百花残。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春蚕到死丝方尽，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蜡炬成灰泪始干。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解读：“烛泪”是李商隐相思诗中具有特殊意义的象征语汇，是诗人心中无限思念的延长。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0" t="24800" r="17360" b="22400"/>
          <a:stretch>
            <a:fillRect/>
          </a:stretch>
        </p:blipFill>
        <p:spPr>
          <a:xfrm>
            <a:off x="985982" y="2176272"/>
            <a:ext cx="3071416" cy="28072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3698064" y="236978"/>
            <a:ext cx="5456360" cy="69880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65100" sx="102000" sy="1020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charset="0"/>
                <a:ea typeface="Heiti SC Medium" pitchFamily="2" charset="-128"/>
                <a:cs typeface="隶书" charset="0"/>
                <a:sym typeface="思源黑体 CN Medium" panose="020B0600000000000000" pitchFamily="34" charset="-122"/>
              </a:rPr>
              <a:t>烛光灯影中的诗韵 </a:t>
            </a:r>
            <a:endParaRPr lang="zh-CN" altLang="en-US" sz="280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charset="0"/>
              <a:ea typeface="Heiti SC Medium" pitchFamily="2" charset="-128"/>
              <a:cs typeface="隶书" charset="0"/>
              <a:sym typeface="思源黑体 CN Medium" panose="020B06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4952877" y="1199479"/>
            <a:ext cx="6848227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暖艳的红烛是对良辰美景的追忆 </a:t>
            </a:r>
            <a:endParaRPr lang="zh-CN" altLang="en-US" sz="2400" b="1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无  题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昨夜星辰昨夜风，画楼西畔桂堂东。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身无彩凤双飞翼，心有灵犀一点通。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隔座送钩春酒暖，分曹射覆蜡灯红。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嗟余听鼓应官去，走马兰台类转蓬。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解读：颈联再忆昨夜情形，“春酒暖”“蜡灯红”的温煦氛围，更增怀想之情。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0" t="24800" r="17360" b="22400"/>
          <a:stretch>
            <a:fillRect/>
          </a:stretch>
        </p:blipFill>
        <p:spPr>
          <a:xfrm>
            <a:off x="985982" y="2176272"/>
            <a:ext cx="3071416" cy="28072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3698064" y="236978"/>
            <a:ext cx="5456360" cy="69880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65100" sx="102000" sy="1020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charset="0"/>
                <a:ea typeface="Heiti SC Medium" pitchFamily="2" charset="-128"/>
                <a:cs typeface="隶书" charset="0"/>
                <a:sym typeface="思源黑体 CN Medium" panose="020B0600000000000000" pitchFamily="34" charset="-122"/>
              </a:rPr>
              <a:t>烛光灯影中的诗韵 </a:t>
            </a:r>
            <a:endParaRPr lang="zh-CN" altLang="en-US" sz="280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charset="0"/>
              <a:ea typeface="Heiti SC Medium" pitchFamily="2" charset="-128"/>
              <a:cs typeface="隶书" charset="0"/>
              <a:sym typeface="思源黑体 CN Medium" panose="020B06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5032186" y="882876"/>
            <a:ext cx="6855013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恍惚的烛影是心事难圆的象征 </a:t>
            </a:r>
            <a:endParaRPr lang="zh-CN" altLang="en-US" sz="2400" b="1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无  题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昨夜星辰昨夜风，画楼西畔桂堂东。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身无彩凤双飞翼，心有灵犀一点通。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隔座送钩春酒暖，分曹射覆蜡灯红。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嗟余听鼓应官去，走马兰台类转蓬。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解读：暗淡的烛影寄托着诗人孤寂凄冷之情，寄托着诗人寥落不遇的身世之感。他所感受的痛苦是人生根本性的痛苦。所以，以烛影象征心事难圆的无奈，是很恰当的。 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0" t="24800" r="17360" b="22400"/>
          <a:stretch>
            <a:fillRect/>
          </a:stretch>
        </p:blipFill>
        <p:spPr>
          <a:xfrm>
            <a:off x="985982" y="2176272"/>
            <a:ext cx="3071416" cy="28072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pic>
        <p:nvPicPr>
          <p:cNvPr id="25" name="图片 24" descr="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b="75220"/>
          <a:stretch>
            <a:fillRect/>
          </a:stretch>
        </p:blipFill>
        <p:spPr>
          <a:xfrm>
            <a:off x="1388110" y="2954655"/>
            <a:ext cx="9871710" cy="963930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602470" y="968375"/>
            <a:ext cx="1954530" cy="939800"/>
          </a:xfrm>
          <a:prstGeom prst="rect">
            <a:avLst/>
          </a:prstGeom>
        </p:spPr>
      </p:pic>
      <p:pic>
        <p:nvPicPr>
          <p:cNvPr id="9" name="图片 8" descr="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0" y="144780"/>
            <a:ext cx="2201545" cy="282384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7"/>
            </p:custDataLst>
          </p:nvPr>
        </p:nvSpPr>
        <p:spPr>
          <a:xfrm>
            <a:off x="4707254" y="2745740"/>
            <a:ext cx="269430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>
                <a:solidFill>
                  <a:schemeClr val="accent1"/>
                </a:solidFill>
                <a:latin typeface="隶书" charset="0"/>
                <a:ea typeface="隶书" charset="0"/>
                <a:cs typeface="字魂105号-简雅黑" panose="020F0502020204030204" charset="-122"/>
              </a:rPr>
              <a:t>结束</a:t>
            </a:r>
            <a:endParaRPr lang="zh-CN" altLang="en-US" sz="6000">
              <a:solidFill>
                <a:schemeClr val="accent1"/>
              </a:solidFill>
              <a:latin typeface="隶书" charset="0"/>
              <a:ea typeface="隶书" charset="0"/>
              <a:cs typeface="字魂105号-简雅黑" panose="020F0502020204030204" charset="-122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18"/>
            </p:custDataLst>
          </p:nvPr>
        </p:nvCxnSpPr>
        <p:spPr>
          <a:xfrm>
            <a:off x="2407920" y="2368550"/>
            <a:ext cx="1863725" cy="0"/>
          </a:xfrm>
          <a:prstGeom prst="line">
            <a:avLst/>
          </a:prstGeom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19"/>
            </p:custDataLst>
          </p:nvPr>
        </p:nvCxnSpPr>
        <p:spPr>
          <a:xfrm>
            <a:off x="2407920" y="4451350"/>
            <a:ext cx="2245360" cy="0"/>
          </a:xfrm>
          <a:prstGeom prst="line">
            <a:avLst/>
          </a:prstGeom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20"/>
            </p:custDataLst>
          </p:nvPr>
        </p:nvCxnSpPr>
        <p:spPr>
          <a:xfrm flipH="1">
            <a:off x="2407920" y="2368550"/>
            <a:ext cx="0" cy="2084705"/>
          </a:xfrm>
          <a:prstGeom prst="line">
            <a:avLst/>
          </a:prstGeom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21"/>
            </p:custDataLst>
          </p:nvPr>
        </p:nvCxnSpPr>
        <p:spPr>
          <a:xfrm flipH="1">
            <a:off x="7783195" y="2366645"/>
            <a:ext cx="1863725" cy="0"/>
          </a:xfrm>
          <a:prstGeom prst="line">
            <a:avLst/>
          </a:prstGeom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22"/>
            </p:custDataLst>
          </p:nvPr>
        </p:nvCxnSpPr>
        <p:spPr>
          <a:xfrm flipH="1">
            <a:off x="7537450" y="4449445"/>
            <a:ext cx="2109470" cy="0"/>
          </a:xfrm>
          <a:prstGeom prst="line">
            <a:avLst/>
          </a:prstGeom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23"/>
            </p:custDataLst>
          </p:nvPr>
        </p:nvCxnSpPr>
        <p:spPr>
          <a:xfrm>
            <a:off x="9646920" y="2366645"/>
            <a:ext cx="0" cy="2084705"/>
          </a:xfrm>
          <a:prstGeom prst="line">
            <a:avLst/>
          </a:prstGeom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New picture"/>
          <p:cNvPicPr/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10515600" y="11391900"/>
            <a:ext cx="355600" cy="266700"/>
          </a:xfrm>
          <a:prstGeom prst="cube">
            <a:avLst/>
          </a:prstGeom>
        </p:spPr>
      </p:pic>
    </p:spTree>
    <p:custDataLst>
      <p:tags r:id="rId2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6" r="4046"/>
          <a:stretch>
            <a:fillRect/>
          </a:stretch>
        </p:blipFill>
        <p:spPr>
          <a:xfrm>
            <a:off x="919490" y="-9752"/>
            <a:ext cx="4210050" cy="6877504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3"/>
            </p:custDataLst>
          </p:nvPr>
        </p:nvSpPr>
        <p:spPr>
          <a:xfrm>
            <a:off x="5391150" y="-19504"/>
            <a:ext cx="680085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lt1"/>
              </a:solidFill>
              <a:latin typeface="隶书" charset="0"/>
              <a:ea typeface="微软雅黑" panose="020B0503020204020204" charset="-122"/>
              <a:cs typeface="隶书" charset="0"/>
              <a:sym typeface="汉仪润圆-75W" panose="00020600040101010101" pitchFamily="18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4"/>
            </p:custDataLst>
          </p:nvPr>
        </p:nvSpPr>
        <p:spPr>
          <a:xfrm>
            <a:off x="7365953" y="2114616"/>
            <a:ext cx="3430281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r>
              <a:rPr lang="en-US" altLang="zh-CN" sz="3200">
                <a:solidFill>
                  <a:schemeClr val="lt1"/>
                </a:solidFill>
                <a:latin typeface="隶书" charset="0"/>
                <a:ea typeface="微软雅黑" panose="020B0503020204020204" charset="-122"/>
                <a:cs typeface="隶书" charset="0"/>
                <a:sym typeface="汉仪润圆-75W" panose="00020600040101010101" pitchFamily="18" charset="-122"/>
              </a:rPr>
              <a:t>01.</a:t>
            </a:r>
            <a:r>
              <a:rPr lang="zh-CN" altLang="en-US" sz="3200">
                <a:solidFill>
                  <a:schemeClr val="lt1"/>
                </a:solidFill>
                <a:latin typeface="隶书" charset="0"/>
                <a:ea typeface="微软雅黑" panose="020B0503020204020204" charset="-122"/>
                <a:cs typeface="隶书" charset="0"/>
                <a:sym typeface="汉仪润圆-75W" panose="00020600040101010101" pitchFamily="18" charset="-122"/>
              </a:rPr>
              <a:t>知人论世</a:t>
            </a:r>
            <a:endParaRPr lang="zh-CN" altLang="en-US" sz="3200">
              <a:solidFill>
                <a:schemeClr val="lt1"/>
              </a:solidFill>
              <a:latin typeface="隶书" charset="0"/>
              <a:ea typeface="微软雅黑" panose="020B0503020204020204" charset="-122"/>
              <a:cs typeface="隶书" charset="0"/>
              <a:sym typeface="汉仪润圆-75W" panose="00020600040101010101" pitchFamily="18" charset="-122"/>
            </a:endParaRPr>
          </a:p>
        </p:txBody>
      </p:sp>
      <p:sp>
        <p:nvSpPr>
          <p:cNvPr id="4" name="矩形 3"/>
          <p:cNvSpPr/>
          <p:nvPr>
            <p:custDataLst>
              <p:tags r:id="rId15"/>
            </p:custDataLst>
          </p:nvPr>
        </p:nvSpPr>
        <p:spPr>
          <a:xfrm>
            <a:off x="604727" y="3458256"/>
            <a:ext cx="515522" cy="340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charset="0"/>
              <a:ea typeface="Heiti SC Medium" pitchFamily="2" charset="-128"/>
              <a:cs typeface="隶书" charset="0"/>
              <a:sym typeface="汉仪润圆-75W" panose="00020600040101010101" pitchFamily="18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7365953" y="3313267"/>
            <a:ext cx="357354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r>
              <a:rPr lang="en-US" altLang="zh-CN" sz="3200">
                <a:solidFill>
                  <a:schemeClr val="lt1"/>
                </a:solidFill>
                <a:latin typeface="隶书" charset="0"/>
                <a:ea typeface="微软雅黑" panose="020B0503020204020204" charset="-122"/>
                <a:cs typeface="隶书" charset="0"/>
                <a:sym typeface="汉仪润圆-75W" panose="00020600040101010101" pitchFamily="18" charset="-122"/>
              </a:rPr>
              <a:t>02.</a:t>
            </a:r>
            <a:r>
              <a:rPr lang="zh-CN" altLang="en-US" sz="3200">
                <a:solidFill>
                  <a:schemeClr val="lt1"/>
                </a:solidFill>
                <a:latin typeface="隶书" charset="0"/>
                <a:ea typeface="微软雅黑" panose="020B0503020204020204" charset="-122"/>
                <a:cs typeface="隶书" charset="0"/>
                <a:sym typeface="汉仪润圆-75W" panose="00020600040101010101" pitchFamily="18" charset="-122"/>
              </a:rPr>
              <a:t>初读感悟</a:t>
            </a:r>
            <a:endParaRPr lang="zh-CN" altLang="en-US" sz="3200">
              <a:solidFill>
                <a:schemeClr val="lt1"/>
              </a:solidFill>
              <a:latin typeface="隶书" charset="0"/>
              <a:ea typeface="微软雅黑" panose="020B0503020204020204" charset="-122"/>
              <a:cs typeface="隶书" charset="0"/>
              <a:sym typeface="汉仪润圆-75W" panose="00020600040101010101" pitchFamily="18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7365953" y="4449431"/>
            <a:ext cx="3060886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r>
              <a:rPr lang="en-US" altLang="zh-CN" sz="3200">
                <a:solidFill>
                  <a:schemeClr val="lt1"/>
                </a:solidFill>
                <a:latin typeface="隶书" charset="0"/>
                <a:ea typeface="微软雅黑" panose="020B0503020204020204" charset="-122"/>
                <a:cs typeface="隶书" charset="0"/>
                <a:sym typeface="汉仪润圆-75W" panose="00020600040101010101" pitchFamily="18" charset="-122"/>
              </a:rPr>
              <a:t>03.</a:t>
            </a:r>
            <a:r>
              <a:rPr lang="zh-CN" altLang="en-US" sz="3200">
                <a:solidFill>
                  <a:schemeClr val="lt1"/>
                </a:solidFill>
                <a:latin typeface="隶书" charset="0"/>
                <a:ea typeface="微软雅黑" panose="020B0503020204020204" charset="-122"/>
                <a:cs typeface="隶书" charset="0"/>
                <a:sym typeface="汉仪润圆-75W" panose="00020600040101010101" pitchFamily="18" charset="-122"/>
              </a:rPr>
              <a:t>深度探究</a:t>
            </a:r>
            <a:endParaRPr lang="zh-CN" altLang="en-US" sz="3200">
              <a:solidFill>
                <a:schemeClr val="lt1"/>
              </a:solidFill>
              <a:latin typeface="隶书" charset="0"/>
              <a:ea typeface="微软雅黑" panose="020B0503020204020204" charset="-122"/>
              <a:cs typeface="隶书" charset="0"/>
              <a:sym typeface="汉仪润圆-75W" panose="00020600040101010101" pitchFamily="18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7365953" y="5549430"/>
            <a:ext cx="3602978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r>
              <a:rPr lang="en-US" altLang="zh-CN" sz="3200">
                <a:solidFill>
                  <a:schemeClr val="lt1"/>
                </a:solidFill>
                <a:latin typeface="隶书" charset="0"/>
                <a:ea typeface="微软雅黑" panose="020B0503020204020204" charset="-122"/>
                <a:cs typeface="隶书" charset="0"/>
                <a:sym typeface="汉仪润圆-75W" panose="00020600040101010101" pitchFamily="18" charset="-122"/>
              </a:rPr>
              <a:t>04.</a:t>
            </a:r>
            <a:r>
              <a:rPr lang="zh-CN" altLang="en-US" sz="3200">
                <a:solidFill>
                  <a:schemeClr val="lt1"/>
                </a:solidFill>
                <a:latin typeface="隶书" charset="0"/>
                <a:ea typeface="微软雅黑" panose="020B0503020204020204" charset="-122"/>
                <a:cs typeface="隶书" charset="0"/>
                <a:sym typeface="汉仪润圆-75W" panose="00020600040101010101" pitchFamily="18" charset="-122"/>
              </a:rPr>
              <a:t>思考延伸</a:t>
            </a:r>
            <a:endParaRPr lang="zh-CN" altLang="en-US" sz="3200">
              <a:solidFill>
                <a:schemeClr val="lt1"/>
              </a:solidFill>
              <a:latin typeface="隶书" charset="0"/>
              <a:ea typeface="微软雅黑" panose="020B0503020204020204" charset="-122"/>
              <a:cs typeface="隶书" charset="0"/>
              <a:sym typeface="汉仪润圆-75W" panose="00020600040101010101" pitchFamily="18" charset="-122"/>
            </a:endParaRPr>
          </a:p>
        </p:txBody>
      </p:sp>
      <p:sp>
        <p:nvSpPr>
          <p:cNvPr id="43" name="TextBox 7"/>
          <p:cNvSpPr txBox="1"/>
          <p:nvPr>
            <p:custDataLst>
              <p:tags r:id="rId19"/>
            </p:custDataLst>
          </p:nvPr>
        </p:nvSpPr>
        <p:spPr>
          <a:xfrm>
            <a:off x="6741319" y="643980"/>
            <a:ext cx="4100512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>
                <a:solidFill>
                  <a:schemeClr val="lt1"/>
                </a:solidFill>
                <a:latin typeface="隶书" charset="0"/>
                <a:ea typeface="隶书" charset="0"/>
              </a:rPr>
              <a:t>课堂环节</a:t>
            </a:r>
            <a:endParaRPr kumimoji="0" lang="zh-CN" altLang="en-US" sz="6000" b="1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隶书" charset="0"/>
              <a:ea typeface="隶书" charset="0"/>
            </a:endParaRPr>
          </a:p>
        </p:txBody>
      </p:sp>
      <p:sp>
        <p:nvSpPr>
          <p:cNvPr id="44" name="椭圆 43"/>
          <p:cNvSpPr/>
          <p:nvPr>
            <p:custDataLst>
              <p:tags r:id="rId20"/>
            </p:custDataLst>
          </p:nvPr>
        </p:nvSpPr>
        <p:spPr>
          <a:xfrm>
            <a:off x="5129540" y="5549430"/>
            <a:ext cx="523220" cy="52322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rgbClr val="A9674C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45" name="椭圆 44"/>
          <p:cNvSpPr/>
          <p:nvPr>
            <p:custDataLst>
              <p:tags r:id="rId21"/>
            </p:custDataLst>
          </p:nvPr>
        </p:nvSpPr>
        <p:spPr>
          <a:xfrm>
            <a:off x="11474515" y="309245"/>
            <a:ext cx="236171" cy="236171"/>
          </a:xfrm>
          <a:prstGeom prst="ellipse">
            <a:avLst/>
          </a:prstGeom>
          <a:noFill/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rgbClr val="A9674C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43" grpId="0"/>
      <p:bldP spid="44" grpId="0" bldLvl="0" animBg="1"/>
      <p:bldP spid="4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3" name="矩形 2"/>
          <p:cNvSpPr/>
          <p:nvPr>
            <p:custDataLst>
              <p:tags r:id="rId11"/>
            </p:custDataLst>
          </p:nvPr>
        </p:nvSpPr>
        <p:spPr>
          <a:xfrm>
            <a:off x="3261995" y="1908175"/>
            <a:ext cx="2976245" cy="2640330"/>
          </a:xfrm>
          <a:prstGeom prst="rect">
            <a:avLst/>
          </a:prstGeom>
          <a:noFill/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6163945" y="2169160"/>
            <a:ext cx="133985" cy="21189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3619500" y="2103120"/>
            <a:ext cx="12611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gradFill>
                  <a:gsLst>
                    <a:gs pos="0">
                      <a:srgbClr val="F4DCA5"/>
                    </a:gs>
                    <a:gs pos="100000">
                      <a:srgbClr val="C8A064"/>
                    </a:gs>
                  </a:gsLst>
                  <a:lin ang="5400000" scaled="0"/>
                </a:gradFill>
                <a:latin typeface="隶书" charset="0"/>
                <a:ea typeface="Heiti SC Medium" pitchFamily="2" charset="-128"/>
                <a:cs typeface="隶书" charset="0"/>
              </a:rPr>
              <a:t>01</a:t>
            </a:r>
            <a:endParaRPr lang="en-US" altLang="zh-CN" sz="7200">
              <a:gradFill>
                <a:gsLst>
                  <a:gs pos="0">
                    <a:srgbClr val="F4DCA5"/>
                  </a:gs>
                  <a:gs pos="100000">
                    <a:srgbClr val="C8A064"/>
                  </a:gs>
                </a:gsLst>
                <a:lin ang="5400000" scaled="0"/>
              </a:gra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880610" y="2610485"/>
            <a:ext cx="39331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chemeClr val="accent1"/>
                </a:solidFill>
                <a:latin typeface="隶书" charset="0"/>
                <a:ea typeface="隶书" charset="0"/>
                <a:cs typeface="字魂105号-简雅黑" panose="020F0502020204030204" charset="-122"/>
              </a:rPr>
              <a:t>知人论世</a:t>
            </a:r>
            <a:endParaRPr lang="zh-CN" altLang="en-US" sz="7200">
              <a:solidFill>
                <a:schemeClr val="accent1"/>
              </a:solidFill>
              <a:latin typeface="隶书" charset="0"/>
              <a:ea typeface="隶书" charset="0"/>
              <a:cs typeface="字魂105号-简雅黑" panose="020F0502020204030204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17" name="文本框 2"/>
          <p:cNvSpPr txBox="1"/>
          <p:nvPr>
            <p:custDataLst>
              <p:tags r:id="rId11"/>
            </p:custDataLst>
          </p:nvPr>
        </p:nvSpPr>
        <p:spPr>
          <a:xfrm>
            <a:off x="3441074" y="485017"/>
            <a:ext cx="5818847" cy="579755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dist"/>
            <a:r>
              <a:rPr lang="zh-CN" altLang="en-US" sz="3200" b="1">
                <a:solidFill>
                  <a:schemeClr val="accent1"/>
                </a:solidFill>
                <a:latin typeface="隶书" charset="0"/>
                <a:ea typeface="隶书" charset="0"/>
                <a:cs typeface="inpin heiti" charset="-122"/>
                <a:sym typeface="思源黑体 CN Medium" panose="020B0600000000000000" pitchFamily="34" charset="-122"/>
              </a:rPr>
              <a:t>民主斗士：闻一多</a:t>
            </a:r>
            <a:endParaRPr lang="zh-CN" altLang="en-US" sz="3200" b="1">
              <a:solidFill>
                <a:schemeClr val="accent1"/>
              </a:solidFill>
              <a:latin typeface="隶书" charset="0"/>
              <a:ea typeface="隶书" charset="0"/>
              <a:cs typeface="inpin heiti" charset="-122"/>
              <a:sym typeface="思源黑体 CN Medium" panose="020B0600000000000000" pitchFamily="34" charset="-122"/>
            </a:endParaRPr>
          </a:p>
        </p:txBody>
      </p:sp>
      <p:sp>
        <p:nvSpPr>
          <p:cNvPr id="18" name="椭圆 17"/>
          <p:cNvSpPr/>
          <p:nvPr>
            <p:custDataLst>
              <p:tags r:id="rId12"/>
            </p:custDataLst>
          </p:nvPr>
        </p:nvSpPr>
        <p:spPr>
          <a:xfrm>
            <a:off x="10629900" y="1014413"/>
            <a:ext cx="1914525" cy="1928812"/>
          </a:xfrm>
          <a:prstGeom prst="ellipse">
            <a:avLst/>
          </a:prstGeom>
          <a:solidFill>
            <a:schemeClr val="accent4">
              <a:lumMod val="20000"/>
              <a:lumOff val="80000"/>
              <a:alpha val="8361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>
          <a:xfrm>
            <a:off x="1265767" y="1317945"/>
            <a:ext cx="7994154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闻一多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1899—1946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）原名家骅，湖北淆水县人。出生书香门第，自幼喜爱古典诗歌、绘画和戏曲。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1912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年考入北京清华学校，翌年正式入学。“他到清华学校以的致命伤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1916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年开始到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1920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年上半年，经常有旧诗发表。在学校中颇有诗名”。“五四运动以后，他致力于新诗的创作。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……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他自己编过一本手抄的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真我集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，录存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1920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年至</a:t>
            </a:r>
            <a:r>
              <a:rPr lang="en-US" altLang="zh-CN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1921</a:t>
            </a:r>
            <a:r>
              <a:rPr lang="zh-CN" altLang="en-US" sz="2400">
                <a:solidFill>
                  <a:srgbClr val="000000"/>
                </a:solidFill>
                <a:latin typeface="隶书" charset="0"/>
                <a:ea typeface="微软雅黑" panose="020B0503020204020204" charset="-122"/>
                <a:cs typeface="隶书" charset="0"/>
              </a:rPr>
              <a:t>年间写的新诗。”在清华九年中，闻一多在文学、绘画和戏剧演出等方面都表现出浓厚的兴趣。</a:t>
            </a:r>
            <a:endParaRPr lang="zh-CN" altLang="en-US" sz="2400">
              <a:solidFill>
                <a:srgbClr val="000000"/>
              </a:solidFill>
              <a:latin typeface="隶书" charset="0"/>
              <a:ea typeface="微软雅黑" panose="020B0503020204020204" charset="-122"/>
              <a:cs typeface="隶书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905" y="485017"/>
            <a:ext cx="4389216" cy="7365604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ldLvl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7" name="文本框 2"/>
          <p:cNvSpPr txBox="1"/>
          <p:nvPr>
            <p:custDataLst>
              <p:tags r:id="rId11"/>
            </p:custDataLst>
          </p:nvPr>
        </p:nvSpPr>
        <p:spPr>
          <a:xfrm>
            <a:off x="4316084" y="1101315"/>
            <a:ext cx="3204234" cy="518160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dist"/>
            <a:r>
              <a:rPr lang="zh-CN" altLang="en-US" sz="2800">
                <a:solidFill>
                  <a:schemeClr val="accent1"/>
                </a:solidFill>
                <a:latin typeface="隶书" charset="0"/>
                <a:ea typeface="隶书" charset="0"/>
                <a:cs typeface="inpin heiti" charset="-122"/>
                <a:sym typeface="思源黑体 CN Medium" panose="020B0600000000000000" pitchFamily="34" charset="-122"/>
              </a:rPr>
              <a:t>写作背景</a:t>
            </a:r>
            <a:endParaRPr lang="zh-CN" altLang="en-US" sz="2800" spc="1500">
              <a:solidFill>
                <a:schemeClr val="accent1"/>
              </a:solidFill>
              <a:latin typeface="隶书" charset="0"/>
              <a:ea typeface="隶书" charset="0"/>
              <a:cs typeface="inpin heiti" charset="-122"/>
              <a:sym typeface="思源黑体 CN Medium" panose="020B0600000000000000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1310846" y="2085698"/>
            <a:ext cx="9763553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1922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年闻一多赴美国留学，他不堪忍受身为中国人受到的歧视，写过许多篇爱国诗篇。</a:t>
            </a:r>
            <a:r>
              <a:rPr lang="en-US" altLang="zh-CN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1926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年他怀着对祖国的渴念和期望从美国归来，但看到的是北洋军阀统治下民不聊生、政治腐败、经济凋弊的黑暗现实，令他极为失望，他痛呼“我来了，我喊一声：这不是我的中华，不对，不对！”正是这种为现实所冷却了的爱和期望，成为了本首诗的深层根基。</a:t>
            </a:r>
            <a:endParaRPr lang="zh-CN" altLang="en-US" sz="2400">
              <a:solidFill>
                <a:schemeClr val="accent2">
                  <a:lumMod val="75000"/>
                </a:schemeClr>
              </a:solidFill>
              <a:latin typeface="隶书" charset="0"/>
              <a:ea typeface="Heiti SC Medium" pitchFamily="2" charset="-128"/>
              <a:cs typeface="隶书" charset="0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310846" y="1808699"/>
            <a:ext cx="9763553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《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红烛</a:t>
            </a:r>
            <a:r>
              <a:rPr lang="en-US" altLang="zh-CN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》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是闻一多的第一本诗集</a:t>
            </a:r>
            <a:r>
              <a:rPr lang="en-US" altLang="zh-CN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(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红烛</a:t>
            </a:r>
            <a:r>
              <a:rPr lang="en-US" altLang="zh-CN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)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的序诗。这本诗集编人了他从“五四运动到留美初期的部分作品，于</a:t>
            </a:r>
            <a:r>
              <a:rPr lang="en-US" altLang="zh-CN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1923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年</a:t>
            </a:r>
            <a:r>
              <a:rPr lang="en-US" altLang="zh-CN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9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隶书" charset="0"/>
                <a:ea typeface="Heiti SC Medium" pitchFamily="2" charset="-128"/>
                <a:cs typeface="隶书" charset="0"/>
                <a:sym typeface="+mn-ea"/>
              </a:rPr>
              <a:t>月出版。序诗的写作是在这个时间以前。其时，诗人身在远离祖国的大洋彼岸，这个被“五四”运动的洪流冲激过的、从“世家望族、书香门弟”里挣脱的书生，与当时千千万万的青年知识分子一样，面临着历史的抉择，思考着人生和自我的价值。</a:t>
            </a:r>
            <a:endParaRPr lang="zh-CN" altLang="en-US" sz="2400">
              <a:solidFill>
                <a:schemeClr val="accent2">
                  <a:lumMod val="75000"/>
                </a:schemeClr>
              </a:solidFill>
              <a:latin typeface="隶书" charset="0"/>
              <a:ea typeface="Heiti SC Medium" pitchFamily="2" charset="-128"/>
              <a:cs typeface="隶书" charset="0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 rot="10800000">
            <a:off x="0" y="0"/>
            <a:ext cx="1930544" cy="1180848"/>
          </a:xfrm>
          <a:custGeom>
            <a:avLst/>
            <a:gdLst>
              <a:gd name="connsiteX0" fmla="*/ 1930544 w 1930544"/>
              <a:gd name="connsiteY0" fmla="*/ 1180848 h 1180848"/>
              <a:gd name="connsiteX1" fmla="*/ 0 w 1930544"/>
              <a:gd name="connsiteY1" fmla="*/ 1180848 h 1180848"/>
              <a:gd name="connsiteX2" fmla="*/ 0 w 1930544"/>
              <a:gd name="connsiteY2" fmla="*/ 0 h 1180848"/>
              <a:gd name="connsiteX3" fmla="*/ 1930544 w 1930544"/>
              <a:gd name="connsiteY3" fmla="*/ 0 h 11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1180848">
                <a:moveTo>
                  <a:pt x="1930544" y="1180848"/>
                </a:moveTo>
                <a:lnTo>
                  <a:pt x="0" y="1180848"/>
                </a:lnTo>
                <a:lnTo>
                  <a:pt x="0" y="0"/>
                </a:lnTo>
                <a:lnTo>
                  <a:pt x="1930544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 rot="10800000" flipH="1">
            <a:off x="10261456" y="5875312"/>
            <a:ext cx="1930544" cy="994998"/>
          </a:xfrm>
          <a:custGeom>
            <a:avLst/>
            <a:gdLst>
              <a:gd name="connsiteX0" fmla="*/ 0 w 1930544"/>
              <a:gd name="connsiteY0" fmla="*/ 994998 h 994998"/>
              <a:gd name="connsiteX1" fmla="*/ 1930544 w 1930544"/>
              <a:gd name="connsiteY1" fmla="*/ 994998 h 994998"/>
              <a:gd name="connsiteX2" fmla="*/ 1930544 w 1930544"/>
              <a:gd name="connsiteY2" fmla="*/ 0 h 994998"/>
              <a:gd name="connsiteX3" fmla="*/ 0 w 1930544"/>
              <a:gd name="connsiteY3" fmla="*/ 0 h 9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544" h="994998">
                <a:moveTo>
                  <a:pt x="0" y="994998"/>
                </a:moveTo>
                <a:lnTo>
                  <a:pt x="1930544" y="994998"/>
                </a:lnTo>
                <a:lnTo>
                  <a:pt x="193054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rot="5400000">
            <a:off x="10548737" y="-892146"/>
            <a:ext cx="751116" cy="2535408"/>
          </a:xfrm>
          <a:custGeom>
            <a:avLst/>
            <a:gdLst>
              <a:gd name="connsiteX0" fmla="*/ 0 w 751116"/>
              <a:gd name="connsiteY0" fmla="*/ 2535408 h 2535408"/>
              <a:gd name="connsiteX1" fmla="*/ 0 w 751116"/>
              <a:gd name="connsiteY1" fmla="*/ 0 h 2535408"/>
              <a:gd name="connsiteX2" fmla="*/ 751116 w 751116"/>
              <a:gd name="connsiteY2" fmla="*/ 0 h 2535408"/>
              <a:gd name="connsiteX3" fmla="*/ 751116 w 751116"/>
              <a:gd name="connsiteY3" fmla="*/ 2535408 h 253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6" h="2535408">
                <a:moveTo>
                  <a:pt x="0" y="2535408"/>
                </a:moveTo>
                <a:lnTo>
                  <a:pt x="0" y="0"/>
                </a:lnTo>
                <a:lnTo>
                  <a:pt x="751116" y="0"/>
                </a:lnTo>
                <a:lnTo>
                  <a:pt x="751116" y="253540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rot="5400000">
            <a:off x="1004663" y="5216951"/>
            <a:ext cx="636385" cy="2645712"/>
          </a:xfrm>
          <a:custGeom>
            <a:avLst/>
            <a:gdLst>
              <a:gd name="connsiteX0" fmla="*/ 0 w 636385"/>
              <a:gd name="connsiteY0" fmla="*/ 2645712 h 2645712"/>
              <a:gd name="connsiteX1" fmla="*/ 0 w 636385"/>
              <a:gd name="connsiteY1" fmla="*/ 0 h 2645712"/>
              <a:gd name="connsiteX2" fmla="*/ 636385 w 636385"/>
              <a:gd name="connsiteY2" fmla="*/ 0 h 2645712"/>
              <a:gd name="connsiteX3" fmla="*/ 636385 w 636385"/>
              <a:gd name="connsiteY3" fmla="*/ 2645712 h 264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385" h="2645712">
                <a:moveTo>
                  <a:pt x="0" y="2645712"/>
                </a:moveTo>
                <a:lnTo>
                  <a:pt x="0" y="0"/>
                </a:lnTo>
                <a:lnTo>
                  <a:pt x="636385" y="0"/>
                </a:lnTo>
                <a:lnTo>
                  <a:pt x="636385" y="2645712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311150" y="0"/>
            <a:ext cx="109347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3.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了解“新月诗派”</a:t>
            </a:r>
            <a:endParaRPr lang="zh-CN" altLang="en-US" sz="2400">
              <a:solidFill>
                <a:schemeClr val="lt2">
                  <a:lumMod val="25000"/>
                </a:schemeClr>
              </a:solidFill>
              <a:latin typeface="隶书" charset="0"/>
              <a:ea typeface="Heiti SC Medium" pitchFamily="2" charset="-128"/>
              <a:cs typeface="隶书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【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新月派</a:t>
            </a: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】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现代新诗史上一个重要的诗歌流派，受泰戈尔</a:t>
            </a: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《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新月集</a:t>
            </a: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》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影响。该诗派大体上以</a:t>
            </a:r>
            <a:r>
              <a:rPr lang="en-US" altLang="zh-CN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1927</a:t>
            </a:r>
            <a:r>
              <a:rPr lang="zh-CN" altLang="en-US" sz="2400">
                <a:solidFill>
                  <a:schemeClr val="lt2">
                    <a:lumMod val="25000"/>
                  </a:schemeClr>
                </a:solidFill>
                <a:latin typeface="隶书" charset="0"/>
                <a:ea typeface="Heiti SC Medium" pitchFamily="2" charset="-128"/>
                <a:cs typeface="隶书" charset="0"/>
              </a:rPr>
              <a:t>年为界分为前后两个时期。</a:t>
            </a:r>
            <a:endParaRPr lang="zh-CN" altLang="en-US" sz="2400">
              <a:solidFill>
                <a:schemeClr val="lt2">
                  <a:lumMod val="25000"/>
                </a:schemeClr>
              </a:solidFill>
              <a:latin typeface="隶书" charset="0"/>
              <a:ea typeface="Heiti SC Medium" pitchFamily="2" charset="-128"/>
              <a:cs typeface="隶书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777240" y="1667508"/>
          <a:ext cx="10637520" cy="4937761"/>
        </p:xfrm>
        <a:graphic>
          <a:graphicData uri="http://schemas.openxmlformats.org/drawingml/2006/table">
            <a:tbl>
              <a:tblPr firstRow="1" firstCol="1" bandRow="1"/>
              <a:tblGrid>
                <a:gridCol w="6741160"/>
                <a:gridCol w="3896360"/>
              </a:tblGrid>
              <a:tr h="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rgbClr val="FFFFFF"/>
                          </a:solidFill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前期</a:t>
                      </a:r>
                      <a:endParaRPr lang="zh-CN" sz="2400" kern="100">
                        <a:solidFill>
                          <a:srgbClr val="FFFFFF"/>
                        </a:solidFill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rgbClr val="FFFFFF"/>
                          </a:solidFill>
                          <a:effectLst/>
                          <a:latin typeface="隶书" charset="0"/>
                          <a:ea typeface="隶书" charset="0"/>
                          <a:cs typeface="Times New Roman" panose="02020603050405020304" pitchFamily="18" charset="0"/>
                        </a:rPr>
                        <a:t>后期</a:t>
                      </a:r>
                      <a:endParaRPr lang="zh-CN" sz="2400" kern="100">
                        <a:solidFill>
                          <a:srgbClr val="FFFFFF"/>
                        </a:solidFill>
                        <a:effectLst/>
                        <a:latin typeface="隶书" charset="0"/>
                        <a:ea typeface="隶书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0">
                <a:tc>
                  <a:txBody>
                    <a:bodyPr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提倡新格律诗，主张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"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理性节制情感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"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的美学原则与诗的形式格律化，为了实现这一理论原则，新月派诗人在诗歌艺术上做了有益的尝试，首先是客观抒情诗的创作，即变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“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直抒胸臆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”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的抒情方式为主观情愫的客观对象化。然后再用想象来装成那模糊影像的轮廓，把主观情绪化为具体形象。反对滥情主义和诗的散文化倾向，从理论到实践上对新诗的格律化进行了认真的探索。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隶书" charset="0"/>
                        <a:ea typeface="等线" panose="02010600030101010101" pitchFamily="2" charset="-122"/>
                        <a:cs typeface="隶书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新月派提出了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"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健康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"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、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"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尊严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"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的原则，坚持的仍是超功利的、自我表现的、贵族化的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"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纯诗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"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的立场，讲求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"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本质的醇正、技巧的周密和格律的严谨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"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楷体" panose="02010609060101010101" pitchFamily="49" charset="-122"/>
                          <a:cs typeface="隶书" charset="0"/>
                        </a:rPr>
                        <a:t>，但诗的艺术表现、抒情方式与现代派趋近。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隶书" charset="0"/>
                        <a:ea typeface="等线" panose="02010600030101010101" pitchFamily="2" charset="-122"/>
                        <a:cs typeface="隶书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隶书" charset="0"/>
                          <a:ea typeface="等线" panose="02010600030101010101" pitchFamily="2" charset="-122"/>
                          <a:cs typeface="隶书" charset="0"/>
                        </a:rPr>
                        <a:t> 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隶书" charset="0"/>
                        <a:ea typeface="等线" panose="02010600030101010101" pitchFamily="2" charset="-122"/>
                        <a:cs typeface="隶书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3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152"/>
</p:tagLst>
</file>

<file path=ppt/tags/tag10.xml><?xml version="1.0" encoding="utf-8"?>
<p:tagLst xmlns:p="http://schemas.openxmlformats.org/presentationml/2006/main">
  <p:tag name="AS_UNIQUEID" val="163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9*i*4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AS_UNIQUEID" val="164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AS_UNIQUEID" val="165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13.xml><?xml version="1.0" encoding="utf-8"?>
<p:tagLst xmlns:p="http://schemas.openxmlformats.org/presentationml/2006/main">
  <p:tag name="AS_UNIQUEID" val="167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.xml><?xml version="1.0" encoding="utf-8"?>
<p:tagLst xmlns:p="http://schemas.openxmlformats.org/presentationml/2006/main">
  <p:tag name="AS_UNIQUEID" val="168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4*i*4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.xml><?xml version="1.0" encoding="utf-8"?>
<p:tagLst xmlns:p="http://schemas.openxmlformats.org/presentationml/2006/main">
  <p:tag name="AS_UNIQUEID" val="169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.xml><?xml version="1.0" encoding="utf-8"?>
<p:tagLst xmlns:p="http://schemas.openxmlformats.org/presentationml/2006/main">
  <p:tag name="AS_UNIQUEID" val="17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.xml><?xml version="1.0" encoding="utf-8"?>
<p:tagLst xmlns:p="http://schemas.openxmlformats.org/presentationml/2006/main">
  <p:tag name="AS_UNIQUEID" val="172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097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097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COMBINE_RELATE_SLIDE_ID" val="background20176436_1"/>
  <p:tag name="KSO_WM_TEMPLATE_SUBCATEGORY" val="0"/>
  <p:tag name="KSO_WM_TEMPLATE_THUMBS_INDEX" val="1、5、9、12、13、19、24、25、31、32、33、34"/>
  <p:tag name="KSO_WM_TAG_VERSION" val="1.0"/>
  <p:tag name="KSO_WM_BEAUTIFY_FLAG" val="#wm#"/>
  <p:tag name="KSO_WM_TEMPLATE_CATEGORY" val="custom"/>
  <p:tag name="KSO_WM_TEMPLATE_INDEX" val="20177097"/>
  <p:tag name="KSO_WM_TEMPLATE_MASTER_TYPE" val="1"/>
  <p:tag name="KSO_WM_TEMPLATE_COLOR_TYPE" val="1"/>
  <p:tag name="KSO_WM_TEMPLATE_MASTER_THUMB_INDEX" val="18"/>
  <p:tag name="KSO_WM_UNIT_SHOW_EDIT_AREA_INDICATION" val="0"/>
</p:tagLst>
</file>

<file path=ppt/tags/tag196.xml><?xml version="1.0" encoding="utf-8"?>
<p:tagLst xmlns:p="http://schemas.openxmlformats.org/presentationml/2006/main">
  <p:tag name="AS_UNIQUEID" val="189"/>
  <p:tag name="KSO_WM_UNIT_PLACING_PICTURE_USER_VIEWPORT" val="{&quot;height&quot;:1518,&quot;width&quot;:15546}"/>
</p:tagLst>
</file>

<file path=ppt/tags/tag197.xml><?xml version="1.0" encoding="utf-8"?>
<p:tagLst xmlns:p="http://schemas.openxmlformats.org/presentationml/2006/main">
  <p:tag name="AS_UNIQUEID" val="190"/>
  <p:tag name="KSO_WM_UNIT_PLACING_PICTURE_USER_VIEWPORT" val="{&quot;height&quot;:1480,&quot;width&quot;:3078}"/>
</p:tagLst>
</file>

<file path=ppt/tags/tag198.xml><?xml version="1.0" encoding="utf-8"?>
<p:tagLst xmlns:p="http://schemas.openxmlformats.org/presentationml/2006/main">
  <p:tag name="AS_UNIQUEID" val="191"/>
  <p:tag name="KSO_WM_UNIT_PLACING_PICTURE_USER_VIEWPORT" val="{&quot;height&quot;:4447,&quot;width&quot;:3467}"/>
</p:tagLst>
</file>

<file path=ppt/tags/tag199.xml><?xml version="1.0" encoding="utf-8"?>
<p:tagLst xmlns:p="http://schemas.openxmlformats.org/presentationml/2006/main">
  <p:tag name="KSO_WM_UNIT_ISCONTENTSTITLE" val="0"/>
  <p:tag name="KSO_WM_UNIT_PRESET_TEXT" val="授之以渔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097_1*a*1"/>
  <p:tag name="KSO_WM_TEMPLATE_CATEGORY" val="custom"/>
  <p:tag name="KSO_WM_TEMPLATE_INDEX" val="20177097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AS_UNIQUEID" val="153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0.xml><?xml version="1.0" encoding="utf-8"?>
<p:tagLst xmlns:p="http://schemas.openxmlformats.org/presentationml/2006/main">
  <p:tag name="KSO_WM_COMBINE_RELATE_SLIDE_ID" val="background20176436_1"/>
  <p:tag name="KSO_WM_TEMPLATE_THUMBS_INDEX" val="1、5、9、12、13、19、24、25、31、32、33、34"/>
  <p:tag name="KSO_WM_SLIDE_ID" val="custom20177097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77097"/>
  <p:tag name="KSO_WM_SLIDE_LAYOUT" val="a_b"/>
  <p:tag name="KSO_WM_SLIDE_LAYOUT_CNT" val="1_1"/>
  <p:tag name="KSO_WM_TEMPLATE_MASTER_TYPE" val="1"/>
  <p:tag name="KSO_WM_TEMPLATE_COLOR_TYPE" val="1"/>
  <p:tag name="KSO_WM_TEMPLATE_MASTER_THUMB_INDEX" val="12"/>
</p:tagLst>
</file>

<file path=ppt/tags/tag201.xml><?xml version="1.0" encoding="utf-8"?>
<p:tagLst xmlns:p="http://schemas.openxmlformats.org/presentationml/2006/main">
  <p:tag name="AS_UNIQUEID" val="186"/>
</p:tagLst>
</file>

<file path=ppt/tags/tag202.xml><?xml version="1.0" encoding="utf-8"?>
<p:tagLst xmlns:p="http://schemas.openxmlformats.org/presentationml/2006/main">
  <p:tag name="AS_UNIQUEID" val="187"/>
</p:tagLst>
</file>

<file path=ppt/tags/tag203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208.xml><?xml version="1.0" encoding="utf-8"?>
<p:tagLst xmlns:p="http://schemas.openxmlformats.org/presentationml/2006/main">
  <p:tag name="AS_UNIQUEID" val="202"/>
</p:tagLst>
</file>

<file path=ppt/tags/tag209.xml><?xml version="1.0" encoding="utf-8"?>
<p:tagLst xmlns:p="http://schemas.openxmlformats.org/presentationml/2006/main">
  <p:tag name="AS_UNIQUEID" val="203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10.xml><?xml version="1.0" encoding="utf-8"?>
<p:tagLst xmlns:p="http://schemas.openxmlformats.org/presentationml/2006/main">
  <p:tag name="AS_UNIQUEID" val="204"/>
  <p:tag name="KSO_WM_UNIT_FILL_FORE_SCHEMECOLOR_INDEX_BRIGHTNESS" val="0"/>
  <p:tag name="KSO_WM_UNIT_FILL_FORE_SCHEMECOLOR_INDEX" val="5"/>
  <p:tag name="KSO_WM_UNIT_FILL_TYPE" val="1"/>
  <p:tag name="KSO_WM_UNIT_TEXT_FILL_FORE_SCHEMECOLOR_INDEX_BRIGHTNESS" val="-0.25"/>
  <p:tag name="KSO_WM_UNIT_TEXT_FILL_FORE_SCHEMECOLOR_INDEX" val="6"/>
  <p:tag name="KSO_WM_UNIT_TEXT_FILL_TYPE" val="1"/>
</p:tagLst>
</file>

<file path=ppt/tags/tag211.xml><?xml version="1.0" encoding="utf-8"?>
<p:tagLst xmlns:p="http://schemas.openxmlformats.org/presentationml/2006/main">
  <p:tag name="AS_UNIQUEID" val="205"/>
</p:tagLst>
</file>

<file path=ppt/tags/tag21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3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218.xml><?xml version="1.0" encoding="utf-8"?>
<p:tagLst xmlns:p="http://schemas.openxmlformats.org/presentationml/2006/main">
  <p:tag name="AS_UNIQUEID" val="207"/>
</p:tagLst>
</file>

<file path=ppt/tags/tag219.xml><?xml version="1.0" encoding="utf-8"?>
<p:tagLst xmlns:p="http://schemas.openxmlformats.org/presentationml/2006/main">
  <p:tag name="AS_UNIQUEID" val="208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20.xml><?xml version="1.0" encoding="utf-8"?>
<p:tagLst xmlns:p="http://schemas.openxmlformats.org/presentationml/2006/main">
  <p:tag name="AS_UNIQUEID" val="209"/>
  <p:tag name="KSO_WM_UNIT_FILL_FORE_SCHEMECOLOR_INDEX_BRIGHTNESS" val="0"/>
  <p:tag name="KSO_WM_UNIT_FILL_FORE_SCHEMECOLOR_INDEX" val="5"/>
  <p:tag name="KSO_WM_UNIT_FILL_TYPE" val="1"/>
  <p:tag name="KSO_WM_UNIT_TEXT_FILL_FORE_SCHEMECOLOR_INDEX_BRIGHTNESS" val="-0.25"/>
  <p:tag name="KSO_WM_UNIT_TEXT_FILL_FORE_SCHEMECOLOR_INDEX" val="6"/>
  <p:tag name="KSO_WM_UNIT_TEXT_FILL_TYPE" val="1"/>
</p:tagLst>
</file>

<file path=ppt/tags/tag221.xml><?xml version="1.0" encoding="utf-8"?>
<p:tagLst xmlns:p="http://schemas.openxmlformats.org/presentationml/2006/main">
  <p:tag name="AS_UNIQUEID" val="210"/>
</p:tagLst>
</file>

<file path=ppt/tags/tag222.xml><?xml version="1.0" encoding="utf-8"?>
<p:tagLst xmlns:p="http://schemas.openxmlformats.org/presentationml/2006/main">
  <p:tag name="AS_UNIQUEID" val="211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2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4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229.xml><?xml version="1.0" encoding="utf-8"?>
<p:tagLst xmlns:p="http://schemas.openxmlformats.org/presentationml/2006/main">
  <p:tag name="AS_UNIQUEID" val="217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30.xml><?xml version="1.0" encoding="utf-8"?>
<p:tagLst xmlns:p="http://schemas.openxmlformats.org/presentationml/2006/main">
  <p:tag name="AS_UNIQUEID" val="218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1.xml><?xml version="1.0" encoding="utf-8"?>
<p:tagLst xmlns:p="http://schemas.openxmlformats.org/presentationml/2006/main">
  <p:tag name="AS_UNIQUEID" val="219"/>
  <p:tag name="KSO_WM_UNIT_TEXT_FILL_FORE_SCHEMECOLOR_INDEX_BRIGHTNESS" val="0"/>
  <p:tag name="KSO_WM_UNIT_TEXT_FILL_FORE_SCHEMECOLOR_INDEX" val="14"/>
  <p:tag name="KSO_WM_UNIT_TEXT_FILL_TYPE" val="1"/>
</p:tagLst>
</file>

<file path=ppt/tags/tag232.xml><?xml version="1.0" encoding="utf-8"?>
<p:tagLst xmlns:p="http://schemas.openxmlformats.org/presentationml/2006/main">
  <p:tag name="AS_UNIQUEID" val="220"/>
  <p:tag name="KSO_WM_UNIT_FILL_FORE_SCHEMECOLOR_INDEX_BRIGHTNESS" val="0.4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3.xml><?xml version="1.0" encoding="utf-8"?>
<p:tagLst xmlns:p="http://schemas.openxmlformats.org/presentationml/2006/main">
  <p:tag name="AS_UNIQUEID" val="221"/>
  <p:tag name="KSO_WM_UNIT_TEXT_FILL_FORE_SCHEMECOLOR_INDEX_BRIGHTNESS" val="0"/>
  <p:tag name="KSO_WM_UNIT_TEXT_FILL_FORE_SCHEMECOLOR_INDEX" val="14"/>
  <p:tag name="KSO_WM_UNIT_TEXT_FILL_TYPE" val="1"/>
</p:tagLst>
</file>

<file path=ppt/tags/tag234.xml><?xml version="1.0" encoding="utf-8"?>
<p:tagLst xmlns:p="http://schemas.openxmlformats.org/presentationml/2006/main">
  <p:tag name="AS_UNIQUEID" val="222"/>
  <p:tag name="KSO_WM_UNIT_TEXT_FILL_FORE_SCHEMECOLOR_INDEX_BRIGHTNESS" val="0"/>
  <p:tag name="KSO_WM_UNIT_TEXT_FILL_FORE_SCHEMECOLOR_INDEX" val="14"/>
  <p:tag name="KSO_WM_UNIT_TEXT_FILL_TYPE" val="1"/>
</p:tagLst>
</file>

<file path=ppt/tags/tag235.xml><?xml version="1.0" encoding="utf-8"?>
<p:tagLst xmlns:p="http://schemas.openxmlformats.org/presentationml/2006/main">
  <p:tag name="AS_UNIQUEID" val="223"/>
  <p:tag name="KSO_WM_UNIT_TEXT_FILL_FORE_SCHEMECOLOR_INDEX_BRIGHTNESS" val="0"/>
  <p:tag name="KSO_WM_UNIT_TEXT_FILL_FORE_SCHEMECOLOR_INDEX" val="14"/>
  <p:tag name="KSO_WM_UNIT_TEXT_FILL_TYPE" val="1"/>
</p:tagLst>
</file>

<file path=ppt/tags/tag236.xml><?xml version="1.0" encoding="utf-8"?>
<p:tagLst xmlns:p="http://schemas.openxmlformats.org/presentationml/2006/main">
  <p:tag name="AS_UNIQUEID" val="224"/>
</p:tagLst>
</file>

<file path=ppt/tags/tag237.xml><?xml version="1.0" encoding="utf-8"?>
<p:tagLst xmlns:p="http://schemas.openxmlformats.org/presentationml/2006/main">
  <p:tag name="AS_UNIQUEID" val="225"/>
  <p:tag name="KSO_WM_UNIT_FILL_FORE_SCHEMECOLOR_INDEX_BRIGHTNESS" val="0"/>
  <p:tag name="KSO_WM_UNIT_FILL_FORE_SCHEMECOLOR_INDEX" val="14"/>
  <p:tag name="KSO_WM_UNIT_FILL_TYPE" val="1"/>
</p:tagLst>
</file>

<file path=ppt/tags/tag238.xml><?xml version="1.0" encoding="utf-8"?>
<p:tagLst xmlns:p="http://schemas.openxmlformats.org/presentationml/2006/main">
  <p:tag name="AS_UNIQUEID" val="226"/>
  <p:tag name="KSO_WM_UNIT_LINE_FORE_SCHEMECOLOR_INDEX_BRIGHTNESS" val="0"/>
  <p:tag name="KSO_WM_UNIT_LINE_FORE_SCHEMECOLOR_INDEX" val="14"/>
  <p:tag name="KSO_WM_UNIT_LINE_FILL_TYPE" val="2"/>
</p:tagLst>
</file>

<file path=ppt/tags/tag23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40.xml><?xml version="1.0" encoding="utf-8"?>
<p:tagLst xmlns:p="http://schemas.openxmlformats.org/presentationml/2006/main">
  <p:tag name="AS_UNIQUEID" val="213"/>
</p:tagLst>
</file>

<file path=ppt/tags/tag241.xml><?xml version="1.0" encoding="utf-8"?>
<p:tagLst xmlns:p="http://schemas.openxmlformats.org/presentationml/2006/main">
  <p:tag name="AS_UNIQUEID" val="214"/>
</p:tagLst>
</file>

<file path=ppt/tags/tag242.xml><?xml version="1.0" encoding="utf-8"?>
<p:tagLst xmlns:p="http://schemas.openxmlformats.org/presentationml/2006/main">
  <p:tag name="AS_UNIQUEID" val="215"/>
</p:tagLst>
</file>

<file path=ppt/tags/tag243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248.xml><?xml version="1.0" encoding="utf-8"?>
<p:tagLst xmlns:p="http://schemas.openxmlformats.org/presentationml/2006/main">
  <p:tag name="AS_UNIQUEID" val="233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AS_UNIQUEID" val="234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50.xml><?xml version="1.0" encoding="utf-8"?>
<p:tagLst xmlns:p="http://schemas.openxmlformats.org/presentationml/2006/main">
  <p:tag name="AS_UNIQUEID" val="235"/>
</p:tagLst>
</file>

<file path=ppt/tags/tag251.xml><?xml version="1.0" encoding="utf-8"?>
<p:tagLst xmlns:p="http://schemas.openxmlformats.org/presentationml/2006/main">
  <p:tag name="AS_UNIQUEID" val="236"/>
</p:tagLst>
</file>

<file path=ppt/tags/tag252.xml><?xml version="1.0" encoding="utf-8"?>
<p:tagLst xmlns:p="http://schemas.openxmlformats.org/presentationml/2006/main">
  <p:tag name="KSO_WM_SLIDE_MODEL_TYPE" val="cover"/>
  <p:tag name="KSO_WM_SLIDE_BK_DARK_LIGHT" val="2"/>
  <p:tag name="KSO_WM_SLIDE_BACKGROUND_TYPE" val="general"/>
</p:tagLst>
</file>

<file path=ppt/tags/tag253.xml><?xml version="1.0" encoding="utf-8"?>
<p:tagLst xmlns:p="http://schemas.openxmlformats.org/presentationml/2006/main">
  <p:tag name="AS_UNIQUEID" val="228"/>
</p:tagLst>
</file>

<file path=ppt/tags/tag254.xml><?xml version="1.0" encoding="utf-8"?>
<p:tagLst xmlns:p="http://schemas.openxmlformats.org/presentationml/2006/main">
  <p:tag name="AS_UNIQUEID" val="229"/>
</p:tagLst>
</file>

<file path=ppt/tags/tag25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60.xml><?xml version="1.0" encoding="utf-8"?>
<p:tagLst xmlns:p="http://schemas.openxmlformats.org/presentationml/2006/main">
  <p:tag name="AS_UNIQUEID" val="239"/>
</p:tagLst>
</file>

<file path=ppt/tags/tag261.xml><?xml version="1.0" encoding="utf-8"?>
<p:tagLst xmlns:p="http://schemas.openxmlformats.org/presentationml/2006/main">
  <p:tag name="AS_UNIQUEID" val="240"/>
  <p:tag name="KSO_WM_UNIT_FILL_FORE_SCHEMECOLOR_INDEX_BRIGHTNESS" val="0.8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2.xml><?xml version="1.0" encoding="utf-8"?>
<p:tagLst xmlns:p="http://schemas.openxmlformats.org/presentationml/2006/main">
  <p:tag name="AS_UNIQUEID" val="241"/>
</p:tagLst>
</file>

<file path=ppt/tags/tag263.xml><?xml version="1.0" encoding="utf-8"?>
<p:tagLst xmlns:p="http://schemas.openxmlformats.org/presentationml/2006/main">
  <p:tag name="AS_UNIQUEID" val="242"/>
</p:tagLst>
</file>

<file path=ppt/tags/tag26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70.xml><?xml version="1.0" encoding="utf-8"?>
<p:tagLst xmlns:p="http://schemas.openxmlformats.org/presentationml/2006/main">
  <p:tag name="AS_UNIQUEID" val="245"/>
</p:tagLst>
</file>

<file path=ppt/tags/tag271.xml><?xml version="1.0" encoding="utf-8"?>
<p:tagLst xmlns:p="http://schemas.openxmlformats.org/presentationml/2006/main">
  <p:tag name="AS_UNIQUEID" val="246"/>
  <p:tag name="KSO_WM_UNIT_TEXT_FILL_FORE_SCHEMECOLOR_INDEX_BRIGHTNESS" val="-0.25"/>
  <p:tag name="KSO_WM_UNIT_TEXT_FILL_FORE_SCHEMECOLOR_INDEX" val="6"/>
  <p:tag name="KSO_WM_UNIT_TEXT_FILL_TYPE" val="1"/>
</p:tagLst>
</file>

<file path=ppt/tags/tag2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3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278.xml><?xml version="1.0" encoding="utf-8"?>
<p:tagLst xmlns:p="http://schemas.openxmlformats.org/presentationml/2006/main">
  <p:tag name="AS_UNIQUEID" val="249"/>
  <p:tag name="KSO_WM_UNIT_TEXT_FILL_FORE_SCHEMECOLOR_INDEX_BRIGHTNESS" val="-0.25"/>
  <p:tag name="KSO_WM_UNIT_TEXT_FILL_FORE_SCHEMECOLOR_INDEX" val="6"/>
  <p:tag name="KSO_WM_UNIT_TEXT_FILL_TYPE" val="1"/>
</p:tagLst>
</file>

<file path=ppt/tags/tag27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80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285.xml><?xml version="1.0" encoding="utf-8"?>
<p:tagLst xmlns:p="http://schemas.openxmlformats.org/presentationml/2006/main">
  <p:tag name="AS_UNIQUEID" val="251"/>
  <p:tag name="KSO_WM_UNIT_TEXT_FILL_FORE_SCHEMECOLOR_INDEX_BRIGHTNESS" val="0"/>
  <p:tag name="KSO_WM_UNIT_TEXT_FILL_FORE_SCHEMECOLOR_INDEX" val="16"/>
  <p:tag name="KSO_WM_UNIT_TEXT_FILL_TYPE" val="1"/>
</p:tagLst>
</file>

<file path=ppt/tags/tag286.xml><?xml version="1.0" encoding="utf-8"?>
<p:tagLst xmlns:p="http://schemas.openxmlformats.org/presentationml/2006/main">
  <p:tag name="AS_UNIQUEID" val="252"/>
</p:tagLst>
</file>

<file path=ppt/tags/tag28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29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293.xml><?xml version="1.0" encoding="utf-8"?>
<p:tagLst xmlns:p="http://schemas.openxmlformats.org/presentationml/2006/main">
  <p:tag name="AS_UNIQUEID" val="254"/>
  <p:tag name="KSO_WM_UNIT_TEXT_FILL_FORE_SCHEMECOLOR_INDEX_BRIGHTNESS" val="0"/>
  <p:tag name="KSO_WM_UNIT_TEXT_FILL_FORE_SCHEMECOLOR_INDEX" val="16"/>
  <p:tag name="KSO_WM_UNIT_TEXT_FILL_TYPE" val="1"/>
</p:tagLst>
</file>

<file path=ppt/tags/tag294.xml><?xml version="1.0" encoding="utf-8"?>
<p:tagLst xmlns:p="http://schemas.openxmlformats.org/presentationml/2006/main">
  <p:tag name="AS_UNIQUEID" val="255"/>
</p:tagLst>
</file>

<file path=ppt/tags/tag29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3.xml><?xml version="1.0" encoding="utf-8"?>
<p:tagLst xmlns:p="http://schemas.openxmlformats.org/presentationml/2006/main">
  <p:tag name="AS_UNIQUEID" val="154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301.xml><?xml version="1.0" encoding="utf-8"?>
<p:tagLst xmlns:p="http://schemas.openxmlformats.org/presentationml/2006/main">
  <p:tag name="AS_UNIQUEID" val="262"/>
  <p:tag name="KSO_WM_UNIT_TEXT_FILL_FORE_SCHEMECOLOR_INDEX_BRIGHTNESS" val="0"/>
  <p:tag name="KSO_WM_UNIT_TEXT_FILL_FORE_SCHEMECOLOR_INDEX" val="2"/>
  <p:tag name="KSO_WM_UNIT_TEXT_FILL_TYPE" val="1"/>
</p:tagLst>
</file>

<file path=ppt/tags/tag302.xml><?xml version="1.0" encoding="utf-8"?>
<p:tagLst xmlns:p="http://schemas.openxmlformats.org/presentationml/2006/main">
  <p:tag name="AS_UNIQUEID" val="263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AS_UNIQUEID" val="264"/>
</p:tagLst>
</file>

<file path=ppt/tags/tag304.xml><?xml version="1.0" encoding="utf-8"?>
<p:tagLst xmlns:p="http://schemas.openxmlformats.org/presentationml/2006/main">
  <p:tag name="AS_UNIQUEID" val="265"/>
</p:tagLst>
</file>

<file path=ppt/tags/tag305.xml><?xml version="1.0" encoding="utf-8"?>
<p:tagLst xmlns:p="http://schemas.openxmlformats.org/presentationml/2006/main">
  <p:tag name="KSO_WM_SLIDE_MODEL_TYPE" val="cover"/>
  <p:tag name="KSO_WM_SLIDE_BK_DARK_LIGHT" val="2"/>
  <p:tag name="KSO_WM_SLIDE_BACKGROUND_TYPE" val="general"/>
</p:tagLst>
</file>

<file path=ppt/tags/tag306.xml><?xml version="1.0" encoding="utf-8"?>
<p:tagLst xmlns:p="http://schemas.openxmlformats.org/presentationml/2006/main">
  <p:tag name="AS_UNIQUEID" val="257"/>
</p:tagLst>
</file>

<file path=ppt/tags/tag307.xml><?xml version="1.0" encoding="utf-8"?>
<p:tagLst xmlns:p="http://schemas.openxmlformats.org/presentationml/2006/main">
  <p:tag name="AS_UNIQUEID" val="258"/>
</p:tagLst>
</file>

<file path=ppt/tags/tag30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313.xml><?xml version="1.0" encoding="utf-8"?>
<p:tagLst xmlns:p="http://schemas.openxmlformats.org/presentationml/2006/main">
  <p:tag name="AS_UNIQUEID" val="276"/>
</p:tagLst>
</file>

<file path=ppt/tags/tag314.xml><?xml version="1.0" encoding="utf-8"?>
<p:tagLst xmlns:p="http://schemas.openxmlformats.org/presentationml/2006/main">
  <p:tag name="AS_UNIQUEID" val="277"/>
  <p:tag name="KSO_WM_UNIT_TEXT_FILL_FORE_SCHEMECOLOR_INDEX_BRIGHTNESS" val="0"/>
  <p:tag name="KSO_WM_UNIT_TEXT_FILL_FORE_SCHEMECOLOR_INDEX" val="14"/>
  <p:tag name="KSO_WM_UNIT_TEXT_FILL_TYPE" val="1"/>
</p:tagLst>
</file>

<file path=ppt/tags/tag31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2*i*3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321.xml><?xml version="1.0" encoding="utf-8"?>
<p:tagLst xmlns:p="http://schemas.openxmlformats.org/presentationml/2006/main">
  <p:tag name="AS_UNIQUEID" val="281"/>
</p:tagLst>
</file>

<file path=ppt/tags/tag322.xml><?xml version="1.0" encoding="utf-8"?>
<p:tagLst xmlns:p="http://schemas.openxmlformats.org/presentationml/2006/main">
  <p:tag name="AS_UNIQUEID" val="28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3.xml><?xml version="1.0" encoding="utf-8"?>
<p:tagLst xmlns:p="http://schemas.openxmlformats.org/presentationml/2006/main">
  <p:tag name="AS_UNIQUEID" val="283"/>
</p:tagLst>
</file>

<file path=ppt/tags/tag32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2*i*4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AS_UNIQUEID" val="267"/>
</p:tagLst>
</file>

<file path=ppt/tags/tag331.xml><?xml version="1.0" encoding="utf-8"?>
<p:tagLst xmlns:p="http://schemas.openxmlformats.org/presentationml/2006/main">
  <p:tag name="AS_UNIQUEID" val="268"/>
</p:tagLst>
</file>

<file path=ppt/tags/tag33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3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338.xml><?xml version="1.0" encoding="utf-8"?>
<p:tagLst xmlns:p="http://schemas.openxmlformats.org/presentationml/2006/main">
  <p:tag name="AS_UNIQUEID" val="7"/>
  <p:tag name="KSO_WM_UNIT_TEXT_FILL_FORE_SCHEMECOLOR_INDEX_BRIGHTNESS" val="0"/>
  <p:tag name="KSO_WM_UNIT_TEXT_FILL_FORE_SCHEMECOLOR_INDEX" val="2"/>
  <p:tag name="KSO_WM_UNIT_TEXT_FILL_TYPE" val="1"/>
</p:tagLst>
</file>

<file path=ppt/tags/tag339.xml><?xml version="1.0" encoding="utf-8"?>
<p:tagLst xmlns:p="http://schemas.openxmlformats.org/presentationml/2006/main">
  <p:tag name="AS_UNIQUEID" val="8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AS_UNIQUEID" val="9"/>
</p:tagLst>
</file>

<file path=ppt/tags/tag341.xml><?xml version="1.0" encoding="utf-8"?>
<p:tagLst xmlns:p="http://schemas.openxmlformats.org/presentationml/2006/main">
  <p:tag name="AS_UNIQUEID" val="10"/>
</p:tagLst>
</file>

<file path=ppt/tags/tag342.xml><?xml version="1.0" encoding="utf-8"?>
<p:tagLst xmlns:p="http://schemas.openxmlformats.org/presentationml/2006/main">
  <p:tag name="KSO_WM_SLIDE_MODEL_TYPE" val="cover"/>
  <p:tag name="KSO_WM_SLIDE_BK_DARK_LIGHT" val="2"/>
  <p:tag name="KSO_WM_SLIDE_BACKGROUND_TYPE" val="general"/>
</p:tagLst>
</file>

<file path=ppt/tags/tag343.xml><?xml version="1.0" encoding="utf-8"?>
<p:tagLst xmlns:p="http://schemas.openxmlformats.org/presentationml/2006/main">
  <p:tag name="AS_UNIQUEID" val="2"/>
</p:tagLst>
</file>

<file path=ppt/tags/tag344.xml><?xml version="1.0" encoding="utf-8"?>
<p:tagLst xmlns:p="http://schemas.openxmlformats.org/presentationml/2006/main">
  <p:tag name="AS_UNIQUEID" val="3"/>
</p:tagLst>
</file>

<file path=ppt/tags/tag34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AS_UNIQUEID" val="12"/>
  <p:tag name="KSO_WM_UNIT_TEXT_FILL_FORE_SCHEMECOLOR_INDEX_BRIGHTNESS" val="-0.05"/>
  <p:tag name="KSO_WM_UNIT_TEXT_FILL_FORE_SCHEMECOLOR_INDEX" val="14"/>
  <p:tag name="KSO_WM_UNIT_TEXT_FILL_TYPE" val="1"/>
</p:tagLst>
</file>

<file path=ppt/tags/tag3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2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357.xml><?xml version="1.0" encoding="utf-8"?>
<p:tagLst xmlns:p="http://schemas.openxmlformats.org/presentationml/2006/main">
  <p:tag name="AS_UNIQUEID" val="15"/>
</p:tagLst>
</file>

<file path=ppt/tags/tag358.xml><?xml version="1.0" encoding="utf-8"?>
<p:tagLst xmlns:p="http://schemas.openxmlformats.org/presentationml/2006/main">
  <p:tag name="AS_UNIQUEID" val="16"/>
</p:tagLst>
</file>

<file path=ppt/tags/tag359.xml><?xml version="1.0" encoding="utf-8"?>
<p:tagLst xmlns:p="http://schemas.openxmlformats.org/presentationml/2006/main">
  <p:tag name="AS_UNIQUEID" val="17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AS_UNIQUEID" val="18"/>
</p:tagLst>
</file>

<file path=ppt/tags/tag361.xml><?xml version="1.0" encoding="utf-8"?>
<p:tagLst xmlns:p="http://schemas.openxmlformats.org/presentationml/2006/main">
  <p:tag name="AS_UNIQUEID" val="19"/>
</p:tagLst>
</file>

<file path=ppt/tags/tag362.xml><?xml version="1.0" encoding="utf-8"?>
<p:tagLst xmlns:p="http://schemas.openxmlformats.org/presentationml/2006/main">
  <p:tag name="AS_UNIQUEID" val="20"/>
</p:tagLst>
</file>

<file path=ppt/tags/tag363.xml><?xml version="1.0" encoding="utf-8"?>
<p:tagLst xmlns:p="http://schemas.openxmlformats.org/presentationml/2006/main">
  <p:tag name="AS_UNIQUEID" val="21"/>
</p:tagLst>
</file>

<file path=ppt/tags/tag364.xml><?xml version="1.0" encoding="utf-8"?>
<p:tagLst xmlns:p="http://schemas.openxmlformats.org/presentationml/2006/main">
  <p:tag name="AS_UNIQUEID" val="22"/>
</p:tagLst>
</file>

<file path=ppt/tags/tag365.xml><?xml version="1.0" encoding="utf-8"?>
<p:tagLst xmlns:p="http://schemas.openxmlformats.org/presentationml/2006/main">
  <p:tag name="AS_UNIQUEID" val="23"/>
</p:tagLst>
</file>

<file path=ppt/tags/tag36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7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372.xml><?xml version="1.0" encoding="utf-8"?>
<p:tagLst xmlns:p="http://schemas.openxmlformats.org/presentationml/2006/main">
  <p:tag name="AS_UNIQUEID" val="26"/>
</p:tagLst>
</file>

<file path=ppt/tags/tag37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4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379.xml><?xml version="1.0" encoding="utf-8"?>
<p:tagLst xmlns:p="http://schemas.openxmlformats.org/presentationml/2006/main">
  <p:tag name="AS_UNIQUEID" val="28"/>
  <p:tag name="KSO_WM_UNIT_TEXT_FILL_FORE_SCHEMECOLOR_INDEX_BRIGHTNESS" val="-0.05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386.xml><?xml version="1.0" encoding="utf-8"?>
<p:tagLst xmlns:p="http://schemas.openxmlformats.org/presentationml/2006/main">
  <p:tag name="AS_UNIQUEID" val="31"/>
  <p:tag name="KSO_WM_UNIT_TEXT_FILL_FORE_SCHEMECOLOR_INDEX_BRIGHTNESS" val="0"/>
  <p:tag name="KSO_WM_UNIT_TEXT_FILL_FORE_SCHEMECOLOR_INDEX" val="13"/>
  <p:tag name="KSO_WM_UNIT_TEXT_FILL_TYPE" val="1"/>
</p:tagLst>
</file>

<file path=ppt/tags/tag38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393.xml><?xml version="1.0" encoding="utf-8"?>
<p:tagLst xmlns:p="http://schemas.openxmlformats.org/presentationml/2006/main">
  <p:tag name="AS_UNIQUEID" val="34"/>
</p:tagLst>
</file>

<file path=ppt/tags/tag3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4.xml><?xml version="1.0" encoding="utf-8"?>
<p:tagLst xmlns:p="http://schemas.openxmlformats.org/presentationml/2006/main">
  <p:tag name="AS_UNIQUEID" val="155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AS_UNIQUEID" val="36"/>
  <p:tag name="KSO_WM_UNIT_TEXT_FILL_FORE_SCHEMECOLOR_INDEX_BRIGHTNESS" val="-0.05"/>
  <p:tag name="KSO_WM_UNIT_TEXT_FILL_FORE_SCHEMECOLOR_INDEX" val="14"/>
  <p:tag name="KSO_WM_UNIT_TEXT_FILL_TYPE" val="1"/>
</p:tagLst>
</file>

<file path=ppt/tags/tag40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2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407.xml><?xml version="1.0" encoding="utf-8"?>
<p:tagLst xmlns:p="http://schemas.openxmlformats.org/presentationml/2006/main">
  <p:tag name="AS_UNIQUEID" val="39"/>
</p:tagLst>
</file>

<file path=ppt/tags/tag4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9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414.xml><?xml version="1.0" encoding="utf-8"?>
<p:tagLst xmlns:p="http://schemas.openxmlformats.org/presentationml/2006/main">
  <p:tag name="AS_UNIQUEID" val="42"/>
</p:tagLst>
</file>

<file path=ppt/tags/tag41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421.xml><?xml version="1.0" encoding="utf-8"?>
<p:tagLst xmlns:p="http://schemas.openxmlformats.org/presentationml/2006/main">
  <p:tag name="AS_UNIQUEID" val="45"/>
</p:tagLst>
</file>

<file path=ppt/tags/tag42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3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428.xml><?xml version="1.0" encoding="utf-8"?>
<p:tagLst xmlns:p="http://schemas.openxmlformats.org/presentationml/2006/main">
  <p:tag name="AS_UNIQUEID" val="47"/>
  <p:tag name="KSO_WM_UNIT_TEXT_FILL_FORE_SCHEMECOLOR_INDEX_BRIGHTNESS" val="-0.05"/>
  <p:tag name="KSO_WM_UNIT_TEXT_FILL_FORE_SCHEMECOLOR_INDEX" val="14"/>
  <p:tag name="KSO_WM_UNIT_TEXT_FILL_TYPE" val="1"/>
</p:tagLst>
</file>

<file path=ppt/tags/tag42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435.xml><?xml version="1.0" encoding="utf-8"?>
<p:tagLst xmlns:p="http://schemas.openxmlformats.org/presentationml/2006/main">
  <p:tag name="AS_UNIQUEID" val="50"/>
</p:tagLst>
</file>

<file path=ppt/tags/tag43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37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442.xml><?xml version="1.0" encoding="utf-8"?>
<p:tagLst xmlns:p="http://schemas.openxmlformats.org/presentationml/2006/main">
  <p:tag name="AS_UNIQUEID" val="53"/>
</p:tagLst>
</file>

<file path=ppt/tags/tag443.xml><?xml version="1.0" encoding="utf-8"?>
<p:tagLst xmlns:p="http://schemas.openxmlformats.org/presentationml/2006/main">
  <p:tag name="AS_UNIQUEID" val="54"/>
</p:tagLst>
</file>

<file path=ppt/tags/tag44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4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AS_UNIQUEID" val="56"/>
  <p:tag name="KSO_WM_UNIT_TEXT_FILL_FORE_SCHEMECOLOR_INDEX_BRIGHTNESS" val="0"/>
  <p:tag name="KSO_WM_UNIT_TEXT_FILL_FORE_SCHEMECOLOR_INDEX" val="14"/>
  <p:tag name="KSO_WM_UNIT_TEXT_FILL_TYPE" val="1"/>
</p:tagLst>
</file>

<file path=ppt/tags/tag451.xml><?xml version="1.0" encoding="utf-8"?>
<p:tagLst xmlns:p="http://schemas.openxmlformats.org/presentationml/2006/main">
  <p:tag name="AS_UNIQUEID" val="57"/>
</p:tagLst>
</file>

<file path=ppt/tags/tag452.xml><?xml version="1.0" encoding="utf-8"?>
<p:tagLst xmlns:p="http://schemas.openxmlformats.org/presentationml/2006/main">
  <p:tag name="AS_UNIQUEID" val="58"/>
</p:tagLst>
</file>

<file path=ppt/tags/tag4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54.xml><?xml version="1.0" encoding="utf-8"?>
<p:tagLst xmlns:p="http://schemas.openxmlformats.org/presentationml/2006/main">
  <p:tag name="AS_UNIQUEID" val="94"/>
  <p:tag name="KSO_WM_UNIT_PLACING_PICTURE_USER_VIEWPORT" val="{&quot;height&quot;:1787,&quot;width&quot;:3716}"/>
</p:tagLst>
</file>

<file path=ppt/tags/tag455.xml><?xml version="1.0" encoding="utf-8"?>
<p:tagLst xmlns:p="http://schemas.openxmlformats.org/presentationml/2006/main">
  <p:tag name="AS_UNIQUEID" val="95"/>
  <p:tag name="KSO_WM_UNIT_PLACING_PICTURE_USER_VIEWPORT" val="{&quot;height&quot;:8727,&quot;width&quot;:6804}"/>
</p:tagLst>
</file>

<file path=ppt/tags/tag456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097_12*a*1"/>
  <p:tag name="KSO_WM_TEMPLATE_CATEGORY" val="custom"/>
  <p:tag name="KSO_WM_TEMPLATE_INDEX" val="20177097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COMBINE_RELATE_SLIDE_ID" val="background20176436_12"/>
  <p:tag name="KSO_WM_SLIDE_ID" val="custom20177097_12"/>
  <p:tag name="KSO_WM_TEMPLATE_SUBCATEGORY" val="0"/>
  <p:tag name="KSO_WM_SLIDE_TYPE" val="sectionTitle"/>
  <p:tag name="KSO_WM_SLIDE_SUBTYPE" val="pureTxt"/>
  <p:tag name="KSO_WM_SLIDE_ITEM_CNT" val="0"/>
  <p:tag name="KSO_WM_SLIDE_INDEX" val="12"/>
  <p:tag name="KSO_WM_TAG_VERSION" val="1.0"/>
  <p:tag name="KSO_WM_BEAUTIFY_FLAG" val="#wm#"/>
  <p:tag name="KSO_WM_TEMPLATE_CATEGORY" val="custom"/>
  <p:tag name="KSO_WM_TEMPLATE_INDEX" val="20177097"/>
  <p:tag name="KSO_WM_SLIDE_LAYOUT" val="a_e"/>
  <p:tag name="KSO_WM_SLIDE_LAYOUT_CNT" val="1_1"/>
  <p:tag name="KSO_WM_TEMPLATE_MASTER_TYPE" val="1"/>
  <p:tag name="KSO_WM_TEMPLATE_COLOR_TYPE" val="1"/>
</p:tagLst>
</file>

<file path=ppt/tags/tag458.xml><?xml version="1.0" encoding="utf-8"?>
<p:tagLst xmlns:p="http://schemas.openxmlformats.org/presentationml/2006/main">
  <p:tag name="AS_UNIQUEID" val="91"/>
</p:tagLst>
</file>

<file path=ppt/tags/tag459.xml><?xml version="1.0" encoding="utf-8"?>
<p:tagLst xmlns:p="http://schemas.openxmlformats.org/presentationml/2006/main">
  <p:tag name="AS_UNIQUEID" val="9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465.xml><?xml version="1.0" encoding="utf-8"?>
<p:tagLst xmlns:p="http://schemas.openxmlformats.org/presentationml/2006/main">
  <p:tag name="AS_UNIQUEID" val="102"/>
</p:tagLst>
</file>

<file path=ppt/tags/tag466.xml><?xml version="1.0" encoding="utf-8"?>
<p:tagLst xmlns:p="http://schemas.openxmlformats.org/presentationml/2006/main">
  <p:tag name="AS_UNIQUEID" val="103"/>
</p:tagLst>
</file>

<file path=ppt/tags/tag467.xml><?xml version="1.0" encoding="utf-8"?>
<p:tagLst xmlns:p="http://schemas.openxmlformats.org/presentationml/2006/main">
  <p:tag name="AS_UNIQUEID" val="104"/>
</p:tagLst>
</file>

<file path=ppt/tags/tag4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9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474.xml><?xml version="1.0" encoding="utf-8"?>
<p:tagLst xmlns:p="http://schemas.openxmlformats.org/presentationml/2006/main">
  <p:tag name="AS_UNIQUEID" val="107"/>
</p:tagLst>
</file>

<file path=ppt/tags/tag475.xml><?xml version="1.0" encoding="utf-8"?>
<p:tagLst xmlns:p="http://schemas.openxmlformats.org/presentationml/2006/main">
  <p:tag name="AS_UNIQUEID" val="108"/>
</p:tagLst>
</file>

<file path=ppt/tags/tag476.xml><?xml version="1.0" encoding="utf-8"?>
<p:tagLst xmlns:p="http://schemas.openxmlformats.org/presentationml/2006/main">
  <p:tag name="AS_UNIQUEID" val="109"/>
</p:tagLst>
</file>

<file path=ppt/tags/tag47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7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483.xml><?xml version="1.0" encoding="utf-8"?>
<p:tagLst xmlns:p="http://schemas.openxmlformats.org/presentationml/2006/main">
  <p:tag name="AS_UNIQUEID" val="112"/>
</p:tagLst>
</file>

<file path=ppt/tags/tag484.xml><?xml version="1.0" encoding="utf-8"?>
<p:tagLst xmlns:p="http://schemas.openxmlformats.org/presentationml/2006/main">
  <p:tag name="AS_UNIQUEID" val="113"/>
</p:tagLst>
</file>

<file path=ppt/tags/tag485.xml><?xml version="1.0" encoding="utf-8"?>
<p:tagLst xmlns:p="http://schemas.openxmlformats.org/presentationml/2006/main">
  <p:tag name="AS_UNIQUEID" val="114"/>
</p:tagLst>
</file>

<file path=ppt/tags/tag48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87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492.xml><?xml version="1.0" encoding="utf-8"?>
<p:tagLst xmlns:p="http://schemas.openxmlformats.org/presentationml/2006/main">
  <p:tag name="AS_UNIQUEID" val="117"/>
</p:tagLst>
</file>

<file path=ppt/tags/tag493.xml><?xml version="1.0" encoding="utf-8"?>
<p:tagLst xmlns:p="http://schemas.openxmlformats.org/presentationml/2006/main">
  <p:tag name="AS_UNIQUEID" val="118"/>
</p:tagLst>
</file>

<file path=ppt/tags/tag494.xml><?xml version="1.0" encoding="utf-8"?>
<p:tagLst xmlns:p="http://schemas.openxmlformats.org/presentationml/2006/main">
  <p:tag name="AS_UNIQUEID" val="119"/>
</p:tagLst>
</file>

<file path=ppt/tags/tag49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9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f936295-cf70-4ac9-89cc-bd69cde3f1d4}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b54784e-938f-47ac-b645-9112548cd14c}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38136ff-6969-4560-ae3b-fce89e59391b}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7d57670-db87-48f3-9b0e-4a393459c632}"/>
</p:tagLst>
</file>

<file path=ppt/tags/tag5.xml><?xml version="1.0" encoding="utf-8"?>
<p:tagLst xmlns:p="http://schemas.openxmlformats.org/presentationml/2006/main">
  <p:tag name="AS_UNIQUEID" val="156"/>
</p:tagLst>
</file>

<file path=ppt/tags/tag50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b9ca0d2-a5a9-4218-b609-6ba3e32c4dd6}"/>
</p:tagLst>
</file>

<file path=ppt/tags/tag501.xml><?xml version="1.0" encoding="utf-8"?>
<p:tagLst xmlns:p="http://schemas.openxmlformats.org/presentationml/2006/main">
  <p:tag name="AS_UNIQUEID" val="139"/>
</p:tagLst>
</file>

<file path=ppt/tags/tag502.xml><?xml version="1.0" encoding="utf-8"?>
<p:tagLst xmlns:p="http://schemas.openxmlformats.org/presentationml/2006/main">
  <p:tag name="AS_UNIQUEID" val="140"/>
</p:tagLst>
</file>

<file path=ppt/tags/tag503.xml><?xml version="1.0" encoding="utf-8"?>
<p:tagLst xmlns:p="http://schemas.openxmlformats.org/presentationml/2006/main">
  <p:tag name="AS_UNIQUEID" val="141"/>
</p:tagLst>
</file>

<file path=ppt/tags/tag504.xml><?xml version="1.0" encoding="utf-8"?>
<p:tagLst xmlns:p="http://schemas.openxmlformats.org/presentationml/2006/main">
  <p:tag name="AS_UNIQUEID" val="142"/>
</p:tagLst>
</file>

<file path=ppt/tags/tag505.xml><?xml version="1.0" encoding="utf-8"?>
<p:tagLst xmlns:p="http://schemas.openxmlformats.org/presentationml/2006/main">
  <p:tag name="AS_UNIQUEID" val="144"/>
</p:tagLst>
</file>

<file path=ppt/tags/tag506.xml><?xml version="1.0" encoding="utf-8"?>
<p:tagLst xmlns:p="http://schemas.openxmlformats.org/presentationml/2006/main">
  <p:tag name="AS_UNIQUEID" val="145"/>
</p:tagLst>
</file>

<file path=ppt/tags/tag507.xml><?xml version="1.0" encoding="utf-8"?>
<p:tagLst xmlns:p="http://schemas.openxmlformats.org/presentationml/2006/main">
  <p:tag name="AS_UNIQUEID" val="146"/>
</p:tagLst>
</file>

<file path=ppt/tags/tag508.xml><?xml version="1.0" encoding="utf-8"?>
<p:tagLst xmlns:p="http://schemas.openxmlformats.org/presentationml/2006/main">
  <p:tag name="AS_UNIQUEID" val="148"/>
</p:tagLst>
</file>

<file path=ppt/tags/tag509.xml><?xml version="1.0" encoding="utf-8"?>
<p:tagLst xmlns:p="http://schemas.openxmlformats.org/presentationml/2006/main">
  <p:tag name="AS_UNIQUEID" val="149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AS_UNIQUEID" val="150"/>
</p:tagLst>
</file>

<file path=ppt/tags/tag511.xml><?xml version="1.0" encoding="utf-8"?>
<p:tagLst xmlns:p="http://schemas.openxmlformats.org/presentationml/2006/main">
  <p:tag name="AS_UNIQUEID" val="284"/>
</p:tagLst>
</file>

<file path=ppt/tags/tag512.xml><?xml version="1.0" encoding="utf-8"?>
<p:tagLst xmlns:p="http://schemas.openxmlformats.org/presentationml/2006/main">
  <p:tag name="KSO_WM_SLIDE_MODEL_TYPE" val="cover"/>
  <p:tag name="KSO_WM_SLIDE_BK_DARK_LIGHT" val="2"/>
  <p:tag name="KSO_WM_SLIDE_BACKGROUND_TYPE" val="general"/>
</p:tagLst>
</file>

<file path=ppt/tags/tag513.xml><?xml version="1.0" encoding="utf-8"?>
<p:tagLst xmlns:p="http://schemas.openxmlformats.org/presentationml/2006/main">
  <p:tag name="AS_UNIQUEID" val="136"/>
</p:tagLst>
</file>

<file path=ppt/tags/tag514.xml><?xml version="1.0" encoding="utf-8"?>
<p:tagLst xmlns:p="http://schemas.openxmlformats.org/presentationml/2006/main">
  <p:tag name="AS_UNIQUEID" val="137"/>
</p:tagLst>
</file>

<file path=ppt/tags/tag515.xml><?xml version="1.0" encoding="utf-8"?>
<p:tagLst xmlns:p="http://schemas.openxmlformats.org/presentationml/2006/main">
  <p:tag name="AS_UNIQUEID" val="174"/>
</p:tagLst>
</file>

<file path=ppt/tags/tag516.xml><?xml version="1.0" encoding="utf-8"?>
<p:tagLst xmlns:p="http://schemas.openxmlformats.org/presentationml/2006/main">
  <p:tag name="AS_UNIQUEID" val="175"/>
</p:tagLst>
</file>

<file path=ppt/tags/tag517.xml><?xml version="1.0" encoding="utf-8"?>
<p:tagLst xmlns:p="http://schemas.openxmlformats.org/presentationml/2006/main">
  <p:tag name="AS_UNIQUEID" val="176"/>
</p:tagLst>
</file>

<file path=ppt/tags/tag518.xml><?xml version="1.0" encoding="utf-8"?>
<p:tagLst xmlns:p="http://schemas.openxmlformats.org/presentationml/2006/main">
  <p:tag name="AS_UNIQUEID" val="177"/>
</p:tagLst>
</file>

<file path=ppt/tags/tag519.xml><?xml version="1.0" encoding="utf-8"?>
<p:tagLst xmlns:p="http://schemas.openxmlformats.org/presentationml/2006/main">
  <p:tag name="AS_UNIQUEID" val="178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AS_UNIQUEID" val="179"/>
</p:tagLst>
</file>

<file path=ppt/tags/tag521.xml><?xml version="1.0" encoding="utf-8"?>
<p:tagLst xmlns:p="http://schemas.openxmlformats.org/presentationml/2006/main">
  <p:tag name="AS_UNIQUEID" val="181"/>
</p:tagLst>
</file>

<file path=ppt/tags/tag522.xml><?xml version="1.0" encoding="utf-8"?>
<p:tagLst xmlns:p="http://schemas.openxmlformats.org/presentationml/2006/main">
  <p:tag name="AS_UNIQUEID" val="182"/>
</p:tagLst>
</file>

<file path=ppt/tags/tag523.xml><?xml version="1.0" encoding="utf-8"?>
<p:tagLst xmlns:p="http://schemas.openxmlformats.org/presentationml/2006/main">
  <p:tag name="AS_UNIQUEID" val="183"/>
</p:tagLst>
</file>

<file path=ppt/tags/tag524.xml><?xml version="1.0" encoding="utf-8"?>
<p:tagLst xmlns:p="http://schemas.openxmlformats.org/presentationml/2006/main">
  <p:tag name="AS_UNIQUEID" val="184"/>
</p:tagLst>
</file>

<file path=ppt/tags/tag52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GMxM2ZjM2M2NzNlMmJhMWE0NGNlYWY4NDI5OTViMmUifQ==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4*i*3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4*i*4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AS_UNIQUEID" val="158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5*i*3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AS_UNIQUEID" val="159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0"/>
  <p:tag name="KSO_WM_UNIT_ID" val="_6*i*0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6*i*3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6*i*9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6*i*10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AS_UNIQUEID" val="16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6*i*11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6*i*12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6*i*16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AS_UNIQUEID" val="162"/>
</p:tagLst>
</file>

<file path=ppt/tags/tag90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字魂105号-简雅黑"/>
        <a:ea typeface="字魂105号-简雅黑"/>
        <a:cs typeface="Arial"/>
      </a:majorFont>
      <a:minorFont>
        <a:latin typeface="字魂105号-简雅黑"/>
        <a:ea typeface="字魂105号-简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9_Office 主题​​">
  <a:themeElements>
    <a:clrScheme name="自定义 2">
      <a:dk1>
        <a:srgbClr val="000000"/>
      </a:dk1>
      <a:lt1>
        <a:srgbClr val="FFFFFF"/>
      </a:lt1>
      <a:dk2>
        <a:srgbClr val="ADC8D1"/>
      </a:dk2>
      <a:lt2>
        <a:srgbClr val="EBEBEA"/>
      </a:lt2>
      <a:accent1>
        <a:srgbClr val="2C5083"/>
      </a:accent1>
      <a:accent2>
        <a:srgbClr val="607EB6"/>
      </a:accent2>
      <a:accent3>
        <a:srgbClr val="6F61B3"/>
      </a:accent3>
      <a:accent4>
        <a:srgbClr val="8557A7"/>
      </a:accent4>
      <a:accent5>
        <a:srgbClr val="9F4F7D"/>
      </a:accent5>
      <a:accent6>
        <a:srgbClr val="A14D59"/>
      </a:accent6>
      <a:hlink>
        <a:srgbClr val="495ABF"/>
      </a:hlink>
      <a:folHlink>
        <a:srgbClr val="725E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4269</Words>
  <Application>WPS 演示</Application>
  <PresentationFormat/>
  <Paragraphs>211</Paragraphs>
  <Slides>35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9" baseType="lpstr">
      <vt:lpstr>Arial</vt:lpstr>
      <vt:lpstr>宋体</vt:lpstr>
      <vt:lpstr>Wingdings</vt:lpstr>
      <vt:lpstr>Heiti SC Medium</vt:lpstr>
      <vt:lpstr>隶书</vt:lpstr>
      <vt:lpstr>微软雅黑</vt:lpstr>
      <vt:lpstr>(使用中文字体)</vt:lpstr>
      <vt:lpstr>Segoe Print</vt:lpstr>
      <vt:lpstr>汉仪尚巍手书W</vt:lpstr>
      <vt:lpstr>Wingdings</vt:lpstr>
      <vt:lpstr>楷体</vt:lpstr>
      <vt:lpstr>隶书</vt:lpstr>
      <vt:lpstr>思源黑体 CN Bold</vt:lpstr>
      <vt:lpstr>汉仪润圆-75W</vt:lpstr>
      <vt:lpstr>思源黑体 CN Medium</vt:lpstr>
      <vt:lpstr>黑体</vt:lpstr>
      <vt:lpstr>Segoe UI Light</vt:lpstr>
      <vt:lpstr>字魂105号-简雅黑</vt:lpstr>
      <vt:lpstr>inpin heiti</vt:lpstr>
      <vt:lpstr>Times New Roman</vt:lpstr>
      <vt:lpstr>等线</vt:lpstr>
      <vt:lpstr>Arial Unicode MS</vt:lpstr>
      <vt:lpstr>Office 主题</vt:lpstr>
      <vt:lpstr>19_Office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夏荷听雨</cp:lastModifiedBy>
  <cp:revision>5</cp:revision>
  <cp:lastPrinted>2022-08-03T09:19:00Z</cp:lastPrinted>
  <dcterms:created xsi:type="dcterms:W3CDTF">2022-08-03T09:19:00Z</dcterms:created>
  <dcterms:modified xsi:type="dcterms:W3CDTF">2022-10-10T01:23:16Z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974FBA5D011D4A6DA0B4FE7052969DFC</vt:lpwstr>
  </property>
  <property fmtid="{D5CDD505-2E9C-101B-9397-08002B2CF9AE}" pid="7" name="KSOProductBuildVer">
    <vt:lpwstr>2052-11.1.0.12358</vt:lpwstr>
  </property>
</Properties>
</file>