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handoutMasterIdLst>
    <p:handoutMasterId r:id="rId4"/>
  </p:handoutMasterIdLst>
  <p:sldIdLst>
    <p:sldId id="292" r:id="rId5"/>
    <p:sldId id="264" r:id="rId6"/>
    <p:sldId id="300" r:id="rId7"/>
    <p:sldId id="301" r:id="rId8"/>
    <p:sldId id="302" r:id="rId9"/>
    <p:sldId id="298" r:id="rId10"/>
    <p:sldId id="293" r:id="rId11"/>
    <p:sldId id="303" r:id="rId12"/>
    <p:sldId id="272" r:id="rId13"/>
    <p:sldId id="304" r:id="rId14"/>
    <p:sldId id="305" r:id="rId15"/>
    <p:sldId id="306" r:id="rId16"/>
    <p:sldId id="307" r:id="rId17"/>
    <p:sldId id="308" r:id="rId18"/>
    <p:sldId id="309" r:id="rId19"/>
    <p:sldId id="310" r:id="rId20"/>
    <p:sldId id="311" r:id="rId21"/>
    <p:sldId id="312" r:id="rId22"/>
    <p:sldId id="281" r:id="rId23"/>
    <p:sldId id="276" r:id="rId24"/>
    <p:sldId id="314" r:id="rId25"/>
    <p:sldId id="315" r:id="rId26"/>
    <p:sldId id="267" r:id="rId27"/>
    <p:sldId id="317"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43" autoAdjust="0"/>
    <p:restoredTop sz="92883" autoAdjust="0"/>
  </p:normalViewPr>
  <p:slideViewPr>
    <p:cSldViewPr snapToGrid="0">
      <p:cViewPr varScale="1">
        <p:scale>
          <a:sx n="106" d="100"/>
          <a:sy n="106" d="100"/>
        </p:scale>
        <p:origin x="792" y="108"/>
      </p:cViewPr>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tags" Target="tags/tag383.xml" /><Relationship Id="rId3" Type="http://schemas.openxmlformats.org/officeDocument/2006/relationships/notesMaster" Target="notesMasters/notesMaster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154.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2021/1/11</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240132407"/>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147.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 Id="rId7" Type="http://schemas.openxmlformats.org/officeDocument/2006/relationships/tags" Target="../tags/tag153.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66DDB316-92AE-4310-8EC9-A20078A1D6BE}" type="datetimeFigureOut">
              <a:rPr lang="zh-CN" altLang="en-US" smtClean="0"/>
              <a:t>2021/1/11</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5A6F48B-BC94-4D88-9044-DD904A99D148}" type="slidenum">
              <a:rPr lang="zh-CN" altLang="en-US" smtClean="0"/>
              <a:t>‹#›</a:t>
            </a:fld>
            <a:endParaRPr lang="zh-CN" altLang="en-US"/>
          </a:p>
        </p:txBody>
      </p:sp>
    </p:spTree>
    <p:extLst>
      <p:ext uri="{BB962C8B-B14F-4D97-AF65-F5344CB8AC3E}">
        <p14:creationId xmlns:p14="http://schemas.microsoft.com/office/powerpoint/2010/main" val="3629740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375.xml" /><Relationship Id="rId4" Type="http://schemas.openxmlformats.org/officeDocument/2006/relationships/tags" Target="../tags/tag376.xml" /><Relationship Id="rId5" Type="http://schemas.openxmlformats.org/officeDocument/2006/relationships/tags" Target="../tags/tag377.xml" /><Relationship Id="rId6" Type="http://schemas.openxmlformats.org/officeDocument/2006/relationships/tags" Target="../tags/tag37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A5A6F48B-BC94-4D88-9044-DD904A99D148}" type="slidenum">
              <a:rPr lang="zh-CN" altLang="en-US" smtClean="0"/>
              <a:t>24</a:t>
            </a:fld>
            <a:endParaRPr lang="zh-CN" altLang="en-US"/>
          </a:p>
        </p:txBody>
      </p:sp>
    </p:spTree>
    <p:extLst>
      <p:ext uri="{BB962C8B-B14F-4D97-AF65-F5344CB8AC3E}">
        <p14:creationId xmlns:p14="http://schemas.microsoft.com/office/powerpoint/2010/main" val="31581701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2.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4.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tags" Target="../tags/tag96.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slideMaster" Target="../slideMasters/slideMaster2.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tags" Target="../tags/tag104.xml" /><Relationship Id="rId9" Type="http://schemas.openxmlformats.org/officeDocument/2006/relationships/tags" Target="../tags/tag105.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6.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 Id="rId6" Type="http://schemas.openxmlformats.org/officeDocument/2006/relationships/tags" Target="../tags/tag120.xml" /><Relationship Id="rId7" Type="http://schemas.openxmlformats.org/officeDocument/2006/relationships/tags" Target="../tags/tag121.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tags" Target="../tags/tag128.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9.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a:xfrm>
            <a:off x="838200" y="6356350"/>
            <a:ext cx="2743200" cy="365125"/>
          </a:xfrm>
        </p:spPr>
        <p:txBody>
          <a:bodyPr/>
          <a:lstStyle/>
          <a:p>
            <a:fld id="{E46B6BDC-D40A-48F6-8993-9068BB02F2ED}" type="datetimeFigureOut">
              <a:rPr lang="zh-CN" altLang="en-US" smtClean="0"/>
              <a:t>2021/1/11</a:t>
            </a:fld>
            <a:endParaRPr lang="zh-CN" altLang="en-US"/>
          </a:p>
        </p:txBody>
      </p:sp>
      <p:sp>
        <p:nvSpPr>
          <p:cNvPr id="5"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56350"/>
            <a:ext cx="2743200" cy="365125"/>
          </a:xfrm>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a:t>单击此处编辑母版标题样式</a:t>
            </a:r>
          </a:p>
        </p:txBody>
      </p:sp>
      <p:sp>
        <p:nvSpPr>
          <p:cNvPr id="3" name="竖排文字占位符 2"/>
          <p:cNvSpPr>
            <a:spLocks noGrp="1"/>
          </p:cNvSpPr>
          <p:nvPr>
            <p:ph type="body" orient="vert" idx="1" hasCustomPrompt="1"/>
            <p:custDataLst>
              <p:tags r:id="rId3"/>
            </p:custDataLst>
          </p:nvPr>
        </p:nvSpPr>
        <p:spPr>
          <a:xfrm>
            <a:off x="838200" y="1825625"/>
            <a:ext cx="10515600" cy="43513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a:xfrm>
            <a:off x="838200" y="6356350"/>
            <a:ext cx="2743200" cy="365125"/>
          </a:xfrm>
        </p:spPr>
        <p:txBody>
          <a:bodyPr/>
          <a:lstStyle/>
          <a:p>
            <a:fld id="{E46B6BDC-D40A-48F6-8993-9068BB02F2ED}" type="datetimeFigureOut">
              <a:rPr lang="zh-CN" altLang="en-US" smtClean="0"/>
              <a:t>2021/1/11</a:t>
            </a:fld>
            <a:endParaRPr lang="zh-CN" altLang="en-US"/>
          </a:p>
        </p:txBody>
      </p:sp>
      <p:sp>
        <p:nvSpPr>
          <p:cNvPr id="5"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56350"/>
            <a:ext cx="2743200" cy="365125"/>
          </a:xfrm>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a:xfrm>
            <a:off x="838200" y="6356350"/>
            <a:ext cx="2743200" cy="365125"/>
          </a:xfrm>
        </p:spPr>
        <p:txBody>
          <a:bodyPr/>
          <a:lstStyle/>
          <a:p>
            <a:fld id="{E46B6BDC-D40A-48F6-8993-9068BB02F2ED}" type="datetimeFigureOut">
              <a:rPr lang="zh-CN" altLang="en-US" smtClean="0"/>
              <a:t>2021/1/11</a:t>
            </a:fld>
            <a:endParaRPr lang="zh-CN" altLang="en-US"/>
          </a:p>
        </p:txBody>
      </p:sp>
      <p:sp>
        <p:nvSpPr>
          <p:cNvPr id="5"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56350"/>
            <a:ext cx="2743200" cy="365125"/>
          </a:xfrm>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E46B6BDC-D40A-48F6-8993-9068BB02F2ED}" type="datetimeFigureOut">
              <a:rPr lang="zh-CN" altLang="en-US" smtClean="0"/>
              <a:t>2021/1/11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hasCustomPrompt="1"/>
            <p:custDataLst>
              <p:tags r:id="rId3"/>
            </p:custDataLst>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E46B6BDC-D40A-48F6-8993-9068BB02F2ED}" type="datetimeFigureOut">
              <a:rPr lang="zh-CN" altLang="en-US" smtClean="0"/>
              <a:t>2021/1/11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custDataLst>
              <p:tags r:id="rId4"/>
            </p:custDataLst>
          </p:nvPr>
        </p:nvSpPr>
        <p:spPr/>
        <p:txBody>
          <a:bodyPr/>
          <a:lstStyle/>
          <a:p>
            <a:fld id="{E46B6BDC-D40A-48F6-8993-9068BB02F2ED}" type="datetimeFigureOut">
              <a:rPr lang="zh-CN" altLang="en-US" smtClean="0"/>
              <a:t>2021/1/11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E46B6BDC-D40A-48F6-8993-9068BB02F2ED}" type="datetimeFigureOut">
              <a:rPr lang="zh-CN" altLang="en-US" smtClean="0"/>
              <a:t>2021/1/11</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E46B6BDC-D40A-48F6-8993-9068BB02F2ED}" type="datetimeFigureOut">
              <a:rPr lang="zh-CN" altLang="en-US" smtClean="0"/>
              <a:t>2021/1/11</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E46B6BDC-D40A-48F6-8993-9068BB02F2ED}" type="datetimeFigureOut">
              <a:rPr lang="zh-CN" altLang="en-US" smtClean="0"/>
              <a:t>2021/1/11</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E46B6BDC-D40A-48F6-8993-9068BB02F2ED}" type="datetimeFigureOut">
              <a:rPr lang="zh-CN" altLang="en-US" smtClean="0"/>
              <a:t>2021/1/11</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5"/>
            </p:custDataLst>
          </p:nvPr>
        </p:nvSpPr>
        <p:spPr/>
        <p:txBody>
          <a:bodyPr/>
          <a:lstStyle/>
          <a:p>
            <a:fld id="{E46B6BDC-D40A-48F6-8993-9068BB02F2ED}" type="datetimeFigureOut">
              <a:rPr lang="zh-CN" altLang="en-US" smtClean="0"/>
              <a:t>2021/1/11</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hasCustomPrompt="1"/>
            <p:custDataLst>
              <p:tags r:id="rId3"/>
            </p:custDataLst>
          </p:nvPr>
        </p:nvSpPr>
        <p:spPr>
          <a:xfrm>
            <a:off x="838200" y="1825625"/>
            <a:ext cx="10515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a:xfrm>
            <a:off x="838200" y="6356350"/>
            <a:ext cx="2743200" cy="365125"/>
          </a:xfrm>
        </p:spPr>
        <p:txBody>
          <a:bodyPr/>
          <a:lstStyle/>
          <a:p>
            <a:fld id="{E46B6BDC-D40A-48F6-8993-9068BB02F2ED}" type="datetimeFigureOut">
              <a:rPr lang="zh-CN" altLang="en-US" smtClean="0"/>
              <a:t>2021/1/11</a:t>
            </a:fld>
            <a:endParaRPr lang="zh-CN" altLang="en-US"/>
          </a:p>
        </p:txBody>
      </p:sp>
      <p:sp>
        <p:nvSpPr>
          <p:cNvPr id="5"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56350"/>
            <a:ext cx="2743200" cy="365125"/>
          </a:xfrm>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5"/>
            </p:custDataLst>
          </p:nvPr>
        </p:nvSpPr>
        <p:spPr/>
        <p:txBody>
          <a:bodyPr/>
          <a:lstStyle/>
          <a:p>
            <a:fld id="{E46B6BDC-D40A-48F6-8993-9068BB02F2ED}" type="datetimeFigureOut">
              <a:rPr lang="zh-CN" altLang="en-US" smtClean="0"/>
              <a:t>2021/1/11</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hasCustomPrompt="1"/>
            <p:custDataLst>
              <p:tags r:id="rId3"/>
            </p:custDataLst>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E46B6BDC-D40A-48F6-8993-9068BB02F2ED}" type="datetimeFigureOut">
              <a:rPr lang="zh-CN" altLang="en-US" smtClean="0"/>
              <a:t>2021/1/11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E46B6BDC-D40A-48F6-8993-9068BB02F2ED}" type="datetimeFigureOut">
              <a:rPr lang="zh-CN" altLang="en-US" smtClean="0"/>
              <a:t>2021/1/11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custDataLst>
              <p:tags r:id="rId4"/>
            </p:custDataLst>
          </p:nvPr>
        </p:nvSpPr>
        <p:spPr>
          <a:xfrm>
            <a:off x="838200" y="6356350"/>
            <a:ext cx="2743200" cy="365125"/>
          </a:xfrm>
        </p:spPr>
        <p:txBody>
          <a:bodyPr/>
          <a:lstStyle/>
          <a:p>
            <a:fld id="{E46B6BDC-D40A-48F6-8993-9068BB02F2ED}" type="datetimeFigureOut">
              <a:rPr lang="zh-CN" altLang="en-US" smtClean="0"/>
              <a:t>2021/1/11</a:t>
            </a:fld>
            <a:endParaRPr lang="zh-CN" altLang="en-US"/>
          </a:p>
        </p:txBody>
      </p:sp>
      <p:sp>
        <p:nvSpPr>
          <p:cNvPr id="5" name="页脚占位符 4"/>
          <p:cNvSpPr>
            <a:spLocks noGrp="1"/>
          </p:cNvSpPr>
          <p:nvPr>
            <p:ph type="ftr" sz="quarter" idx="11"/>
            <p:custDataLst>
              <p:tags r:id="rId5"/>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56350"/>
            <a:ext cx="2743200" cy="365125"/>
          </a:xfrm>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a:xfrm>
            <a:off x="838200" y="6356350"/>
            <a:ext cx="2743200" cy="365125"/>
          </a:xfrm>
        </p:spPr>
        <p:txBody>
          <a:bodyPr/>
          <a:lstStyle/>
          <a:p>
            <a:fld id="{E46B6BDC-D40A-48F6-8993-9068BB02F2ED}" type="datetimeFigureOut">
              <a:rPr lang="zh-CN" altLang="en-US" smtClean="0"/>
              <a:t>2021/1/11</a:t>
            </a:fld>
            <a:endParaRPr lang="zh-CN" altLang="en-US"/>
          </a:p>
        </p:txBody>
      </p:sp>
      <p:sp>
        <p:nvSpPr>
          <p:cNvPr id="6" name="页脚占位符 5"/>
          <p:cNvSpPr>
            <a:spLocks noGrp="1"/>
          </p:cNvSpPr>
          <p:nvPr>
            <p:ph type="ftr" sz="quarter" idx="11"/>
            <p:custDataLst>
              <p:tags r:id="rId6"/>
            </p:custDataLst>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custDataLst>
              <p:tags r:id="rId7"/>
            </p:custDataLst>
          </p:nvPr>
        </p:nvSpPr>
        <p:spPr>
          <a:xfrm>
            <a:off x="8610600" y="6356350"/>
            <a:ext cx="2743200" cy="365125"/>
          </a:xfrm>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a:xfrm>
            <a:off x="838200" y="6356350"/>
            <a:ext cx="2743200" cy="365125"/>
          </a:xfrm>
        </p:spPr>
        <p:txBody>
          <a:bodyPr/>
          <a:lstStyle/>
          <a:p>
            <a:fld id="{E46B6BDC-D40A-48F6-8993-9068BB02F2ED}" type="datetimeFigureOut">
              <a:rPr lang="zh-CN" altLang="en-US" smtClean="0"/>
              <a:t>2021/1/11</a:t>
            </a:fld>
            <a:endParaRPr lang="zh-CN" altLang="en-US"/>
          </a:p>
        </p:txBody>
      </p:sp>
      <p:sp>
        <p:nvSpPr>
          <p:cNvPr id="8" name="页脚占位符 7"/>
          <p:cNvSpPr>
            <a:spLocks noGrp="1"/>
          </p:cNvSpPr>
          <p:nvPr>
            <p:ph type="ftr" sz="quarter" idx="11"/>
            <p:custDataLst>
              <p:tags r:id="rId8"/>
            </p:custDataLst>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610600" y="6356350"/>
            <a:ext cx="2743200" cy="365125"/>
          </a:xfrm>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E46B6BDC-D40A-48F6-8993-9068BB02F2ED}" type="datetimeFigureOut">
              <a:rPr lang="zh-CN" altLang="en-US" smtClean="0"/>
              <a:t>2021/1/11</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838200" y="6356350"/>
            <a:ext cx="2743200" cy="365125"/>
          </a:xfrm>
        </p:spPr>
        <p:txBody>
          <a:bodyPr/>
          <a:lstStyle/>
          <a:p>
            <a:fld id="{E46B6BDC-D40A-48F6-8993-9068BB02F2ED}" type="datetimeFigureOut">
              <a:rPr lang="zh-CN" altLang="en-US" smtClean="0"/>
              <a:t>2021/1/11</a:t>
            </a:fld>
            <a:endParaRPr lang="zh-CN" altLang="en-US"/>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610600" y="6356350"/>
            <a:ext cx="2743200" cy="365125"/>
          </a:xfrm>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5"/>
            </p:custDataLst>
          </p:nvPr>
        </p:nvSpPr>
        <p:spPr>
          <a:xfrm>
            <a:off x="838200" y="6356350"/>
            <a:ext cx="2743200" cy="365125"/>
          </a:xfrm>
        </p:spPr>
        <p:txBody>
          <a:bodyPr/>
          <a:lstStyle/>
          <a:p>
            <a:fld id="{E46B6BDC-D40A-48F6-8993-9068BB02F2ED}" type="datetimeFigureOut">
              <a:rPr lang="zh-CN" altLang="en-US" smtClean="0"/>
              <a:t>2021/1/11</a:t>
            </a:fld>
            <a:endParaRPr lang="zh-CN" altLang="en-US"/>
          </a:p>
        </p:txBody>
      </p:sp>
      <p:sp>
        <p:nvSpPr>
          <p:cNvPr id="6" name="页脚占位符 5"/>
          <p:cNvSpPr>
            <a:spLocks noGrp="1"/>
          </p:cNvSpPr>
          <p:nvPr>
            <p:ph type="ftr" sz="quarter" idx="11"/>
            <p:custDataLst>
              <p:tags r:id="rId6"/>
            </p:custDataLst>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custDataLst>
              <p:tags r:id="rId7"/>
            </p:custDataLst>
          </p:nvPr>
        </p:nvSpPr>
        <p:spPr>
          <a:xfrm>
            <a:off x="8610600" y="6356350"/>
            <a:ext cx="2743200" cy="365125"/>
          </a:xfrm>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5"/>
            </p:custDataLst>
          </p:nvPr>
        </p:nvSpPr>
        <p:spPr>
          <a:xfrm>
            <a:off x="838200" y="6356350"/>
            <a:ext cx="2743200" cy="365125"/>
          </a:xfrm>
        </p:spPr>
        <p:txBody>
          <a:bodyPr/>
          <a:lstStyle/>
          <a:p>
            <a:fld id="{E46B6BDC-D40A-48F6-8993-9068BB02F2ED}" type="datetimeFigureOut">
              <a:rPr lang="zh-CN" altLang="en-US" smtClean="0"/>
              <a:t>2021/1/11</a:t>
            </a:fld>
            <a:endParaRPr lang="zh-CN" altLang="en-US"/>
          </a:p>
        </p:txBody>
      </p:sp>
      <p:sp>
        <p:nvSpPr>
          <p:cNvPr id="6" name="页脚占位符 5"/>
          <p:cNvSpPr>
            <a:spLocks noGrp="1"/>
          </p:cNvSpPr>
          <p:nvPr>
            <p:ph type="ftr" sz="quarter" idx="11"/>
            <p:custDataLst>
              <p:tags r:id="rId6"/>
            </p:custDataLst>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custDataLst>
              <p:tags r:id="rId7"/>
            </p:custDataLst>
          </p:nvPr>
        </p:nvSpPr>
        <p:spPr>
          <a:xfrm>
            <a:off x="8610600" y="6356350"/>
            <a:ext cx="2743200" cy="365125"/>
          </a:xfrm>
        </p:spPr>
        <p:txBody>
          <a:bodyPr/>
          <a:lstStyle/>
          <a:p>
            <a:fld id="{81E62DFF-6EA4-4E14-A9A8-E84C37481FD7}"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image" Target="../media/image1.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41.xml" /><Relationship Id="rId13" Type="http://schemas.openxmlformats.org/officeDocument/2006/relationships/tags" Target="../tags/tag142.xml" /><Relationship Id="rId14" Type="http://schemas.openxmlformats.org/officeDocument/2006/relationships/tags" Target="../tags/tag143.xml" /><Relationship Id="rId15" Type="http://schemas.openxmlformats.org/officeDocument/2006/relationships/tags" Target="../tags/tag144.xml" /><Relationship Id="rId16" Type="http://schemas.openxmlformats.org/officeDocument/2006/relationships/tags" Target="../tags/tag145.xml" /><Relationship Id="rId17" Type="http://schemas.openxmlformats.org/officeDocument/2006/relationships/tags" Target="../tags/tag146.xml" /><Relationship Id="rId18" Type="http://schemas.openxmlformats.org/officeDocument/2006/relationships/image" Target="../media/image1.png" /><Relationship Id="rId19"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tile tx="0" ty="0" sx="100000" sy="100000" flip="none" algn="tl"/>
        </a:blipFill>
        <a:effectLst/>
      </p:bgPr>
    </p:bg>
    <p:spTree>
      <p:nvGrpSpPr>
        <p:cNvPr id="1" name=""/>
        <p:cNvGrpSpPr/>
        <p:nvPr>
          <p:custDataLst>
            <p:tags r:id="rId12"/>
          </p:custDataLst>
        </p:nvPr>
      </p:nvGrpSpPr>
      <p:grpSpPr>
        <a:xfrm>
          <a:off x="0" y="0"/>
          <a:ext cx="0" cy="0"/>
        </a:xfrm>
      </p:grpSpPr>
      <p:sp>
        <p:nvSpPr>
          <p:cNvPr id="12" name="文本框 11"/>
          <p:cNvSpPr txBox="1"/>
          <p:nvPr userDrawn="1">
            <p:custDataLst>
              <p:tags r:id="rId13"/>
            </p:custDataLst>
          </p:nvPr>
        </p:nvSpPr>
        <p:spPr>
          <a:xfrm>
            <a:off x="3869690" y="2025650"/>
            <a:ext cx="4730115" cy="1476375"/>
          </a:xfrm>
          <a:prstGeom prst="rect">
            <a:avLst/>
          </a:prstGeom>
          <a:noFill/>
        </p:spPr>
        <p:txBody>
          <a:bodyPr wrap="square" rtlCol="0" anchor="t">
            <a:spAutoFit/>
          </a:bodyPr>
          <a:lstStyle/>
          <a:p>
            <a:r>
              <a:rPr lang="zh-CN" altLang="en-US">
                <a:solidFill>
                  <a:schemeClr val="tx1">
                    <a:lumMod val="75000"/>
                    <a:lumOff val="25000"/>
                    <a:alpha val="0"/>
                  </a:schemeClr>
                </a:solidFill>
                <a:latin typeface="宋体" panose="02010600030101010101" pitchFamily="2" charset="-122"/>
                <a:ea typeface="宋体" panose="02010600030101010101" pitchFamily="2" charset="-122"/>
                <a:sym typeface="+mn-ea"/>
              </a:rPr>
              <a:t>感谢您下载包图网平台上提供的</a:t>
            </a:r>
            <a:r>
              <a:rPr lang="en-US" altLang="zh-CN">
                <a:solidFill>
                  <a:schemeClr val="tx1">
                    <a:lumMod val="75000"/>
                    <a:lumOff val="25000"/>
                    <a:alpha val="0"/>
                  </a:schemeClr>
                </a:solidFill>
                <a:latin typeface="宋体" panose="02010600030101010101" pitchFamily="2" charset="-122"/>
                <a:ea typeface="宋体" panose="02010600030101010101" pitchFamily="2" charset="-122"/>
                <a:sym typeface="+mn-ea"/>
              </a:rPr>
              <a:t>PPT</a:t>
            </a:r>
            <a:r>
              <a:rPr lang="zh-CN" altLang="en-US">
                <a:solidFill>
                  <a:schemeClr val="tx1">
                    <a:lumMod val="75000"/>
                    <a:lumOff val="25000"/>
                    <a:alpha val="0"/>
                  </a:schemeClr>
                </a:solidFill>
                <a:latin typeface="宋体" panose="02010600030101010101" pitchFamily="2" charset="-122"/>
                <a:ea typeface="宋体" panose="02010600030101010101" pitchFamily="2" charset="-122"/>
                <a:sym typeface="+mn-ea"/>
              </a:rPr>
              <a:t>作品，</a:t>
            </a:r>
          </a:p>
          <a:p>
            <a:r>
              <a:rPr lang="zh-CN" altLang="en-US">
                <a:solidFill>
                  <a:schemeClr val="tx1">
                    <a:lumMod val="75000"/>
                    <a:lumOff val="25000"/>
                    <a:alpha val="0"/>
                  </a:schemeClr>
                </a:solidFill>
                <a:latin typeface="宋体" panose="02010600030101010101" pitchFamily="2" charset="-122"/>
                <a:ea typeface="宋体" panose="02010600030101010101" pitchFamily="2" charset="-122"/>
                <a:sym typeface="+mn-ea"/>
              </a:rPr>
              <a:t>为了您和包图网以及原创作者的利益，请</a:t>
            </a:r>
          </a:p>
          <a:p>
            <a:r>
              <a:rPr lang="zh-CN" altLang="en-US">
                <a:solidFill>
                  <a:schemeClr val="tx1">
                    <a:lumMod val="75000"/>
                    <a:lumOff val="25000"/>
                    <a:alpha val="0"/>
                  </a:schemeClr>
                </a:solidFill>
                <a:latin typeface="宋体" panose="02010600030101010101" pitchFamily="2" charset="-122"/>
                <a:ea typeface="宋体" panose="02010600030101010101" pitchFamily="2" charset="-122"/>
                <a:sym typeface="+mn-ea"/>
              </a:rPr>
              <a:t>勿复制、传播、销售，否则将承担法律责</a:t>
            </a:r>
          </a:p>
          <a:p>
            <a:r>
              <a:rPr lang="zh-CN" altLang="en-US">
                <a:solidFill>
                  <a:schemeClr val="tx1">
                    <a:lumMod val="75000"/>
                    <a:lumOff val="25000"/>
                    <a:alpha val="0"/>
                  </a:schemeClr>
                </a:solidFill>
                <a:latin typeface="宋体" panose="02010600030101010101" pitchFamily="2" charset="-122"/>
                <a:ea typeface="宋体" panose="02010600030101010101" pitchFamily="2" charset="-122"/>
                <a:sym typeface="+mn-ea"/>
              </a:rPr>
              <a:t>任！包图网将对作品进行维权，按照传播</a:t>
            </a:r>
          </a:p>
          <a:p>
            <a:r>
              <a:rPr lang="zh-CN" altLang="en-US">
                <a:solidFill>
                  <a:schemeClr val="tx1">
                    <a:lumMod val="75000"/>
                    <a:lumOff val="25000"/>
                    <a:alpha val="0"/>
                  </a:schemeClr>
                </a:solidFill>
                <a:latin typeface="宋体" panose="02010600030101010101" pitchFamily="2" charset="-122"/>
                <a:ea typeface="宋体" panose="02010600030101010101" pitchFamily="2"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spd="slow" advClick="0" p14:dur="2000">
        <p:random/>
      </p:transition>
    </mc:Choice>
    <mc:Fallback>
      <p:transition spd="slow" advClick="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8">
            <a:lum/>
          </a:blip>
          <a:tile tx="0" ty="0" sx="100000" sy="100000" flip="none" algn="tl"/>
        </a:blip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6B6BDC-D40A-48F6-8993-9068BB02F2ED}" type="datetimeFigureOut">
              <a:rPr lang="zh-CN" altLang="en-US" smtClean="0"/>
              <a:t>2021/1/11</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E62DFF-6EA4-4E14-A9A8-E84C37481FD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mc:Choice xmlns:p14="http://schemas.microsoft.com/office/powerpoint/2010/main" Requires="p14">
      <p:transition spd="slow" advClick="0" p14:dur="2000">
        <p:random/>
      </p:transition>
    </mc:Choice>
    <mc:Fallback>
      <p:transition spd="slow" advClick="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6.xml" /><Relationship Id="rId2" Type="http://schemas.openxmlformats.org/officeDocument/2006/relationships/tags" Target="../tags/tag159.xml" /><Relationship Id="rId3" Type="http://schemas.openxmlformats.org/officeDocument/2006/relationships/image" Target="../media/image2.jpeg"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tags" Target="../tags/tag163.xml" /><Relationship Id="rId8" Type="http://schemas.openxmlformats.org/officeDocument/2006/relationships/tags" Target="../tags/tag164.xml" /><Relationship Id="rId9" Type="http://schemas.openxmlformats.org/officeDocument/2006/relationships/tags" Target="../tags/tag16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8.xml" /><Relationship Id="rId11" Type="http://schemas.openxmlformats.org/officeDocument/2006/relationships/tags" Target="../tags/tag229.xml" /><Relationship Id="rId12" Type="http://schemas.openxmlformats.org/officeDocument/2006/relationships/tags" Target="../tags/tag230.xml" /><Relationship Id="rId13" Type="http://schemas.openxmlformats.org/officeDocument/2006/relationships/tags" Target="../tags/tag231.xml" /><Relationship Id="rId14" Type="http://schemas.openxmlformats.org/officeDocument/2006/relationships/tags" Target="../tags/tag232.xml" /><Relationship Id="rId15" Type="http://schemas.openxmlformats.org/officeDocument/2006/relationships/tags" Target="../tags/tag233.xml" /><Relationship Id="rId16" Type="http://schemas.openxmlformats.org/officeDocument/2006/relationships/tags" Target="../tags/tag234.xml" /><Relationship Id="rId17" Type="http://schemas.openxmlformats.org/officeDocument/2006/relationships/tags" Target="../tags/tag235.xml" /><Relationship Id="rId18" Type="http://schemas.openxmlformats.org/officeDocument/2006/relationships/tags" Target="../tags/tag236.xml" /><Relationship Id="rId19" Type="http://schemas.openxmlformats.org/officeDocument/2006/relationships/tags" Target="../tags/tag237.xml" /><Relationship Id="rId2" Type="http://schemas.openxmlformats.org/officeDocument/2006/relationships/tags" Target="../tags/tag222.xml" /><Relationship Id="rId20" Type="http://schemas.openxmlformats.org/officeDocument/2006/relationships/tags" Target="../tags/tag238.xml" /><Relationship Id="rId21" Type="http://schemas.openxmlformats.org/officeDocument/2006/relationships/tags" Target="../tags/tag239.xml" /><Relationship Id="rId22" Type="http://schemas.openxmlformats.org/officeDocument/2006/relationships/tags" Target="../tags/tag240.xml" /><Relationship Id="rId23" Type="http://schemas.openxmlformats.org/officeDocument/2006/relationships/tags" Target="../tags/tag241.xml" /><Relationship Id="rId24" Type="http://schemas.openxmlformats.org/officeDocument/2006/relationships/tags" Target="../tags/tag242.xml" /><Relationship Id="rId25" Type="http://schemas.openxmlformats.org/officeDocument/2006/relationships/tags" Target="../tags/tag243.xml" /><Relationship Id="rId26" Type="http://schemas.openxmlformats.org/officeDocument/2006/relationships/tags" Target="../tags/tag244.xml" /><Relationship Id="rId3" Type="http://schemas.openxmlformats.org/officeDocument/2006/relationships/tags" Target="../tags/tag223.xml" /><Relationship Id="rId4" Type="http://schemas.openxmlformats.org/officeDocument/2006/relationships/image" Target="../media/image3.png" /><Relationship Id="rId5" Type="http://schemas.openxmlformats.org/officeDocument/2006/relationships/tags" Target="../tags/tag224.xml" /><Relationship Id="rId6" Type="http://schemas.openxmlformats.org/officeDocument/2006/relationships/tags" Target="../tags/tag225.xml" /><Relationship Id="rId7" Type="http://schemas.openxmlformats.org/officeDocument/2006/relationships/image" Target="../media/image5.png" /><Relationship Id="rId8" Type="http://schemas.openxmlformats.org/officeDocument/2006/relationships/tags" Target="../tags/tag226.xml" /><Relationship Id="rId9" Type="http://schemas.openxmlformats.org/officeDocument/2006/relationships/tags" Target="../tags/tag22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image" Target="../media/image2.jpeg" /><Relationship Id="rId5" Type="http://schemas.openxmlformats.org/officeDocument/2006/relationships/tags" Target="../tags/tag24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4.xml" /><Relationship Id="rId11" Type="http://schemas.openxmlformats.org/officeDocument/2006/relationships/tags" Target="../tags/tag255.xml" /><Relationship Id="rId12" Type="http://schemas.openxmlformats.org/officeDocument/2006/relationships/tags" Target="../tags/tag256.xml" /><Relationship Id="rId13" Type="http://schemas.openxmlformats.org/officeDocument/2006/relationships/tags" Target="../tags/tag257.xml" /><Relationship Id="rId14" Type="http://schemas.openxmlformats.org/officeDocument/2006/relationships/tags" Target="../tags/tag258.xml" /><Relationship Id="rId15" Type="http://schemas.openxmlformats.org/officeDocument/2006/relationships/tags" Target="../tags/tag259.xml" /><Relationship Id="rId16" Type="http://schemas.openxmlformats.org/officeDocument/2006/relationships/tags" Target="../tags/tag260.xml" /><Relationship Id="rId17" Type="http://schemas.openxmlformats.org/officeDocument/2006/relationships/tags" Target="../tags/tag261.xml" /><Relationship Id="rId18" Type="http://schemas.openxmlformats.org/officeDocument/2006/relationships/tags" Target="../tags/tag262.xml" /><Relationship Id="rId19" Type="http://schemas.openxmlformats.org/officeDocument/2006/relationships/tags" Target="../tags/tag263.xml" /><Relationship Id="rId2" Type="http://schemas.openxmlformats.org/officeDocument/2006/relationships/tags" Target="../tags/tag248.xml" /><Relationship Id="rId20" Type="http://schemas.openxmlformats.org/officeDocument/2006/relationships/tags" Target="../tags/tag264.xml" /><Relationship Id="rId21" Type="http://schemas.openxmlformats.org/officeDocument/2006/relationships/tags" Target="../tags/tag265.xml" /><Relationship Id="rId22" Type="http://schemas.openxmlformats.org/officeDocument/2006/relationships/tags" Target="../tags/tag266.xml" /><Relationship Id="rId23" Type="http://schemas.openxmlformats.org/officeDocument/2006/relationships/tags" Target="../tags/tag267.xml" /><Relationship Id="rId24" Type="http://schemas.openxmlformats.org/officeDocument/2006/relationships/tags" Target="../tags/tag268.xml" /><Relationship Id="rId25" Type="http://schemas.openxmlformats.org/officeDocument/2006/relationships/tags" Target="../tags/tag269.xml" /><Relationship Id="rId26" Type="http://schemas.openxmlformats.org/officeDocument/2006/relationships/tags" Target="../tags/tag270.xml" /><Relationship Id="rId3" Type="http://schemas.openxmlformats.org/officeDocument/2006/relationships/tags" Target="../tags/tag249.xml" /><Relationship Id="rId4" Type="http://schemas.openxmlformats.org/officeDocument/2006/relationships/image" Target="../media/image3.png" /><Relationship Id="rId5" Type="http://schemas.openxmlformats.org/officeDocument/2006/relationships/tags" Target="../tags/tag250.xml" /><Relationship Id="rId6" Type="http://schemas.openxmlformats.org/officeDocument/2006/relationships/tags" Target="../tags/tag251.xml" /><Relationship Id="rId7" Type="http://schemas.openxmlformats.org/officeDocument/2006/relationships/image" Target="../media/image5.png" /><Relationship Id="rId8" Type="http://schemas.openxmlformats.org/officeDocument/2006/relationships/tags" Target="../tags/tag252.xml" /><Relationship Id="rId9" Type="http://schemas.openxmlformats.org/officeDocument/2006/relationships/tags" Target="../tags/tag25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1.xml" /><Relationship Id="rId3" Type="http://schemas.openxmlformats.org/officeDocument/2006/relationships/tags" Target="../tags/tag272.xml" /><Relationship Id="rId4" Type="http://schemas.openxmlformats.org/officeDocument/2006/relationships/image" Target="../media/image2.jpeg" /><Relationship Id="rId5" Type="http://schemas.openxmlformats.org/officeDocument/2006/relationships/tags" Target="../tags/tag27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0.xml" /><Relationship Id="rId11" Type="http://schemas.openxmlformats.org/officeDocument/2006/relationships/tags" Target="../tags/tag281.xml" /><Relationship Id="rId12" Type="http://schemas.openxmlformats.org/officeDocument/2006/relationships/tags" Target="../tags/tag282.xml" /><Relationship Id="rId13" Type="http://schemas.openxmlformats.org/officeDocument/2006/relationships/tags" Target="../tags/tag283.xml" /><Relationship Id="rId14" Type="http://schemas.openxmlformats.org/officeDocument/2006/relationships/tags" Target="../tags/tag284.xml" /><Relationship Id="rId15" Type="http://schemas.openxmlformats.org/officeDocument/2006/relationships/tags" Target="../tags/tag285.xml" /><Relationship Id="rId16" Type="http://schemas.openxmlformats.org/officeDocument/2006/relationships/tags" Target="../tags/tag286.xml" /><Relationship Id="rId17" Type="http://schemas.openxmlformats.org/officeDocument/2006/relationships/tags" Target="../tags/tag287.xml" /><Relationship Id="rId18" Type="http://schemas.openxmlformats.org/officeDocument/2006/relationships/tags" Target="../tags/tag288.xml" /><Relationship Id="rId19" Type="http://schemas.openxmlformats.org/officeDocument/2006/relationships/tags" Target="../tags/tag289.xml" /><Relationship Id="rId2" Type="http://schemas.openxmlformats.org/officeDocument/2006/relationships/tags" Target="../tags/tag274.xml" /><Relationship Id="rId20" Type="http://schemas.openxmlformats.org/officeDocument/2006/relationships/tags" Target="../tags/tag290.xml" /><Relationship Id="rId21" Type="http://schemas.openxmlformats.org/officeDocument/2006/relationships/tags" Target="../tags/tag291.xml" /><Relationship Id="rId22" Type="http://schemas.openxmlformats.org/officeDocument/2006/relationships/tags" Target="../tags/tag292.xml" /><Relationship Id="rId23" Type="http://schemas.openxmlformats.org/officeDocument/2006/relationships/tags" Target="../tags/tag293.xml" /><Relationship Id="rId24" Type="http://schemas.openxmlformats.org/officeDocument/2006/relationships/tags" Target="../tags/tag294.xml" /><Relationship Id="rId25" Type="http://schemas.openxmlformats.org/officeDocument/2006/relationships/tags" Target="../tags/tag295.xml" /><Relationship Id="rId26" Type="http://schemas.openxmlformats.org/officeDocument/2006/relationships/tags" Target="../tags/tag296.xml" /><Relationship Id="rId3" Type="http://schemas.openxmlformats.org/officeDocument/2006/relationships/tags" Target="../tags/tag275.xml" /><Relationship Id="rId4" Type="http://schemas.openxmlformats.org/officeDocument/2006/relationships/image" Target="../media/image3.png" /><Relationship Id="rId5" Type="http://schemas.openxmlformats.org/officeDocument/2006/relationships/tags" Target="../tags/tag276.xml" /><Relationship Id="rId6" Type="http://schemas.openxmlformats.org/officeDocument/2006/relationships/tags" Target="../tags/tag277.xml" /><Relationship Id="rId7" Type="http://schemas.openxmlformats.org/officeDocument/2006/relationships/image" Target="../media/image5.png" /><Relationship Id="rId8" Type="http://schemas.openxmlformats.org/officeDocument/2006/relationships/tags" Target="../tags/tag278.xml" /><Relationship Id="rId9" Type="http://schemas.openxmlformats.org/officeDocument/2006/relationships/tags" Target="../tags/tag27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7.xml" /><Relationship Id="rId3" Type="http://schemas.openxmlformats.org/officeDocument/2006/relationships/tags" Target="../tags/tag298.xml" /><Relationship Id="rId4" Type="http://schemas.openxmlformats.org/officeDocument/2006/relationships/image" Target="../media/image2.jpeg" /><Relationship Id="rId5" Type="http://schemas.openxmlformats.org/officeDocument/2006/relationships/tags" Target="../tags/tag29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6.xml" /><Relationship Id="rId11" Type="http://schemas.openxmlformats.org/officeDocument/2006/relationships/tags" Target="../tags/tag307.xml" /><Relationship Id="rId12" Type="http://schemas.openxmlformats.org/officeDocument/2006/relationships/tags" Target="../tags/tag308.xml" /><Relationship Id="rId13" Type="http://schemas.openxmlformats.org/officeDocument/2006/relationships/tags" Target="../tags/tag309.xml" /><Relationship Id="rId14" Type="http://schemas.openxmlformats.org/officeDocument/2006/relationships/tags" Target="../tags/tag310.xml" /><Relationship Id="rId15" Type="http://schemas.openxmlformats.org/officeDocument/2006/relationships/tags" Target="../tags/tag311.xml" /><Relationship Id="rId16" Type="http://schemas.openxmlformats.org/officeDocument/2006/relationships/tags" Target="../tags/tag312.xml" /><Relationship Id="rId17" Type="http://schemas.openxmlformats.org/officeDocument/2006/relationships/tags" Target="../tags/tag313.xml" /><Relationship Id="rId18" Type="http://schemas.openxmlformats.org/officeDocument/2006/relationships/tags" Target="../tags/tag314.xml" /><Relationship Id="rId19" Type="http://schemas.openxmlformats.org/officeDocument/2006/relationships/tags" Target="../tags/tag315.xml" /><Relationship Id="rId2" Type="http://schemas.openxmlformats.org/officeDocument/2006/relationships/tags" Target="../tags/tag300.xml" /><Relationship Id="rId20" Type="http://schemas.openxmlformats.org/officeDocument/2006/relationships/tags" Target="../tags/tag316.xml" /><Relationship Id="rId21" Type="http://schemas.openxmlformats.org/officeDocument/2006/relationships/tags" Target="../tags/tag317.xml" /><Relationship Id="rId22" Type="http://schemas.openxmlformats.org/officeDocument/2006/relationships/tags" Target="../tags/tag318.xml" /><Relationship Id="rId23" Type="http://schemas.openxmlformats.org/officeDocument/2006/relationships/tags" Target="../tags/tag319.xml" /><Relationship Id="rId24" Type="http://schemas.openxmlformats.org/officeDocument/2006/relationships/tags" Target="../tags/tag320.xml" /><Relationship Id="rId25" Type="http://schemas.openxmlformats.org/officeDocument/2006/relationships/tags" Target="../tags/tag321.xml" /><Relationship Id="rId26" Type="http://schemas.openxmlformats.org/officeDocument/2006/relationships/tags" Target="../tags/tag322.xml" /><Relationship Id="rId3" Type="http://schemas.openxmlformats.org/officeDocument/2006/relationships/tags" Target="../tags/tag301.xml" /><Relationship Id="rId4" Type="http://schemas.openxmlformats.org/officeDocument/2006/relationships/image" Target="../media/image3.png" /><Relationship Id="rId5" Type="http://schemas.openxmlformats.org/officeDocument/2006/relationships/tags" Target="../tags/tag302.xml" /><Relationship Id="rId6" Type="http://schemas.openxmlformats.org/officeDocument/2006/relationships/tags" Target="../tags/tag303.xml" /><Relationship Id="rId7" Type="http://schemas.openxmlformats.org/officeDocument/2006/relationships/image" Target="../media/image5.png" /><Relationship Id="rId8" Type="http://schemas.openxmlformats.org/officeDocument/2006/relationships/tags" Target="../tags/tag304.xml" /><Relationship Id="rId9" Type="http://schemas.openxmlformats.org/officeDocument/2006/relationships/tags" Target="../tags/tag30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3.xml" /><Relationship Id="rId3" Type="http://schemas.openxmlformats.org/officeDocument/2006/relationships/tags" Target="../tags/tag324.xml" /><Relationship Id="rId4" Type="http://schemas.openxmlformats.org/officeDocument/2006/relationships/image" Target="../media/image2.jpeg" /><Relationship Id="rId5" Type="http://schemas.openxmlformats.org/officeDocument/2006/relationships/tags" Target="../tags/tag32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2.xml" /><Relationship Id="rId11" Type="http://schemas.openxmlformats.org/officeDocument/2006/relationships/tags" Target="../tags/tag333.xml" /><Relationship Id="rId12" Type="http://schemas.openxmlformats.org/officeDocument/2006/relationships/tags" Target="../tags/tag334.xml" /><Relationship Id="rId13" Type="http://schemas.openxmlformats.org/officeDocument/2006/relationships/tags" Target="../tags/tag335.xml" /><Relationship Id="rId14" Type="http://schemas.openxmlformats.org/officeDocument/2006/relationships/tags" Target="../tags/tag336.xml" /><Relationship Id="rId15" Type="http://schemas.openxmlformats.org/officeDocument/2006/relationships/tags" Target="../tags/tag337.xml" /><Relationship Id="rId16" Type="http://schemas.openxmlformats.org/officeDocument/2006/relationships/tags" Target="../tags/tag338.xml" /><Relationship Id="rId17" Type="http://schemas.openxmlformats.org/officeDocument/2006/relationships/tags" Target="../tags/tag339.xml" /><Relationship Id="rId18" Type="http://schemas.openxmlformats.org/officeDocument/2006/relationships/tags" Target="../tags/tag340.xml" /><Relationship Id="rId19" Type="http://schemas.openxmlformats.org/officeDocument/2006/relationships/tags" Target="../tags/tag341.xml" /><Relationship Id="rId2" Type="http://schemas.openxmlformats.org/officeDocument/2006/relationships/tags" Target="../tags/tag326.xml" /><Relationship Id="rId20" Type="http://schemas.openxmlformats.org/officeDocument/2006/relationships/tags" Target="../tags/tag342.xml" /><Relationship Id="rId21" Type="http://schemas.openxmlformats.org/officeDocument/2006/relationships/tags" Target="../tags/tag343.xml" /><Relationship Id="rId22" Type="http://schemas.openxmlformats.org/officeDocument/2006/relationships/tags" Target="../tags/tag344.xml" /><Relationship Id="rId23" Type="http://schemas.openxmlformats.org/officeDocument/2006/relationships/tags" Target="../tags/tag345.xml" /><Relationship Id="rId24" Type="http://schemas.openxmlformats.org/officeDocument/2006/relationships/tags" Target="../tags/tag346.xml" /><Relationship Id="rId25" Type="http://schemas.openxmlformats.org/officeDocument/2006/relationships/tags" Target="../tags/tag347.xml" /><Relationship Id="rId26" Type="http://schemas.openxmlformats.org/officeDocument/2006/relationships/tags" Target="../tags/tag348.xml" /><Relationship Id="rId27" Type="http://schemas.openxmlformats.org/officeDocument/2006/relationships/tags" Target="../tags/tag349.xml" /><Relationship Id="rId3" Type="http://schemas.openxmlformats.org/officeDocument/2006/relationships/tags" Target="../tags/tag327.xml" /><Relationship Id="rId4" Type="http://schemas.openxmlformats.org/officeDocument/2006/relationships/image" Target="../media/image3.png" /><Relationship Id="rId5" Type="http://schemas.openxmlformats.org/officeDocument/2006/relationships/tags" Target="../tags/tag328.xml" /><Relationship Id="rId6" Type="http://schemas.openxmlformats.org/officeDocument/2006/relationships/tags" Target="../tags/tag329.xml" /><Relationship Id="rId7" Type="http://schemas.openxmlformats.org/officeDocument/2006/relationships/image" Target="../media/image5.png" /><Relationship Id="rId8" Type="http://schemas.openxmlformats.org/officeDocument/2006/relationships/tags" Target="../tags/tag330.xml" /><Relationship Id="rId9" Type="http://schemas.openxmlformats.org/officeDocument/2006/relationships/tags" Target="../tags/tag33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6.xml" /><Relationship Id="rId2" Type="http://schemas.openxmlformats.org/officeDocument/2006/relationships/tags" Target="../tags/tag350.xml" /><Relationship Id="rId3" Type="http://schemas.openxmlformats.org/officeDocument/2006/relationships/tags" Target="../tags/tag351.xml" /><Relationship Id="rId4" Type="http://schemas.openxmlformats.org/officeDocument/2006/relationships/image" Target="../media/image3.png" /><Relationship Id="rId5" Type="http://schemas.openxmlformats.org/officeDocument/2006/relationships/tags" Target="../tags/tag352.xml" /><Relationship Id="rId6" Type="http://schemas.openxmlformats.org/officeDocument/2006/relationships/tags" Target="../tags/tag353.xml" /><Relationship Id="rId7" Type="http://schemas.openxmlformats.org/officeDocument/2006/relationships/tags" Target="../tags/tag354.xml" /><Relationship Id="rId8" Type="http://schemas.openxmlformats.org/officeDocument/2006/relationships/tags" Target="../tags/tag355.xml" /><Relationship Id="rId9" Type="http://schemas.openxmlformats.org/officeDocument/2006/relationships/image" Target="../media/image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4.jpeg" /><Relationship Id="rId11" Type="http://schemas.openxmlformats.org/officeDocument/2006/relationships/tags" Target="../tags/tag174.xml" /><Relationship Id="rId2" Type="http://schemas.openxmlformats.org/officeDocument/2006/relationships/tags" Target="../tags/tag167.xml" /><Relationship Id="rId3" Type="http://schemas.openxmlformats.org/officeDocument/2006/relationships/image" Target="../media/image3.png"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ags" Target="../tags/tag172.xml" /><Relationship Id="rId9" Type="http://schemas.openxmlformats.org/officeDocument/2006/relationships/tags" Target="../tags/tag17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63.xml" /><Relationship Id="rId11" Type="http://schemas.openxmlformats.org/officeDocument/2006/relationships/tags" Target="../tags/tag364.xml" /><Relationship Id="rId2" Type="http://schemas.openxmlformats.org/officeDocument/2006/relationships/tags" Target="../tags/tag357.xml" /><Relationship Id="rId3" Type="http://schemas.openxmlformats.org/officeDocument/2006/relationships/tags" Target="../tags/tag358.xml" /><Relationship Id="rId4" Type="http://schemas.openxmlformats.org/officeDocument/2006/relationships/image" Target="../media/image3.png" /><Relationship Id="rId5" Type="http://schemas.openxmlformats.org/officeDocument/2006/relationships/tags" Target="../tags/tag359.xml" /><Relationship Id="rId6" Type="http://schemas.openxmlformats.org/officeDocument/2006/relationships/tags" Target="../tags/tag360.xml" /><Relationship Id="rId7" Type="http://schemas.openxmlformats.org/officeDocument/2006/relationships/tags" Target="../tags/tag361.xml" /><Relationship Id="rId8" Type="http://schemas.openxmlformats.org/officeDocument/2006/relationships/image" Target="../media/image7.png" /><Relationship Id="rId9" Type="http://schemas.openxmlformats.org/officeDocument/2006/relationships/tags" Target="../tags/tag36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5.xml" /><Relationship Id="rId3" Type="http://schemas.openxmlformats.org/officeDocument/2006/relationships/tags" Target="../tags/tag366.xml" /><Relationship Id="rId4" Type="http://schemas.openxmlformats.org/officeDocument/2006/relationships/image" Target="../media/image2.jpeg" /><Relationship Id="rId5" Type="http://schemas.openxmlformats.org/officeDocument/2006/relationships/tags" Target="../tags/tag36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8.xml" /><Relationship Id="rId3" Type="http://schemas.openxmlformats.org/officeDocument/2006/relationships/tags" Target="../tags/tag369.xml" /><Relationship Id="rId4" Type="http://schemas.openxmlformats.org/officeDocument/2006/relationships/image" Target="../media/image2.jpeg" /><Relationship Id="rId5" Type="http://schemas.openxmlformats.org/officeDocument/2006/relationships/tags" Target="../tags/tag37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1.xml" /><Relationship Id="rId3" Type="http://schemas.openxmlformats.org/officeDocument/2006/relationships/tags" Target="../tags/tag372.xml" /><Relationship Id="rId4" Type="http://schemas.openxmlformats.org/officeDocument/2006/relationships/tags" Target="../tags/tag373.xml" /><Relationship Id="rId5" Type="http://schemas.openxmlformats.org/officeDocument/2006/relationships/image" Target="../media/image8.jpeg" /><Relationship Id="rId6" Type="http://schemas.openxmlformats.org/officeDocument/2006/relationships/tags" Target="../tags/tag37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82.xml" /><Relationship Id="rId2" Type="http://schemas.openxmlformats.org/officeDocument/2006/relationships/notesSlide" Target="../notesSlides/notesSlide1.xml" /><Relationship Id="rId3" Type="http://schemas.openxmlformats.org/officeDocument/2006/relationships/tags" Target="../tags/tag379.xml" /><Relationship Id="rId4" Type="http://schemas.openxmlformats.org/officeDocument/2006/relationships/image" Target="../media/image9.png" /><Relationship Id="rId5" Type="http://schemas.openxmlformats.org/officeDocument/2006/relationships/tags" Target="../tags/tag380.xml" /><Relationship Id="rId6" Type="http://schemas.openxmlformats.org/officeDocument/2006/relationships/video" Target="../media/media1.mp4" /><Relationship Id="rId7" Type="http://schemas.microsoft.com/office/2007/relationships/media" Target="../media/media1.mp4" /><Relationship Id="rId8" Type="http://schemas.openxmlformats.org/officeDocument/2006/relationships/tags" Target="../tags/tag381.xml" /><Relationship Id="rId9"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5.xml" /><Relationship Id="rId3" Type="http://schemas.openxmlformats.org/officeDocument/2006/relationships/tags" Target="../tags/tag17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7.xml" /><Relationship Id="rId3" Type="http://schemas.openxmlformats.org/officeDocument/2006/relationships/tags" Target="../tags/tag17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9.xml" /><Relationship Id="rId3" Type="http://schemas.openxmlformats.org/officeDocument/2006/relationships/tags" Target="../tags/tag18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1.xml" /><Relationship Id="rId3" Type="http://schemas.openxmlformats.org/officeDocument/2006/relationships/image" Target="../media/image2.jpeg"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image" Target="../media/image2.jpeg"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3.xml" /><Relationship Id="rId3" Type="http://schemas.openxmlformats.org/officeDocument/2006/relationships/tags" Target="../tags/tag194.xml" /><Relationship Id="rId4" Type="http://schemas.openxmlformats.org/officeDocument/2006/relationships/image" Target="../media/image2.jpeg"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tags" Target="../tags/tag19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4.xml" /><Relationship Id="rId11" Type="http://schemas.openxmlformats.org/officeDocument/2006/relationships/tags" Target="../tags/tag205.xml" /><Relationship Id="rId12" Type="http://schemas.openxmlformats.org/officeDocument/2006/relationships/tags" Target="../tags/tag206.xml" /><Relationship Id="rId13" Type="http://schemas.openxmlformats.org/officeDocument/2006/relationships/tags" Target="../tags/tag207.xml" /><Relationship Id="rId14" Type="http://schemas.openxmlformats.org/officeDocument/2006/relationships/tags" Target="../tags/tag208.xml" /><Relationship Id="rId15" Type="http://schemas.openxmlformats.org/officeDocument/2006/relationships/tags" Target="../tags/tag209.xml" /><Relationship Id="rId16" Type="http://schemas.openxmlformats.org/officeDocument/2006/relationships/tags" Target="../tags/tag210.xml" /><Relationship Id="rId17" Type="http://schemas.openxmlformats.org/officeDocument/2006/relationships/tags" Target="../tags/tag211.xml" /><Relationship Id="rId18" Type="http://schemas.openxmlformats.org/officeDocument/2006/relationships/tags" Target="../tags/tag212.xml" /><Relationship Id="rId19" Type="http://schemas.openxmlformats.org/officeDocument/2006/relationships/tags" Target="../tags/tag213.xml" /><Relationship Id="rId2" Type="http://schemas.openxmlformats.org/officeDocument/2006/relationships/tags" Target="../tags/tag198.xml" /><Relationship Id="rId20" Type="http://schemas.openxmlformats.org/officeDocument/2006/relationships/tags" Target="../tags/tag214.xml" /><Relationship Id="rId21" Type="http://schemas.openxmlformats.org/officeDocument/2006/relationships/tags" Target="../tags/tag215.xml" /><Relationship Id="rId22" Type="http://schemas.openxmlformats.org/officeDocument/2006/relationships/tags" Target="../tags/tag216.xml" /><Relationship Id="rId23" Type="http://schemas.openxmlformats.org/officeDocument/2006/relationships/tags" Target="../tags/tag217.xml" /><Relationship Id="rId24" Type="http://schemas.openxmlformats.org/officeDocument/2006/relationships/tags" Target="../tags/tag218.xml" /><Relationship Id="rId25" Type="http://schemas.openxmlformats.org/officeDocument/2006/relationships/tags" Target="../tags/tag219.xml" /><Relationship Id="rId26" Type="http://schemas.openxmlformats.org/officeDocument/2006/relationships/tags" Target="../tags/tag220.xml" /><Relationship Id="rId27" Type="http://schemas.openxmlformats.org/officeDocument/2006/relationships/tags" Target="../tags/tag221.xml" /><Relationship Id="rId3" Type="http://schemas.openxmlformats.org/officeDocument/2006/relationships/tags" Target="../tags/tag199.xml" /><Relationship Id="rId4" Type="http://schemas.openxmlformats.org/officeDocument/2006/relationships/image" Target="../media/image3.png"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image" Target="../media/image5.png" /><Relationship Id="rId8" Type="http://schemas.openxmlformats.org/officeDocument/2006/relationships/tags" Target="../tags/tag202.xml" /><Relationship Id="rId9" Type="http://schemas.openxmlformats.org/officeDocument/2006/relationships/tags" Target="../tags/tag20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eae7b161633bf04d43d6cab9815e73c6526e39bb5280d-hV0KbH"/>
          <p:cNvPicPr>
            <a:picLocks noChangeAspect="1"/>
          </p:cNvPicPr>
          <p:nvPr>
            <p:custDataLst>
              <p:tags r:id="rId4"/>
            </p:custDataLst>
          </p:nvPr>
        </p:nvPicPr>
        <p:blipFill>
          <a:blip r:embed="rId3"/>
          <a:srcRect l="2996" r="12547"/>
          <a:stretch>
            <a:fillRect/>
          </a:stretch>
        </p:blipFill>
        <p:spPr>
          <a:xfrm rot="5400000">
            <a:off x="2667000" y="-2667000"/>
            <a:ext cx="6873240" cy="12207240"/>
          </a:xfrm>
          <a:prstGeom prst="rect">
            <a:avLst/>
          </a:prstGeom>
        </p:spPr>
      </p:pic>
      <p:sp>
        <p:nvSpPr>
          <p:cNvPr id="3" name="矩形 2"/>
          <p:cNvSpPr/>
          <p:nvPr>
            <p:custDataLst>
              <p:tags r:id="rId5"/>
            </p:custDataLst>
          </p:nvPr>
        </p:nvSpPr>
        <p:spPr>
          <a:xfrm>
            <a:off x="2381250" y="1816735"/>
            <a:ext cx="7417435" cy="3426460"/>
          </a:xfrm>
          <a:prstGeom prst="rect">
            <a:avLst/>
          </a:prstGeom>
          <a:solidFill>
            <a:schemeClr val="bg1">
              <a:alpha val="9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custDataLst>
              <p:tags r:id="rId6"/>
            </p:custDataLst>
          </p:nvPr>
        </p:nvSpPr>
        <p:spPr>
          <a:xfrm>
            <a:off x="2781935" y="2146300"/>
            <a:ext cx="6607175" cy="2783205"/>
          </a:xfrm>
          <a:prstGeom prst="rect">
            <a:avLst/>
          </a:prstGeom>
          <a:noFill/>
          <a:ln w="28575">
            <a:solidFill>
              <a:srgbClr val="263F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custDataLst>
              <p:tags r:id="rId7"/>
            </p:custDataLst>
          </p:nvPr>
        </p:nvCxnSpPr>
        <p:spPr>
          <a:xfrm>
            <a:off x="3436620" y="4295140"/>
            <a:ext cx="4416425" cy="0"/>
          </a:xfrm>
          <a:prstGeom prst="line">
            <a:avLst/>
          </a:prstGeom>
          <a:ln w="25400">
            <a:solidFill>
              <a:srgbClr val="24494F">
                <a:alpha val="41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4375785" y="4406265"/>
            <a:ext cx="4416425" cy="0"/>
          </a:xfrm>
          <a:prstGeom prst="line">
            <a:avLst/>
          </a:prstGeom>
          <a:ln w="25400">
            <a:solidFill>
              <a:srgbClr val="24494F">
                <a:alpha val="41000"/>
              </a:srgbClr>
            </a:solidFill>
          </a:ln>
        </p:spPr>
        <p:style>
          <a:lnRef idx="1">
            <a:schemeClr val="accent1"/>
          </a:lnRef>
          <a:fillRef idx="0">
            <a:schemeClr val="accent1"/>
          </a:fillRef>
          <a:effectRef idx="0">
            <a:schemeClr val="accent1"/>
          </a:effectRef>
          <a:fontRef idx="minor">
            <a:schemeClr val="tx1"/>
          </a:fontRef>
        </p:style>
      </p:cxnSp>
      <p:sp>
        <p:nvSpPr>
          <p:cNvPr id="16" name="Freeform 5"/>
          <p:cNvSpPr/>
          <p:nvPr>
            <p:custDataLst>
              <p:tags r:id="rId9"/>
            </p:custDataLst>
          </p:nvPr>
        </p:nvSpPr>
        <p:spPr bwMode="auto">
          <a:xfrm>
            <a:off x="9035415" y="1816735"/>
            <a:ext cx="601345" cy="600075"/>
          </a:xfrm>
          <a:custGeom>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latin typeface="仿宋" panose="02010609060101010101" charset="-122"/>
              <a:ea typeface="仿宋" panose="02010609060101010101" charset="-122"/>
            </a:endParaRPr>
          </a:p>
        </p:txBody>
      </p:sp>
      <p:sp>
        <p:nvSpPr>
          <p:cNvPr id="5" name="文本框 4">
            <a:extLst>
              <a:ext uri="{FF2B5EF4-FFF2-40B4-BE49-F238E27FC236}">
                <a16:creationId xmlns:a16="http://schemas.microsoft.com/office/drawing/2014/main" id="{188D1AEF-98E8-4C13-ACE2-9A8CB58A140C}"/>
              </a:ext>
            </a:extLst>
          </p:cNvPr>
          <p:cNvSpPr txBox="1"/>
          <p:nvPr>
            <p:custDataLst>
              <p:tags r:id="rId10"/>
            </p:custDataLst>
          </p:nvPr>
        </p:nvSpPr>
        <p:spPr>
          <a:xfrm>
            <a:off x="3126294" y="2921298"/>
            <a:ext cx="6283771" cy="923330"/>
          </a:xfrm>
          <a:prstGeom prst="rect">
            <a:avLst/>
          </a:prstGeom>
          <a:noFill/>
        </p:spPr>
        <p:txBody>
          <a:bodyPr wrap="square" rtlCol="0">
            <a:spAutoFit/>
          </a:bodyPr>
          <a:lstStyle/>
          <a:p>
            <a:r>
              <a:rPr lang="zh-CN" altLang="en-US" sz="5400">
                <a:latin typeface="华文隶书" panose="02010800040101010101" pitchFamily="2" charset="-122"/>
                <a:ea typeface="华文隶书" panose="02010800040101010101" pitchFamily="2" charset="-122"/>
              </a:rPr>
              <a:t>玩偶之家（第三幕）</a:t>
            </a:r>
          </a:p>
        </p:txBody>
      </p:sp>
    </p:spTree>
  </p:cSld>
  <p:clrMapOvr>
    <a:masterClrMapping/>
  </p:clrMapOvr>
  <mc:AlternateContent>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strVal val="#ppt_w*0.70"/>
                                          </p:val>
                                        </p:tav>
                                        <p:tav tm="100000">
                                          <p:val>
                                            <p:strVal val="#ppt_w"/>
                                          </p:val>
                                        </p:tav>
                                      </p:tavLst>
                                    </p:anim>
                                    <p:anim calcmode="lin" valueType="num">
                                      <p:cBhvr>
                                        <p:cTn id="18" dur="1000" fill="hold"/>
                                        <p:tgtEl>
                                          <p:spTgt spid="16"/>
                                        </p:tgtEl>
                                        <p:attrNameLst>
                                          <p:attrName>ppt_h</p:attrName>
                                        </p:attrNameLst>
                                      </p:cBhvr>
                                      <p:tavLst>
                                        <p:tav tm="0">
                                          <p:val>
                                            <p:strVal val="#ppt_h"/>
                                          </p:val>
                                        </p:tav>
                                        <p:tav tm="100000">
                                          <p:val>
                                            <p:strVal val="#ppt_h"/>
                                          </p:val>
                                        </p:tav>
                                      </p:tavLst>
                                    </p:anim>
                                    <p:animEffect transition="in" filter="fade">
                                      <p:cBhvr>
                                        <p:cTn id="19" dur="1000"/>
                                        <p:tgtEl>
                                          <p:spTgt spid="16"/>
                                        </p:tgtEl>
                                      </p:cBhvr>
                                    </p:animEffect>
                                  </p:childTnLst>
                                </p:cTn>
                              </p:par>
                            </p:childTnLst>
                          </p:cTn>
                        </p:par>
                        <p:par>
                          <p:cTn id="20" fill="hold" nodeType="afterGroup">
                            <p:stCondLst>
                              <p:cond delay="1000"/>
                            </p:stCondLst>
                            <p:childTnLst>
                              <p:par>
                                <p:cTn id="21" presetID="5" presetClass="entr" presetSubtype="10" fill="hold" nodeType="afterEffect">
                                  <p:stCondLst>
                                    <p:cond delay="0"/>
                                  </p:stCondLst>
                                  <p:childTnLst>
                                    <p:set>
                                      <p:cBhvr>
                                        <p:cTn id="22" dur="1000" fill="hold">
                                          <p:stCondLst>
                                            <p:cond delay="0"/>
                                          </p:stCondLst>
                                        </p:cTn>
                                        <p:tgtEl>
                                          <p:spTgt spid="12"/>
                                        </p:tgtEl>
                                        <p:attrNameLst>
                                          <p:attrName>style.visibility</p:attrName>
                                        </p:attrNameLst>
                                      </p:cBhvr>
                                      <p:to>
                                        <p:strVal val="visible"/>
                                      </p:to>
                                    </p:set>
                                    <p:animEffect transition="in" filter="checkerboard(across)">
                                      <p:cBhvr>
                                        <p:cTn id="23" dur="1000"/>
                                        <p:tgtEl>
                                          <p:spTgt spid="12"/>
                                        </p:tgtEl>
                                      </p:cBhvr>
                                    </p:animEffect>
                                  </p:childTnLst>
                                </p:cTn>
                              </p:par>
                              <p:par>
                                <p:cTn id="24" presetID="5" presetClass="entr" presetSubtype="10" fill="hold" nodeType="withEffect">
                                  <p:stCondLst>
                                    <p:cond delay="0"/>
                                  </p:stCondLst>
                                  <p:childTnLst>
                                    <p:set>
                                      <p:cBhvr>
                                        <p:cTn id="25" dur="1000" fill="hold">
                                          <p:stCondLst>
                                            <p:cond delay="0"/>
                                          </p:stCondLst>
                                        </p:cTn>
                                        <p:tgtEl>
                                          <p:spTgt spid="13"/>
                                        </p:tgtEl>
                                        <p:attrNameLst>
                                          <p:attrName>style.visibility</p:attrName>
                                        </p:attrNameLst>
                                      </p:cBhvr>
                                      <p:to>
                                        <p:strVal val="visible"/>
                                      </p:to>
                                    </p:set>
                                    <p:animEffect transition="in" filter="checkerboard(across)">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1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图文框 1"/>
          <p:cNvSpPr/>
          <p:nvPr>
            <p:custDataLst>
              <p:tags r:id="rId3"/>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pic>
        <p:nvPicPr>
          <p:cNvPr id="3"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PicPr>
            <a:picLocks noChangeAspect="1" noChangeArrowheads="1"/>
          </p:cNvPicPr>
          <p:nvPr>
            <p:custDataLst>
              <p:tags r:id="rId5"/>
            </p:custDataLst>
          </p:nvPr>
        </p:nvPicPr>
        <p:blipFill>
          <a:blip r:embed="rId4"/>
          <a:stretch>
            <a:fillRect/>
          </a:stretch>
        </p:blipFill>
        <p:spPr bwMode="auto">
          <a:xfrm>
            <a:off x="678507" y="6099441"/>
            <a:ext cx="10834987" cy="42324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custDataLst>
              <p:tags r:id="rId6"/>
            </p:custDataLst>
          </p:nvPr>
        </p:nvSpPr>
        <p:spPr>
          <a:xfrm>
            <a:off x="678507" y="1265886"/>
            <a:ext cx="10834986" cy="484562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nvGrpSpPr>
          <p:cNvPr id="62" name="组合 61"/>
          <p:cNvGrpSpPr/>
          <p:nvPr>
            <p:custDataLst>
              <p:tags r:id="rId8"/>
            </p:custDataLst>
          </p:nvPr>
        </p:nvGrpSpPr>
        <p:grpSpPr>
          <a:xfrm>
            <a:off x="1129470" y="1940700"/>
            <a:ext cx="3773441" cy="3389846"/>
            <a:chOff x="728785" y="2088655"/>
            <a:chExt cx="3773441" cy="3389846"/>
          </a:xfrm>
          <a:blipFill dpi="0" rotWithShape="1">
            <a:blip r:embed="rId7">
              <a:alphaModFix amt="97000"/>
            </a:blip>
            <a:stretch>
              <a:fillRect/>
            </a:stretch>
          </a:blipFill>
        </p:grpSpPr>
        <p:grpSp>
          <p:nvGrpSpPr>
            <p:cNvPr id="6" name="组合 5"/>
            <p:cNvGrpSpPr/>
            <p:nvPr>
              <p:custDataLst>
                <p:tags r:id="rId9"/>
              </p:custDataLst>
            </p:nvPr>
          </p:nvGrpSpPr>
          <p:grpSpPr>
            <a:xfrm rot="2305525">
              <a:off x="3530690" y="2088655"/>
              <a:ext cx="971536" cy="979427"/>
              <a:chOff x="2226147" y="992752"/>
              <a:chExt cx="971536" cy="979427"/>
            </a:xfrm>
            <a:grpFill/>
          </p:grpSpPr>
          <p:sp>
            <p:nvSpPr>
              <p:cNvPr id="7" name="Freeform 132"/>
              <p:cNvSpPr/>
              <p:nvPr>
                <p:custDataLst>
                  <p:tags r:id="rId10"/>
                </p:custDataLst>
              </p:nvPr>
            </p:nvSpPr>
            <p:spPr bwMode="auto">
              <a:xfrm>
                <a:off x="2668255" y="992752"/>
                <a:ext cx="529428" cy="979427"/>
              </a:xfrm>
              <a:custGeom>
                <a:gdLst>
                  <a:gd name="T0" fmla="*/ 0 w 673"/>
                  <a:gd name="T1" fmla="*/ 1153 h 1153"/>
                  <a:gd name="T2" fmla="*/ 0 w 673"/>
                  <a:gd name="T3" fmla="*/ 0 h 1153"/>
                  <a:gd name="T4" fmla="*/ 673 w 673"/>
                  <a:gd name="T5" fmla="*/ 761 h 1153"/>
                  <a:gd name="T6" fmla="*/ 0 w 673"/>
                  <a:gd name="T7" fmla="*/ 1153 h 1153"/>
                </a:gd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8" name="Freeform 133"/>
              <p:cNvSpPr/>
              <p:nvPr>
                <p:custDataLst>
                  <p:tags r:id="rId11"/>
                </p:custDataLst>
              </p:nvPr>
            </p:nvSpPr>
            <p:spPr bwMode="auto">
              <a:xfrm>
                <a:off x="2226147" y="992752"/>
                <a:ext cx="442108" cy="979427"/>
              </a:xfrm>
              <a:custGeom>
                <a:gdLst>
                  <a:gd name="T0" fmla="*/ 562 w 562"/>
                  <a:gd name="T1" fmla="*/ 0 h 1153"/>
                  <a:gd name="T2" fmla="*/ 0 w 562"/>
                  <a:gd name="T3" fmla="*/ 777 h 1153"/>
                  <a:gd name="T4" fmla="*/ 562 w 562"/>
                  <a:gd name="T5" fmla="*/ 1153 h 1153"/>
                  <a:gd name="T6" fmla="*/ 562 w 562"/>
                  <a:gd name="T7" fmla="*/ 0 h 1153"/>
                </a:gd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9" name="组合 8"/>
            <p:cNvGrpSpPr/>
            <p:nvPr>
              <p:custDataLst>
                <p:tags r:id="rId12"/>
              </p:custDataLst>
            </p:nvPr>
          </p:nvGrpSpPr>
          <p:grpSpPr>
            <a:xfrm rot="2305525">
              <a:off x="1619995" y="3332599"/>
              <a:ext cx="2747830" cy="1322610"/>
              <a:chOff x="1416667" y="2418145"/>
              <a:chExt cx="2747830" cy="1322610"/>
            </a:xfrm>
            <a:grpFill/>
          </p:grpSpPr>
          <p:sp>
            <p:nvSpPr>
              <p:cNvPr id="10" name="Freeform 134"/>
              <p:cNvSpPr/>
              <p:nvPr>
                <p:custDataLst>
                  <p:tags r:id="rId13"/>
                </p:custDataLst>
              </p:nvPr>
            </p:nvSpPr>
            <p:spPr bwMode="auto">
              <a:xfrm>
                <a:off x="1416667" y="2448726"/>
                <a:ext cx="1242148" cy="1292029"/>
              </a:xfrm>
              <a:custGeom>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1" name="Freeform 135"/>
              <p:cNvSpPr/>
              <p:nvPr>
                <p:custDataLst>
                  <p:tags r:id="rId14"/>
                </p:custDataLst>
              </p:nvPr>
            </p:nvSpPr>
            <p:spPr bwMode="auto">
              <a:xfrm>
                <a:off x="2658815" y="2418145"/>
                <a:ext cx="1505682" cy="1322609"/>
              </a:xfrm>
              <a:custGeom>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2" name="组合 11"/>
            <p:cNvGrpSpPr/>
            <p:nvPr>
              <p:custDataLst>
                <p:tags r:id="rId15"/>
              </p:custDataLst>
            </p:nvPr>
          </p:nvGrpSpPr>
          <p:grpSpPr>
            <a:xfrm rot="2305525">
              <a:off x="2345426" y="2995851"/>
              <a:ext cx="2022522" cy="977729"/>
              <a:chOff x="1747068" y="2035038"/>
              <a:chExt cx="2022522" cy="977729"/>
            </a:xfrm>
            <a:grpFill/>
          </p:grpSpPr>
          <p:sp>
            <p:nvSpPr>
              <p:cNvPr id="13" name="Freeform 136"/>
              <p:cNvSpPr/>
              <p:nvPr>
                <p:custDataLst>
                  <p:tags r:id="rId16"/>
                </p:custDataLst>
              </p:nvPr>
            </p:nvSpPr>
            <p:spPr bwMode="auto">
              <a:xfrm>
                <a:off x="1747068" y="2058823"/>
                <a:ext cx="919932" cy="953944"/>
              </a:xfrm>
              <a:custGeom>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4" name="Freeform 137"/>
              <p:cNvSpPr/>
              <p:nvPr>
                <p:custDataLst>
                  <p:tags r:id="rId17"/>
                </p:custDataLst>
              </p:nvPr>
            </p:nvSpPr>
            <p:spPr bwMode="auto">
              <a:xfrm>
                <a:off x="2665108" y="2035038"/>
                <a:ext cx="1104482" cy="974331"/>
              </a:xfrm>
              <a:custGeom>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5" name="组合 14"/>
            <p:cNvGrpSpPr/>
            <p:nvPr>
              <p:custDataLst>
                <p:tags r:id="rId18"/>
              </p:custDataLst>
            </p:nvPr>
          </p:nvGrpSpPr>
          <p:grpSpPr>
            <a:xfrm rot="2305525">
              <a:off x="2920736" y="2741327"/>
              <a:ext cx="1434883" cy="692310"/>
              <a:chOff x="2014534" y="1730931"/>
              <a:chExt cx="1434883" cy="692310"/>
            </a:xfrm>
            <a:grpFill/>
          </p:grpSpPr>
          <p:sp>
            <p:nvSpPr>
              <p:cNvPr id="16" name="Freeform 138"/>
              <p:cNvSpPr/>
              <p:nvPr>
                <p:custDataLst>
                  <p:tags r:id="rId19"/>
                </p:custDataLst>
              </p:nvPr>
            </p:nvSpPr>
            <p:spPr bwMode="auto">
              <a:xfrm>
                <a:off x="2014534" y="1744522"/>
                <a:ext cx="652148" cy="678719"/>
              </a:xfrm>
              <a:custGeom>
                <a:gdLst>
                  <a:gd name="T0" fmla="*/ 183 w 829"/>
                  <a:gd name="T1" fmla="*/ 0 h 799"/>
                  <a:gd name="T2" fmla="*/ 0 w 829"/>
                  <a:gd name="T3" fmla="*/ 248 h 799"/>
                  <a:gd name="T4" fmla="*/ 829 w 829"/>
                  <a:gd name="T5" fmla="*/ 799 h 799"/>
                  <a:gd name="T6" fmla="*/ 829 w 829"/>
                  <a:gd name="T7" fmla="*/ 432 h 799"/>
                  <a:gd name="T8" fmla="*/ 183 w 829"/>
                  <a:gd name="T9" fmla="*/ 0 h 799"/>
                </a:gd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7" name="Freeform 139"/>
              <p:cNvSpPr/>
              <p:nvPr>
                <p:custDataLst>
                  <p:tags r:id="rId20"/>
                </p:custDataLst>
              </p:nvPr>
            </p:nvSpPr>
            <p:spPr bwMode="auto">
              <a:xfrm>
                <a:off x="2666682" y="1730931"/>
                <a:ext cx="782735" cy="692310"/>
              </a:xfrm>
              <a:custGeom>
                <a:gdLst>
                  <a:gd name="T0" fmla="*/ 0 w 995"/>
                  <a:gd name="T1" fmla="*/ 448 h 815"/>
                  <a:gd name="T2" fmla="*/ 0 w 995"/>
                  <a:gd name="T3" fmla="*/ 815 h 815"/>
                  <a:gd name="T4" fmla="*/ 995 w 995"/>
                  <a:gd name="T5" fmla="*/ 256 h 815"/>
                  <a:gd name="T6" fmla="*/ 767 w 995"/>
                  <a:gd name="T7" fmla="*/ 0 h 815"/>
                  <a:gd name="T8" fmla="*/ 0 w 995"/>
                  <a:gd name="T9" fmla="*/ 448 h 815"/>
                </a:gd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8" name="组合 17"/>
            <p:cNvGrpSpPr/>
            <p:nvPr>
              <p:custDataLst>
                <p:tags r:id="rId21"/>
              </p:custDataLst>
            </p:nvPr>
          </p:nvGrpSpPr>
          <p:grpSpPr>
            <a:xfrm rot="2305525">
              <a:off x="728785" y="3733711"/>
              <a:ext cx="3671378" cy="1744790"/>
              <a:chOff x="998946" y="2914230"/>
              <a:chExt cx="3671378" cy="1744790"/>
            </a:xfrm>
            <a:grpFill/>
          </p:grpSpPr>
          <p:sp>
            <p:nvSpPr>
              <p:cNvPr id="19" name="Freeform 140"/>
              <p:cNvSpPr/>
              <p:nvPr>
                <p:custDataLst>
                  <p:tags r:id="rId22"/>
                </p:custDataLst>
              </p:nvPr>
            </p:nvSpPr>
            <p:spPr bwMode="auto">
              <a:xfrm>
                <a:off x="998946" y="2951606"/>
                <a:ext cx="1663015" cy="1707414"/>
              </a:xfrm>
              <a:custGeom>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cxnLst>
                  <a:cxn ang="0">
                    <a:pos x="T0" y="T1"/>
                  </a:cxn>
                  <a:cxn ang="0">
                    <a:pos x="T2" y="T3"/>
                  </a:cxn>
                  <a:cxn ang="0">
                    <a:pos x="T4" y="T5"/>
                  </a:cxn>
                  <a:cxn ang="0">
                    <a:pos x="T6" y="T7"/>
                  </a:cxn>
                  <a:cxn ang="0">
                    <a:pos x="T8" y="T9"/>
                  </a:cxn>
                </a:cxnLst>
                <a:rect l="0" t="0" r="r" b="b"/>
                <a:pathLst>
                  <a:path w="2114" h="2009">
                    <a:moveTo>
                      <a:pt x="437" y="0"/>
                    </a:moveTo>
                    <a:lnTo>
                      <a:pt x="0" y="599"/>
                    </a:lnTo>
                    <a:lnTo>
                      <a:pt x="2114" y="2010"/>
                    </a:lnTo>
                    <a:lnTo>
                      <a:pt x="2114" y="1125"/>
                    </a:lnTo>
                    <a:lnTo>
                      <a:pt x="437"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20" name="Freeform 141"/>
              <p:cNvSpPr/>
              <p:nvPr>
                <p:custDataLst>
                  <p:tags r:id="rId23"/>
                </p:custDataLst>
              </p:nvPr>
            </p:nvSpPr>
            <p:spPr bwMode="auto">
              <a:xfrm>
                <a:off x="2661961" y="2914230"/>
                <a:ext cx="2008363" cy="1744790"/>
              </a:xfrm>
              <a:custGeom>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sp>
        <p:nvSpPr>
          <p:cNvPr id="24" name="文本框 23"/>
          <p:cNvSpPr txBox="1"/>
          <p:nvPr>
            <p:custDataLst>
              <p:tags r:id="rId24"/>
            </p:custDataLst>
          </p:nvPr>
        </p:nvSpPr>
        <p:spPr>
          <a:xfrm>
            <a:off x="6402565" y="2343914"/>
            <a:ext cx="4522358" cy="1384995"/>
          </a:xfrm>
          <a:prstGeom prst="rect">
            <a:avLst/>
          </a:prstGeom>
          <a:noFill/>
        </p:spPr>
        <p:txBody>
          <a:bodyPr wrap="square" rtlCol="0">
            <a:spAutoFit/>
          </a:bodyPr>
          <a:lstStyle/>
          <a:p>
            <a:r>
              <a:rPr lang="zh-CN" altLang="zh-CN" sz="2800"/>
              <a:t>当柯洛克斯泰的第二封信出现以后，娜拉和海尔茂的心理冲突是怎么变化的？</a:t>
            </a:r>
          </a:p>
        </p:txBody>
      </p:sp>
      <p:cxnSp>
        <p:nvCxnSpPr>
          <p:cNvPr id="25" name="直接连接符 24"/>
          <p:cNvCxnSpPr/>
          <p:nvPr>
            <p:custDataLst>
              <p:tags r:id="rId25"/>
            </p:custDataLst>
          </p:nvPr>
        </p:nvCxnSpPr>
        <p:spPr>
          <a:xfrm>
            <a:off x="6522089" y="4121039"/>
            <a:ext cx="4522358" cy="0"/>
          </a:xfrm>
          <a:prstGeom prst="line">
            <a:avLst/>
          </a:prstGeom>
          <a:noFill/>
          <a:ln w="6350" cap="flat" cmpd="sng" algn="ctr">
            <a:solidFill>
              <a:srgbClr val="09397E"/>
            </a:solidFill>
            <a:prstDash val="dashDot"/>
            <a:miter lim="800000"/>
          </a:ln>
          <a:effectLst/>
        </p:spPr>
      </p:cxnSp>
      <p:sp>
        <p:nvSpPr>
          <p:cNvPr id="26" name="等腰三角形 5"/>
          <p:cNvSpPr/>
          <p:nvPr>
            <p:custDataLst>
              <p:tags r:id="rId26"/>
            </p:custDataLst>
          </p:nvPr>
        </p:nvSpPr>
        <p:spPr>
          <a:xfrm rot="5400000">
            <a:off x="5862240" y="2467371"/>
            <a:ext cx="371966" cy="320782"/>
          </a:xfrm>
          <a:prstGeom prst="triangle">
            <a:avLst/>
          </a:prstGeom>
          <a:solidFill>
            <a:srgbClr val="69849C"/>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Century Gothic" panose="020b0502020202020204"/>
              <a:ea typeface="宋体" panose="02010600030101010101" pitchFamily="2" charset="-122"/>
              <a:cs typeface="+mn-cs"/>
            </a:endParaRPr>
          </a:p>
        </p:txBody>
      </p:sp>
    </p:spTree>
    <p:extLst>
      <p:ext uri="{BB962C8B-B14F-4D97-AF65-F5344CB8AC3E}">
        <p14:creationId xmlns:p14="http://schemas.microsoft.com/office/powerpoint/2010/main" val="178171341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linds(horizontal)">
                                      <p:cBhvr>
                                        <p:cTn id="7" dur="500"/>
                                        <p:tgtEl>
                                          <p:spTgt spid="62"/>
                                        </p:tgtEl>
                                      </p:cBhvr>
                                    </p:animEffect>
                                  </p:childTnLst>
                                </p:cTn>
                              </p:par>
                              <p:par>
                                <p:cTn id="8" presetID="22" presetClass="entr" presetSubtype="4" fill="hold" grpId="0" nodeType="withEffect">
                                  <p:stCondLst>
                                    <p:cond delay="0"/>
                                  </p:stCondLst>
                                  <p:childTnLst>
                                    <p:set>
                                      <p:cBhvr>
                                        <p:cTn id="9" dur="1000" fill="hold">
                                          <p:stCondLst>
                                            <p:cond delay="0"/>
                                          </p:stCondLst>
                                        </p:cTn>
                                        <p:tgtEl>
                                          <p:spTgt spid="24"/>
                                        </p:tgtEl>
                                        <p:attrNameLst>
                                          <p:attrName>style.visibility</p:attrName>
                                        </p:attrNameLst>
                                      </p:cBhvr>
                                      <p:to>
                                        <p:strVal val="visible"/>
                                      </p:to>
                                    </p:set>
                                    <p:animEffect transition="in" filter="wipe(down)">
                                      <p:cBhvr>
                                        <p:cTn id="10" dur="1000"/>
                                        <p:tgtEl>
                                          <p:spTgt spid="24"/>
                                        </p:tgtEl>
                                      </p:cBhvr>
                                    </p:animEffect>
                                  </p:childTnLst>
                                </p:cTn>
                              </p:par>
                              <p:par>
                                <p:cTn id="11" presetID="22" presetClass="entr" presetSubtype="4" fill="hold" nodeType="withEffect">
                                  <p:stCondLst>
                                    <p:cond delay="0"/>
                                  </p:stCondLst>
                                  <p:childTnLst>
                                    <p:set>
                                      <p:cBhvr>
                                        <p:cTn id="12" dur="1000" fill="hold">
                                          <p:stCondLst>
                                            <p:cond delay="0"/>
                                          </p:stCondLst>
                                        </p:cTn>
                                        <p:tgtEl>
                                          <p:spTgt spid="25"/>
                                        </p:tgtEl>
                                        <p:attrNameLst>
                                          <p:attrName>style.visibility</p:attrName>
                                        </p:attrNameLst>
                                      </p:cBhvr>
                                      <p:to>
                                        <p:strVal val="visible"/>
                                      </p:to>
                                    </p:set>
                                    <p:animEffect transition="in" filter="wipe(down)">
                                      <p:cBhvr>
                                        <p:cTn id="13" dur="1000"/>
                                        <p:tgtEl>
                                          <p:spTgt spid="25"/>
                                        </p:tgtEl>
                                      </p:cBhvr>
                                    </p:animEffect>
                                  </p:childTnLst>
                                </p:cTn>
                              </p:par>
                              <p:par>
                                <p:cTn id="14" presetID="22" presetClass="entr" presetSubtype="4" fill="hold" grpId="0" nodeType="withEffect">
                                  <p:stCondLst>
                                    <p:cond delay="0"/>
                                  </p:stCondLst>
                                  <p:childTnLst>
                                    <p:set>
                                      <p:cBhvr>
                                        <p:cTn id="15" dur="1000" fill="hold">
                                          <p:stCondLst>
                                            <p:cond delay="0"/>
                                          </p:stCondLst>
                                        </p:cTn>
                                        <p:tgtEl>
                                          <p:spTgt spid="26"/>
                                        </p:tgtEl>
                                        <p:attrNameLst>
                                          <p:attrName>style.visibility</p:attrName>
                                        </p:attrNameLst>
                                      </p:cBhvr>
                                      <p:to>
                                        <p:strVal val="visible"/>
                                      </p:to>
                                    </p:set>
                                    <p:animEffect transition="in" filter="wipe(down)">
                                      <p:cBhvr>
                                        <p:cTn id="16"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a:extLst>
              <a:ext uri="{FF2B5EF4-FFF2-40B4-BE49-F238E27FC236}">
                <a16:creationId xmlns:a16="http://schemas.microsoft.com/office/drawing/2014/main" id="{0E779A34-BBAB-46B5-9E0F-D7F0367C2AE2}"/>
              </a:ext>
            </a:extLst>
          </p:cNvPr>
          <p:cNvSpPr>
            <a:spLocks noGrp="1"/>
          </p:cNvSpPr>
          <p:nvPr>
            <p:ph idx="1"/>
            <p:custDataLst>
              <p:tags r:id="rId3"/>
            </p:custDataLst>
          </p:nvPr>
        </p:nvSpPr>
        <p:spPr>
          <a:xfrm>
            <a:off x="720505" y="358964"/>
            <a:ext cx="10515600" cy="4351338"/>
          </a:xfrm>
        </p:spPr>
        <p:txBody>
          <a:bodyPr/>
          <a:lstStyle/>
          <a:p>
            <a:r>
              <a:rPr lang="zh-CN" altLang="zh-CN"/>
              <a:t>第一次冲突：海尔茂以为一切万事大吉，反过来安慰娜拉，娜拉一声不吭。</a:t>
            </a:r>
            <a:endParaRPr lang="en-US" altLang="zh-CN"/>
          </a:p>
          <a:p>
            <a:endParaRPr lang="zh-CN" altLang="zh-CN"/>
          </a:p>
          <a:p>
            <a:r>
              <a:rPr lang="zh-CN" altLang="zh-CN"/>
              <a:t>第二次冲突：娜拉换上日常衣服并和海尔茂进行一次谈话。随着谈话的激化，海尔茂越来越被动尴尬，傲然的姿态也维持不下去了。娜拉明确宣布：“我不爱你了！”</a:t>
            </a:r>
            <a:endParaRPr lang="en-US" altLang="zh-CN"/>
          </a:p>
          <a:p>
            <a:endParaRPr lang="zh-CN" altLang="zh-CN"/>
          </a:p>
          <a:p>
            <a:r>
              <a:rPr lang="zh-CN" altLang="zh-CN"/>
              <a:t>第三次冲突：海尔茂已经处于劣势，他只能用“母亲的义务”“你还是我的老婆”来要挟娜拉，娜拉的反抗却继续走向高峰。她不仅退还了结婚戒指，而且离家出走。</a:t>
            </a:r>
          </a:p>
          <a:p>
            <a:endParaRPr lang="zh-CN" altLang="en-US"/>
          </a:p>
        </p:txBody>
      </p:sp>
      <p:pic>
        <p:nvPicPr>
          <p:cNvPr id="5" name="图片 4" descr="eae7b161633bf04d43d6cab9815e73c6526e39bb5280d-hV0KbH">
            <a:extLst>
              <a:ext uri="{FF2B5EF4-FFF2-40B4-BE49-F238E27FC236}">
                <a16:creationId xmlns:a16="http://schemas.microsoft.com/office/drawing/2014/main" id="{BBEA9936-3C6A-4626-93B1-6345765A893B}"/>
              </a:ext>
            </a:extLst>
          </p:cNvPr>
          <p:cNvPicPr>
            <a:picLocks noChangeAspect="1"/>
          </p:cNvPicPr>
          <p:nvPr>
            <p:custDataLst>
              <p:tags r:id="rId5"/>
            </p:custDataLst>
          </p:nvPr>
        </p:nvPicPr>
        <p:blipFill>
          <a:blip r:embed="rId4"/>
          <a:srcRect l="88818" r="-374"/>
          <a:stretch>
            <a:fillRect/>
          </a:stretch>
        </p:blipFill>
        <p:spPr>
          <a:xfrm rot="5400000">
            <a:off x="5626100" y="324485"/>
            <a:ext cx="940435" cy="12207240"/>
          </a:xfrm>
          <a:prstGeom prst="rect">
            <a:avLst/>
          </a:prstGeom>
        </p:spPr>
      </p:pic>
    </p:spTree>
    <p:extLst>
      <p:ext uri="{BB962C8B-B14F-4D97-AF65-F5344CB8AC3E}">
        <p14:creationId xmlns:p14="http://schemas.microsoft.com/office/powerpoint/2010/main" val="3456811162"/>
      </p:ext>
    </p:extLst>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图文框 1"/>
          <p:cNvSpPr/>
          <p:nvPr>
            <p:custDataLst>
              <p:tags r:id="rId3"/>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pic>
        <p:nvPicPr>
          <p:cNvPr id="3"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PicPr>
            <a:picLocks noChangeAspect="1" noChangeArrowheads="1"/>
          </p:cNvPicPr>
          <p:nvPr>
            <p:custDataLst>
              <p:tags r:id="rId5"/>
            </p:custDataLst>
          </p:nvPr>
        </p:nvPicPr>
        <p:blipFill>
          <a:blip r:embed="rId4"/>
          <a:stretch>
            <a:fillRect/>
          </a:stretch>
        </p:blipFill>
        <p:spPr bwMode="auto">
          <a:xfrm>
            <a:off x="678507" y="6099441"/>
            <a:ext cx="10834987" cy="42324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custDataLst>
              <p:tags r:id="rId6"/>
            </p:custDataLst>
          </p:nvPr>
        </p:nvSpPr>
        <p:spPr>
          <a:xfrm>
            <a:off x="678507" y="1265886"/>
            <a:ext cx="10834986" cy="484562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nvGrpSpPr>
          <p:cNvPr id="62" name="组合 61"/>
          <p:cNvGrpSpPr/>
          <p:nvPr>
            <p:custDataLst>
              <p:tags r:id="rId8"/>
            </p:custDataLst>
          </p:nvPr>
        </p:nvGrpSpPr>
        <p:grpSpPr>
          <a:xfrm>
            <a:off x="1129470" y="1940700"/>
            <a:ext cx="3773441" cy="3389846"/>
            <a:chOff x="728785" y="2088655"/>
            <a:chExt cx="3773441" cy="3389846"/>
          </a:xfrm>
          <a:blipFill dpi="0" rotWithShape="1">
            <a:blip r:embed="rId7">
              <a:alphaModFix amt="97000"/>
            </a:blip>
            <a:stretch>
              <a:fillRect/>
            </a:stretch>
          </a:blipFill>
        </p:grpSpPr>
        <p:grpSp>
          <p:nvGrpSpPr>
            <p:cNvPr id="6" name="组合 5"/>
            <p:cNvGrpSpPr/>
            <p:nvPr>
              <p:custDataLst>
                <p:tags r:id="rId9"/>
              </p:custDataLst>
            </p:nvPr>
          </p:nvGrpSpPr>
          <p:grpSpPr>
            <a:xfrm rot="2305525">
              <a:off x="3530690" y="2088655"/>
              <a:ext cx="971536" cy="979427"/>
              <a:chOff x="2226147" y="992752"/>
              <a:chExt cx="971536" cy="979427"/>
            </a:xfrm>
            <a:grpFill/>
          </p:grpSpPr>
          <p:sp>
            <p:nvSpPr>
              <p:cNvPr id="7" name="Freeform 132"/>
              <p:cNvSpPr/>
              <p:nvPr>
                <p:custDataLst>
                  <p:tags r:id="rId10"/>
                </p:custDataLst>
              </p:nvPr>
            </p:nvSpPr>
            <p:spPr bwMode="auto">
              <a:xfrm>
                <a:off x="2668255" y="992752"/>
                <a:ext cx="529428" cy="979427"/>
              </a:xfrm>
              <a:custGeom>
                <a:gdLst>
                  <a:gd name="T0" fmla="*/ 0 w 673"/>
                  <a:gd name="T1" fmla="*/ 1153 h 1153"/>
                  <a:gd name="T2" fmla="*/ 0 w 673"/>
                  <a:gd name="T3" fmla="*/ 0 h 1153"/>
                  <a:gd name="T4" fmla="*/ 673 w 673"/>
                  <a:gd name="T5" fmla="*/ 761 h 1153"/>
                  <a:gd name="T6" fmla="*/ 0 w 673"/>
                  <a:gd name="T7" fmla="*/ 1153 h 1153"/>
                </a:gd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8" name="Freeform 133"/>
              <p:cNvSpPr/>
              <p:nvPr>
                <p:custDataLst>
                  <p:tags r:id="rId11"/>
                </p:custDataLst>
              </p:nvPr>
            </p:nvSpPr>
            <p:spPr bwMode="auto">
              <a:xfrm>
                <a:off x="2226147" y="992752"/>
                <a:ext cx="442108" cy="979427"/>
              </a:xfrm>
              <a:custGeom>
                <a:gdLst>
                  <a:gd name="T0" fmla="*/ 562 w 562"/>
                  <a:gd name="T1" fmla="*/ 0 h 1153"/>
                  <a:gd name="T2" fmla="*/ 0 w 562"/>
                  <a:gd name="T3" fmla="*/ 777 h 1153"/>
                  <a:gd name="T4" fmla="*/ 562 w 562"/>
                  <a:gd name="T5" fmla="*/ 1153 h 1153"/>
                  <a:gd name="T6" fmla="*/ 562 w 562"/>
                  <a:gd name="T7" fmla="*/ 0 h 1153"/>
                </a:gd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9" name="组合 8"/>
            <p:cNvGrpSpPr/>
            <p:nvPr>
              <p:custDataLst>
                <p:tags r:id="rId12"/>
              </p:custDataLst>
            </p:nvPr>
          </p:nvGrpSpPr>
          <p:grpSpPr>
            <a:xfrm rot="2305525">
              <a:off x="1619995" y="3332599"/>
              <a:ext cx="2747830" cy="1322610"/>
              <a:chOff x="1416667" y="2418145"/>
              <a:chExt cx="2747830" cy="1322610"/>
            </a:xfrm>
            <a:grpFill/>
          </p:grpSpPr>
          <p:sp>
            <p:nvSpPr>
              <p:cNvPr id="10" name="Freeform 134"/>
              <p:cNvSpPr/>
              <p:nvPr>
                <p:custDataLst>
                  <p:tags r:id="rId13"/>
                </p:custDataLst>
              </p:nvPr>
            </p:nvSpPr>
            <p:spPr bwMode="auto">
              <a:xfrm>
                <a:off x="1416667" y="2448726"/>
                <a:ext cx="1242148" cy="1292029"/>
              </a:xfrm>
              <a:custGeom>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1" name="Freeform 135"/>
              <p:cNvSpPr/>
              <p:nvPr>
                <p:custDataLst>
                  <p:tags r:id="rId14"/>
                </p:custDataLst>
              </p:nvPr>
            </p:nvSpPr>
            <p:spPr bwMode="auto">
              <a:xfrm>
                <a:off x="2658815" y="2418145"/>
                <a:ext cx="1505682" cy="1322609"/>
              </a:xfrm>
              <a:custGeom>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2" name="组合 11"/>
            <p:cNvGrpSpPr/>
            <p:nvPr>
              <p:custDataLst>
                <p:tags r:id="rId15"/>
              </p:custDataLst>
            </p:nvPr>
          </p:nvGrpSpPr>
          <p:grpSpPr>
            <a:xfrm rot="2305525">
              <a:off x="2345426" y="2995851"/>
              <a:ext cx="2022522" cy="977729"/>
              <a:chOff x="1747068" y="2035038"/>
              <a:chExt cx="2022522" cy="977729"/>
            </a:xfrm>
            <a:grpFill/>
          </p:grpSpPr>
          <p:sp>
            <p:nvSpPr>
              <p:cNvPr id="13" name="Freeform 136"/>
              <p:cNvSpPr/>
              <p:nvPr>
                <p:custDataLst>
                  <p:tags r:id="rId16"/>
                </p:custDataLst>
              </p:nvPr>
            </p:nvSpPr>
            <p:spPr bwMode="auto">
              <a:xfrm>
                <a:off x="1747068" y="2058823"/>
                <a:ext cx="919932" cy="953944"/>
              </a:xfrm>
              <a:custGeom>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4" name="Freeform 137"/>
              <p:cNvSpPr/>
              <p:nvPr>
                <p:custDataLst>
                  <p:tags r:id="rId17"/>
                </p:custDataLst>
              </p:nvPr>
            </p:nvSpPr>
            <p:spPr bwMode="auto">
              <a:xfrm>
                <a:off x="2665108" y="2035038"/>
                <a:ext cx="1104482" cy="974331"/>
              </a:xfrm>
              <a:custGeom>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5" name="组合 14"/>
            <p:cNvGrpSpPr/>
            <p:nvPr>
              <p:custDataLst>
                <p:tags r:id="rId18"/>
              </p:custDataLst>
            </p:nvPr>
          </p:nvGrpSpPr>
          <p:grpSpPr>
            <a:xfrm rot="2305525">
              <a:off x="2920736" y="2741327"/>
              <a:ext cx="1434883" cy="692310"/>
              <a:chOff x="2014534" y="1730931"/>
              <a:chExt cx="1434883" cy="692310"/>
            </a:xfrm>
            <a:grpFill/>
          </p:grpSpPr>
          <p:sp>
            <p:nvSpPr>
              <p:cNvPr id="16" name="Freeform 138"/>
              <p:cNvSpPr/>
              <p:nvPr>
                <p:custDataLst>
                  <p:tags r:id="rId19"/>
                </p:custDataLst>
              </p:nvPr>
            </p:nvSpPr>
            <p:spPr bwMode="auto">
              <a:xfrm>
                <a:off x="2014534" y="1744522"/>
                <a:ext cx="652148" cy="678719"/>
              </a:xfrm>
              <a:custGeom>
                <a:gdLst>
                  <a:gd name="T0" fmla="*/ 183 w 829"/>
                  <a:gd name="T1" fmla="*/ 0 h 799"/>
                  <a:gd name="T2" fmla="*/ 0 w 829"/>
                  <a:gd name="T3" fmla="*/ 248 h 799"/>
                  <a:gd name="T4" fmla="*/ 829 w 829"/>
                  <a:gd name="T5" fmla="*/ 799 h 799"/>
                  <a:gd name="T6" fmla="*/ 829 w 829"/>
                  <a:gd name="T7" fmla="*/ 432 h 799"/>
                  <a:gd name="T8" fmla="*/ 183 w 829"/>
                  <a:gd name="T9" fmla="*/ 0 h 799"/>
                </a:gd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7" name="Freeform 139"/>
              <p:cNvSpPr/>
              <p:nvPr>
                <p:custDataLst>
                  <p:tags r:id="rId20"/>
                </p:custDataLst>
              </p:nvPr>
            </p:nvSpPr>
            <p:spPr bwMode="auto">
              <a:xfrm>
                <a:off x="2666682" y="1730931"/>
                <a:ext cx="782735" cy="692310"/>
              </a:xfrm>
              <a:custGeom>
                <a:gdLst>
                  <a:gd name="T0" fmla="*/ 0 w 995"/>
                  <a:gd name="T1" fmla="*/ 448 h 815"/>
                  <a:gd name="T2" fmla="*/ 0 w 995"/>
                  <a:gd name="T3" fmla="*/ 815 h 815"/>
                  <a:gd name="T4" fmla="*/ 995 w 995"/>
                  <a:gd name="T5" fmla="*/ 256 h 815"/>
                  <a:gd name="T6" fmla="*/ 767 w 995"/>
                  <a:gd name="T7" fmla="*/ 0 h 815"/>
                  <a:gd name="T8" fmla="*/ 0 w 995"/>
                  <a:gd name="T9" fmla="*/ 448 h 815"/>
                </a:gd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8" name="组合 17"/>
            <p:cNvGrpSpPr/>
            <p:nvPr>
              <p:custDataLst>
                <p:tags r:id="rId21"/>
              </p:custDataLst>
            </p:nvPr>
          </p:nvGrpSpPr>
          <p:grpSpPr>
            <a:xfrm rot="2305525">
              <a:off x="728785" y="3733711"/>
              <a:ext cx="3671378" cy="1744790"/>
              <a:chOff x="998946" y="2914230"/>
              <a:chExt cx="3671378" cy="1744790"/>
            </a:xfrm>
            <a:grpFill/>
          </p:grpSpPr>
          <p:sp>
            <p:nvSpPr>
              <p:cNvPr id="19" name="Freeform 140"/>
              <p:cNvSpPr/>
              <p:nvPr>
                <p:custDataLst>
                  <p:tags r:id="rId22"/>
                </p:custDataLst>
              </p:nvPr>
            </p:nvSpPr>
            <p:spPr bwMode="auto">
              <a:xfrm>
                <a:off x="998946" y="2951606"/>
                <a:ext cx="1663015" cy="1707414"/>
              </a:xfrm>
              <a:custGeom>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cxnLst>
                  <a:cxn ang="0">
                    <a:pos x="T0" y="T1"/>
                  </a:cxn>
                  <a:cxn ang="0">
                    <a:pos x="T2" y="T3"/>
                  </a:cxn>
                  <a:cxn ang="0">
                    <a:pos x="T4" y="T5"/>
                  </a:cxn>
                  <a:cxn ang="0">
                    <a:pos x="T6" y="T7"/>
                  </a:cxn>
                  <a:cxn ang="0">
                    <a:pos x="T8" y="T9"/>
                  </a:cxn>
                </a:cxnLst>
                <a:rect l="0" t="0" r="r" b="b"/>
                <a:pathLst>
                  <a:path w="2114" h="2009">
                    <a:moveTo>
                      <a:pt x="437" y="0"/>
                    </a:moveTo>
                    <a:lnTo>
                      <a:pt x="0" y="599"/>
                    </a:lnTo>
                    <a:lnTo>
                      <a:pt x="2114" y="2010"/>
                    </a:lnTo>
                    <a:lnTo>
                      <a:pt x="2114" y="1125"/>
                    </a:lnTo>
                    <a:lnTo>
                      <a:pt x="437"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20" name="Freeform 141"/>
              <p:cNvSpPr/>
              <p:nvPr>
                <p:custDataLst>
                  <p:tags r:id="rId23"/>
                </p:custDataLst>
              </p:nvPr>
            </p:nvSpPr>
            <p:spPr bwMode="auto">
              <a:xfrm>
                <a:off x="2661961" y="2914230"/>
                <a:ext cx="2008363" cy="1744790"/>
              </a:xfrm>
              <a:custGeom>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sp>
        <p:nvSpPr>
          <p:cNvPr id="24" name="文本框 23"/>
          <p:cNvSpPr txBox="1"/>
          <p:nvPr>
            <p:custDataLst>
              <p:tags r:id="rId24"/>
            </p:custDataLst>
          </p:nvPr>
        </p:nvSpPr>
        <p:spPr>
          <a:xfrm>
            <a:off x="6402565" y="2343914"/>
            <a:ext cx="4522358" cy="1384995"/>
          </a:xfrm>
          <a:prstGeom prst="rect">
            <a:avLst/>
          </a:prstGeom>
          <a:noFill/>
        </p:spPr>
        <p:txBody>
          <a:bodyPr wrap="square" rtlCol="0">
            <a:spAutoFit/>
          </a:bodyPr>
          <a:lstStyle/>
          <a:p>
            <a:r>
              <a:rPr lang="zh-CN" altLang="zh-CN" sz="2800"/>
              <a:t>剧中“你的泥娃娃”指的是谁？“陌生人”指的是谁？说话人为什么要这样称呼？</a:t>
            </a:r>
          </a:p>
        </p:txBody>
      </p:sp>
      <p:cxnSp>
        <p:nvCxnSpPr>
          <p:cNvPr id="25" name="直接连接符 24"/>
          <p:cNvCxnSpPr/>
          <p:nvPr>
            <p:custDataLst>
              <p:tags r:id="rId25"/>
            </p:custDataLst>
          </p:nvPr>
        </p:nvCxnSpPr>
        <p:spPr>
          <a:xfrm>
            <a:off x="6522089" y="4121039"/>
            <a:ext cx="4522358" cy="0"/>
          </a:xfrm>
          <a:prstGeom prst="line">
            <a:avLst/>
          </a:prstGeom>
          <a:noFill/>
          <a:ln w="6350" cap="flat" cmpd="sng" algn="ctr">
            <a:solidFill>
              <a:srgbClr val="09397E"/>
            </a:solidFill>
            <a:prstDash val="dashDot"/>
            <a:miter lim="800000"/>
          </a:ln>
          <a:effectLst/>
        </p:spPr>
      </p:cxnSp>
      <p:sp>
        <p:nvSpPr>
          <p:cNvPr id="26" name="等腰三角形 5"/>
          <p:cNvSpPr/>
          <p:nvPr>
            <p:custDataLst>
              <p:tags r:id="rId26"/>
            </p:custDataLst>
          </p:nvPr>
        </p:nvSpPr>
        <p:spPr>
          <a:xfrm rot="5400000">
            <a:off x="5862240" y="2467371"/>
            <a:ext cx="371966" cy="320782"/>
          </a:xfrm>
          <a:prstGeom prst="triangle">
            <a:avLst/>
          </a:prstGeom>
          <a:solidFill>
            <a:srgbClr val="69849C"/>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Century Gothic" panose="020b0502020202020204"/>
              <a:ea typeface="宋体" panose="02010600030101010101" pitchFamily="2" charset="-122"/>
              <a:cs typeface="+mn-cs"/>
            </a:endParaRPr>
          </a:p>
        </p:txBody>
      </p:sp>
    </p:spTree>
    <p:extLst>
      <p:ext uri="{BB962C8B-B14F-4D97-AF65-F5344CB8AC3E}">
        <p14:creationId xmlns:p14="http://schemas.microsoft.com/office/powerpoint/2010/main" val="1407316172"/>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linds(horizontal)">
                                      <p:cBhvr>
                                        <p:cTn id="7" dur="500"/>
                                        <p:tgtEl>
                                          <p:spTgt spid="62"/>
                                        </p:tgtEl>
                                      </p:cBhvr>
                                    </p:animEffect>
                                  </p:childTnLst>
                                </p:cTn>
                              </p:par>
                              <p:par>
                                <p:cTn id="8" presetID="22" presetClass="entr" presetSubtype="4" fill="hold" grpId="0" nodeType="withEffect">
                                  <p:stCondLst>
                                    <p:cond delay="0"/>
                                  </p:stCondLst>
                                  <p:childTnLst>
                                    <p:set>
                                      <p:cBhvr>
                                        <p:cTn id="9" dur="1000" fill="hold">
                                          <p:stCondLst>
                                            <p:cond delay="0"/>
                                          </p:stCondLst>
                                        </p:cTn>
                                        <p:tgtEl>
                                          <p:spTgt spid="24"/>
                                        </p:tgtEl>
                                        <p:attrNameLst>
                                          <p:attrName>style.visibility</p:attrName>
                                        </p:attrNameLst>
                                      </p:cBhvr>
                                      <p:to>
                                        <p:strVal val="visible"/>
                                      </p:to>
                                    </p:set>
                                    <p:animEffect transition="in" filter="wipe(down)">
                                      <p:cBhvr>
                                        <p:cTn id="10" dur="1000"/>
                                        <p:tgtEl>
                                          <p:spTgt spid="24"/>
                                        </p:tgtEl>
                                      </p:cBhvr>
                                    </p:animEffect>
                                  </p:childTnLst>
                                </p:cTn>
                              </p:par>
                              <p:par>
                                <p:cTn id="11" presetID="22" presetClass="entr" presetSubtype="4" fill="hold" nodeType="withEffect">
                                  <p:stCondLst>
                                    <p:cond delay="0"/>
                                  </p:stCondLst>
                                  <p:childTnLst>
                                    <p:set>
                                      <p:cBhvr>
                                        <p:cTn id="12" dur="1000" fill="hold">
                                          <p:stCondLst>
                                            <p:cond delay="0"/>
                                          </p:stCondLst>
                                        </p:cTn>
                                        <p:tgtEl>
                                          <p:spTgt spid="25"/>
                                        </p:tgtEl>
                                        <p:attrNameLst>
                                          <p:attrName>style.visibility</p:attrName>
                                        </p:attrNameLst>
                                      </p:cBhvr>
                                      <p:to>
                                        <p:strVal val="visible"/>
                                      </p:to>
                                    </p:set>
                                    <p:animEffect transition="in" filter="wipe(down)">
                                      <p:cBhvr>
                                        <p:cTn id="13" dur="1000"/>
                                        <p:tgtEl>
                                          <p:spTgt spid="25"/>
                                        </p:tgtEl>
                                      </p:cBhvr>
                                    </p:animEffect>
                                  </p:childTnLst>
                                </p:cTn>
                              </p:par>
                              <p:par>
                                <p:cTn id="14" presetID="22" presetClass="entr" presetSubtype="4" fill="hold" grpId="0" nodeType="withEffect">
                                  <p:stCondLst>
                                    <p:cond delay="0"/>
                                  </p:stCondLst>
                                  <p:childTnLst>
                                    <p:set>
                                      <p:cBhvr>
                                        <p:cTn id="15" dur="1000" fill="hold">
                                          <p:stCondLst>
                                            <p:cond delay="0"/>
                                          </p:stCondLst>
                                        </p:cTn>
                                        <p:tgtEl>
                                          <p:spTgt spid="26"/>
                                        </p:tgtEl>
                                        <p:attrNameLst>
                                          <p:attrName>style.visibility</p:attrName>
                                        </p:attrNameLst>
                                      </p:cBhvr>
                                      <p:to>
                                        <p:strVal val="visible"/>
                                      </p:to>
                                    </p:set>
                                    <p:animEffect transition="in" filter="wipe(down)">
                                      <p:cBhvr>
                                        <p:cTn id="16"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a:extLst>
              <a:ext uri="{FF2B5EF4-FFF2-40B4-BE49-F238E27FC236}">
                <a16:creationId xmlns:a16="http://schemas.microsoft.com/office/drawing/2014/main" id="{0E779A34-BBAB-46B5-9E0F-D7F0367C2AE2}"/>
              </a:ext>
            </a:extLst>
          </p:cNvPr>
          <p:cNvSpPr>
            <a:spLocks noGrp="1"/>
          </p:cNvSpPr>
          <p:nvPr>
            <p:ph idx="1"/>
            <p:custDataLst>
              <p:tags r:id="rId3"/>
            </p:custDataLst>
          </p:nvPr>
        </p:nvSpPr>
        <p:spPr>
          <a:xfrm>
            <a:off x="774826" y="730156"/>
            <a:ext cx="10515600" cy="4351338"/>
          </a:xfrm>
        </p:spPr>
        <p:txBody>
          <a:bodyPr/>
          <a:lstStyle/>
          <a:p>
            <a:r>
              <a:rPr lang="zh-CN" altLang="zh-CN"/>
              <a:t>“你的泥娃娃”指的是娜拉，“陌生人”指的是海尔茂。</a:t>
            </a:r>
            <a:endParaRPr lang="en-US" altLang="zh-CN"/>
          </a:p>
          <a:p>
            <a:endParaRPr lang="en-US" altLang="zh-CN"/>
          </a:p>
          <a:p>
            <a:r>
              <a:rPr lang="zh-CN" altLang="zh-CN"/>
              <a:t>娜拉这样称呼自己是因为她认识到自己在家中，在丈夫眼中没有独立人格，没有自由，得不到尊重，只是一个玩偶；</a:t>
            </a:r>
            <a:endParaRPr lang="en-US" altLang="zh-CN"/>
          </a:p>
          <a:p>
            <a:endParaRPr lang="en-US" altLang="zh-CN"/>
          </a:p>
          <a:p>
            <a:r>
              <a:rPr lang="zh-CN" altLang="zh-CN"/>
              <a:t>这样称呼海尔茂是因为海尔茂与娜拉之间缺乏沟通，丈夫就像一个陌生人，形同路人。</a:t>
            </a:r>
          </a:p>
          <a:p>
            <a:endParaRPr lang="zh-CN" altLang="en-US"/>
          </a:p>
        </p:txBody>
      </p:sp>
      <p:pic>
        <p:nvPicPr>
          <p:cNvPr id="5" name="图片 4" descr="eae7b161633bf04d43d6cab9815e73c6526e39bb5280d-hV0KbH">
            <a:extLst>
              <a:ext uri="{FF2B5EF4-FFF2-40B4-BE49-F238E27FC236}">
                <a16:creationId xmlns:a16="http://schemas.microsoft.com/office/drawing/2014/main" id="{BBEA9936-3C6A-4626-93B1-6345765A893B}"/>
              </a:ext>
            </a:extLst>
          </p:cNvPr>
          <p:cNvPicPr>
            <a:picLocks noChangeAspect="1"/>
          </p:cNvPicPr>
          <p:nvPr>
            <p:custDataLst>
              <p:tags r:id="rId5"/>
            </p:custDataLst>
          </p:nvPr>
        </p:nvPicPr>
        <p:blipFill>
          <a:blip r:embed="rId4"/>
          <a:srcRect l="88818" r="-374"/>
          <a:stretch>
            <a:fillRect/>
          </a:stretch>
        </p:blipFill>
        <p:spPr>
          <a:xfrm rot="5400000">
            <a:off x="5626100" y="324485"/>
            <a:ext cx="940435" cy="12207240"/>
          </a:xfrm>
          <a:prstGeom prst="rect">
            <a:avLst/>
          </a:prstGeom>
        </p:spPr>
      </p:pic>
    </p:spTree>
    <p:extLst>
      <p:ext uri="{BB962C8B-B14F-4D97-AF65-F5344CB8AC3E}">
        <p14:creationId xmlns:p14="http://schemas.microsoft.com/office/powerpoint/2010/main" val="589755506"/>
      </p:ext>
    </p:extLst>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图文框 1"/>
          <p:cNvSpPr/>
          <p:nvPr>
            <p:custDataLst>
              <p:tags r:id="rId3"/>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pic>
        <p:nvPicPr>
          <p:cNvPr id="3"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PicPr>
            <a:picLocks noChangeAspect="1" noChangeArrowheads="1"/>
          </p:cNvPicPr>
          <p:nvPr>
            <p:custDataLst>
              <p:tags r:id="rId5"/>
            </p:custDataLst>
          </p:nvPr>
        </p:nvPicPr>
        <p:blipFill>
          <a:blip r:embed="rId4"/>
          <a:stretch>
            <a:fillRect/>
          </a:stretch>
        </p:blipFill>
        <p:spPr bwMode="auto">
          <a:xfrm>
            <a:off x="678507" y="6099441"/>
            <a:ext cx="10834987" cy="42324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custDataLst>
              <p:tags r:id="rId6"/>
            </p:custDataLst>
          </p:nvPr>
        </p:nvSpPr>
        <p:spPr>
          <a:xfrm>
            <a:off x="678507" y="1265886"/>
            <a:ext cx="10834986" cy="484562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nvGrpSpPr>
          <p:cNvPr id="62" name="组合 61"/>
          <p:cNvGrpSpPr/>
          <p:nvPr>
            <p:custDataLst>
              <p:tags r:id="rId8"/>
            </p:custDataLst>
          </p:nvPr>
        </p:nvGrpSpPr>
        <p:grpSpPr>
          <a:xfrm>
            <a:off x="1129470" y="1940700"/>
            <a:ext cx="3773441" cy="3389846"/>
            <a:chOff x="728785" y="2088655"/>
            <a:chExt cx="3773441" cy="3389846"/>
          </a:xfrm>
          <a:blipFill dpi="0" rotWithShape="1">
            <a:blip r:embed="rId7">
              <a:alphaModFix amt="97000"/>
            </a:blip>
            <a:stretch>
              <a:fillRect/>
            </a:stretch>
          </a:blipFill>
        </p:grpSpPr>
        <p:grpSp>
          <p:nvGrpSpPr>
            <p:cNvPr id="6" name="组合 5"/>
            <p:cNvGrpSpPr/>
            <p:nvPr>
              <p:custDataLst>
                <p:tags r:id="rId9"/>
              </p:custDataLst>
            </p:nvPr>
          </p:nvGrpSpPr>
          <p:grpSpPr>
            <a:xfrm rot="2305525">
              <a:off x="3530690" y="2088655"/>
              <a:ext cx="971536" cy="979427"/>
              <a:chOff x="2226147" y="992752"/>
              <a:chExt cx="971536" cy="979427"/>
            </a:xfrm>
            <a:grpFill/>
          </p:grpSpPr>
          <p:sp>
            <p:nvSpPr>
              <p:cNvPr id="7" name="Freeform 132"/>
              <p:cNvSpPr/>
              <p:nvPr>
                <p:custDataLst>
                  <p:tags r:id="rId10"/>
                </p:custDataLst>
              </p:nvPr>
            </p:nvSpPr>
            <p:spPr bwMode="auto">
              <a:xfrm>
                <a:off x="2668255" y="992752"/>
                <a:ext cx="529428" cy="979427"/>
              </a:xfrm>
              <a:custGeom>
                <a:gdLst>
                  <a:gd name="T0" fmla="*/ 0 w 673"/>
                  <a:gd name="T1" fmla="*/ 1153 h 1153"/>
                  <a:gd name="T2" fmla="*/ 0 w 673"/>
                  <a:gd name="T3" fmla="*/ 0 h 1153"/>
                  <a:gd name="T4" fmla="*/ 673 w 673"/>
                  <a:gd name="T5" fmla="*/ 761 h 1153"/>
                  <a:gd name="T6" fmla="*/ 0 w 673"/>
                  <a:gd name="T7" fmla="*/ 1153 h 1153"/>
                </a:gd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8" name="Freeform 133"/>
              <p:cNvSpPr/>
              <p:nvPr>
                <p:custDataLst>
                  <p:tags r:id="rId11"/>
                </p:custDataLst>
              </p:nvPr>
            </p:nvSpPr>
            <p:spPr bwMode="auto">
              <a:xfrm>
                <a:off x="2226147" y="992752"/>
                <a:ext cx="442108" cy="979427"/>
              </a:xfrm>
              <a:custGeom>
                <a:gdLst>
                  <a:gd name="T0" fmla="*/ 562 w 562"/>
                  <a:gd name="T1" fmla="*/ 0 h 1153"/>
                  <a:gd name="T2" fmla="*/ 0 w 562"/>
                  <a:gd name="T3" fmla="*/ 777 h 1153"/>
                  <a:gd name="T4" fmla="*/ 562 w 562"/>
                  <a:gd name="T5" fmla="*/ 1153 h 1153"/>
                  <a:gd name="T6" fmla="*/ 562 w 562"/>
                  <a:gd name="T7" fmla="*/ 0 h 1153"/>
                </a:gd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9" name="组合 8"/>
            <p:cNvGrpSpPr/>
            <p:nvPr>
              <p:custDataLst>
                <p:tags r:id="rId12"/>
              </p:custDataLst>
            </p:nvPr>
          </p:nvGrpSpPr>
          <p:grpSpPr>
            <a:xfrm rot="2305525">
              <a:off x="1619995" y="3332599"/>
              <a:ext cx="2747830" cy="1322610"/>
              <a:chOff x="1416667" y="2418145"/>
              <a:chExt cx="2747830" cy="1322610"/>
            </a:xfrm>
            <a:grpFill/>
          </p:grpSpPr>
          <p:sp>
            <p:nvSpPr>
              <p:cNvPr id="10" name="Freeform 134"/>
              <p:cNvSpPr/>
              <p:nvPr>
                <p:custDataLst>
                  <p:tags r:id="rId13"/>
                </p:custDataLst>
              </p:nvPr>
            </p:nvSpPr>
            <p:spPr bwMode="auto">
              <a:xfrm>
                <a:off x="1416667" y="2448726"/>
                <a:ext cx="1242148" cy="1292029"/>
              </a:xfrm>
              <a:custGeom>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1" name="Freeform 135"/>
              <p:cNvSpPr/>
              <p:nvPr>
                <p:custDataLst>
                  <p:tags r:id="rId14"/>
                </p:custDataLst>
              </p:nvPr>
            </p:nvSpPr>
            <p:spPr bwMode="auto">
              <a:xfrm>
                <a:off x="2658815" y="2418145"/>
                <a:ext cx="1505682" cy="1322609"/>
              </a:xfrm>
              <a:custGeom>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2" name="组合 11"/>
            <p:cNvGrpSpPr/>
            <p:nvPr>
              <p:custDataLst>
                <p:tags r:id="rId15"/>
              </p:custDataLst>
            </p:nvPr>
          </p:nvGrpSpPr>
          <p:grpSpPr>
            <a:xfrm rot="2305525">
              <a:off x="2345426" y="2995851"/>
              <a:ext cx="2022522" cy="977729"/>
              <a:chOff x="1747068" y="2035038"/>
              <a:chExt cx="2022522" cy="977729"/>
            </a:xfrm>
            <a:grpFill/>
          </p:grpSpPr>
          <p:sp>
            <p:nvSpPr>
              <p:cNvPr id="13" name="Freeform 136"/>
              <p:cNvSpPr/>
              <p:nvPr>
                <p:custDataLst>
                  <p:tags r:id="rId16"/>
                </p:custDataLst>
              </p:nvPr>
            </p:nvSpPr>
            <p:spPr bwMode="auto">
              <a:xfrm>
                <a:off x="1747068" y="2058823"/>
                <a:ext cx="919932" cy="953944"/>
              </a:xfrm>
              <a:custGeom>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4" name="Freeform 137"/>
              <p:cNvSpPr/>
              <p:nvPr>
                <p:custDataLst>
                  <p:tags r:id="rId17"/>
                </p:custDataLst>
              </p:nvPr>
            </p:nvSpPr>
            <p:spPr bwMode="auto">
              <a:xfrm>
                <a:off x="2665108" y="2035038"/>
                <a:ext cx="1104482" cy="974331"/>
              </a:xfrm>
              <a:custGeom>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5" name="组合 14"/>
            <p:cNvGrpSpPr/>
            <p:nvPr>
              <p:custDataLst>
                <p:tags r:id="rId18"/>
              </p:custDataLst>
            </p:nvPr>
          </p:nvGrpSpPr>
          <p:grpSpPr>
            <a:xfrm rot="2305525">
              <a:off x="2920736" y="2741327"/>
              <a:ext cx="1434883" cy="692310"/>
              <a:chOff x="2014534" y="1730931"/>
              <a:chExt cx="1434883" cy="692310"/>
            </a:xfrm>
            <a:grpFill/>
          </p:grpSpPr>
          <p:sp>
            <p:nvSpPr>
              <p:cNvPr id="16" name="Freeform 138"/>
              <p:cNvSpPr/>
              <p:nvPr>
                <p:custDataLst>
                  <p:tags r:id="rId19"/>
                </p:custDataLst>
              </p:nvPr>
            </p:nvSpPr>
            <p:spPr bwMode="auto">
              <a:xfrm>
                <a:off x="2014534" y="1744522"/>
                <a:ext cx="652148" cy="678719"/>
              </a:xfrm>
              <a:custGeom>
                <a:gdLst>
                  <a:gd name="T0" fmla="*/ 183 w 829"/>
                  <a:gd name="T1" fmla="*/ 0 h 799"/>
                  <a:gd name="T2" fmla="*/ 0 w 829"/>
                  <a:gd name="T3" fmla="*/ 248 h 799"/>
                  <a:gd name="T4" fmla="*/ 829 w 829"/>
                  <a:gd name="T5" fmla="*/ 799 h 799"/>
                  <a:gd name="T6" fmla="*/ 829 w 829"/>
                  <a:gd name="T7" fmla="*/ 432 h 799"/>
                  <a:gd name="T8" fmla="*/ 183 w 829"/>
                  <a:gd name="T9" fmla="*/ 0 h 799"/>
                </a:gd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7" name="Freeform 139"/>
              <p:cNvSpPr/>
              <p:nvPr>
                <p:custDataLst>
                  <p:tags r:id="rId20"/>
                </p:custDataLst>
              </p:nvPr>
            </p:nvSpPr>
            <p:spPr bwMode="auto">
              <a:xfrm>
                <a:off x="2666682" y="1730931"/>
                <a:ext cx="782735" cy="692310"/>
              </a:xfrm>
              <a:custGeom>
                <a:gdLst>
                  <a:gd name="T0" fmla="*/ 0 w 995"/>
                  <a:gd name="T1" fmla="*/ 448 h 815"/>
                  <a:gd name="T2" fmla="*/ 0 w 995"/>
                  <a:gd name="T3" fmla="*/ 815 h 815"/>
                  <a:gd name="T4" fmla="*/ 995 w 995"/>
                  <a:gd name="T5" fmla="*/ 256 h 815"/>
                  <a:gd name="T6" fmla="*/ 767 w 995"/>
                  <a:gd name="T7" fmla="*/ 0 h 815"/>
                  <a:gd name="T8" fmla="*/ 0 w 995"/>
                  <a:gd name="T9" fmla="*/ 448 h 815"/>
                </a:gd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8" name="组合 17"/>
            <p:cNvGrpSpPr/>
            <p:nvPr>
              <p:custDataLst>
                <p:tags r:id="rId21"/>
              </p:custDataLst>
            </p:nvPr>
          </p:nvGrpSpPr>
          <p:grpSpPr>
            <a:xfrm rot="2305525">
              <a:off x="728785" y="3733711"/>
              <a:ext cx="3671378" cy="1744790"/>
              <a:chOff x="998946" y="2914230"/>
              <a:chExt cx="3671378" cy="1744790"/>
            </a:xfrm>
            <a:grpFill/>
          </p:grpSpPr>
          <p:sp>
            <p:nvSpPr>
              <p:cNvPr id="19" name="Freeform 140"/>
              <p:cNvSpPr/>
              <p:nvPr>
                <p:custDataLst>
                  <p:tags r:id="rId22"/>
                </p:custDataLst>
              </p:nvPr>
            </p:nvSpPr>
            <p:spPr bwMode="auto">
              <a:xfrm>
                <a:off x="998946" y="2951606"/>
                <a:ext cx="1663015" cy="1707414"/>
              </a:xfrm>
              <a:custGeom>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cxnLst>
                  <a:cxn ang="0">
                    <a:pos x="T0" y="T1"/>
                  </a:cxn>
                  <a:cxn ang="0">
                    <a:pos x="T2" y="T3"/>
                  </a:cxn>
                  <a:cxn ang="0">
                    <a:pos x="T4" y="T5"/>
                  </a:cxn>
                  <a:cxn ang="0">
                    <a:pos x="T6" y="T7"/>
                  </a:cxn>
                  <a:cxn ang="0">
                    <a:pos x="T8" y="T9"/>
                  </a:cxn>
                </a:cxnLst>
                <a:rect l="0" t="0" r="r" b="b"/>
                <a:pathLst>
                  <a:path w="2114" h="2009">
                    <a:moveTo>
                      <a:pt x="437" y="0"/>
                    </a:moveTo>
                    <a:lnTo>
                      <a:pt x="0" y="599"/>
                    </a:lnTo>
                    <a:lnTo>
                      <a:pt x="2114" y="2010"/>
                    </a:lnTo>
                    <a:lnTo>
                      <a:pt x="2114" y="1125"/>
                    </a:lnTo>
                    <a:lnTo>
                      <a:pt x="437"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20" name="Freeform 141"/>
              <p:cNvSpPr/>
              <p:nvPr>
                <p:custDataLst>
                  <p:tags r:id="rId23"/>
                </p:custDataLst>
              </p:nvPr>
            </p:nvSpPr>
            <p:spPr bwMode="auto">
              <a:xfrm>
                <a:off x="2661961" y="2914230"/>
                <a:ext cx="2008363" cy="1744790"/>
              </a:xfrm>
              <a:custGeom>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sp>
        <p:nvSpPr>
          <p:cNvPr id="24" name="文本框 23"/>
          <p:cNvSpPr txBox="1"/>
          <p:nvPr>
            <p:custDataLst>
              <p:tags r:id="rId24"/>
            </p:custDataLst>
          </p:nvPr>
        </p:nvSpPr>
        <p:spPr>
          <a:xfrm>
            <a:off x="6402565" y="2343914"/>
            <a:ext cx="4804578" cy="2246769"/>
          </a:xfrm>
          <a:prstGeom prst="rect">
            <a:avLst/>
          </a:prstGeom>
          <a:noFill/>
        </p:spPr>
        <p:txBody>
          <a:bodyPr wrap="square" rtlCol="0">
            <a:spAutoFit/>
          </a:bodyPr>
          <a:lstStyle/>
          <a:p>
            <a:r>
              <a:rPr lang="zh-CN" altLang="zh-CN" sz="2800"/>
              <a:t>娜拉说的“奇迹中的奇迹”指的是什么？</a:t>
            </a:r>
            <a:endParaRPr lang="en-US" altLang="zh-CN" sz="2800"/>
          </a:p>
          <a:p>
            <a:r>
              <a:rPr lang="zh-CN" altLang="zh-CN" sz="2800"/>
              <a:t>“我现在不信世界上有奇迹了”这句话向海尔茂表达的具体意思是什么？</a:t>
            </a:r>
          </a:p>
        </p:txBody>
      </p:sp>
      <p:cxnSp>
        <p:nvCxnSpPr>
          <p:cNvPr id="25" name="直接连接符 24"/>
          <p:cNvCxnSpPr/>
          <p:nvPr>
            <p:custDataLst>
              <p:tags r:id="rId25"/>
            </p:custDataLst>
          </p:nvPr>
        </p:nvCxnSpPr>
        <p:spPr>
          <a:xfrm>
            <a:off x="6402565" y="4700461"/>
            <a:ext cx="4522358" cy="0"/>
          </a:xfrm>
          <a:prstGeom prst="line">
            <a:avLst/>
          </a:prstGeom>
          <a:noFill/>
          <a:ln w="6350" cap="flat" cmpd="sng" algn="ctr">
            <a:solidFill>
              <a:srgbClr val="09397E"/>
            </a:solidFill>
            <a:prstDash val="dashDot"/>
            <a:miter lim="800000"/>
          </a:ln>
          <a:effectLst/>
        </p:spPr>
      </p:cxnSp>
      <p:sp>
        <p:nvSpPr>
          <p:cNvPr id="26" name="等腰三角形 5"/>
          <p:cNvSpPr/>
          <p:nvPr>
            <p:custDataLst>
              <p:tags r:id="rId26"/>
            </p:custDataLst>
          </p:nvPr>
        </p:nvSpPr>
        <p:spPr>
          <a:xfrm rot="5400000">
            <a:off x="5862240" y="2467371"/>
            <a:ext cx="371966" cy="320782"/>
          </a:xfrm>
          <a:prstGeom prst="triangle">
            <a:avLst/>
          </a:prstGeom>
          <a:solidFill>
            <a:srgbClr val="69849C"/>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Century Gothic" panose="020b0502020202020204"/>
              <a:ea typeface="宋体" panose="02010600030101010101" pitchFamily="2" charset="-122"/>
              <a:cs typeface="+mn-cs"/>
            </a:endParaRPr>
          </a:p>
        </p:txBody>
      </p:sp>
    </p:spTree>
    <p:extLst>
      <p:ext uri="{BB962C8B-B14F-4D97-AF65-F5344CB8AC3E}">
        <p14:creationId xmlns:p14="http://schemas.microsoft.com/office/powerpoint/2010/main" val="423712732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linds(horizontal)">
                                      <p:cBhvr>
                                        <p:cTn id="7" dur="500"/>
                                        <p:tgtEl>
                                          <p:spTgt spid="62"/>
                                        </p:tgtEl>
                                      </p:cBhvr>
                                    </p:animEffect>
                                  </p:childTnLst>
                                </p:cTn>
                              </p:par>
                              <p:par>
                                <p:cTn id="8" presetID="22" presetClass="entr" presetSubtype="4" fill="hold" grpId="0" nodeType="withEffect">
                                  <p:stCondLst>
                                    <p:cond delay="0"/>
                                  </p:stCondLst>
                                  <p:childTnLst>
                                    <p:set>
                                      <p:cBhvr>
                                        <p:cTn id="9" dur="1000" fill="hold">
                                          <p:stCondLst>
                                            <p:cond delay="0"/>
                                          </p:stCondLst>
                                        </p:cTn>
                                        <p:tgtEl>
                                          <p:spTgt spid="24"/>
                                        </p:tgtEl>
                                        <p:attrNameLst>
                                          <p:attrName>style.visibility</p:attrName>
                                        </p:attrNameLst>
                                      </p:cBhvr>
                                      <p:to>
                                        <p:strVal val="visible"/>
                                      </p:to>
                                    </p:set>
                                    <p:animEffect transition="in" filter="wipe(down)">
                                      <p:cBhvr>
                                        <p:cTn id="10" dur="1000"/>
                                        <p:tgtEl>
                                          <p:spTgt spid="24"/>
                                        </p:tgtEl>
                                      </p:cBhvr>
                                    </p:animEffect>
                                  </p:childTnLst>
                                </p:cTn>
                              </p:par>
                              <p:par>
                                <p:cTn id="11" presetID="22" presetClass="entr" presetSubtype="4" fill="hold" nodeType="withEffect">
                                  <p:stCondLst>
                                    <p:cond delay="0"/>
                                  </p:stCondLst>
                                  <p:childTnLst>
                                    <p:set>
                                      <p:cBhvr>
                                        <p:cTn id="12" dur="1000" fill="hold">
                                          <p:stCondLst>
                                            <p:cond delay="0"/>
                                          </p:stCondLst>
                                        </p:cTn>
                                        <p:tgtEl>
                                          <p:spTgt spid="25"/>
                                        </p:tgtEl>
                                        <p:attrNameLst>
                                          <p:attrName>style.visibility</p:attrName>
                                        </p:attrNameLst>
                                      </p:cBhvr>
                                      <p:to>
                                        <p:strVal val="visible"/>
                                      </p:to>
                                    </p:set>
                                    <p:animEffect transition="in" filter="wipe(down)">
                                      <p:cBhvr>
                                        <p:cTn id="13" dur="1000"/>
                                        <p:tgtEl>
                                          <p:spTgt spid="25"/>
                                        </p:tgtEl>
                                      </p:cBhvr>
                                    </p:animEffect>
                                  </p:childTnLst>
                                </p:cTn>
                              </p:par>
                              <p:par>
                                <p:cTn id="14" presetID="22" presetClass="entr" presetSubtype="4" fill="hold" grpId="0" nodeType="withEffect">
                                  <p:stCondLst>
                                    <p:cond delay="0"/>
                                  </p:stCondLst>
                                  <p:childTnLst>
                                    <p:set>
                                      <p:cBhvr>
                                        <p:cTn id="15" dur="1000" fill="hold">
                                          <p:stCondLst>
                                            <p:cond delay="0"/>
                                          </p:stCondLst>
                                        </p:cTn>
                                        <p:tgtEl>
                                          <p:spTgt spid="26"/>
                                        </p:tgtEl>
                                        <p:attrNameLst>
                                          <p:attrName>style.visibility</p:attrName>
                                        </p:attrNameLst>
                                      </p:cBhvr>
                                      <p:to>
                                        <p:strVal val="visible"/>
                                      </p:to>
                                    </p:set>
                                    <p:animEffect transition="in" filter="wipe(down)">
                                      <p:cBhvr>
                                        <p:cTn id="16"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a:extLst>
              <a:ext uri="{FF2B5EF4-FFF2-40B4-BE49-F238E27FC236}">
                <a16:creationId xmlns:a16="http://schemas.microsoft.com/office/drawing/2014/main" id="{0E779A34-BBAB-46B5-9E0F-D7F0367C2AE2}"/>
              </a:ext>
            </a:extLst>
          </p:cNvPr>
          <p:cNvSpPr>
            <a:spLocks noGrp="1"/>
          </p:cNvSpPr>
          <p:nvPr>
            <p:ph idx="1"/>
            <p:custDataLst>
              <p:tags r:id="rId3"/>
            </p:custDataLst>
          </p:nvPr>
        </p:nvSpPr>
        <p:spPr>
          <a:xfrm>
            <a:off x="774826" y="730156"/>
            <a:ext cx="10515600" cy="4351338"/>
          </a:xfrm>
        </p:spPr>
        <p:txBody>
          <a:bodyPr/>
          <a:lstStyle/>
          <a:p>
            <a:r>
              <a:rPr lang="zh-CN" altLang="zh-CN"/>
              <a:t>奇迹中的奇迹：两个人都要改变自己，相互尊重，平等相待。</a:t>
            </a:r>
            <a:endParaRPr lang="en-US" altLang="zh-CN"/>
          </a:p>
          <a:p>
            <a:endParaRPr lang="zh-CN" altLang="zh-CN"/>
          </a:p>
          <a:p>
            <a:r>
              <a:rPr lang="zh-CN" altLang="zh-CN"/>
              <a:t>娜拉通过这句话向他表示出自己已不相信与海尔茂之间的婚姻能有美好的结果；建立真正的夫妻关系只是一种幻想，而现在幻想已经破灭。</a:t>
            </a:r>
          </a:p>
          <a:p>
            <a:pPr marL="0" indent="0">
              <a:buNone/>
            </a:pPr>
            <a:endParaRPr lang="zh-CN" altLang="zh-CN"/>
          </a:p>
          <a:p>
            <a:endParaRPr lang="zh-CN" altLang="en-US"/>
          </a:p>
        </p:txBody>
      </p:sp>
      <p:pic>
        <p:nvPicPr>
          <p:cNvPr id="5" name="图片 4" descr="eae7b161633bf04d43d6cab9815e73c6526e39bb5280d-hV0KbH">
            <a:extLst>
              <a:ext uri="{FF2B5EF4-FFF2-40B4-BE49-F238E27FC236}">
                <a16:creationId xmlns:a16="http://schemas.microsoft.com/office/drawing/2014/main" id="{BBEA9936-3C6A-4626-93B1-6345765A893B}"/>
              </a:ext>
            </a:extLst>
          </p:cNvPr>
          <p:cNvPicPr>
            <a:picLocks noChangeAspect="1"/>
          </p:cNvPicPr>
          <p:nvPr>
            <p:custDataLst>
              <p:tags r:id="rId5"/>
            </p:custDataLst>
          </p:nvPr>
        </p:nvPicPr>
        <p:blipFill>
          <a:blip r:embed="rId4"/>
          <a:srcRect l="88818" r="-374"/>
          <a:stretch>
            <a:fillRect/>
          </a:stretch>
        </p:blipFill>
        <p:spPr>
          <a:xfrm rot="5400000">
            <a:off x="5626100" y="324485"/>
            <a:ext cx="940435" cy="12207240"/>
          </a:xfrm>
          <a:prstGeom prst="rect">
            <a:avLst/>
          </a:prstGeom>
        </p:spPr>
      </p:pic>
    </p:spTree>
    <p:extLst>
      <p:ext uri="{BB962C8B-B14F-4D97-AF65-F5344CB8AC3E}">
        <p14:creationId xmlns:p14="http://schemas.microsoft.com/office/powerpoint/2010/main" val="3640864328"/>
      </p:ext>
    </p:extLst>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图文框 1"/>
          <p:cNvSpPr/>
          <p:nvPr>
            <p:custDataLst>
              <p:tags r:id="rId3"/>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pic>
        <p:nvPicPr>
          <p:cNvPr id="3"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PicPr>
            <a:picLocks noChangeAspect="1" noChangeArrowheads="1"/>
          </p:cNvPicPr>
          <p:nvPr>
            <p:custDataLst>
              <p:tags r:id="rId5"/>
            </p:custDataLst>
          </p:nvPr>
        </p:nvPicPr>
        <p:blipFill>
          <a:blip r:embed="rId4"/>
          <a:stretch>
            <a:fillRect/>
          </a:stretch>
        </p:blipFill>
        <p:spPr bwMode="auto">
          <a:xfrm>
            <a:off x="678507" y="6099441"/>
            <a:ext cx="10834987" cy="42324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custDataLst>
              <p:tags r:id="rId6"/>
            </p:custDataLst>
          </p:nvPr>
        </p:nvSpPr>
        <p:spPr>
          <a:xfrm>
            <a:off x="678507" y="1265886"/>
            <a:ext cx="10834986" cy="484562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nvGrpSpPr>
          <p:cNvPr id="62" name="组合 61"/>
          <p:cNvGrpSpPr/>
          <p:nvPr>
            <p:custDataLst>
              <p:tags r:id="rId8"/>
            </p:custDataLst>
          </p:nvPr>
        </p:nvGrpSpPr>
        <p:grpSpPr>
          <a:xfrm>
            <a:off x="1129470" y="1940700"/>
            <a:ext cx="3773441" cy="3389846"/>
            <a:chOff x="728785" y="2088655"/>
            <a:chExt cx="3773441" cy="3389846"/>
          </a:xfrm>
          <a:blipFill dpi="0" rotWithShape="1">
            <a:blip r:embed="rId7">
              <a:alphaModFix amt="97000"/>
            </a:blip>
            <a:stretch>
              <a:fillRect/>
            </a:stretch>
          </a:blipFill>
        </p:grpSpPr>
        <p:grpSp>
          <p:nvGrpSpPr>
            <p:cNvPr id="6" name="组合 5"/>
            <p:cNvGrpSpPr/>
            <p:nvPr>
              <p:custDataLst>
                <p:tags r:id="rId9"/>
              </p:custDataLst>
            </p:nvPr>
          </p:nvGrpSpPr>
          <p:grpSpPr>
            <a:xfrm rot="2305525">
              <a:off x="3530690" y="2088655"/>
              <a:ext cx="971536" cy="979427"/>
              <a:chOff x="2226147" y="992752"/>
              <a:chExt cx="971536" cy="979427"/>
            </a:xfrm>
            <a:grpFill/>
          </p:grpSpPr>
          <p:sp>
            <p:nvSpPr>
              <p:cNvPr id="7" name="Freeform 132"/>
              <p:cNvSpPr/>
              <p:nvPr>
                <p:custDataLst>
                  <p:tags r:id="rId10"/>
                </p:custDataLst>
              </p:nvPr>
            </p:nvSpPr>
            <p:spPr bwMode="auto">
              <a:xfrm>
                <a:off x="2668255" y="992752"/>
                <a:ext cx="529428" cy="979427"/>
              </a:xfrm>
              <a:custGeom>
                <a:gdLst>
                  <a:gd name="T0" fmla="*/ 0 w 673"/>
                  <a:gd name="T1" fmla="*/ 1153 h 1153"/>
                  <a:gd name="T2" fmla="*/ 0 w 673"/>
                  <a:gd name="T3" fmla="*/ 0 h 1153"/>
                  <a:gd name="T4" fmla="*/ 673 w 673"/>
                  <a:gd name="T5" fmla="*/ 761 h 1153"/>
                  <a:gd name="T6" fmla="*/ 0 w 673"/>
                  <a:gd name="T7" fmla="*/ 1153 h 1153"/>
                </a:gd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8" name="Freeform 133"/>
              <p:cNvSpPr/>
              <p:nvPr>
                <p:custDataLst>
                  <p:tags r:id="rId11"/>
                </p:custDataLst>
              </p:nvPr>
            </p:nvSpPr>
            <p:spPr bwMode="auto">
              <a:xfrm>
                <a:off x="2226147" y="992752"/>
                <a:ext cx="442108" cy="979427"/>
              </a:xfrm>
              <a:custGeom>
                <a:gdLst>
                  <a:gd name="T0" fmla="*/ 562 w 562"/>
                  <a:gd name="T1" fmla="*/ 0 h 1153"/>
                  <a:gd name="T2" fmla="*/ 0 w 562"/>
                  <a:gd name="T3" fmla="*/ 777 h 1153"/>
                  <a:gd name="T4" fmla="*/ 562 w 562"/>
                  <a:gd name="T5" fmla="*/ 1153 h 1153"/>
                  <a:gd name="T6" fmla="*/ 562 w 562"/>
                  <a:gd name="T7" fmla="*/ 0 h 1153"/>
                </a:gd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9" name="组合 8"/>
            <p:cNvGrpSpPr/>
            <p:nvPr>
              <p:custDataLst>
                <p:tags r:id="rId12"/>
              </p:custDataLst>
            </p:nvPr>
          </p:nvGrpSpPr>
          <p:grpSpPr>
            <a:xfrm rot="2305525">
              <a:off x="1619995" y="3332599"/>
              <a:ext cx="2747830" cy="1322610"/>
              <a:chOff x="1416667" y="2418145"/>
              <a:chExt cx="2747830" cy="1322610"/>
            </a:xfrm>
            <a:grpFill/>
          </p:grpSpPr>
          <p:sp>
            <p:nvSpPr>
              <p:cNvPr id="10" name="Freeform 134"/>
              <p:cNvSpPr/>
              <p:nvPr>
                <p:custDataLst>
                  <p:tags r:id="rId13"/>
                </p:custDataLst>
              </p:nvPr>
            </p:nvSpPr>
            <p:spPr bwMode="auto">
              <a:xfrm>
                <a:off x="1416667" y="2448726"/>
                <a:ext cx="1242148" cy="1292029"/>
              </a:xfrm>
              <a:custGeom>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1" name="Freeform 135"/>
              <p:cNvSpPr/>
              <p:nvPr>
                <p:custDataLst>
                  <p:tags r:id="rId14"/>
                </p:custDataLst>
              </p:nvPr>
            </p:nvSpPr>
            <p:spPr bwMode="auto">
              <a:xfrm>
                <a:off x="2658815" y="2418145"/>
                <a:ext cx="1505682" cy="1322609"/>
              </a:xfrm>
              <a:custGeom>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2" name="组合 11"/>
            <p:cNvGrpSpPr/>
            <p:nvPr>
              <p:custDataLst>
                <p:tags r:id="rId15"/>
              </p:custDataLst>
            </p:nvPr>
          </p:nvGrpSpPr>
          <p:grpSpPr>
            <a:xfrm rot="2305525">
              <a:off x="2345426" y="2995851"/>
              <a:ext cx="2022522" cy="977729"/>
              <a:chOff x="1747068" y="2035038"/>
              <a:chExt cx="2022522" cy="977729"/>
            </a:xfrm>
            <a:grpFill/>
          </p:grpSpPr>
          <p:sp>
            <p:nvSpPr>
              <p:cNvPr id="13" name="Freeform 136"/>
              <p:cNvSpPr/>
              <p:nvPr>
                <p:custDataLst>
                  <p:tags r:id="rId16"/>
                </p:custDataLst>
              </p:nvPr>
            </p:nvSpPr>
            <p:spPr bwMode="auto">
              <a:xfrm>
                <a:off x="1747068" y="2058823"/>
                <a:ext cx="919932" cy="953944"/>
              </a:xfrm>
              <a:custGeom>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4" name="Freeform 137"/>
              <p:cNvSpPr/>
              <p:nvPr>
                <p:custDataLst>
                  <p:tags r:id="rId17"/>
                </p:custDataLst>
              </p:nvPr>
            </p:nvSpPr>
            <p:spPr bwMode="auto">
              <a:xfrm>
                <a:off x="2665108" y="2035038"/>
                <a:ext cx="1104482" cy="974331"/>
              </a:xfrm>
              <a:custGeom>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5" name="组合 14"/>
            <p:cNvGrpSpPr/>
            <p:nvPr>
              <p:custDataLst>
                <p:tags r:id="rId18"/>
              </p:custDataLst>
            </p:nvPr>
          </p:nvGrpSpPr>
          <p:grpSpPr>
            <a:xfrm rot="2305525">
              <a:off x="2920736" y="2741327"/>
              <a:ext cx="1434883" cy="692310"/>
              <a:chOff x="2014534" y="1730931"/>
              <a:chExt cx="1434883" cy="692310"/>
            </a:xfrm>
            <a:grpFill/>
          </p:grpSpPr>
          <p:sp>
            <p:nvSpPr>
              <p:cNvPr id="16" name="Freeform 138"/>
              <p:cNvSpPr/>
              <p:nvPr>
                <p:custDataLst>
                  <p:tags r:id="rId19"/>
                </p:custDataLst>
              </p:nvPr>
            </p:nvSpPr>
            <p:spPr bwMode="auto">
              <a:xfrm>
                <a:off x="2014534" y="1744522"/>
                <a:ext cx="652148" cy="678719"/>
              </a:xfrm>
              <a:custGeom>
                <a:gdLst>
                  <a:gd name="T0" fmla="*/ 183 w 829"/>
                  <a:gd name="T1" fmla="*/ 0 h 799"/>
                  <a:gd name="T2" fmla="*/ 0 w 829"/>
                  <a:gd name="T3" fmla="*/ 248 h 799"/>
                  <a:gd name="T4" fmla="*/ 829 w 829"/>
                  <a:gd name="T5" fmla="*/ 799 h 799"/>
                  <a:gd name="T6" fmla="*/ 829 w 829"/>
                  <a:gd name="T7" fmla="*/ 432 h 799"/>
                  <a:gd name="T8" fmla="*/ 183 w 829"/>
                  <a:gd name="T9" fmla="*/ 0 h 799"/>
                </a:gd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7" name="Freeform 139"/>
              <p:cNvSpPr/>
              <p:nvPr>
                <p:custDataLst>
                  <p:tags r:id="rId20"/>
                </p:custDataLst>
              </p:nvPr>
            </p:nvSpPr>
            <p:spPr bwMode="auto">
              <a:xfrm>
                <a:off x="2666682" y="1730931"/>
                <a:ext cx="782735" cy="692310"/>
              </a:xfrm>
              <a:custGeom>
                <a:gdLst>
                  <a:gd name="T0" fmla="*/ 0 w 995"/>
                  <a:gd name="T1" fmla="*/ 448 h 815"/>
                  <a:gd name="T2" fmla="*/ 0 w 995"/>
                  <a:gd name="T3" fmla="*/ 815 h 815"/>
                  <a:gd name="T4" fmla="*/ 995 w 995"/>
                  <a:gd name="T5" fmla="*/ 256 h 815"/>
                  <a:gd name="T6" fmla="*/ 767 w 995"/>
                  <a:gd name="T7" fmla="*/ 0 h 815"/>
                  <a:gd name="T8" fmla="*/ 0 w 995"/>
                  <a:gd name="T9" fmla="*/ 448 h 815"/>
                </a:gd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8" name="组合 17"/>
            <p:cNvGrpSpPr/>
            <p:nvPr>
              <p:custDataLst>
                <p:tags r:id="rId21"/>
              </p:custDataLst>
            </p:nvPr>
          </p:nvGrpSpPr>
          <p:grpSpPr>
            <a:xfrm rot="2305525">
              <a:off x="728785" y="3733711"/>
              <a:ext cx="3671378" cy="1744790"/>
              <a:chOff x="998946" y="2914230"/>
              <a:chExt cx="3671378" cy="1744790"/>
            </a:xfrm>
            <a:grpFill/>
          </p:grpSpPr>
          <p:sp>
            <p:nvSpPr>
              <p:cNvPr id="19" name="Freeform 140"/>
              <p:cNvSpPr/>
              <p:nvPr>
                <p:custDataLst>
                  <p:tags r:id="rId22"/>
                </p:custDataLst>
              </p:nvPr>
            </p:nvSpPr>
            <p:spPr bwMode="auto">
              <a:xfrm>
                <a:off x="998946" y="2951606"/>
                <a:ext cx="1663015" cy="1707414"/>
              </a:xfrm>
              <a:custGeom>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cxnLst>
                  <a:cxn ang="0">
                    <a:pos x="T0" y="T1"/>
                  </a:cxn>
                  <a:cxn ang="0">
                    <a:pos x="T2" y="T3"/>
                  </a:cxn>
                  <a:cxn ang="0">
                    <a:pos x="T4" y="T5"/>
                  </a:cxn>
                  <a:cxn ang="0">
                    <a:pos x="T6" y="T7"/>
                  </a:cxn>
                  <a:cxn ang="0">
                    <a:pos x="T8" y="T9"/>
                  </a:cxn>
                </a:cxnLst>
                <a:rect l="0" t="0" r="r" b="b"/>
                <a:pathLst>
                  <a:path w="2114" h="2009">
                    <a:moveTo>
                      <a:pt x="437" y="0"/>
                    </a:moveTo>
                    <a:lnTo>
                      <a:pt x="0" y="599"/>
                    </a:lnTo>
                    <a:lnTo>
                      <a:pt x="2114" y="2010"/>
                    </a:lnTo>
                    <a:lnTo>
                      <a:pt x="2114" y="1125"/>
                    </a:lnTo>
                    <a:lnTo>
                      <a:pt x="437"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20" name="Freeform 141"/>
              <p:cNvSpPr/>
              <p:nvPr>
                <p:custDataLst>
                  <p:tags r:id="rId23"/>
                </p:custDataLst>
              </p:nvPr>
            </p:nvSpPr>
            <p:spPr bwMode="auto">
              <a:xfrm>
                <a:off x="2661961" y="2914230"/>
                <a:ext cx="2008363" cy="1744790"/>
              </a:xfrm>
              <a:custGeom>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sp>
        <p:nvSpPr>
          <p:cNvPr id="24" name="文本框 23"/>
          <p:cNvSpPr txBox="1"/>
          <p:nvPr>
            <p:custDataLst>
              <p:tags r:id="rId24"/>
            </p:custDataLst>
          </p:nvPr>
        </p:nvSpPr>
        <p:spPr>
          <a:xfrm>
            <a:off x="6402565" y="2343914"/>
            <a:ext cx="4804578" cy="1815882"/>
          </a:xfrm>
          <a:prstGeom prst="rect">
            <a:avLst/>
          </a:prstGeom>
          <a:noFill/>
        </p:spPr>
        <p:txBody>
          <a:bodyPr wrap="square" rtlCol="0">
            <a:spAutoFit/>
          </a:bodyPr>
          <a:lstStyle/>
          <a:p>
            <a:r>
              <a:rPr lang="zh-CN" altLang="zh-CN" sz="2800"/>
              <a:t>既然娜拉不应该因为假签名事件而受到惩罚，海尔荗也最终宽恕她了，那她为什么要离家出走？</a:t>
            </a:r>
          </a:p>
        </p:txBody>
      </p:sp>
      <p:cxnSp>
        <p:nvCxnSpPr>
          <p:cNvPr id="25" name="直接连接符 24"/>
          <p:cNvCxnSpPr/>
          <p:nvPr>
            <p:custDataLst>
              <p:tags r:id="rId25"/>
            </p:custDataLst>
          </p:nvPr>
        </p:nvCxnSpPr>
        <p:spPr>
          <a:xfrm>
            <a:off x="6493100" y="4282135"/>
            <a:ext cx="4522358" cy="0"/>
          </a:xfrm>
          <a:prstGeom prst="line">
            <a:avLst/>
          </a:prstGeom>
          <a:noFill/>
          <a:ln w="6350" cap="flat" cmpd="sng" algn="ctr">
            <a:solidFill>
              <a:srgbClr val="09397E"/>
            </a:solidFill>
            <a:prstDash val="dashDot"/>
            <a:miter lim="800000"/>
          </a:ln>
          <a:effectLst/>
        </p:spPr>
      </p:cxnSp>
      <p:sp>
        <p:nvSpPr>
          <p:cNvPr id="26" name="等腰三角形 5"/>
          <p:cNvSpPr/>
          <p:nvPr>
            <p:custDataLst>
              <p:tags r:id="rId26"/>
            </p:custDataLst>
          </p:nvPr>
        </p:nvSpPr>
        <p:spPr>
          <a:xfrm rot="5400000">
            <a:off x="5862240" y="2467371"/>
            <a:ext cx="371966" cy="320782"/>
          </a:xfrm>
          <a:prstGeom prst="triangle">
            <a:avLst/>
          </a:prstGeom>
          <a:solidFill>
            <a:srgbClr val="69849C"/>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Century Gothic" panose="020b0502020202020204"/>
              <a:ea typeface="宋体" panose="02010600030101010101" pitchFamily="2" charset="-122"/>
              <a:cs typeface="+mn-cs"/>
            </a:endParaRPr>
          </a:p>
        </p:txBody>
      </p:sp>
    </p:spTree>
    <p:extLst>
      <p:ext uri="{BB962C8B-B14F-4D97-AF65-F5344CB8AC3E}">
        <p14:creationId xmlns:p14="http://schemas.microsoft.com/office/powerpoint/2010/main" val="79946363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linds(horizontal)">
                                      <p:cBhvr>
                                        <p:cTn id="7" dur="500"/>
                                        <p:tgtEl>
                                          <p:spTgt spid="62"/>
                                        </p:tgtEl>
                                      </p:cBhvr>
                                    </p:animEffect>
                                  </p:childTnLst>
                                </p:cTn>
                              </p:par>
                              <p:par>
                                <p:cTn id="8" presetID="22" presetClass="entr" presetSubtype="4" fill="hold" grpId="0" nodeType="withEffect">
                                  <p:stCondLst>
                                    <p:cond delay="0"/>
                                  </p:stCondLst>
                                  <p:childTnLst>
                                    <p:set>
                                      <p:cBhvr>
                                        <p:cTn id="9" dur="1000" fill="hold">
                                          <p:stCondLst>
                                            <p:cond delay="0"/>
                                          </p:stCondLst>
                                        </p:cTn>
                                        <p:tgtEl>
                                          <p:spTgt spid="24"/>
                                        </p:tgtEl>
                                        <p:attrNameLst>
                                          <p:attrName>style.visibility</p:attrName>
                                        </p:attrNameLst>
                                      </p:cBhvr>
                                      <p:to>
                                        <p:strVal val="visible"/>
                                      </p:to>
                                    </p:set>
                                    <p:animEffect transition="in" filter="wipe(down)">
                                      <p:cBhvr>
                                        <p:cTn id="10" dur="1000"/>
                                        <p:tgtEl>
                                          <p:spTgt spid="24"/>
                                        </p:tgtEl>
                                      </p:cBhvr>
                                    </p:animEffect>
                                  </p:childTnLst>
                                </p:cTn>
                              </p:par>
                              <p:par>
                                <p:cTn id="11" presetID="22" presetClass="entr" presetSubtype="4" fill="hold" nodeType="withEffect">
                                  <p:stCondLst>
                                    <p:cond delay="0"/>
                                  </p:stCondLst>
                                  <p:childTnLst>
                                    <p:set>
                                      <p:cBhvr>
                                        <p:cTn id="12" dur="1000" fill="hold">
                                          <p:stCondLst>
                                            <p:cond delay="0"/>
                                          </p:stCondLst>
                                        </p:cTn>
                                        <p:tgtEl>
                                          <p:spTgt spid="25"/>
                                        </p:tgtEl>
                                        <p:attrNameLst>
                                          <p:attrName>style.visibility</p:attrName>
                                        </p:attrNameLst>
                                      </p:cBhvr>
                                      <p:to>
                                        <p:strVal val="visible"/>
                                      </p:to>
                                    </p:set>
                                    <p:animEffect transition="in" filter="wipe(down)">
                                      <p:cBhvr>
                                        <p:cTn id="13" dur="1000"/>
                                        <p:tgtEl>
                                          <p:spTgt spid="25"/>
                                        </p:tgtEl>
                                      </p:cBhvr>
                                    </p:animEffect>
                                  </p:childTnLst>
                                </p:cTn>
                              </p:par>
                              <p:par>
                                <p:cTn id="14" presetID="22" presetClass="entr" presetSubtype="4" fill="hold" grpId="0" nodeType="withEffect">
                                  <p:stCondLst>
                                    <p:cond delay="0"/>
                                  </p:stCondLst>
                                  <p:childTnLst>
                                    <p:set>
                                      <p:cBhvr>
                                        <p:cTn id="15" dur="1000" fill="hold">
                                          <p:stCondLst>
                                            <p:cond delay="0"/>
                                          </p:stCondLst>
                                        </p:cTn>
                                        <p:tgtEl>
                                          <p:spTgt spid="26"/>
                                        </p:tgtEl>
                                        <p:attrNameLst>
                                          <p:attrName>style.visibility</p:attrName>
                                        </p:attrNameLst>
                                      </p:cBhvr>
                                      <p:to>
                                        <p:strVal val="visible"/>
                                      </p:to>
                                    </p:set>
                                    <p:animEffect transition="in" filter="wipe(down)">
                                      <p:cBhvr>
                                        <p:cTn id="16"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a:extLst>
              <a:ext uri="{FF2B5EF4-FFF2-40B4-BE49-F238E27FC236}">
                <a16:creationId xmlns:a16="http://schemas.microsoft.com/office/drawing/2014/main" id="{0E779A34-BBAB-46B5-9E0F-D7F0367C2AE2}"/>
              </a:ext>
            </a:extLst>
          </p:cNvPr>
          <p:cNvSpPr>
            <a:spLocks noGrp="1"/>
          </p:cNvSpPr>
          <p:nvPr>
            <p:ph idx="1"/>
            <p:custDataLst>
              <p:tags r:id="rId3"/>
            </p:custDataLst>
          </p:nvPr>
        </p:nvSpPr>
        <p:spPr>
          <a:xfrm>
            <a:off x="774826" y="730156"/>
            <a:ext cx="10515600" cy="4351338"/>
          </a:xfrm>
        </p:spPr>
        <p:txBody>
          <a:bodyPr/>
          <a:lstStyle/>
          <a:p>
            <a:r>
              <a:rPr lang="zh-CN" altLang="zh-CN"/>
              <a:t>她认清了海尔茂的本质</a:t>
            </a:r>
            <a:r>
              <a:rPr lang="zh-CN" altLang="en-US"/>
              <a:t>，</a:t>
            </a:r>
            <a:r>
              <a:rPr lang="zh-CN" altLang="zh-CN"/>
              <a:t>以及自己在家庭中的屈辱地位。娜拉目睹了海尔茂闹剧般的表演之后</a:t>
            </a:r>
            <a:r>
              <a:rPr lang="zh-CN" altLang="en-US"/>
              <a:t>，</a:t>
            </a:r>
            <a:r>
              <a:rPr lang="zh-CN" altLang="zh-CN"/>
              <a:t>她才如梦初醒</a:t>
            </a:r>
            <a:r>
              <a:rPr lang="zh-CN" altLang="en-US"/>
              <a:t>，</a:t>
            </a:r>
            <a:r>
              <a:rPr lang="zh-CN" altLang="zh-CN"/>
              <a:t>认识到这是一个不平等的婚姻</a:t>
            </a:r>
            <a:r>
              <a:rPr lang="zh-CN" altLang="en-US"/>
              <a:t>，</a:t>
            </a:r>
            <a:r>
              <a:rPr lang="zh-CN" altLang="zh-CN"/>
              <a:t>在这样的不平等的婚姻之中</a:t>
            </a:r>
            <a:r>
              <a:rPr lang="zh-CN" altLang="en-US"/>
              <a:t>，</a:t>
            </a:r>
            <a:r>
              <a:rPr lang="zh-CN" altLang="zh-CN"/>
              <a:t>她感到的那种幸福生活事实上并不真实</a:t>
            </a:r>
            <a:r>
              <a:rPr lang="en-US" altLang="zh-CN"/>
              <a:t>,</a:t>
            </a:r>
            <a:r>
              <a:rPr lang="zh-CN" altLang="zh-CN"/>
              <a:t>是虚伪的。</a:t>
            </a:r>
            <a:endParaRPr lang="en-US" altLang="zh-CN"/>
          </a:p>
          <a:p>
            <a:endParaRPr lang="zh-CN" altLang="zh-CN"/>
          </a:p>
          <a:p>
            <a:r>
              <a:rPr lang="zh-CN" altLang="zh-CN"/>
              <a:t>娜拉进而开始对男权社会进行反思</a:t>
            </a:r>
            <a:r>
              <a:rPr lang="zh-CN" altLang="en-US"/>
              <a:t>，</a:t>
            </a:r>
            <a:r>
              <a:rPr lang="zh-CN" altLang="zh-CN"/>
              <a:t>认识到其中存在的种种虚伪和不合理。她追求独立的人格</a:t>
            </a:r>
            <a:r>
              <a:rPr lang="zh-CN" altLang="en-US"/>
              <a:t>，</a:t>
            </a:r>
            <a:r>
              <a:rPr lang="zh-CN" altLang="zh-CN"/>
              <a:t>她的平等意识、自我意识觉醒了。</a:t>
            </a:r>
          </a:p>
          <a:p>
            <a:pPr marL="0" indent="0">
              <a:buNone/>
            </a:pPr>
            <a:endParaRPr lang="zh-CN" altLang="zh-CN"/>
          </a:p>
          <a:p>
            <a:endParaRPr lang="zh-CN" altLang="en-US"/>
          </a:p>
        </p:txBody>
      </p:sp>
      <p:pic>
        <p:nvPicPr>
          <p:cNvPr id="5" name="图片 4" descr="eae7b161633bf04d43d6cab9815e73c6526e39bb5280d-hV0KbH">
            <a:extLst>
              <a:ext uri="{FF2B5EF4-FFF2-40B4-BE49-F238E27FC236}">
                <a16:creationId xmlns:a16="http://schemas.microsoft.com/office/drawing/2014/main" id="{BBEA9936-3C6A-4626-93B1-6345765A893B}"/>
              </a:ext>
            </a:extLst>
          </p:cNvPr>
          <p:cNvPicPr>
            <a:picLocks noChangeAspect="1"/>
          </p:cNvPicPr>
          <p:nvPr>
            <p:custDataLst>
              <p:tags r:id="rId5"/>
            </p:custDataLst>
          </p:nvPr>
        </p:nvPicPr>
        <p:blipFill>
          <a:blip r:embed="rId4"/>
          <a:srcRect l="88818" r="-374"/>
          <a:stretch>
            <a:fillRect/>
          </a:stretch>
        </p:blipFill>
        <p:spPr>
          <a:xfrm rot="5400000">
            <a:off x="5626100" y="324485"/>
            <a:ext cx="940435" cy="12207240"/>
          </a:xfrm>
          <a:prstGeom prst="rect">
            <a:avLst/>
          </a:prstGeom>
        </p:spPr>
      </p:pic>
    </p:spTree>
    <p:extLst>
      <p:ext uri="{BB962C8B-B14F-4D97-AF65-F5344CB8AC3E}">
        <p14:creationId xmlns:p14="http://schemas.microsoft.com/office/powerpoint/2010/main" val="2218683061"/>
      </p:ext>
    </p:extLst>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图文框 1"/>
          <p:cNvSpPr/>
          <p:nvPr>
            <p:custDataLst>
              <p:tags r:id="rId3"/>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pic>
        <p:nvPicPr>
          <p:cNvPr id="3"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PicPr>
            <a:picLocks noChangeAspect="1" noChangeArrowheads="1"/>
          </p:cNvPicPr>
          <p:nvPr>
            <p:custDataLst>
              <p:tags r:id="rId5"/>
            </p:custDataLst>
          </p:nvPr>
        </p:nvPicPr>
        <p:blipFill>
          <a:blip r:embed="rId4"/>
          <a:stretch>
            <a:fillRect/>
          </a:stretch>
        </p:blipFill>
        <p:spPr bwMode="auto">
          <a:xfrm>
            <a:off x="678507" y="6099441"/>
            <a:ext cx="10834987" cy="42324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custDataLst>
              <p:tags r:id="rId6"/>
            </p:custDataLst>
          </p:nvPr>
        </p:nvSpPr>
        <p:spPr>
          <a:xfrm>
            <a:off x="678506" y="1264551"/>
            <a:ext cx="10834986" cy="484562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nvGrpSpPr>
          <p:cNvPr id="62" name="组合 61"/>
          <p:cNvGrpSpPr/>
          <p:nvPr>
            <p:custDataLst>
              <p:tags r:id="rId8"/>
            </p:custDataLst>
          </p:nvPr>
        </p:nvGrpSpPr>
        <p:grpSpPr>
          <a:xfrm>
            <a:off x="1129470" y="1940700"/>
            <a:ext cx="3773441" cy="3389846"/>
            <a:chOff x="728785" y="2088655"/>
            <a:chExt cx="3773441" cy="3389846"/>
          </a:xfrm>
          <a:blipFill dpi="0" rotWithShape="1">
            <a:blip r:embed="rId7">
              <a:alphaModFix amt="97000"/>
            </a:blip>
            <a:stretch>
              <a:fillRect/>
            </a:stretch>
          </a:blipFill>
        </p:grpSpPr>
        <p:grpSp>
          <p:nvGrpSpPr>
            <p:cNvPr id="6" name="组合 5"/>
            <p:cNvGrpSpPr/>
            <p:nvPr>
              <p:custDataLst>
                <p:tags r:id="rId9"/>
              </p:custDataLst>
            </p:nvPr>
          </p:nvGrpSpPr>
          <p:grpSpPr>
            <a:xfrm rot="2305525">
              <a:off x="3530690" y="2088655"/>
              <a:ext cx="971536" cy="979427"/>
              <a:chOff x="2226147" y="992752"/>
              <a:chExt cx="971536" cy="979427"/>
            </a:xfrm>
            <a:grpFill/>
          </p:grpSpPr>
          <p:sp>
            <p:nvSpPr>
              <p:cNvPr id="7" name="Freeform 132"/>
              <p:cNvSpPr/>
              <p:nvPr>
                <p:custDataLst>
                  <p:tags r:id="rId10"/>
                </p:custDataLst>
              </p:nvPr>
            </p:nvSpPr>
            <p:spPr bwMode="auto">
              <a:xfrm>
                <a:off x="2668255" y="992752"/>
                <a:ext cx="529428" cy="979427"/>
              </a:xfrm>
              <a:custGeom>
                <a:gdLst>
                  <a:gd name="T0" fmla="*/ 0 w 673"/>
                  <a:gd name="T1" fmla="*/ 1153 h 1153"/>
                  <a:gd name="T2" fmla="*/ 0 w 673"/>
                  <a:gd name="T3" fmla="*/ 0 h 1153"/>
                  <a:gd name="T4" fmla="*/ 673 w 673"/>
                  <a:gd name="T5" fmla="*/ 761 h 1153"/>
                  <a:gd name="T6" fmla="*/ 0 w 673"/>
                  <a:gd name="T7" fmla="*/ 1153 h 1153"/>
                </a:gd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8" name="Freeform 133"/>
              <p:cNvSpPr/>
              <p:nvPr>
                <p:custDataLst>
                  <p:tags r:id="rId11"/>
                </p:custDataLst>
              </p:nvPr>
            </p:nvSpPr>
            <p:spPr bwMode="auto">
              <a:xfrm>
                <a:off x="2226147" y="992752"/>
                <a:ext cx="442108" cy="979427"/>
              </a:xfrm>
              <a:custGeom>
                <a:gdLst>
                  <a:gd name="T0" fmla="*/ 562 w 562"/>
                  <a:gd name="T1" fmla="*/ 0 h 1153"/>
                  <a:gd name="T2" fmla="*/ 0 w 562"/>
                  <a:gd name="T3" fmla="*/ 777 h 1153"/>
                  <a:gd name="T4" fmla="*/ 562 w 562"/>
                  <a:gd name="T5" fmla="*/ 1153 h 1153"/>
                  <a:gd name="T6" fmla="*/ 562 w 562"/>
                  <a:gd name="T7" fmla="*/ 0 h 1153"/>
                </a:gd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9" name="组合 8"/>
            <p:cNvGrpSpPr/>
            <p:nvPr>
              <p:custDataLst>
                <p:tags r:id="rId12"/>
              </p:custDataLst>
            </p:nvPr>
          </p:nvGrpSpPr>
          <p:grpSpPr>
            <a:xfrm rot="2305525">
              <a:off x="1619995" y="3332599"/>
              <a:ext cx="2747830" cy="1322610"/>
              <a:chOff x="1416667" y="2418145"/>
              <a:chExt cx="2747830" cy="1322610"/>
            </a:xfrm>
            <a:grpFill/>
          </p:grpSpPr>
          <p:sp>
            <p:nvSpPr>
              <p:cNvPr id="10" name="Freeform 134"/>
              <p:cNvSpPr/>
              <p:nvPr>
                <p:custDataLst>
                  <p:tags r:id="rId13"/>
                </p:custDataLst>
              </p:nvPr>
            </p:nvSpPr>
            <p:spPr bwMode="auto">
              <a:xfrm>
                <a:off x="1416667" y="2448726"/>
                <a:ext cx="1242148" cy="1292029"/>
              </a:xfrm>
              <a:custGeom>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1" name="Freeform 135"/>
              <p:cNvSpPr/>
              <p:nvPr>
                <p:custDataLst>
                  <p:tags r:id="rId14"/>
                </p:custDataLst>
              </p:nvPr>
            </p:nvSpPr>
            <p:spPr bwMode="auto">
              <a:xfrm>
                <a:off x="2658815" y="2418145"/>
                <a:ext cx="1505682" cy="1322609"/>
              </a:xfrm>
              <a:custGeom>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2" name="组合 11"/>
            <p:cNvGrpSpPr/>
            <p:nvPr>
              <p:custDataLst>
                <p:tags r:id="rId15"/>
              </p:custDataLst>
            </p:nvPr>
          </p:nvGrpSpPr>
          <p:grpSpPr>
            <a:xfrm rot="2305525">
              <a:off x="2345426" y="2995851"/>
              <a:ext cx="2022522" cy="977729"/>
              <a:chOff x="1747068" y="2035038"/>
              <a:chExt cx="2022522" cy="977729"/>
            </a:xfrm>
            <a:grpFill/>
          </p:grpSpPr>
          <p:sp>
            <p:nvSpPr>
              <p:cNvPr id="13" name="Freeform 136"/>
              <p:cNvSpPr/>
              <p:nvPr>
                <p:custDataLst>
                  <p:tags r:id="rId16"/>
                </p:custDataLst>
              </p:nvPr>
            </p:nvSpPr>
            <p:spPr bwMode="auto">
              <a:xfrm>
                <a:off x="1747068" y="2058823"/>
                <a:ext cx="919932" cy="953944"/>
              </a:xfrm>
              <a:custGeom>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4" name="Freeform 137"/>
              <p:cNvSpPr/>
              <p:nvPr>
                <p:custDataLst>
                  <p:tags r:id="rId17"/>
                </p:custDataLst>
              </p:nvPr>
            </p:nvSpPr>
            <p:spPr bwMode="auto">
              <a:xfrm>
                <a:off x="2665108" y="2035038"/>
                <a:ext cx="1104482" cy="974331"/>
              </a:xfrm>
              <a:custGeom>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5" name="组合 14"/>
            <p:cNvGrpSpPr/>
            <p:nvPr>
              <p:custDataLst>
                <p:tags r:id="rId18"/>
              </p:custDataLst>
            </p:nvPr>
          </p:nvGrpSpPr>
          <p:grpSpPr>
            <a:xfrm rot="2305525">
              <a:off x="2920736" y="2741327"/>
              <a:ext cx="1434883" cy="692310"/>
              <a:chOff x="2014534" y="1730931"/>
              <a:chExt cx="1434883" cy="692310"/>
            </a:xfrm>
            <a:grpFill/>
          </p:grpSpPr>
          <p:sp>
            <p:nvSpPr>
              <p:cNvPr id="16" name="Freeform 138"/>
              <p:cNvSpPr/>
              <p:nvPr>
                <p:custDataLst>
                  <p:tags r:id="rId19"/>
                </p:custDataLst>
              </p:nvPr>
            </p:nvSpPr>
            <p:spPr bwMode="auto">
              <a:xfrm>
                <a:off x="2014534" y="1744522"/>
                <a:ext cx="652148" cy="678719"/>
              </a:xfrm>
              <a:custGeom>
                <a:gdLst>
                  <a:gd name="T0" fmla="*/ 183 w 829"/>
                  <a:gd name="T1" fmla="*/ 0 h 799"/>
                  <a:gd name="T2" fmla="*/ 0 w 829"/>
                  <a:gd name="T3" fmla="*/ 248 h 799"/>
                  <a:gd name="T4" fmla="*/ 829 w 829"/>
                  <a:gd name="T5" fmla="*/ 799 h 799"/>
                  <a:gd name="T6" fmla="*/ 829 w 829"/>
                  <a:gd name="T7" fmla="*/ 432 h 799"/>
                  <a:gd name="T8" fmla="*/ 183 w 829"/>
                  <a:gd name="T9" fmla="*/ 0 h 799"/>
                </a:gd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7" name="Freeform 139"/>
              <p:cNvSpPr/>
              <p:nvPr>
                <p:custDataLst>
                  <p:tags r:id="rId20"/>
                </p:custDataLst>
              </p:nvPr>
            </p:nvSpPr>
            <p:spPr bwMode="auto">
              <a:xfrm>
                <a:off x="2666682" y="1730931"/>
                <a:ext cx="782735" cy="692310"/>
              </a:xfrm>
              <a:custGeom>
                <a:gdLst>
                  <a:gd name="T0" fmla="*/ 0 w 995"/>
                  <a:gd name="T1" fmla="*/ 448 h 815"/>
                  <a:gd name="T2" fmla="*/ 0 w 995"/>
                  <a:gd name="T3" fmla="*/ 815 h 815"/>
                  <a:gd name="T4" fmla="*/ 995 w 995"/>
                  <a:gd name="T5" fmla="*/ 256 h 815"/>
                  <a:gd name="T6" fmla="*/ 767 w 995"/>
                  <a:gd name="T7" fmla="*/ 0 h 815"/>
                  <a:gd name="T8" fmla="*/ 0 w 995"/>
                  <a:gd name="T9" fmla="*/ 448 h 815"/>
                </a:gd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8" name="组合 17"/>
            <p:cNvGrpSpPr/>
            <p:nvPr>
              <p:custDataLst>
                <p:tags r:id="rId21"/>
              </p:custDataLst>
            </p:nvPr>
          </p:nvGrpSpPr>
          <p:grpSpPr>
            <a:xfrm rot="2305525">
              <a:off x="728785" y="3733711"/>
              <a:ext cx="3671378" cy="1744790"/>
              <a:chOff x="998946" y="2914230"/>
              <a:chExt cx="3671378" cy="1744790"/>
            </a:xfrm>
            <a:grpFill/>
          </p:grpSpPr>
          <p:sp>
            <p:nvSpPr>
              <p:cNvPr id="19" name="Freeform 140"/>
              <p:cNvSpPr/>
              <p:nvPr>
                <p:custDataLst>
                  <p:tags r:id="rId22"/>
                </p:custDataLst>
              </p:nvPr>
            </p:nvSpPr>
            <p:spPr bwMode="auto">
              <a:xfrm>
                <a:off x="998946" y="2951606"/>
                <a:ext cx="1663015" cy="1707414"/>
              </a:xfrm>
              <a:custGeom>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cxnLst>
                  <a:cxn ang="0">
                    <a:pos x="T0" y="T1"/>
                  </a:cxn>
                  <a:cxn ang="0">
                    <a:pos x="T2" y="T3"/>
                  </a:cxn>
                  <a:cxn ang="0">
                    <a:pos x="T4" y="T5"/>
                  </a:cxn>
                  <a:cxn ang="0">
                    <a:pos x="T6" y="T7"/>
                  </a:cxn>
                  <a:cxn ang="0">
                    <a:pos x="T8" y="T9"/>
                  </a:cxn>
                </a:cxnLst>
                <a:rect l="0" t="0" r="r" b="b"/>
                <a:pathLst>
                  <a:path w="2114" h="2009">
                    <a:moveTo>
                      <a:pt x="437" y="0"/>
                    </a:moveTo>
                    <a:lnTo>
                      <a:pt x="0" y="599"/>
                    </a:lnTo>
                    <a:lnTo>
                      <a:pt x="2114" y="2010"/>
                    </a:lnTo>
                    <a:lnTo>
                      <a:pt x="2114" y="1125"/>
                    </a:lnTo>
                    <a:lnTo>
                      <a:pt x="437"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20" name="Freeform 141"/>
              <p:cNvSpPr/>
              <p:nvPr>
                <p:custDataLst>
                  <p:tags r:id="rId23"/>
                </p:custDataLst>
              </p:nvPr>
            </p:nvSpPr>
            <p:spPr bwMode="auto">
              <a:xfrm>
                <a:off x="2661961" y="2914230"/>
                <a:ext cx="2008363" cy="1744790"/>
              </a:xfrm>
              <a:custGeom>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sp>
        <p:nvSpPr>
          <p:cNvPr id="24" name="文本框 23"/>
          <p:cNvSpPr txBox="1"/>
          <p:nvPr>
            <p:custDataLst>
              <p:tags r:id="rId24"/>
            </p:custDataLst>
          </p:nvPr>
        </p:nvSpPr>
        <p:spPr>
          <a:xfrm>
            <a:off x="6383373" y="1950428"/>
            <a:ext cx="4522358" cy="1200329"/>
          </a:xfrm>
          <a:prstGeom prst="rect">
            <a:avLst/>
          </a:prstGeom>
          <a:noFill/>
        </p:spPr>
        <p:txBody>
          <a:bodyPr wrap="square" rtlCol="0">
            <a:spAutoFit/>
          </a:bodyPr>
          <a:lstStyle/>
          <a:p>
            <a:pPr lvl="0"/>
            <a:r>
              <a:rPr lang="zh-CN" altLang="zh-CN" sz="2400"/>
              <a:t>联系剧情，说说舞台说明“穿外套”“戴帽子”“围披肩”“拿起手提包”的作用。</a:t>
            </a:r>
          </a:p>
        </p:txBody>
      </p:sp>
      <p:cxnSp>
        <p:nvCxnSpPr>
          <p:cNvPr id="25" name="直接连接符 24"/>
          <p:cNvCxnSpPr/>
          <p:nvPr>
            <p:custDataLst>
              <p:tags r:id="rId25"/>
            </p:custDataLst>
          </p:nvPr>
        </p:nvCxnSpPr>
        <p:spPr>
          <a:xfrm>
            <a:off x="6259539" y="3245978"/>
            <a:ext cx="4522358" cy="0"/>
          </a:xfrm>
          <a:prstGeom prst="line">
            <a:avLst/>
          </a:prstGeom>
          <a:noFill/>
          <a:ln w="6350" cap="flat" cmpd="sng" algn="ctr">
            <a:solidFill>
              <a:srgbClr val="09397E"/>
            </a:solidFill>
            <a:prstDash val="dashDot"/>
            <a:miter lim="800000"/>
          </a:ln>
          <a:effectLst/>
        </p:spPr>
      </p:cxnSp>
      <p:sp>
        <p:nvSpPr>
          <p:cNvPr id="26" name="等腰三角形 5"/>
          <p:cNvSpPr/>
          <p:nvPr>
            <p:custDataLst>
              <p:tags r:id="rId26"/>
            </p:custDataLst>
          </p:nvPr>
        </p:nvSpPr>
        <p:spPr>
          <a:xfrm rot="5400000">
            <a:off x="5913165" y="2087200"/>
            <a:ext cx="371966" cy="320782"/>
          </a:xfrm>
          <a:prstGeom prst="triangle">
            <a:avLst/>
          </a:prstGeom>
          <a:solidFill>
            <a:srgbClr val="69849C"/>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Century Gothic" panose="020b0502020202020204"/>
              <a:ea typeface="宋体" panose="02010600030101010101" pitchFamily="2" charset="-122"/>
              <a:cs typeface="+mn-cs"/>
            </a:endParaRPr>
          </a:p>
        </p:txBody>
      </p:sp>
      <p:sp>
        <p:nvSpPr>
          <p:cNvPr id="29" name="文本框 79"/>
          <p:cNvSpPr txBox="1"/>
          <p:nvPr>
            <p:custDataLst>
              <p:tags r:id="rId27"/>
            </p:custDataLst>
          </p:nvPr>
        </p:nvSpPr>
        <p:spPr>
          <a:xfrm>
            <a:off x="6259539" y="3593393"/>
            <a:ext cx="4829903" cy="1915909"/>
          </a:xfrm>
          <a:prstGeom prst="rect">
            <a:avLst/>
          </a:prstGeom>
          <a:noFill/>
        </p:spPr>
        <p:txBody>
          <a:bodyPr wrap="square" lIns="68580" tIns="34290" rIns="68580" bIns="34290" rtlCol="0">
            <a:spAutoFit/>
          </a:bodyPr>
          <a:lstStyle/>
          <a:p>
            <a:r>
              <a:rPr lang="en-US" altLang="zh-CN" sz="2400">
                <a:solidFill>
                  <a:srgbClr val="002060"/>
                </a:solidFill>
              </a:rPr>
              <a:t>       </a:t>
            </a:r>
            <a:r>
              <a:rPr lang="zh-CN" altLang="zh-CN" sz="2400">
                <a:solidFill>
                  <a:srgbClr val="002060"/>
                </a:solidFill>
              </a:rPr>
              <a:t>这些舞台说明均是对娜拉动作的介绍，由此可以看出，娜拉在与海尔茂交谈的过程中，一直在做着出走的准备，此时她离家出走的决心已经非常坚定。</a:t>
            </a:r>
            <a:r>
              <a:rPr lang="en-US" altLang="zh-CN" sz="2400">
                <a:solidFill>
                  <a:srgbClr val="002060"/>
                </a:solidFill>
              </a:rPr>
              <a:t>   </a:t>
            </a:r>
            <a:endParaRPr lang="zh-CN" altLang="zh-CN" sz="2400">
              <a:solidFill>
                <a:srgbClr val="002060"/>
              </a:solidFill>
            </a:endParaRPr>
          </a:p>
        </p:txBody>
      </p:sp>
    </p:spTree>
    <p:extLst>
      <p:ext uri="{BB962C8B-B14F-4D97-AF65-F5344CB8AC3E}">
        <p14:creationId xmlns:p14="http://schemas.microsoft.com/office/powerpoint/2010/main" val="2681989341"/>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linds(horizontal)">
                                      <p:cBhvr>
                                        <p:cTn id="7" dur="500"/>
                                        <p:tgtEl>
                                          <p:spTgt spid="62"/>
                                        </p:tgtEl>
                                      </p:cBhvr>
                                    </p:animEffect>
                                  </p:childTnLst>
                                </p:cTn>
                              </p:par>
                              <p:par>
                                <p:cTn id="8" presetID="22" presetClass="entr" presetSubtype="4" fill="hold" grpId="0" nodeType="withEffect">
                                  <p:stCondLst>
                                    <p:cond delay="0"/>
                                  </p:stCondLst>
                                  <p:childTnLst>
                                    <p:set>
                                      <p:cBhvr>
                                        <p:cTn id="9" dur="1000" fill="hold">
                                          <p:stCondLst>
                                            <p:cond delay="0"/>
                                          </p:stCondLst>
                                        </p:cTn>
                                        <p:tgtEl>
                                          <p:spTgt spid="24"/>
                                        </p:tgtEl>
                                        <p:attrNameLst>
                                          <p:attrName>style.visibility</p:attrName>
                                        </p:attrNameLst>
                                      </p:cBhvr>
                                      <p:to>
                                        <p:strVal val="visible"/>
                                      </p:to>
                                    </p:set>
                                    <p:animEffect transition="in" filter="wipe(down)">
                                      <p:cBhvr>
                                        <p:cTn id="10" dur="1000"/>
                                        <p:tgtEl>
                                          <p:spTgt spid="24"/>
                                        </p:tgtEl>
                                      </p:cBhvr>
                                    </p:animEffect>
                                  </p:childTnLst>
                                </p:cTn>
                              </p:par>
                              <p:par>
                                <p:cTn id="11" presetID="22" presetClass="entr" presetSubtype="4" fill="hold" nodeType="withEffect">
                                  <p:stCondLst>
                                    <p:cond delay="0"/>
                                  </p:stCondLst>
                                  <p:childTnLst>
                                    <p:set>
                                      <p:cBhvr>
                                        <p:cTn id="12" dur="1000" fill="hold">
                                          <p:stCondLst>
                                            <p:cond delay="0"/>
                                          </p:stCondLst>
                                        </p:cTn>
                                        <p:tgtEl>
                                          <p:spTgt spid="25"/>
                                        </p:tgtEl>
                                        <p:attrNameLst>
                                          <p:attrName>style.visibility</p:attrName>
                                        </p:attrNameLst>
                                      </p:cBhvr>
                                      <p:to>
                                        <p:strVal val="visible"/>
                                      </p:to>
                                    </p:set>
                                    <p:animEffect transition="in" filter="wipe(down)">
                                      <p:cBhvr>
                                        <p:cTn id="13" dur="1000"/>
                                        <p:tgtEl>
                                          <p:spTgt spid="25"/>
                                        </p:tgtEl>
                                      </p:cBhvr>
                                    </p:animEffect>
                                  </p:childTnLst>
                                </p:cTn>
                              </p:par>
                              <p:par>
                                <p:cTn id="14" presetID="22" presetClass="entr" presetSubtype="4" fill="hold" grpId="0" nodeType="withEffect">
                                  <p:stCondLst>
                                    <p:cond delay="0"/>
                                  </p:stCondLst>
                                  <p:childTnLst>
                                    <p:set>
                                      <p:cBhvr>
                                        <p:cTn id="15" dur="1000" fill="hold">
                                          <p:stCondLst>
                                            <p:cond delay="0"/>
                                          </p:stCondLst>
                                        </p:cTn>
                                        <p:tgtEl>
                                          <p:spTgt spid="26"/>
                                        </p:tgtEl>
                                        <p:attrNameLst>
                                          <p:attrName>style.visibility</p:attrName>
                                        </p:attrNameLst>
                                      </p:cBhvr>
                                      <p:to>
                                        <p:strVal val="visible"/>
                                      </p:to>
                                    </p:set>
                                    <p:animEffect transition="in" filter="wipe(down)">
                                      <p:cBhvr>
                                        <p:cTn id="16" dur="1000"/>
                                        <p:tgtEl>
                                          <p:spTgt spid="26"/>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图文框 1"/>
          <p:cNvSpPr/>
          <p:nvPr>
            <p:custDataLst>
              <p:tags r:id="rId3"/>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pic>
        <p:nvPicPr>
          <p:cNvPr id="3"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PicPr>
            <a:picLocks noChangeAspect="1" noChangeArrowheads="1"/>
          </p:cNvPicPr>
          <p:nvPr>
            <p:custDataLst>
              <p:tags r:id="rId5"/>
            </p:custDataLst>
          </p:nvPr>
        </p:nvPicPr>
        <p:blipFill>
          <a:blip r:embed="rId4"/>
          <a:stretch>
            <a:fillRect/>
          </a:stretch>
        </p:blipFill>
        <p:spPr bwMode="auto">
          <a:xfrm>
            <a:off x="678507" y="6099441"/>
            <a:ext cx="10834987" cy="42324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custDataLst>
              <p:tags r:id="rId6"/>
            </p:custDataLst>
          </p:nvPr>
        </p:nvSpPr>
        <p:spPr>
          <a:xfrm>
            <a:off x="678507" y="1265886"/>
            <a:ext cx="10834986" cy="484562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5" name="文本框 4"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txBox="1"/>
          <p:nvPr>
            <p:custDataLst>
              <p:tags r:id="rId7"/>
            </p:custDataLst>
          </p:nvPr>
        </p:nvSpPr>
        <p:spPr>
          <a:xfrm>
            <a:off x="4980597" y="454097"/>
            <a:ext cx="6340197" cy="584775"/>
          </a:xfrm>
          <a:prstGeom prst="rect">
            <a:avLst/>
          </a:prstGeom>
          <a:noFill/>
          <a:ln>
            <a:noFill/>
          </a:ln>
        </p:spPr>
        <p:txBody>
          <a:bodyPr wrap="none" rtlCol="0">
            <a:spAutoFit/>
          </a:bodyPr>
          <a:lstStyle/>
          <a:p>
            <a:r>
              <a:rPr lang="zh-CN" altLang="zh-CN" sz="3200"/>
              <a:t>娜拉离家出走的社会意义是什么？</a:t>
            </a:r>
          </a:p>
        </p:txBody>
      </p:sp>
      <p:sp>
        <p:nvSpPr>
          <p:cNvPr id="58" name="AutoShape 25"/>
          <p:cNvSpPr/>
          <p:nvPr>
            <p:custDataLst>
              <p:tags r:id="rId8"/>
            </p:custDataLst>
          </p:nvPr>
        </p:nvSpPr>
        <p:spPr bwMode="auto">
          <a:xfrm>
            <a:off x="6228784" y="1819746"/>
            <a:ext cx="5092010" cy="377236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r>
              <a:rPr lang="en-US" altLang="zh-CN" sz="2400"/>
              <a:t>       </a:t>
            </a:r>
            <a:r>
              <a:rPr lang="zh-CN" altLang="zh-CN" sz="2400"/>
              <a:t>她的出走是对资产阶级虚伪的道德、法律、家庭、婚姻制度的挑战，是对整个资本主义社会秩序的奋勇冲击。她用反叛的行动向“物化”女性的罪恶社会庄严宣告：“我首先是一个人，不是玩偶。”成为妇女解放的“独立宣言”。这对广大妇女争取自由、平等、人格的独立起了巨大鼓舞作用。但娜拉出走后怎么办？作者没有明晰的答案。</a:t>
            </a:r>
          </a:p>
          <a:p>
            <a:r>
              <a:rPr lang="en-US" altLang="zh-CN" sz="2400"/>
              <a:t> </a:t>
            </a:r>
            <a:endParaRPr lang="zh-CN" altLang="zh-CN" sz="2400"/>
          </a:p>
        </p:txBody>
      </p:sp>
      <p:pic>
        <p:nvPicPr>
          <p:cNvPr id="7" name="图片 6">
            <a:extLst>
              <a:ext uri="{FF2B5EF4-FFF2-40B4-BE49-F238E27FC236}">
                <a16:creationId xmlns:a16="http://schemas.microsoft.com/office/drawing/2014/main" id="{180B7064-3F2F-44C1-BB79-935CA998BD8D}"/>
              </a:ext>
            </a:extLst>
          </p:cNvPr>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450405" y="1933496"/>
            <a:ext cx="5429567" cy="3287356"/>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inVertical)">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PicPr>
            <a:picLocks noChangeAspect="1" noChangeArrowheads="1"/>
          </p:cNvPicPr>
          <p:nvPr>
            <p:custDataLst>
              <p:tags r:id="rId4"/>
            </p:custDataLst>
          </p:nvPr>
        </p:nvPicPr>
        <p:blipFill>
          <a:blip r:embed="rId3"/>
          <a:stretch>
            <a:fillRect/>
          </a:stretch>
        </p:blipFill>
        <p:spPr bwMode="auto">
          <a:xfrm>
            <a:off x="678507" y="6099441"/>
            <a:ext cx="10834987" cy="42324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custDataLst>
              <p:tags r:id="rId5"/>
            </p:custDataLst>
          </p:nvPr>
        </p:nvSpPr>
        <p:spPr>
          <a:xfrm>
            <a:off x="678507" y="1265886"/>
            <a:ext cx="10834986" cy="484562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cxnSp>
        <p:nvCxnSpPr>
          <p:cNvPr id="6" name="直接连接符 5"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CxnSpPr/>
          <p:nvPr>
            <p:custDataLst>
              <p:tags r:id="rId6"/>
            </p:custDataLst>
          </p:nvPr>
        </p:nvCxnSpPr>
        <p:spPr>
          <a:xfrm flipH="1">
            <a:off x="7503160" y="2314826"/>
            <a:ext cx="0" cy="2911953"/>
          </a:xfrm>
          <a:prstGeom prst="line">
            <a:avLst/>
          </a:prstGeom>
          <a:noFill/>
          <a:ln w="6350" cap="flat" cmpd="sng" algn="ctr">
            <a:solidFill>
              <a:sysClr val="window" lastClr="FFFFFF">
                <a:lumMod val="85000"/>
              </a:sysClr>
            </a:solidFill>
            <a:prstDash val="solid"/>
            <a:miter lim="800000"/>
          </a:ln>
          <a:effectLst/>
        </p:spPr>
      </p:cxnSp>
      <p:sp>
        <p:nvSpPr>
          <p:cNvPr id="12" name="图文框 11"/>
          <p:cNvSpPr/>
          <p:nvPr>
            <p:custDataLst>
              <p:tags r:id="rId7"/>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sp>
        <p:nvSpPr>
          <p:cNvPr id="14" name="文本框 1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txBox="1"/>
          <p:nvPr>
            <p:custDataLst>
              <p:tags r:id="rId8"/>
            </p:custDataLst>
          </p:nvPr>
        </p:nvSpPr>
        <p:spPr>
          <a:xfrm>
            <a:off x="4926452" y="442935"/>
            <a:ext cx="2339102" cy="646331"/>
          </a:xfrm>
          <a:prstGeom prst="rect">
            <a:avLst/>
          </a:prstGeom>
          <a:noFill/>
          <a:ln>
            <a:noFill/>
          </a:ln>
        </p:spPr>
        <p:txBody>
          <a:bodyPr wrap="none" rtlCol="0">
            <a:spAutoFit/>
          </a:bodyPr>
          <a:lstStyle/>
          <a:p>
            <a:pPr algn="ctr"/>
            <a:r>
              <a:rPr lang="zh-CN" altLang="en-US" sz="3600" spc="600">
                <a:solidFill>
                  <a:srgbClr val="69849C"/>
                </a:solidFill>
                <a:latin typeface="仿宋" panose="02010609060101010101" charset="-122"/>
                <a:ea typeface="仿宋" panose="02010609060101010101" charset="-122"/>
              </a:rPr>
              <a:t>介绍作者</a:t>
            </a:r>
          </a:p>
        </p:txBody>
      </p:sp>
      <p:sp>
        <p:nvSpPr>
          <p:cNvPr id="58" name="AutoShape 25"/>
          <p:cNvSpPr/>
          <p:nvPr>
            <p:custDataLst>
              <p:tags r:id="rId9"/>
            </p:custDataLst>
          </p:nvPr>
        </p:nvSpPr>
        <p:spPr bwMode="auto">
          <a:xfrm>
            <a:off x="1161694" y="1704957"/>
            <a:ext cx="6137910" cy="421786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r>
              <a:rPr lang="en-US" altLang="zh-CN" sz="2400">
                <a:latin typeface="华文隶书" panose="02010800040101010101" pitchFamily="2" charset="-122"/>
                <a:ea typeface="华文隶书" panose="02010800040101010101" pitchFamily="2" charset="-122"/>
              </a:rPr>
              <a:t>       </a:t>
            </a:r>
            <a:r>
              <a:rPr lang="zh-CN" altLang="zh-CN" sz="2400">
                <a:latin typeface="华文隶书" panose="02010800040101010101" pitchFamily="2" charset="-122"/>
                <a:ea typeface="华文隶书" panose="02010800040101010101" pitchFamily="2" charset="-122"/>
              </a:rPr>
              <a:t>易卜生</a:t>
            </a:r>
            <a:r>
              <a:rPr lang="zh-CN" altLang="en-US" sz="2400">
                <a:latin typeface="华文隶书" panose="02010800040101010101" pitchFamily="2" charset="-122"/>
                <a:ea typeface="华文隶书" panose="02010800040101010101" pitchFamily="2" charset="-122"/>
              </a:rPr>
              <a:t>，</a:t>
            </a:r>
            <a:r>
              <a:rPr lang="zh-CN" altLang="zh-CN" sz="2400">
                <a:latin typeface="华文隶书" panose="02010800040101010101" pitchFamily="2" charset="-122"/>
                <a:ea typeface="华文隶书" panose="02010800040101010101" pitchFamily="2" charset="-122"/>
              </a:rPr>
              <a:t>是一位影响深远的</a:t>
            </a:r>
            <a:r>
              <a:rPr lang="zh-CN" altLang="zh-CN" sz="2400">
                <a:solidFill>
                  <a:srgbClr val="C00000"/>
                </a:solidFill>
                <a:latin typeface="华文隶书" panose="02010800040101010101" pitchFamily="2" charset="-122"/>
                <a:ea typeface="华文隶书" panose="02010800040101010101" pitchFamily="2" charset="-122"/>
              </a:rPr>
              <a:t>挪威</a:t>
            </a:r>
            <a:r>
              <a:rPr lang="zh-CN" altLang="zh-CN" sz="2400">
                <a:latin typeface="华文隶书" panose="02010800040101010101" pitchFamily="2" charset="-122"/>
                <a:ea typeface="华文隶书" panose="02010800040101010101" pitchFamily="2" charset="-122"/>
              </a:rPr>
              <a:t>剧作家，被认为是</a:t>
            </a:r>
            <a:r>
              <a:rPr lang="zh-CN" altLang="zh-CN" sz="2400">
                <a:solidFill>
                  <a:srgbClr val="C00000"/>
                </a:solidFill>
                <a:latin typeface="华文隶书" panose="02010800040101010101" pitchFamily="2" charset="-122"/>
                <a:ea typeface="华文隶书" panose="02010800040101010101" pitchFamily="2" charset="-122"/>
              </a:rPr>
              <a:t>现代现实主义戏剧的创始人</a:t>
            </a:r>
            <a:r>
              <a:rPr lang="zh-CN" altLang="zh-CN" sz="2400">
                <a:latin typeface="华文隶书" panose="02010800040101010101" pitchFamily="2" charset="-122"/>
                <a:ea typeface="华文隶书" panose="02010800040101010101" pitchFamily="2" charset="-122"/>
              </a:rPr>
              <a:t>。在他的一生中创作出了</a:t>
            </a:r>
            <a:r>
              <a:rPr lang="en-US" altLang="zh-CN" sz="2400">
                <a:latin typeface="华文隶书" panose="02010800040101010101" pitchFamily="2" charset="-122"/>
                <a:ea typeface="华文隶书" panose="02010800040101010101" pitchFamily="2" charset="-122"/>
              </a:rPr>
              <a:t>26</a:t>
            </a:r>
            <a:r>
              <a:rPr lang="zh-CN" altLang="zh-CN" sz="2400">
                <a:latin typeface="华文隶书" panose="02010800040101010101" pitchFamily="2" charset="-122"/>
                <a:ea typeface="华文隶书" panose="02010800040101010101" pitchFamily="2" charset="-122"/>
              </a:rPr>
              <a:t>部戏剧，一部诗集，在这</a:t>
            </a:r>
            <a:r>
              <a:rPr lang="en-US" altLang="zh-CN" sz="2400">
                <a:latin typeface="华文隶书" panose="02010800040101010101" pitchFamily="2" charset="-122"/>
                <a:ea typeface="华文隶书" panose="02010800040101010101" pitchFamily="2" charset="-122"/>
              </a:rPr>
              <a:t>26</a:t>
            </a:r>
            <a:r>
              <a:rPr lang="zh-CN" altLang="zh-CN" sz="2400">
                <a:latin typeface="华文隶书" panose="02010800040101010101" pitchFamily="2" charset="-122"/>
                <a:ea typeface="华文隶书" panose="02010800040101010101" pitchFamily="2" charset="-122"/>
              </a:rPr>
              <a:t>部戏剧中很多都是闻名世界的重量级作品，比如《玩偶之家》《布朗德》《培尔</a:t>
            </a:r>
            <a:r>
              <a:rPr lang="en-US" altLang="zh-CN" sz="2400">
                <a:latin typeface="华文隶书" panose="02010800040101010101" pitchFamily="2" charset="-122"/>
                <a:ea typeface="华文隶书" panose="02010800040101010101" pitchFamily="2" charset="-122"/>
              </a:rPr>
              <a:t>·</a:t>
            </a:r>
            <a:r>
              <a:rPr lang="zh-CN" altLang="zh-CN" sz="2400">
                <a:latin typeface="华文隶书" panose="02010800040101010101" pitchFamily="2" charset="-122"/>
                <a:ea typeface="华文隶书" panose="02010800040101010101" pitchFamily="2" charset="-122"/>
              </a:rPr>
              <a:t>金特》《人民公敌》等。</a:t>
            </a:r>
          </a:p>
          <a:p>
            <a:r>
              <a:rPr lang="en-US" altLang="zh-CN" sz="2400">
                <a:latin typeface="华文隶书" panose="02010800040101010101" pitchFamily="2" charset="-122"/>
                <a:ea typeface="华文隶书" panose="02010800040101010101" pitchFamily="2" charset="-122"/>
              </a:rPr>
              <a:t>        </a:t>
            </a:r>
            <a:r>
              <a:rPr lang="zh-CN" altLang="zh-CN" sz="2400">
                <a:latin typeface="华文隶书" panose="02010800040101010101" pitchFamily="2" charset="-122"/>
                <a:ea typeface="华文隶书" panose="02010800040101010101" pitchFamily="2" charset="-122"/>
              </a:rPr>
              <a:t>易卜生创作的戏剧至今仍在世界舞台上久演不衰，其火爆程度仅次于英国戏剧大师莎士比亚的剧作。他的创作对</a:t>
            </a:r>
            <a:r>
              <a:rPr lang="en-US" altLang="zh-CN" sz="2400">
                <a:latin typeface="华文隶书" panose="02010800040101010101" pitchFamily="2" charset="-122"/>
                <a:ea typeface="华文隶书" panose="02010800040101010101" pitchFamily="2" charset="-122"/>
              </a:rPr>
              <a:t>19</a:t>
            </a:r>
            <a:r>
              <a:rPr lang="zh-CN" altLang="zh-CN" sz="2400">
                <a:latin typeface="华文隶书" panose="02010800040101010101" pitchFamily="2" charset="-122"/>
                <a:ea typeface="华文隶书" panose="02010800040101010101" pitchFamily="2" charset="-122"/>
              </a:rPr>
              <a:t>世纪末到</a:t>
            </a:r>
            <a:r>
              <a:rPr lang="en-US" altLang="zh-CN" sz="2400">
                <a:latin typeface="华文隶书" panose="02010800040101010101" pitchFamily="2" charset="-122"/>
                <a:ea typeface="华文隶书" panose="02010800040101010101" pitchFamily="2" charset="-122"/>
              </a:rPr>
              <a:t>20</a:t>
            </a:r>
            <a:r>
              <a:rPr lang="zh-CN" altLang="zh-CN" sz="2400">
                <a:latin typeface="华文隶书" panose="02010800040101010101" pitchFamily="2" charset="-122"/>
                <a:ea typeface="华文隶书" panose="02010800040101010101" pitchFamily="2" charset="-122"/>
              </a:rPr>
              <a:t>世纪初的欧美戏剧产生了深远影响，因而被人们称为</a:t>
            </a:r>
            <a:r>
              <a:rPr lang="en-US" altLang="zh-CN" sz="2400">
                <a:latin typeface="华文隶书" panose="02010800040101010101" pitchFamily="2" charset="-122"/>
                <a:ea typeface="华文隶书" panose="02010800040101010101" pitchFamily="2" charset="-122"/>
              </a:rPr>
              <a:t>“</a:t>
            </a:r>
            <a:r>
              <a:rPr lang="zh-CN" altLang="zh-CN" sz="2400">
                <a:solidFill>
                  <a:srgbClr val="C00000"/>
                </a:solidFill>
                <a:latin typeface="华文隶书" panose="02010800040101010101" pitchFamily="2" charset="-122"/>
                <a:ea typeface="华文隶书" panose="02010800040101010101" pitchFamily="2" charset="-122"/>
              </a:rPr>
              <a:t>现代戏剧之父</a:t>
            </a:r>
            <a:r>
              <a:rPr lang="en-US" altLang="zh-CN" sz="2400">
                <a:latin typeface="华文隶书" panose="02010800040101010101" pitchFamily="2" charset="-122"/>
                <a:ea typeface="华文隶书" panose="02010800040101010101" pitchFamily="2" charset="-122"/>
              </a:rPr>
              <a:t>”</a:t>
            </a:r>
            <a:r>
              <a:rPr lang="zh-CN" altLang="zh-CN" sz="2400">
                <a:latin typeface="华文隶书" panose="02010800040101010101" pitchFamily="2" charset="-122"/>
                <a:ea typeface="华文隶书" panose="02010800040101010101" pitchFamily="2" charset="-122"/>
              </a:rPr>
              <a:t>。</a:t>
            </a:r>
          </a:p>
          <a:p>
            <a:pPr algn="r" defTabSz="323215">
              <a:lnSpc>
                <a:spcPct val="250000"/>
              </a:lnSpc>
              <a:spcBef>
                <a:spcPts val="850"/>
              </a:spcBef>
              <a:defRPr/>
            </a:pPr>
            <a:endParaRPr lang="zh-CN" altLang="en-US" sz="1400">
              <a:ln>
                <a:noFill/>
              </a:ln>
              <a:solidFill>
                <a:schemeClr val="accent4">
                  <a:lumMod val="50000"/>
                </a:schemeClr>
              </a:solidFill>
              <a:latin typeface="仿宋" panose="02010609060101010101" charset="-122"/>
              <a:ea typeface="仿宋" panose="02010609060101010101" charset="-122"/>
              <a:cs typeface="+mn-ea"/>
              <a:sym typeface="Arial" panose="020b0604020202020204" pitchFamily="34" charset="0"/>
            </a:endParaRPr>
          </a:p>
        </p:txBody>
      </p:sp>
      <p:pic>
        <p:nvPicPr>
          <p:cNvPr id="3" name="图片 2">
            <a:extLst>
              <a:ext uri="{FF2B5EF4-FFF2-40B4-BE49-F238E27FC236}">
                <a16:creationId xmlns:a16="http://schemas.microsoft.com/office/drawing/2014/main" id="{7832F6D1-D718-497E-9A25-69143A977954}"/>
              </a:ext>
            </a:extLst>
          </p:cNvPr>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8181666" y="1798779"/>
            <a:ext cx="2401829" cy="3442621"/>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anim calcmode="lin" valueType="num">
                                      <p:cBhvr>
                                        <p:cTn id="8" dur="500" fill="hold"/>
                                        <p:tgtEl>
                                          <p:spTgt spid="58"/>
                                        </p:tgtEl>
                                        <p:attrNameLst>
                                          <p:attrName>ppt_x</p:attrName>
                                        </p:attrNameLst>
                                      </p:cBhvr>
                                      <p:tavLst>
                                        <p:tav tm="0">
                                          <p:val>
                                            <p:strVal val="#ppt_x"/>
                                          </p:val>
                                        </p:tav>
                                        <p:tav tm="100000">
                                          <p:val>
                                            <p:strVal val="#ppt_x"/>
                                          </p:val>
                                        </p:tav>
                                      </p:tavLst>
                                    </p:anim>
                                    <p:anim calcmode="lin" valueType="num">
                                      <p:cBhvr>
                                        <p:cTn id="9" dur="500" fill="hold"/>
                                        <p:tgtEl>
                                          <p:spTgt spid="5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55"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0.70"/>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图文框 1"/>
          <p:cNvSpPr/>
          <p:nvPr>
            <p:custDataLst>
              <p:tags r:id="rId3"/>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pic>
        <p:nvPicPr>
          <p:cNvPr id="3"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PicPr>
            <a:picLocks noChangeAspect="1" noChangeArrowheads="1"/>
          </p:cNvPicPr>
          <p:nvPr>
            <p:custDataLst>
              <p:tags r:id="rId5"/>
            </p:custDataLst>
          </p:nvPr>
        </p:nvPicPr>
        <p:blipFill>
          <a:blip r:embed="rId4"/>
          <a:stretch>
            <a:fillRect/>
          </a:stretch>
        </p:blipFill>
        <p:spPr bwMode="auto">
          <a:xfrm>
            <a:off x="678507" y="6099441"/>
            <a:ext cx="10834987" cy="42324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custDataLst>
              <p:tags r:id="rId6"/>
            </p:custDataLst>
          </p:nvPr>
        </p:nvSpPr>
        <p:spPr>
          <a:xfrm>
            <a:off x="678507" y="1204139"/>
            <a:ext cx="10834986" cy="484562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5" name="文本框 4"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txBox="1"/>
          <p:nvPr>
            <p:custDataLst>
              <p:tags r:id="rId7"/>
            </p:custDataLst>
          </p:nvPr>
        </p:nvSpPr>
        <p:spPr>
          <a:xfrm>
            <a:off x="4157010" y="442935"/>
            <a:ext cx="3877985" cy="646331"/>
          </a:xfrm>
          <a:prstGeom prst="rect">
            <a:avLst/>
          </a:prstGeom>
          <a:noFill/>
          <a:ln>
            <a:noFill/>
          </a:ln>
        </p:spPr>
        <p:txBody>
          <a:bodyPr wrap="none" rtlCol="0">
            <a:spAutoFit/>
          </a:bodyPr>
          <a:lstStyle/>
          <a:p>
            <a:pPr algn="ctr"/>
            <a:r>
              <a:rPr lang="en-US" altLang="zh-CN" sz="3600"/>
              <a:t>《</a:t>
            </a:r>
            <a:r>
              <a:rPr lang="zh-CN" altLang="en-US" sz="3600"/>
              <a:t>娜拉走后怎样</a:t>
            </a:r>
            <a:r>
              <a:rPr lang="en-US" altLang="zh-CN" sz="3600"/>
              <a:t>》</a:t>
            </a:r>
            <a:endParaRPr lang="en-US" altLang="zh-CN" sz="3600" spc="600">
              <a:solidFill>
                <a:srgbClr val="69849C"/>
              </a:solidFill>
              <a:latin typeface="仿宋" panose="02010609060101010101" charset="-122"/>
              <a:ea typeface="仿宋" panose="02010609060101010101" charset="-122"/>
            </a:endParaRPr>
          </a:p>
        </p:txBody>
      </p:sp>
      <p:pic>
        <p:nvPicPr>
          <p:cNvPr id="6" name="图片 5" descr="b1a0318f114e43661af17591984d2513"/>
          <p:cNvPicPr>
            <a:picLocks noChangeAspect="1"/>
          </p:cNvPicPr>
          <p:nvPr>
            <p:custDataLst>
              <p:tags r:id="rId9"/>
            </p:custDataLst>
          </p:nvPr>
        </p:nvPicPr>
        <p:blipFill>
          <a:blip r:embed="rId8"/>
          <a:stretch>
            <a:fillRect/>
          </a:stretch>
        </p:blipFill>
        <p:spPr>
          <a:xfrm>
            <a:off x="678815" y="972185"/>
            <a:ext cx="4000500" cy="5550535"/>
          </a:xfrm>
          <a:prstGeom prst="rect">
            <a:avLst/>
          </a:prstGeom>
        </p:spPr>
      </p:pic>
      <p:sp>
        <p:nvSpPr>
          <p:cNvPr id="30" name="文本框 29"/>
          <p:cNvSpPr txBox="1"/>
          <p:nvPr>
            <p:custDataLst>
              <p:tags r:id="rId10"/>
            </p:custDataLst>
          </p:nvPr>
        </p:nvSpPr>
        <p:spPr>
          <a:xfrm>
            <a:off x="5160296" y="1744675"/>
            <a:ext cx="5749397" cy="923330"/>
          </a:xfrm>
          <a:prstGeom prst="rect">
            <a:avLst/>
          </a:prstGeom>
          <a:noFill/>
        </p:spPr>
        <p:txBody>
          <a:bodyPr wrap="square" rtlCol="0">
            <a:spAutoFit/>
          </a:bodyPr>
          <a:lstStyle/>
          <a:p>
            <a:r>
              <a:rPr lang="en-US" altLang="zh-CN"/>
              <a:t>《</a:t>
            </a:r>
            <a:r>
              <a:rPr lang="zh-CN" altLang="en-US"/>
              <a:t>娜（</a:t>
            </a:r>
            <a:r>
              <a:rPr lang="en-US" altLang="zh-CN" err="1"/>
              <a:t>nuó</a:t>
            </a:r>
            <a:r>
              <a:rPr lang="zh-CN" altLang="en-US"/>
              <a:t>）拉走后怎样</a:t>
            </a:r>
            <a:r>
              <a:rPr lang="en-US" altLang="zh-CN"/>
              <a:t>》</a:t>
            </a:r>
            <a:r>
              <a:rPr lang="zh-CN" altLang="en-US"/>
              <a:t>是鲁迅先生于一九二三年十二月二十六日在北京女子高等师范学校文艺会上的一篇演讲稿。</a:t>
            </a:r>
            <a:endParaRPr lang="zh-CN" altLang="en-US" sz="2800">
              <a:solidFill>
                <a:schemeClr val="tx1">
                  <a:lumMod val="65000"/>
                  <a:lumOff val="35000"/>
                </a:schemeClr>
              </a:solidFill>
              <a:latin typeface="华文楷体" panose="02010600040101010101" charset="-122"/>
              <a:ea typeface="华文楷体" panose="02010600040101010101" charset="-122"/>
            </a:endParaRPr>
          </a:p>
        </p:txBody>
      </p:sp>
      <p:sp>
        <p:nvSpPr>
          <p:cNvPr id="22" name="AutoShape 25"/>
          <p:cNvSpPr/>
          <p:nvPr>
            <p:custDataLst>
              <p:tags r:id="rId11"/>
            </p:custDataLst>
          </p:nvPr>
        </p:nvSpPr>
        <p:spPr bwMode="auto">
          <a:xfrm>
            <a:off x="4679315" y="3121255"/>
            <a:ext cx="6501715" cy="155193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200000"/>
              </a:lnSpc>
              <a:spcBef>
                <a:spcPts val="850"/>
              </a:spcBef>
              <a:defRPr/>
            </a:pPr>
            <a:r>
              <a:rPr lang="zh-CN" altLang="zh-CN" sz="2400">
                <a:solidFill>
                  <a:schemeClr val="tx2"/>
                </a:solidFill>
              </a:rPr>
              <a:t>在鲁迅看来</a:t>
            </a:r>
            <a:r>
              <a:rPr lang="en-US" altLang="zh-CN" sz="2400">
                <a:solidFill>
                  <a:schemeClr val="tx2"/>
                </a:solidFill>
              </a:rPr>
              <a:t>,</a:t>
            </a:r>
            <a:r>
              <a:rPr lang="zh-CN" altLang="zh-CN" sz="2400">
                <a:solidFill>
                  <a:schemeClr val="tx2"/>
                </a:solidFill>
              </a:rPr>
              <a:t>娜拉走后的出路</a:t>
            </a:r>
            <a:r>
              <a:rPr lang="en-US" altLang="zh-CN" sz="2400">
                <a:solidFill>
                  <a:schemeClr val="tx2"/>
                </a:solidFill>
              </a:rPr>
              <a:t>,</a:t>
            </a:r>
            <a:r>
              <a:rPr lang="zh-CN" altLang="zh-CN" sz="2400">
                <a:solidFill>
                  <a:schemeClr val="tx2"/>
                </a:solidFill>
              </a:rPr>
              <a:t>不是堕落</a:t>
            </a:r>
            <a:r>
              <a:rPr lang="en-US" altLang="zh-CN" sz="2400">
                <a:solidFill>
                  <a:schemeClr val="tx2"/>
                </a:solidFill>
              </a:rPr>
              <a:t>,</a:t>
            </a:r>
            <a:r>
              <a:rPr lang="zh-CN" altLang="zh-CN" sz="2400">
                <a:solidFill>
                  <a:schemeClr val="tx2"/>
                </a:solidFill>
              </a:rPr>
              <a:t>就是回来</a:t>
            </a:r>
            <a:r>
              <a:rPr lang="en-US" altLang="zh-CN" sz="2400">
                <a:solidFill>
                  <a:schemeClr val="tx2"/>
                </a:solidFill>
              </a:rPr>
              <a:t>,</a:t>
            </a:r>
            <a:r>
              <a:rPr lang="zh-CN" altLang="zh-CN" sz="2400">
                <a:solidFill>
                  <a:schemeClr val="tx2"/>
                </a:solidFill>
              </a:rPr>
              <a:t>还有一条</a:t>
            </a:r>
            <a:r>
              <a:rPr lang="en-US" altLang="zh-CN" sz="2400">
                <a:solidFill>
                  <a:schemeClr val="tx2"/>
                </a:solidFill>
              </a:rPr>
              <a:t>,</a:t>
            </a:r>
            <a:r>
              <a:rPr lang="zh-CN" altLang="zh-CN" sz="2400">
                <a:solidFill>
                  <a:schemeClr val="tx2"/>
                </a:solidFill>
              </a:rPr>
              <a:t>就是饿死了。你的观点是什么</a:t>
            </a:r>
            <a:r>
              <a:rPr lang="en-US" altLang="zh-CN" sz="2400">
                <a:solidFill>
                  <a:schemeClr val="tx2"/>
                </a:solidFill>
              </a:rPr>
              <a:t>?</a:t>
            </a:r>
            <a:endParaRPr lang="zh-CN" altLang="en-US" sz="2400">
              <a:ln>
                <a:noFill/>
              </a:ln>
              <a:solidFill>
                <a:schemeClr val="tx2"/>
              </a:solidFill>
              <a:latin typeface="华文楷体" panose="02010600040101010101" charset="-122"/>
              <a:ea typeface="华文楷体" panose="02010600040101010101" charset="-122"/>
              <a:cs typeface="+mn-ea"/>
              <a:sym typeface="Arial" panose="020b0604020202020204" pitchFamily="34" charset="0"/>
            </a:endParaRPr>
          </a:p>
          <a:p>
            <a:pPr algn="l" defTabSz="323215">
              <a:lnSpc>
                <a:spcPct val="200000"/>
              </a:lnSpc>
              <a:spcBef>
                <a:spcPts val="850"/>
              </a:spcBef>
              <a:defRPr/>
            </a:pPr>
            <a:endParaRPr lang="zh-CN" altLang="en-US" sz="1600">
              <a:ln>
                <a:noFill/>
              </a:ln>
              <a:solidFill>
                <a:srgbClr val="595959"/>
              </a:solidFill>
              <a:latin typeface="华文楷体" panose="02010600040101010101" charset="-122"/>
              <a:ea typeface="华文楷体" panose="02010600040101010101" charset="-122"/>
              <a:cs typeface="+mn-ea"/>
              <a:sym typeface="Arial" panose="020b060402020202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nodeType="afterGroup">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diamond(in)">
                                      <p:cBhvr>
                                        <p:cTn id="13" dur="500"/>
                                        <p:tgtEl>
                                          <p:spTgt spid="30"/>
                                        </p:tgtEl>
                                      </p:cBhvr>
                                    </p:animEffect>
                                  </p:childTnLst>
                                </p:cTn>
                              </p:par>
                            </p:childTnLst>
                          </p:cTn>
                        </p:par>
                        <p:par>
                          <p:cTn id="14" fill="hold" nodeType="afterGroup">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anim calcmode="lin" valueType="num">
                                      <p:cBhvr>
                                        <p:cTn id="18" dur="500" fill="hold"/>
                                        <p:tgtEl>
                                          <p:spTgt spid="22"/>
                                        </p:tgtEl>
                                        <p:attrNameLst>
                                          <p:attrName>ppt_x</p:attrName>
                                        </p:attrNameLst>
                                      </p:cBhvr>
                                      <p:tavLst>
                                        <p:tav tm="0">
                                          <p:val>
                                            <p:strVal val="#ppt_x"/>
                                          </p:val>
                                        </p:tav>
                                        <p:tav tm="100000">
                                          <p:val>
                                            <p:strVal val="#ppt_x"/>
                                          </p:val>
                                        </p:tav>
                                      </p:tavLst>
                                    </p:anim>
                                    <p:anim calcmode="lin" valueType="num">
                                      <p:cBhvr>
                                        <p:cTn id="19"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a:extLst>
              <a:ext uri="{FF2B5EF4-FFF2-40B4-BE49-F238E27FC236}">
                <a16:creationId xmlns:a16="http://schemas.microsoft.com/office/drawing/2014/main" id="{3C3085DC-0592-4BC6-9779-FE218E1B76D8}"/>
              </a:ext>
            </a:extLst>
          </p:cNvPr>
          <p:cNvSpPr>
            <a:spLocks noGrp="1"/>
          </p:cNvSpPr>
          <p:nvPr>
            <p:ph idx="1"/>
            <p:custDataLst>
              <p:tags r:id="rId3"/>
            </p:custDataLst>
          </p:nvPr>
        </p:nvSpPr>
        <p:spPr>
          <a:xfrm>
            <a:off x="720505" y="295588"/>
            <a:ext cx="10677808" cy="5227025"/>
          </a:xfrm>
        </p:spPr>
        <p:txBody>
          <a:bodyPr/>
          <a:lstStyle/>
          <a:p>
            <a:r>
              <a:rPr lang="zh-CN" altLang="zh-CN"/>
              <a:t>但从事理上推想起来，</a:t>
            </a:r>
            <a:r>
              <a:rPr lang="zh-CN" altLang="zh-CN">
                <a:solidFill>
                  <a:srgbClr val="C00000"/>
                </a:solidFill>
              </a:rPr>
              <a:t>娜拉或者也实在只有两条路：不是堕落，就是回来。</a:t>
            </a:r>
            <a:r>
              <a:rPr lang="zh-CN" altLang="zh-CN"/>
              <a:t>因为如果是一匹小鸟，则笼子里固然不自由，而一出笼门，外面便又有鹰，有猫，以及别的什么东西之类</a:t>
            </a:r>
            <a:r>
              <a:rPr lang="en-US" altLang="zh-CN"/>
              <a:t>;</a:t>
            </a:r>
            <a:r>
              <a:rPr lang="zh-CN" altLang="zh-CN"/>
              <a:t>倘使已经关得麻痹了翅子，忘却了飞翔，也诚然是无路可以走。还有一条，就是饿死了，但饿死已经离开了生活，更无所谓问题，所以也不是什么路。</a:t>
            </a:r>
          </a:p>
          <a:p>
            <a:r>
              <a:rPr lang="zh-CN" altLang="zh-CN">
                <a:solidFill>
                  <a:srgbClr val="C00000"/>
                </a:solidFill>
              </a:rPr>
              <a:t>人生最苦痛的是梦醒了无路可以走。</a:t>
            </a:r>
            <a:r>
              <a:rPr lang="zh-CN" altLang="zh-CN"/>
              <a:t>做梦的人是幸福的</a:t>
            </a:r>
            <a:r>
              <a:rPr lang="en-US" altLang="zh-CN"/>
              <a:t>;</a:t>
            </a:r>
            <a:r>
              <a:rPr lang="zh-CN" altLang="zh-CN"/>
              <a:t>倘没有看出可走的路，最要紧的是不要去惊醒他。</a:t>
            </a:r>
            <a:endParaRPr lang="en-US" altLang="zh-CN"/>
          </a:p>
          <a:p>
            <a:r>
              <a:rPr lang="zh-CN" altLang="zh-CN"/>
              <a:t>然而娜拉既然醒了，是很不容易回到梦境的，因此只得走</a:t>
            </a:r>
            <a:r>
              <a:rPr lang="en-US" altLang="zh-CN"/>
              <a:t>;</a:t>
            </a:r>
            <a:r>
              <a:rPr lang="zh-CN" altLang="zh-CN"/>
              <a:t>可是走了以后，有时却也免不掉堕落或回来。否则，就得问：她除了觉醒的心以外，还带了什么去</a:t>
            </a:r>
            <a:r>
              <a:rPr lang="en-US" altLang="zh-CN"/>
              <a:t>?</a:t>
            </a:r>
            <a:r>
              <a:rPr lang="zh-CN" altLang="zh-CN"/>
              <a:t>倘只有一条像诸君一样的紫红的绒绳的围巾，那可是无论宽到二尺或三尺，也完全是不中用。</a:t>
            </a:r>
            <a:r>
              <a:rPr lang="zh-CN" altLang="zh-CN">
                <a:solidFill>
                  <a:srgbClr val="C00000"/>
                </a:solidFill>
              </a:rPr>
              <a:t>她还须更富有，提包里有准备，直白地说，就是要有钱。</a:t>
            </a:r>
          </a:p>
          <a:p>
            <a:endParaRPr lang="zh-CN" altLang="zh-CN"/>
          </a:p>
          <a:p>
            <a:endParaRPr lang="zh-CN" altLang="en-US"/>
          </a:p>
        </p:txBody>
      </p:sp>
      <p:pic>
        <p:nvPicPr>
          <p:cNvPr id="4" name="图片 3" descr="eae7b161633bf04d43d6cab9815e73c6526e39bb5280d-hV0KbH">
            <a:extLst>
              <a:ext uri="{FF2B5EF4-FFF2-40B4-BE49-F238E27FC236}">
                <a16:creationId xmlns:a16="http://schemas.microsoft.com/office/drawing/2014/main" id="{6FA1EB1F-BDF6-4BA0-B3ED-478601D88AC5}"/>
              </a:ext>
            </a:extLst>
          </p:cNvPr>
          <p:cNvPicPr>
            <a:picLocks noChangeAspect="1"/>
          </p:cNvPicPr>
          <p:nvPr>
            <p:custDataLst>
              <p:tags r:id="rId5"/>
            </p:custDataLst>
          </p:nvPr>
        </p:nvPicPr>
        <p:blipFill>
          <a:blip r:embed="rId4"/>
          <a:srcRect l="88818" r="-374"/>
          <a:stretch>
            <a:fillRect/>
          </a:stretch>
        </p:blipFill>
        <p:spPr>
          <a:xfrm rot="5400000">
            <a:off x="5626100" y="324485"/>
            <a:ext cx="940435" cy="12207240"/>
          </a:xfrm>
          <a:prstGeom prst="rect">
            <a:avLst/>
          </a:prstGeom>
        </p:spPr>
      </p:pic>
    </p:spTree>
    <p:extLst>
      <p:ext uri="{BB962C8B-B14F-4D97-AF65-F5344CB8AC3E}">
        <p14:creationId xmlns:p14="http://schemas.microsoft.com/office/powerpoint/2010/main" val="3566908641"/>
      </p:ext>
    </p:extLst>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a:extLst>
              <a:ext uri="{FF2B5EF4-FFF2-40B4-BE49-F238E27FC236}">
                <a16:creationId xmlns:a16="http://schemas.microsoft.com/office/drawing/2014/main" id="{3C3085DC-0592-4BC6-9779-FE218E1B76D8}"/>
              </a:ext>
            </a:extLst>
          </p:cNvPr>
          <p:cNvSpPr>
            <a:spLocks noGrp="1"/>
          </p:cNvSpPr>
          <p:nvPr>
            <p:ph idx="1"/>
            <p:custDataLst>
              <p:tags r:id="rId3"/>
            </p:custDataLst>
          </p:nvPr>
        </p:nvSpPr>
        <p:spPr>
          <a:xfrm>
            <a:off x="720505" y="295588"/>
            <a:ext cx="10677808" cy="5227025"/>
          </a:xfrm>
        </p:spPr>
        <p:txBody>
          <a:bodyPr/>
          <a:lstStyle/>
          <a:p>
            <a:r>
              <a:rPr lang="zh-CN" altLang="zh-CN">
                <a:solidFill>
                  <a:srgbClr val="C00000"/>
                </a:solidFill>
              </a:rPr>
              <a:t>自由固不是钱所能买到的，但能够为钱而卖掉。</a:t>
            </a:r>
            <a:r>
              <a:rPr lang="zh-CN" altLang="zh-CN"/>
              <a:t>人类有一个大缺点，就是常常要饥饿。为补救这缺点起见，为准备不做傀儡起见，在目下的社会里，经济权就见得最要紧了。</a:t>
            </a:r>
            <a:endParaRPr lang="en-US" altLang="zh-CN"/>
          </a:p>
          <a:p>
            <a:endParaRPr lang="zh-CN" altLang="zh-CN"/>
          </a:p>
          <a:p>
            <a:r>
              <a:rPr lang="zh-CN" altLang="zh-CN"/>
              <a:t>其实，在现在，一个娜拉的出走，或者也许不至于感到困难的，因为这人物很特别，举动也新鲜，能得到若干人们的同情，帮助着生活。生活在人们的同情之下，已经是不自由了，然而倘有一百个娜拉出走，便连同情也减少，有一千一万个出走，就得到厌恶了，断不如自己握着经济权之为可靠。</a:t>
            </a:r>
          </a:p>
          <a:p>
            <a:endParaRPr lang="zh-CN" altLang="zh-CN"/>
          </a:p>
          <a:p>
            <a:endParaRPr lang="zh-CN" altLang="en-US"/>
          </a:p>
        </p:txBody>
      </p:sp>
      <p:pic>
        <p:nvPicPr>
          <p:cNvPr id="4" name="图片 3" descr="eae7b161633bf04d43d6cab9815e73c6526e39bb5280d-hV0KbH">
            <a:extLst>
              <a:ext uri="{FF2B5EF4-FFF2-40B4-BE49-F238E27FC236}">
                <a16:creationId xmlns:a16="http://schemas.microsoft.com/office/drawing/2014/main" id="{0235D6E6-A9C5-4F5F-9C0D-DC989BF919EB}"/>
              </a:ext>
            </a:extLst>
          </p:cNvPr>
          <p:cNvPicPr>
            <a:picLocks noChangeAspect="1"/>
          </p:cNvPicPr>
          <p:nvPr>
            <p:custDataLst>
              <p:tags r:id="rId5"/>
            </p:custDataLst>
          </p:nvPr>
        </p:nvPicPr>
        <p:blipFill>
          <a:blip r:embed="rId4"/>
          <a:srcRect l="88818" r="-374"/>
          <a:stretch>
            <a:fillRect/>
          </a:stretch>
        </p:blipFill>
        <p:spPr>
          <a:xfrm rot="5400000">
            <a:off x="5626100" y="324485"/>
            <a:ext cx="940435" cy="12207240"/>
          </a:xfrm>
          <a:prstGeom prst="rect">
            <a:avLst/>
          </a:prstGeom>
        </p:spPr>
      </p:pic>
    </p:spTree>
    <p:extLst>
      <p:ext uri="{BB962C8B-B14F-4D97-AF65-F5344CB8AC3E}">
        <p14:creationId xmlns:p14="http://schemas.microsoft.com/office/powerpoint/2010/main" val="692370561"/>
      </p:ext>
    </p:extLst>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6" name="矩形 95"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custDataLst>
              <p:tags r:id="rId3"/>
            </p:custDataLst>
          </p:nvPr>
        </p:nvSpPr>
        <p:spPr>
          <a:xfrm>
            <a:off x="4395426" y="1665250"/>
            <a:ext cx="7306147" cy="4046899"/>
          </a:xfrm>
          <a:prstGeom prst="rect">
            <a:avLst/>
          </a:prstGeom>
          <a:solidFill>
            <a:sysClr val="window" lastClr="FFFFFF"/>
          </a:solidFill>
          <a:ln w="12700" cap="flat" cmpd="sng" algn="ctr">
            <a:noFill/>
            <a:prstDash val="solid"/>
            <a:miter lim="800000"/>
          </a:ln>
          <a:effectLst/>
        </p:spPr>
        <p:txBody>
          <a:bodyPr rtlCol="0" anchor="ctr"/>
          <a:lstStyle/>
          <a:p>
            <a:r>
              <a:rPr lang="en-US" altLang="zh-CN" sz="2400"/>
              <a:t>        </a:t>
            </a:r>
            <a:r>
              <a:rPr lang="en-US" altLang="zh-CN" sz="2400">
                <a:latin typeface="方正姚体" panose="02010601030101010101" pitchFamily="2" charset="-122"/>
                <a:ea typeface="方正姚体" panose="02010601030101010101" pitchFamily="2" charset="-122"/>
              </a:rPr>
              <a:t>2020</a:t>
            </a:r>
            <a:r>
              <a:rPr lang="zh-CN" altLang="zh-CN" sz="2400">
                <a:latin typeface="方正姚体" panose="02010601030101010101" pitchFamily="2" charset="-122"/>
                <a:ea typeface="方正姚体" panose="02010601030101010101" pitchFamily="2" charset="-122"/>
              </a:rPr>
              <a:t>年</a:t>
            </a:r>
            <a:r>
              <a:rPr lang="en-US" altLang="zh-CN" sz="2400">
                <a:latin typeface="方正姚体" panose="02010601030101010101" pitchFamily="2" charset="-122"/>
                <a:ea typeface="方正姚体" panose="02010601030101010101" pitchFamily="2" charset="-122"/>
              </a:rPr>
              <a:t>10</a:t>
            </a:r>
            <a:r>
              <a:rPr lang="zh-CN" altLang="zh-CN" sz="2400">
                <a:latin typeface="方正姚体" panose="02010601030101010101" pitchFamily="2" charset="-122"/>
                <a:ea typeface="方正姚体" panose="02010601030101010101" pitchFamily="2" charset="-122"/>
              </a:rPr>
              <a:t>月，云南丽江华坪女子高中校长张桂梅再一次成为大众关注的焦点，这一次是因为她反对学生当全职太太。作为全国第一所全免费公办女子高中，华坪女子高中共有</a:t>
            </a:r>
            <a:r>
              <a:rPr lang="en-US" altLang="zh-CN" sz="2400">
                <a:latin typeface="方正姚体" panose="02010601030101010101" pitchFamily="2" charset="-122"/>
                <a:ea typeface="方正姚体" panose="02010601030101010101" pitchFamily="2" charset="-122"/>
              </a:rPr>
              <a:t>1804</a:t>
            </a:r>
            <a:r>
              <a:rPr lang="zh-CN" altLang="zh-CN" sz="2400">
                <a:latin typeface="方正姚体" panose="02010601030101010101" pitchFamily="2" charset="-122"/>
                <a:ea typeface="方正姚体" panose="02010601030101010101" pitchFamily="2" charset="-122"/>
              </a:rPr>
              <a:t>名女孩走出贫困山村，进入大学。近日在一段采访视频中，张桂梅校长回忆了因学生当了全职太太，而不愿接受其捐款的故事，视频中“</a:t>
            </a:r>
            <a:r>
              <a:rPr lang="zh-CN" altLang="zh-CN" sz="2400">
                <a:solidFill>
                  <a:srgbClr val="C00000"/>
                </a:solidFill>
                <a:latin typeface="方正姚体" panose="02010601030101010101" pitchFamily="2" charset="-122"/>
                <a:ea typeface="方正姚体" panose="02010601030101010101" pitchFamily="2" charset="-122"/>
              </a:rPr>
              <a:t>我最反对当全职太太</a:t>
            </a:r>
            <a:r>
              <a:rPr lang="zh-CN" altLang="zh-CN" sz="2400">
                <a:latin typeface="方正姚体" panose="02010601030101010101" pitchFamily="2" charset="-122"/>
                <a:ea typeface="方正姚体" panose="02010601030101010101" pitchFamily="2" charset="-122"/>
              </a:rPr>
              <a:t>”的言论更是引发了网络上关于”全职太太”的热议。</a:t>
            </a:r>
            <a:endParaRPr lang="en-US" altLang="zh-CN" sz="2400">
              <a:latin typeface="方正姚体" panose="02010601030101010101" pitchFamily="2" charset="-122"/>
              <a:ea typeface="方正姚体" panose="02010601030101010101" pitchFamily="2" charset="-122"/>
            </a:endParaRPr>
          </a:p>
          <a:p>
            <a:r>
              <a:rPr lang="en-US" altLang="zh-CN" sz="2400">
                <a:latin typeface="方正姚体" panose="02010601030101010101" pitchFamily="2" charset="-122"/>
                <a:ea typeface="方正姚体" panose="02010601030101010101" pitchFamily="2" charset="-122"/>
              </a:rPr>
              <a:t>       </a:t>
            </a:r>
            <a:r>
              <a:rPr lang="zh-CN" altLang="zh-CN" sz="2400">
                <a:latin typeface="方正姚体" panose="02010601030101010101" pitchFamily="2" charset="-122"/>
                <a:ea typeface="方正姚体" panose="02010601030101010101" pitchFamily="2" charset="-122"/>
              </a:rPr>
              <a:t>对张桂梅校长的观点，你怎么看？</a:t>
            </a:r>
          </a:p>
        </p:txBody>
      </p:sp>
      <p:sp>
        <p:nvSpPr>
          <p:cNvPr id="12" name="图文框 11"/>
          <p:cNvSpPr/>
          <p:nvPr>
            <p:custDataLst>
              <p:tags r:id="rId4"/>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pic>
        <p:nvPicPr>
          <p:cNvPr id="9" name="图片 8"/>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920499" y="1404644"/>
            <a:ext cx="2984500" cy="4568112"/>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dd02a7dc7d70eeed2456671492d468d8">
            <a:hlinkClick action="ppaction://media"/>
            <a:extLst>
              <a:ext uri="{FF2B5EF4-FFF2-40B4-BE49-F238E27FC236}">
                <a16:creationId xmlns:a16="http://schemas.microsoft.com/office/drawing/2014/main" id="{11ADF6AA-BC83-4D42-ACCD-E470C62B0466}"/>
              </a:ext>
            </a:extLst>
          </p:cNvPr>
          <p:cNvPicPr>
            <a:picLocks noChangeAspect="1"/>
          </p:cNvPicPr>
          <p:nvPr>
            <a:videoFile r:link="rId6"/>
            <p:custDataLst>
              <p:tags r:id="rId5"/>
            </p:custDataLst>
            <p:extLst>
              <p:ext uri="{DAA4B4D4-6D71-4841-9C94-3DE7FCFB9230}">
                <p14:media xmlns:p14="http://schemas.microsoft.com/office/powerpoint/2010/main" r:embed="rId7"/>
              </p:ext>
            </p:extLst>
          </p:nvPr>
        </p:nvPicPr>
        <p:blipFill>
          <a:blip r:embed="rId4"/>
          <a:stretch>
            <a:fillRect/>
          </a:stretch>
        </p:blipFill>
        <p:spPr>
          <a:xfrm>
            <a:off x="120290" y="0"/>
            <a:ext cx="4234427" cy="6858000"/>
          </a:xfrm>
          <a:prstGeom prst="rect">
            <a:avLst/>
          </a:prstGeom>
        </p:spPr>
      </p:pic>
      <p:sp>
        <p:nvSpPr>
          <p:cNvPr id="6" name="文本框 5">
            <a:extLst>
              <a:ext uri="{FF2B5EF4-FFF2-40B4-BE49-F238E27FC236}">
                <a16:creationId xmlns:a16="http://schemas.microsoft.com/office/drawing/2014/main" id="{E5B0B982-CC1A-42AA-8F6B-7FB2837983D2}"/>
              </a:ext>
            </a:extLst>
          </p:cNvPr>
          <p:cNvSpPr txBox="1"/>
          <p:nvPr>
            <p:custDataLst>
              <p:tags r:id="rId8"/>
            </p:custDataLst>
          </p:nvPr>
        </p:nvSpPr>
        <p:spPr>
          <a:xfrm>
            <a:off x="4979406" y="280657"/>
            <a:ext cx="6907794" cy="5632311"/>
          </a:xfrm>
          <a:prstGeom prst="rect">
            <a:avLst/>
          </a:prstGeom>
          <a:noFill/>
        </p:spPr>
        <p:txBody>
          <a:bodyPr wrap="square" rtlCol="0">
            <a:spAutoFit/>
          </a:bodyPr>
          <a:lstStyle/>
          <a:p>
            <a:r>
              <a:rPr lang="en-US" altLang="zh-CN" sz="2000"/>
              <a:t>20</a:t>
            </a:r>
            <a:r>
              <a:rPr lang="zh-CN" altLang="zh-CN" sz="2000"/>
              <a:t>年前，星爷在《喜剧之王》中说的那句</a:t>
            </a:r>
            <a:r>
              <a:rPr lang="en-US" altLang="zh-CN" sz="2000"/>
              <a:t>“</a:t>
            </a:r>
            <a:r>
              <a:rPr lang="zh-CN" altLang="zh-CN" sz="2000"/>
              <a:t>我养你</a:t>
            </a:r>
            <a:r>
              <a:rPr lang="zh-CN" altLang="en-US" sz="2000"/>
              <a:t>啊</a:t>
            </a:r>
            <a:r>
              <a:rPr lang="en-US" altLang="zh-CN" sz="2000"/>
              <a:t>”</a:t>
            </a:r>
            <a:r>
              <a:rPr lang="zh-CN" altLang="zh-CN" sz="2000"/>
              <a:t>，感动</a:t>
            </a:r>
            <a:r>
              <a:rPr lang="zh-CN" altLang="en-US" sz="2000"/>
              <a:t>了无数</a:t>
            </a:r>
            <a:r>
              <a:rPr lang="zh-CN" altLang="zh-CN" sz="2000"/>
              <a:t>纯情少女，觉得这是一个看上去非常美的诺言。</a:t>
            </a:r>
          </a:p>
          <a:p>
            <a:r>
              <a:rPr lang="zh-CN" altLang="zh-CN" sz="2000"/>
              <a:t>但处理过几千起婚恋官司的吴杰臻律师，却有不同的看法。</a:t>
            </a:r>
          </a:p>
          <a:p>
            <a:r>
              <a:rPr lang="zh-CN" altLang="zh-CN" sz="2000"/>
              <a:t>以前，他太太也问过这个问题：</a:t>
            </a:r>
            <a:r>
              <a:rPr lang="en-US" altLang="zh-CN" sz="2000"/>
              <a:t>“</a:t>
            </a:r>
            <a:r>
              <a:rPr lang="zh-CN" altLang="zh-CN" sz="2000"/>
              <a:t>我如果没有工作的话，你会不会养我？</a:t>
            </a:r>
            <a:r>
              <a:rPr lang="en-US" altLang="zh-CN" sz="2000"/>
              <a:t>”</a:t>
            </a:r>
            <a:endParaRPr lang="zh-CN" altLang="zh-CN" sz="2000"/>
          </a:p>
          <a:p>
            <a:r>
              <a:rPr lang="zh-CN" altLang="zh-CN" sz="2000"/>
              <a:t>他的回答是：</a:t>
            </a:r>
            <a:r>
              <a:rPr lang="en-US" altLang="zh-CN" sz="2000"/>
              <a:t>“</a:t>
            </a:r>
            <a:r>
              <a:rPr lang="zh-CN" altLang="zh-CN" sz="2000"/>
              <a:t>最好不需要我养你，因为我养你的话，你会很危险。</a:t>
            </a:r>
            <a:r>
              <a:rPr lang="en-US" altLang="zh-CN" sz="2000"/>
              <a:t>”</a:t>
            </a:r>
            <a:endParaRPr lang="zh-CN" altLang="zh-CN" sz="2000"/>
          </a:p>
          <a:p>
            <a:r>
              <a:rPr lang="zh-CN" altLang="zh-CN" sz="2000"/>
              <a:t>在吴律师看来，全职太太压根就不算一个职业，没有劳动法保护，婚姻法的保护也非常有限。社畜最多</a:t>
            </a:r>
            <a:r>
              <a:rPr lang="en-US" altLang="zh-CN" sz="2000"/>
              <a:t>996</a:t>
            </a:r>
            <a:r>
              <a:rPr lang="zh-CN" altLang="zh-CN" sz="2000"/>
              <a:t>，但全职太太可是</a:t>
            </a:r>
            <a:r>
              <a:rPr lang="en-US" altLang="zh-CN" sz="2000"/>
              <a:t>007</a:t>
            </a:r>
            <a:r>
              <a:rPr lang="zh-CN" altLang="zh-CN" sz="2000"/>
              <a:t>全年无休，而且还没有工资。</a:t>
            </a:r>
          </a:p>
          <a:p>
            <a:r>
              <a:rPr lang="zh-CN" altLang="zh-CN" sz="2000"/>
              <a:t>她们完全没有承担风险的能力，一旦婚姻破裂，连重返职场都非常艰难。</a:t>
            </a:r>
          </a:p>
          <a:p>
            <a:r>
              <a:rPr lang="zh-CN" altLang="zh-CN" sz="2000"/>
              <a:t>婚前说</a:t>
            </a:r>
            <a:r>
              <a:rPr lang="en-US" altLang="zh-CN" sz="2000"/>
              <a:t>“</a:t>
            </a:r>
            <a:r>
              <a:rPr lang="zh-CN" altLang="zh-CN" sz="2000"/>
              <a:t>我养你</a:t>
            </a:r>
            <a:r>
              <a:rPr lang="en-US" altLang="zh-CN" sz="2000"/>
              <a:t>”</a:t>
            </a:r>
            <a:r>
              <a:rPr lang="zh-CN" altLang="zh-CN" sz="2000"/>
              <a:t>，婚后很可能变成</a:t>
            </a:r>
            <a:r>
              <a:rPr lang="en-US" altLang="zh-CN" sz="2000"/>
              <a:t>“</a:t>
            </a:r>
            <a:r>
              <a:rPr lang="zh-CN" altLang="zh-CN" sz="2000"/>
              <a:t>我养的你</a:t>
            </a:r>
            <a:r>
              <a:rPr lang="en-US" altLang="zh-CN" sz="2000"/>
              <a:t>”</a:t>
            </a:r>
            <a:r>
              <a:rPr lang="zh-CN" altLang="zh-CN" sz="2000"/>
              <a:t>。</a:t>
            </a:r>
            <a:endParaRPr lang="en-US" altLang="zh-CN" sz="2000"/>
          </a:p>
          <a:p>
            <a:endParaRPr lang="zh-CN" altLang="zh-CN" sz="2000"/>
          </a:p>
          <a:p>
            <a:r>
              <a:rPr lang="zh-CN" altLang="zh-CN" sz="2000" b="1"/>
              <a:t>张桂梅校长反对自己的学生当全职太太，不是因为她看不起全职太太，而是因为这些学生好不容易从大山里走出来，获得了一点对自己生活的选择权，如果把这种权利拱手让人，那实在是太可惜了</a:t>
            </a:r>
            <a:r>
              <a:rPr lang="zh-CN" altLang="zh-CN" b="1"/>
              <a:t>。</a:t>
            </a:r>
          </a:p>
        </p:txBody>
      </p:sp>
      <p:pic>
        <p:nvPicPr>
          <p:cNvPr id="7" name="New picture"/>
          <p:cNvPicPr/>
          <p:nvPr>
            <p:custDataLst>
              <p:tags r:id="rId10"/>
            </p:custDataLst>
          </p:nvPr>
        </p:nvPicPr>
        <p:blipFill>
          <a:blip r:embed="rId9"/>
          <a:stretch>
            <a:fillRect/>
          </a:stretch>
        </p:blipFill>
        <p:spPr>
          <a:xfrm>
            <a:off x="10731500" y="10566400"/>
            <a:ext cx="304800" cy="228600"/>
          </a:xfrm>
          <a:prstGeom prst="cube">
            <a:avLst/>
          </a:prstGeom>
        </p:spPr>
      </p:pic>
    </p:spTree>
    <p:extLst>
      <p:ext uri="{BB962C8B-B14F-4D97-AF65-F5344CB8AC3E}">
        <p14:creationId xmlns:p14="http://schemas.microsoft.com/office/powerpoint/2010/main" val="1664554403"/>
      </p:ext>
    </p:extLst>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56493" fill="hold"/>
                                        <p:tgtEl>
                                          <p:spTgt spid="5"/>
                                        </p:tgtEl>
                                      </p:cBhvr>
                                    </p:cmd>
                                  </p:childTnLst>
                                </p:cTn>
                              </p:par>
                            </p:childTnLst>
                          </p:cTn>
                        </p:par>
                      </p:childTnLst>
                    </p:cTn>
                  </p:par>
                  <p:par>
                    <p:cTn id="7" fill="hold" nodeType="clickPar">
                      <p:stCondLst>
                        <p:cond delay="indefinite"/>
                      </p:stCondLst>
                      <p:childTnLst>
                        <p:par>
                          <p:cTn id="8" fill="hold" nodeType="after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5"/>
                    </p:tgtEl>
                  </p:cond>
                </p:stCondLst>
                <p:endSync evt="end" delay="0">
                  <p:rtn val="all"/>
                </p:endSync>
                <p:childTnLst>
                  <p:par>
                    <p:cTn id="13" fill="hold" nodeType="clickPar">
                      <p:stCondLst>
                        <p:cond delay="indefinite"/>
                      </p:stCondLst>
                      <p:childTnLst>
                        <p:par>
                          <p:cTn id="14" fill="hold" nodeType="afterGroup">
                            <p:stCondLst>
                              <p:cond delay="0"/>
                            </p:stCondLst>
                            <p:childTnLst>
                              <p:par>
                                <p:cTn id="15" presetID="2" presetClass="mediacall" presetSubtype="0" fill="hold" nodeType="clickEffect">
                                  <p:stCondLst>
                                    <p:cond delay="0"/>
                                  </p:stCondLst>
                                  <p:childTnLst>
                                    <p:cmd type="call" cmd="togglePause">
                                      <p:cBhvr>
                                        <p:cTn id="16" dur="1" fill="hold"/>
                                        <p:tgtEl>
                                          <p:spTgt spid="5"/>
                                        </p:tgtEl>
                                      </p:cBhvr>
                                    </p:cmd>
                                  </p:childTnLst>
                                </p:cTn>
                              </p:par>
                            </p:childTnLst>
                          </p:cTn>
                        </p:par>
                      </p:childTnLst>
                    </p:cTn>
                  </p:par>
                </p:childTnLst>
              </p:cTn>
              <p:nextCondLst>
                <p:cond evt="onClick" delay="0">
                  <p:tgtEl>
                    <p:spTgt spid="5"/>
                  </p:tgtEl>
                </p:cond>
              </p:nextCondLst>
            </p:seq>
            <p:video>
              <p:cMediaNode vol="80000">
                <p:cTn id="17" fill="hold" display="0">
                  <p:stCondLst>
                    <p:cond delay="indefinite"/>
                  </p:stCondLst>
                  <p:endCondLst>
                    <p:cond evt="onNext" delay="0">
                      <p:tgtEl>
                        <p:sldTgt/>
                      </p:tgtEl>
                    </p:cond>
                    <p:cond evt="onPrev">
                      <p:tgtEl>
                        <p:sldTgt/>
                      </p:tgtEl>
                    </p:cond>
                  </p:endCondLst>
                </p:cTn>
                <p:tgtEl>
                  <p:spTgt spid="5"/>
                </p:tgtEl>
              </p:cMediaNode>
            </p:video>
          </p:childTnLst>
        </p:cTn>
      </p:par>
    </p:tnLst>
    <p:bldLst>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a:extLst>
              <a:ext uri="{FF2B5EF4-FFF2-40B4-BE49-F238E27FC236}">
                <a16:creationId xmlns:a16="http://schemas.microsoft.com/office/drawing/2014/main" id="{900600E5-1D67-4B19-BC05-1D0F4D19CDAA}"/>
              </a:ext>
            </a:extLst>
          </p:cNvPr>
          <p:cNvSpPr>
            <a:spLocks noGrp="1"/>
          </p:cNvSpPr>
          <p:nvPr>
            <p:ph idx="1"/>
            <p:custDataLst>
              <p:tags r:id="rId3"/>
            </p:custDataLst>
          </p:nvPr>
        </p:nvSpPr>
        <p:spPr>
          <a:xfrm>
            <a:off x="629970" y="413285"/>
            <a:ext cx="10515600" cy="6105210"/>
          </a:xfrm>
        </p:spPr>
        <p:txBody>
          <a:bodyPr/>
          <a:lstStyle/>
          <a:p>
            <a:r>
              <a:rPr lang="zh-CN" altLang="zh-CN"/>
              <a:t>胡适《易卜生主义》：</a:t>
            </a:r>
          </a:p>
          <a:p>
            <a:r>
              <a:rPr lang="zh-CN" altLang="zh-CN"/>
              <a:t>易卜生的文学，易卜生的人生观，只是一个写实主义，一八八二年，他有一封信给一个朋友，信中说道：</a:t>
            </a:r>
          </a:p>
          <a:p>
            <a:r>
              <a:rPr lang="zh-CN" altLang="zh-CN">
                <a:solidFill>
                  <a:srgbClr val="C00000"/>
                </a:solidFill>
              </a:rPr>
              <a:t>我做书的目的，要使读者人人心中都觉得他所读的全是实事</a:t>
            </a:r>
            <a:r>
              <a:rPr lang="zh-CN" altLang="zh-CN"/>
              <a:t>。（尺牍一五九号）</a:t>
            </a:r>
          </a:p>
          <a:p>
            <a:r>
              <a:rPr lang="zh-CN" altLang="zh-CN"/>
              <a:t>人生的大病根，在于不肯睁开眼睛来看世间的真实现状。明明是男盗女娼的社会，我们偏说是圣贤礼义之邦；明明是赃官、污官的政治，我们偏要歌功颂德；明明是不可救药的大病，我们偏说</a:t>
            </a:r>
            <a:r>
              <a:rPr lang="en-US" altLang="zh-CN"/>
              <a:t>—</a:t>
            </a:r>
            <a:r>
              <a:rPr lang="zh-CN" altLang="zh-CN"/>
              <a:t>点病都没有！却不知道：若要病好，须先认有病；若要政治好，须先认现今的政治实在不好；若要改良社会，须先知道现今的社会实在是男盗女娼的社会！</a:t>
            </a:r>
          </a:p>
          <a:p>
            <a:r>
              <a:rPr lang="zh-CN" altLang="zh-CN"/>
              <a:t>易卜生的长处，只在他肯说老实话，只在他能把社会种种腐败龌龊的实在情形写出来叫大家仔细看。他并不是爱说社会的坏处，他只是不得不说。</a:t>
            </a:r>
          </a:p>
          <a:p>
            <a:endParaRPr lang="zh-CN" altLang="en-US"/>
          </a:p>
        </p:txBody>
      </p:sp>
    </p:spTree>
    <p:extLst>
      <p:ext uri="{BB962C8B-B14F-4D97-AF65-F5344CB8AC3E}">
        <p14:creationId xmlns:p14="http://schemas.microsoft.com/office/powerpoint/2010/main" val="1392930359"/>
      </p:ext>
    </p:extLst>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a:extLst>
              <a:ext uri="{FF2B5EF4-FFF2-40B4-BE49-F238E27FC236}">
                <a16:creationId xmlns:a16="http://schemas.microsoft.com/office/drawing/2014/main" id="{1C26BFF2-2390-437C-8489-CAD39EA8754F}"/>
              </a:ext>
            </a:extLst>
          </p:cNvPr>
          <p:cNvSpPr>
            <a:spLocks noGrp="1"/>
          </p:cNvSpPr>
          <p:nvPr>
            <p:ph idx="1"/>
            <p:custDataLst>
              <p:tags r:id="rId3"/>
            </p:custDataLst>
          </p:nvPr>
        </p:nvSpPr>
        <p:spPr>
          <a:xfrm>
            <a:off x="738612" y="521925"/>
            <a:ext cx="10515600" cy="4837725"/>
          </a:xfrm>
        </p:spPr>
        <p:txBody>
          <a:bodyPr/>
          <a:lstStyle/>
          <a:p>
            <a:r>
              <a:rPr lang="zh-CN" altLang="zh-CN"/>
              <a:t>易卜生的戏剧中，有一条极显而易见的学说，是说</a:t>
            </a:r>
            <a:r>
              <a:rPr lang="zh-CN" altLang="zh-CN">
                <a:solidFill>
                  <a:srgbClr val="C00000"/>
                </a:solidFill>
              </a:rPr>
              <a:t>社会与个人互相损害。社会最爱专制，往往用强力摧折个人的个性，压制个人自由独立的精神。等到个人的个性都消灭了，等到自由独立的精神都完了，社会自身也没有生气了，也不会进步了。</a:t>
            </a:r>
          </a:p>
          <a:p>
            <a:r>
              <a:rPr lang="zh-CN" altLang="zh-CN"/>
              <a:t>易卜生有一本戏叫做《雁》（</a:t>
            </a:r>
            <a:r>
              <a:rPr lang="en-US" altLang="zh-CN"/>
              <a:t>The Wild Duck</a:t>
            </a:r>
            <a:r>
              <a:rPr lang="zh-CN" altLang="zh-CN"/>
              <a:t>），写一个人捉到一只雁，把他养在楼阁里，每天给它一桶水，让它在水里打滚游戏。那雁本是一个海阔天空、逍遥自得的飞鸟，如今在楼阁里关久了，也会生活，也会长得胖胖的，后来竟完全忘记了它从前那种海阔天空、来去自由的乐处了！</a:t>
            </a:r>
          </a:p>
          <a:p>
            <a:r>
              <a:rPr lang="zh-CN" altLang="zh-CN"/>
              <a:t>个人在社会里，就同这雁在人家半阁上一般，起初未必满意，久而久之，也遂惯了，也渐渐的把黑暗世界当作安乐窝了。</a:t>
            </a:r>
          </a:p>
          <a:p>
            <a:endParaRPr lang="zh-CN" altLang="en-US"/>
          </a:p>
        </p:txBody>
      </p:sp>
    </p:spTree>
    <p:extLst>
      <p:ext uri="{BB962C8B-B14F-4D97-AF65-F5344CB8AC3E}">
        <p14:creationId xmlns:p14="http://schemas.microsoft.com/office/powerpoint/2010/main" val="3617628472"/>
      </p:ext>
    </p:extLst>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a:extLst>
              <a:ext uri="{FF2B5EF4-FFF2-40B4-BE49-F238E27FC236}">
                <a16:creationId xmlns:a16="http://schemas.microsoft.com/office/drawing/2014/main" id="{40C1114B-A9D9-4AE3-BE12-DC78D41C41E5}"/>
              </a:ext>
            </a:extLst>
          </p:cNvPr>
          <p:cNvSpPr>
            <a:spLocks noGrp="1"/>
          </p:cNvSpPr>
          <p:nvPr>
            <p:ph idx="1"/>
            <p:custDataLst>
              <p:tags r:id="rId3"/>
            </p:custDataLst>
          </p:nvPr>
        </p:nvSpPr>
        <p:spPr>
          <a:xfrm>
            <a:off x="702398" y="585300"/>
            <a:ext cx="10515600" cy="5100275"/>
          </a:xfrm>
        </p:spPr>
        <p:txBody>
          <a:bodyPr/>
          <a:lstStyle/>
          <a:p>
            <a:r>
              <a:rPr lang="zh-CN" altLang="zh-CN">
                <a:solidFill>
                  <a:srgbClr val="C00000"/>
                </a:solidFill>
              </a:rPr>
              <a:t>他主张个人须要充分发达自己的才性，须要充分发展自己的个性</a:t>
            </a:r>
            <a:r>
              <a:rPr lang="zh-CN" altLang="zh-CN"/>
              <a:t>。</a:t>
            </a:r>
          </a:p>
          <a:p>
            <a:r>
              <a:rPr lang="zh-CN" altLang="zh-CN"/>
              <a:t>他有一封信给他的朋友</a:t>
            </a:r>
            <a:r>
              <a:rPr lang="en-US" altLang="zh-CN"/>
              <a:t>George Brandes</a:t>
            </a:r>
            <a:r>
              <a:rPr lang="zh-CN" altLang="zh-CN"/>
              <a:t>说道：</a:t>
            </a:r>
          </a:p>
          <a:p>
            <a:r>
              <a:rPr lang="zh-CN" altLang="zh-CN"/>
              <a:t>我所最期望于你的，是一种真正纯粹的为我主义，要使你有时觉得天下只有关于我的事最要紧，其余的都算不得什么，</a:t>
            </a:r>
            <a:r>
              <a:rPr lang="en-US" altLang="zh-CN"/>
              <a:t>……</a:t>
            </a:r>
            <a:r>
              <a:rPr lang="zh-CN" altLang="zh-CN">
                <a:solidFill>
                  <a:srgbClr val="C00000"/>
                </a:solidFill>
              </a:rPr>
              <a:t>你要想有益于社会，最好的法子莫如把你自己这块材料铸造成器</a:t>
            </a:r>
            <a:r>
              <a:rPr lang="en-US" altLang="zh-CN">
                <a:solidFill>
                  <a:srgbClr val="C00000"/>
                </a:solidFill>
              </a:rPr>
              <a:t>…</a:t>
            </a:r>
            <a:r>
              <a:rPr lang="en-US" altLang="zh-CN"/>
              <a:t>…</a:t>
            </a:r>
            <a:r>
              <a:rPr lang="zh-CN" altLang="zh-CN"/>
              <a:t>有的时候我真觉得全世界都像海上撞沉了船，最要紧的还是救出自己。（《尺牍》第八十四）</a:t>
            </a:r>
          </a:p>
          <a:p>
            <a:r>
              <a:rPr lang="zh-CN" altLang="zh-CN"/>
              <a:t>孟轲说</a:t>
            </a:r>
            <a:r>
              <a:rPr lang="en-US" altLang="zh-CN"/>
              <a:t>“</a:t>
            </a:r>
            <a:r>
              <a:rPr lang="zh-CN" altLang="zh-CN"/>
              <a:t>穷则独善其身</a:t>
            </a:r>
            <a:r>
              <a:rPr lang="en-US" altLang="zh-CN"/>
              <a:t>”</a:t>
            </a:r>
            <a:r>
              <a:rPr lang="zh-CN" altLang="zh-CN"/>
              <a:t>，这便是易卜生所说</a:t>
            </a:r>
            <a:r>
              <a:rPr lang="en-US" altLang="zh-CN"/>
              <a:t>“</a:t>
            </a:r>
            <a:r>
              <a:rPr lang="zh-CN" altLang="zh-CN"/>
              <a:t>救出自己</a:t>
            </a:r>
            <a:r>
              <a:rPr lang="en-US" altLang="zh-CN"/>
              <a:t>”</a:t>
            </a:r>
            <a:r>
              <a:rPr lang="zh-CN" altLang="zh-CN"/>
              <a:t>的意思。这种</a:t>
            </a:r>
            <a:r>
              <a:rPr lang="en-US" altLang="zh-CN"/>
              <a:t>“</a:t>
            </a:r>
            <a:r>
              <a:rPr lang="zh-CN" altLang="zh-CN"/>
              <a:t>为我主义</a:t>
            </a:r>
            <a:r>
              <a:rPr lang="en-US" altLang="zh-CN"/>
              <a:t>”</a:t>
            </a:r>
            <a:r>
              <a:rPr lang="zh-CN" altLang="zh-CN"/>
              <a:t>，其实是最有价值的利人主义。《娜拉》戏里，写娜拉抛了丈夫儿女飘然而去，也只为要</a:t>
            </a:r>
            <a:r>
              <a:rPr lang="en-US" altLang="zh-CN"/>
              <a:t>“</a:t>
            </a:r>
            <a:r>
              <a:rPr lang="zh-CN" altLang="zh-CN"/>
              <a:t>救出自己</a:t>
            </a:r>
            <a:r>
              <a:rPr lang="en-US" altLang="zh-CN"/>
              <a:t>”</a:t>
            </a:r>
            <a:r>
              <a:rPr lang="zh-CN" altLang="zh-CN"/>
              <a:t>。</a:t>
            </a:r>
          </a:p>
          <a:p>
            <a:endParaRPr lang="zh-CN" altLang="en-US"/>
          </a:p>
        </p:txBody>
      </p:sp>
    </p:spTree>
    <p:extLst>
      <p:ext uri="{BB962C8B-B14F-4D97-AF65-F5344CB8AC3E}">
        <p14:creationId xmlns:p14="http://schemas.microsoft.com/office/powerpoint/2010/main" val="2786613851"/>
      </p:ext>
    </p:extLst>
  </p:cSld>
  <p:clrMapOvr>
    <a:masterClrMapping/>
  </p:clrMapOvr>
  <mc:AlternateContent>
    <mc:Choice xmlns:p14="http://schemas.microsoft.com/office/powerpoint/2010/main" Requires="p14">
      <p:transition spd="slow" advClick="0" p14:dur="2000">
        <p:random/>
      </p:transition>
    </mc:Choice>
    <mc:Fallback>
      <p:transition spd="slow" advClick="0">
        <p:rand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3" name="图片 52" descr="eae7b161633bf04d43d6cab9815e73c6526e39bb5280d-hV0KbH"/>
          <p:cNvPicPr>
            <a:picLocks noChangeAspect="1"/>
          </p:cNvPicPr>
          <p:nvPr>
            <p:custDataLst>
              <p:tags r:id="rId4"/>
            </p:custDataLst>
          </p:nvPr>
        </p:nvPicPr>
        <p:blipFill>
          <a:blip r:embed="rId3"/>
          <a:srcRect l="88818" r="-374"/>
          <a:stretch>
            <a:fillRect/>
          </a:stretch>
        </p:blipFill>
        <p:spPr>
          <a:xfrm rot="5400000">
            <a:off x="5626100" y="324485"/>
            <a:ext cx="940435" cy="12207240"/>
          </a:xfrm>
          <a:prstGeom prst="rect">
            <a:avLst/>
          </a:prstGeom>
        </p:spPr>
      </p:pic>
      <p:sp>
        <p:nvSpPr>
          <p:cNvPr id="12" name="图文框 11"/>
          <p:cNvSpPr/>
          <p:nvPr>
            <p:custDataLst>
              <p:tags r:id="rId5"/>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sp>
        <p:nvSpPr>
          <p:cNvPr id="2" name="文本框 1"/>
          <p:cNvSpPr txBox="1"/>
          <p:nvPr>
            <p:custDataLst>
              <p:tags r:id="rId6"/>
            </p:custDataLst>
          </p:nvPr>
        </p:nvSpPr>
        <p:spPr>
          <a:xfrm>
            <a:off x="1433195" y="2839720"/>
            <a:ext cx="9498965" cy="3157467"/>
          </a:xfrm>
          <a:prstGeom prst="rect">
            <a:avLst/>
          </a:prstGeom>
          <a:noFill/>
        </p:spPr>
        <p:txBody>
          <a:bodyPr wrap="square" rtlCol="0">
            <a:spAutoFit/>
          </a:bodyPr>
          <a:lstStyle/>
          <a:p>
            <a:pPr>
              <a:lnSpc>
                <a:spcPct val="190000"/>
              </a:lnSpc>
            </a:pPr>
            <a:r>
              <a:rPr lang="en-US" altLang="zh-CN"/>
              <a:t>        </a:t>
            </a:r>
            <a:r>
              <a:rPr lang="zh-CN" altLang="zh-CN" b="1"/>
              <a:t>易卜生创作《玩偶之家》的</a:t>
            </a:r>
            <a:r>
              <a:rPr lang="en-US" altLang="zh-CN" b="1"/>
              <a:t>1879</a:t>
            </a:r>
            <a:r>
              <a:rPr lang="zh-CN" altLang="zh-CN" b="1"/>
              <a:t>年，正是挪威妇女解放运动高涨的年代。易卜生先后结识了两位女权运动活动家——卡米拉·科莱特和奥斯塔·汉斯泰。前者激发了他写《玩偶之家》这个剧本的热情，如</a:t>
            </a:r>
            <a:r>
              <a:rPr lang="en-US" altLang="zh-CN" b="1"/>
              <a:t>1889</a:t>
            </a:r>
            <a:r>
              <a:rPr lang="zh-CN" altLang="zh-CN" b="1"/>
              <a:t>年他给女权运动活动家的信中所说：“您开始通过您的精神生活道路，以某种形式进入‘我’的作品。”随后，</a:t>
            </a:r>
            <a:r>
              <a:rPr lang="zh-CN" altLang="en-US" b="1"/>
              <a:t>她</a:t>
            </a:r>
            <a:r>
              <a:rPr lang="zh-CN" altLang="zh-CN" b="1"/>
              <a:t>们发动的强大女权运动，给易卜生以巨大的鼓舞，更促使他以自己的作品来支持妇女解放运动。</a:t>
            </a:r>
          </a:p>
          <a:p>
            <a:pPr>
              <a:lnSpc>
                <a:spcPct val="190000"/>
              </a:lnSpc>
            </a:pPr>
            <a:endParaRPr lang="zh-CN" altLang="en-US">
              <a:solidFill>
                <a:srgbClr val="24494F"/>
              </a:solidFill>
              <a:latin typeface="仿宋" panose="02010609060101010101" charset="-122"/>
              <a:ea typeface="仿宋" panose="02010609060101010101" charset="-122"/>
            </a:endParaRPr>
          </a:p>
        </p:txBody>
      </p:sp>
      <p:sp>
        <p:nvSpPr>
          <p:cNvPr id="44" name="矩形 4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custDataLst>
              <p:tags r:id="rId7"/>
            </p:custDataLst>
          </p:nvPr>
        </p:nvSpPr>
        <p:spPr>
          <a:xfrm>
            <a:off x="4236085" y="988060"/>
            <a:ext cx="4290060" cy="1369695"/>
          </a:xfrm>
          <a:prstGeom prst="rect">
            <a:avLst/>
          </a:prstGeom>
          <a:noFill/>
          <a:ln w="6350">
            <a:solidFill>
              <a:srgbClr val="35879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5" name="矩形 44"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custDataLst>
              <p:tags r:id="rId8"/>
            </p:custDataLst>
          </p:nvPr>
        </p:nvSpPr>
        <p:spPr>
          <a:xfrm>
            <a:off x="3659505" y="761365"/>
            <a:ext cx="5442585" cy="1822450"/>
          </a:xfrm>
          <a:prstGeom prst="rect">
            <a:avLst/>
          </a:prstGeom>
          <a:noFill/>
          <a:ln w="6350">
            <a:solidFill>
              <a:srgbClr val="3587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 name="文本框 2"/>
          <p:cNvSpPr txBox="1"/>
          <p:nvPr>
            <p:custDataLst>
              <p:tags r:id="rId9"/>
            </p:custDataLst>
          </p:nvPr>
        </p:nvSpPr>
        <p:spPr>
          <a:xfrm>
            <a:off x="4756784" y="1080482"/>
            <a:ext cx="3248025" cy="1015663"/>
          </a:xfrm>
          <a:prstGeom prst="rect">
            <a:avLst/>
          </a:prstGeom>
          <a:noFill/>
        </p:spPr>
        <p:txBody>
          <a:bodyPr wrap="square" rtlCol="0">
            <a:spAutoFit/>
          </a:bodyPr>
          <a:lstStyle/>
          <a:p>
            <a:r>
              <a:rPr lang="zh-CN" altLang="en-US" sz="6000">
                <a:solidFill>
                  <a:srgbClr val="24494F"/>
                </a:solidFill>
                <a:latin typeface="仿宋" panose="02010609060101010101" charset="-122"/>
                <a:ea typeface="仿宋" panose="02010609060101010101" charset="-122"/>
              </a:rPr>
              <a:t>创作背景</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5" presetClass="entr" presetSubtype="1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par>
                          <p:cTn id="18" fill="hold" nodeType="afterGroup">
                            <p:stCondLst>
                              <p:cond delay="1000"/>
                            </p:stCondLst>
                            <p:childTnLst>
                              <p:par>
                                <p:cTn id="19" presetID="55"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strVal val="#ppt_w*0.70"/>
                                          </p:val>
                                        </p:tav>
                                        <p:tav tm="100000">
                                          <p:val>
                                            <p:strVal val="#ppt_w"/>
                                          </p:val>
                                        </p:tav>
                                      </p:tavLst>
                                    </p:anim>
                                    <p:anim calcmode="lin" valueType="num">
                                      <p:cBhvr>
                                        <p:cTn id="22" dur="1000" fill="hold"/>
                                        <p:tgtEl>
                                          <p:spTgt spid="2"/>
                                        </p:tgtEl>
                                        <p:attrNameLst>
                                          <p:attrName>ppt_h</p:attrName>
                                        </p:attrNameLst>
                                      </p:cBhvr>
                                      <p:tavLst>
                                        <p:tav tm="0">
                                          <p:val>
                                            <p:strVal val="#ppt_h"/>
                                          </p:val>
                                        </p:tav>
                                        <p:tav tm="100000">
                                          <p:val>
                                            <p:strVal val="#ppt_h"/>
                                          </p:val>
                                        </p:tav>
                                      </p:tavLst>
                                    </p:anim>
                                    <p:animEffect transition="in" filter="fade">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4" grpId="0"/>
      <p:bldP spid="45" grpId="0"/>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1" name="矩形 50"/>
          <p:cNvSpPr/>
          <p:nvPr>
            <p:custDataLst>
              <p:tags r:id="rId3"/>
            </p:custDataLst>
          </p:nvPr>
        </p:nvSpPr>
        <p:spPr>
          <a:xfrm>
            <a:off x="941579" y="394336"/>
            <a:ext cx="3121660" cy="706755"/>
          </a:xfrm>
          <a:prstGeom prst="rect">
            <a:avLst/>
          </a:prstGeom>
        </p:spPr>
        <p:txBody>
          <a:bodyPr wrap="square">
            <a:spAutoFit/>
          </a:bodyPr>
          <a:lstStyle/>
          <a:p>
            <a:pPr algn="dist">
              <a:defRPr/>
            </a:pPr>
            <a:r>
              <a:rPr lang="zh-CN" altLang="en-US" sz="4000" b="1" kern="100">
                <a:solidFill>
                  <a:srgbClr val="24494F"/>
                </a:solidFill>
                <a:latin typeface="仿宋" panose="02010609060101010101" charset="-122"/>
                <a:ea typeface="仿宋" panose="02010609060101010101" charset="-122"/>
                <a:cs typeface="Times New Roman" panose="02020603050405020304" pitchFamily="18" charset="0"/>
                <a:sym typeface="+mn-ea"/>
              </a:rPr>
              <a:t>情节简介</a:t>
            </a:r>
            <a:endParaRPr lang="zh-CN" altLang="en-US" sz="4000" b="1" kern="100" spc="225">
              <a:solidFill>
                <a:srgbClr val="24494F"/>
              </a:solidFill>
              <a:latin typeface="仿宋" panose="02010609060101010101" charset="-122"/>
              <a:ea typeface="仿宋" panose="02010609060101010101" charset="-122"/>
              <a:cs typeface="Times New Roman" panose="02020603050405020304" pitchFamily="18" charset="0"/>
              <a:sym typeface="+mn-ea"/>
            </a:endParaRPr>
          </a:p>
        </p:txBody>
      </p:sp>
      <p:pic>
        <p:nvPicPr>
          <p:cNvPr id="53" name="图片 52" descr="eae7b161633bf04d43d6cab9815e73c6526e39bb5280d-hV0KbH"/>
          <p:cNvPicPr>
            <a:picLocks noChangeAspect="1"/>
          </p:cNvPicPr>
          <p:nvPr>
            <p:custDataLst>
              <p:tags r:id="rId5"/>
            </p:custDataLst>
          </p:nvPr>
        </p:nvPicPr>
        <p:blipFill>
          <a:blip r:embed="rId4"/>
          <a:srcRect l="88818" r="-374"/>
          <a:stretch>
            <a:fillRect/>
          </a:stretch>
        </p:blipFill>
        <p:spPr>
          <a:xfrm rot="5400000">
            <a:off x="5626100" y="324485"/>
            <a:ext cx="940435" cy="12207240"/>
          </a:xfrm>
          <a:prstGeom prst="rect">
            <a:avLst/>
          </a:prstGeom>
        </p:spPr>
      </p:pic>
      <p:sp>
        <p:nvSpPr>
          <p:cNvPr id="12" name="图文框 11"/>
          <p:cNvSpPr/>
          <p:nvPr>
            <p:custDataLst>
              <p:tags r:id="rId6"/>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sp>
        <p:nvSpPr>
          <p:cNvPr id="2" name="文本框 1">
            <a:extLst>
              <a:ext uri="{FF2B5EF4-FFF2-40B4-BE49-F238E27FC236}">
                <a16:creationId xmlns:a16="http://schemas.microsoft.com/office/drawing/2014/main" id="{D262F91B-6587-4CB0-8DD4-70E614FD8297}"/>
              </a:ext>
            </a:extLst>
          </p:cNvPr>
          <p:cNvSpPr txBox="1"/>
          <p:nvPr>
            <p:custDataLst>
              <p:tags r:id="rId7"/>
            </p:custDataLst>
          </p:nvPr>
        </p:nvSpPr>
        <p:spPr>
          <a:xfrm>
            <a:off x="878186" y="1376127"/>
            <a:ext cx="10737410" cy="3046988"/>
          </a:xfrm>
          <a:prstGeom prst="rect">
            <a:avLst/>
          </a:prstGeom>
          <a:noFill/>
        </p:spPr>
        <p:txBody>
          <a:bodyPr wrap="square" rtlCol="0">
            <a:spAutoFit/>
          </a:bodyPr>
          <a:lstStyle/>
          <a:p>
            <a:r>
              <a:rPr lang="en-US" altLang="zh-CN" sz="2400"/>
              <a:t>      </a:t>
            </a:r>
            <a:r>
              <a:rPr lang="zh-CN" altLang="zh-CN" sz="2400"/>
              <a:t>《玩偶之家》是一部三幕戏剧。</a:t>
            </a:r>
            <a:endParaRPr lang="en-US" altLang="zh-CN" sz="2400"/>
          </a:p>
          <a:p>
            <a:r>
              <a:rPr lang="en-US" altLang="zh-CN" sz="2400"/>
              <a:t>        </a:t>
            </a:r>
            <a:r>
              <a:rPr lang="zh-CN" altLang="zh-CN" sz="2400"/>
              <a:t>故事讲述了女主人公娜拉单纯善良，优雅可人，更难能可贵的是她对海尔茂忠贞不渝的感情。婚后第一年，海尔茂得了重病，而医生告诉娜拉只有去南方的意大利疗养才能使他康复。他们当时的境况十分艰难，娜拉为了挽救丈夫的生命，去借贷，并伪造父亲的签字，因为她同样不想烦扰当时已经垂危的父亲。她冒着身败名裂的风险，去救治自己的丈夫，为了不让丈夫为此感到不安和耻辱，她独自保守着这个秘密。后来，为了还债，她不得不从事一些劳累的抄写工作，省吃俭用，最后终于偿还了贷款。</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1000" fill="hold"/>
                                        <p:tgtEl>
                                          <p:spTgt spid="51"/>
                                        </p:tgtEl>
                                        <p:attrNameLst>
                                          <p:attrName>ppt_w</p:attrName>
                                        </p:attrNameLst>
                                      </p:cBhvr>
                                      <p:tavLst>
                                        <p:tav tm="0">
                                          <p:val>
                                            <p:strVal val="#ppt_w*0.70"/>
                                          </p:val>
                                        </p:tav>
                                        <p:tav tm="100000">
                                          <p:val>
                                            <p:strVal val="#ppt_w"/>
                                          </p:val>
                                        </p:tav>
                                      </p:tavLst>
                                    </p:anim>
                                    <p:anim calcmode="lin" valueType="num">
                                      <p:cBhvr>
                                        <p:cTn id="8" dur="1000" fill="hold"/>
                                        <p:tgtEl>
                                          <p:spTgt spid="51"/>
                                        </p:tgtEl>
                                        <p:attrNameLst>
                                          <p:attrName>ppt_h</p:attrName>
                                        </p:attrNameLst>
                                      </p:cBhvr>
                                      <p:tavLst>
                                        <p:tav tm="0">
                                          <p:val>
                                            <p:strVal val="#ppt_h"/>
                                          </p:val>
                                        </p:tav>
                                        <p:tav tm="100000">
                                          <p:val>
                                            <p:strVal val="#ppt_h"/>
                                          </p:val>
                                        </p:tav>
                                      </p:tavLst>
                                    </p:anim>
                                    <p:animEffect transition="in" filter="fade">
                                      <p:cBhvr>
                                        <p:cTn id="9"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1" name="矩形 50"/>
          <p:cNvSpPr/>
          <p:nvPr>
            <p:custDataLst>
              <p:tags r:id="rId3"/>
            </p:custDataLst>
          </p:nvPr>
        </p:nvSpPr>
        <p:spPr>
          <a:xfrm>
            <a:off x="941579" y="394336"/>
            <a:ext cx="3121660" cy="706755"/>
          </a:xfrm>
          <a:prstGeom prst="rect">
            <a:avLst/>
          </a:prstGeom>
        </p:spPr>
        <p:txBody>
          <a:bodyPr wrap="square">
            <a:spAutoFit/>
          </a:bodyPr>
          <a:lstStyle/>
          <a:p>
            <a:pPr algn="dist">
              <a:defRPr/>
            </a:pPr>
            <a:r>
              <a:rPr lang="zh-CN" altLang="en-US" sz="4000" b="1" kern="100">
                <a:solidFill>
                  <a:srgbClr val="24494F"/>
                </a:solidFill>
                <a:latin typeface="仿宋" panose="02010609060101010101" charset="-122"/>
                <a:ea typeface="仿宋" panose="02010609060101010101" charset="-122"/>
                <a:cs typeface="Times New Roman" panose="02020603050405020304" pitchFamily="18" charset="0"/>
                <a:sym typeface="+mn-ea"/>
              </a:rPr>
              <a:t>情节简介</a:t>
            </a:r>
            <a:endParaRPr lang="zh-CN" altLang="en-US" sz="4000" b="1" kern="100" spc="225">
              <a:solidFill>
                <a:srgbClr val="24494F"/>
              </a:solidFill>
              <a:latin typeface="仿宋" panose="02010609060101010101" charset="-122"/>
              <a:ea typeface="仿宋" panose="02010609060101010101" charset="-122"/>
              <a:cs typeface="Times New Roman" panose="02020603050405020304" pitchFamily="18" charset="0"/>
              <a:sym typeface="+mn-ea"/>
            </a:endParaRPr>
          </a:p>
        </p:txBody>
      </p:sp>
      <p:pic>
        <p:nvPicPr>
          <p:cNvPr id="53" name="图片 52" descr="eae7b161633bf04d43d6cab9815e73c6526e39bb5280d-hV0KbH"/>
          <p:cNvPicPr>
            <a:picLocks noChangeAspect="1"/>
          </p:cNvPicPr>
          <p:nvPr>
            <p:custDataLst>
              <p:tags r:id="rId5"/>
            </p:custDataLst>
          </p:nvPr>
        </p:nvPicPr>
        <p:blipFill>
          <a:blip r:embed="rId4"/>
          <a:srcRect l="88818" r="-374"/>
          <a:stretch>
            <a:fillRect/>
          </a:stretch>
        </p:blipFill>
        <p:spPr>
          <a:xfrm rot="5400000">
            <a:off x="5626100" y="324485"/>
            <a:ext cx="940435" cy="12207240"/>
          </a:xfrm>
          <a:prstGeom prst="rect">
            <a:avLst/>
          </a:prstGeom>
        </p:spPr>
      </p:pic>
      <p:sp>
        <p:nvSpPr>
          <p:cNvPr id="12" name="图文框 11"/>
          <p:cNvSpPr/>
          <p:nvPr>
            <p:custDataLst>
              <p:tags r:id="rId6"/>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sp>
        <p:nvSpPr>
          <p:cNvPr id="2" name="文本框 1">
            <a:extLst>
              <a:ext uri="{FF2B5EF4-FFF2-40B4-BE49-F238E27FC236}">
                <a16:creationId xmlns:a16="http://schemas.microsoft.com/office/drawing/2014/main" id="{D262F91B-6587-4CB0-8DD4-70E614FD8297}"/>
              </a:ext>
            </a:extLst>
          </p:cNvPr>
          <p:cNvSpPr txBox="1"/>
          <p:nvPr>
            <p:custDataLst>
              <p:tags r:id="rId7"/>
            </p:custDataLst>
          </p:nvPr>
        </p:nvSpPr>
        <p:spPr>
          <a:xfrm>
            <a:off x="878186" y="1376127"/>
            <a:ext cx="10737410" cy="4893647"/>
          </a:xfrm>
          <a:prstGeom prst="rect">
            <a:avLst/>
          </a:prstGeom>
          <a:noFill/>
        </p:spPr>
        <p:txBody>
          <a:bodyPr wrap="square" rtlCol="0">
            <a:spAutoFit/>
          </a:bodyPr>
          <a:lstStyle/>
          <a:p>
            <a:r>
              <a:rPr lang="en-US" altLang="zh-CN" sz="2400"/>
              <a:t>       </a:t>
            </a:r>
            <a:r>
              <a:rPr lang="zh-CN" altLang="zh-CN" sz="2400"/>
              <a:t>始料不及的是，债主竟以她伪造签名来要挟她。当她意识到自己保守的秘密即将暴露时，从当初的坚强果敢一下子转变为焦虑不安。面对债主的威逼利诱，她不知道该如何应付，她甚至想独自承担这一切后果，以自杀来逃离现实的残酷，只为不让丈夫因此而受到任何牵连。即使身处险境，在娜拉的内心深处，她仍然祈祷着海尔茂能坚定地同她站在一起，他们一起去解决这个问题。然而，当海尔茂从债主的第一封来信中了解到情况后，冲着娜拉咆哮不已，痛斥她是个</a:t>
            </a:r>
            <a:r>
              <a:rPr lang="en-US" altLang="zh-CN" sz="2400"/>
              <a:t>“</a:t>
            </a:r>
            <a:r>
              <a:rPr lang="zh-CN" altLang="zh-CN" sz="2400"/>
              <a:t>下贱女人</a:t>
            </a:r>
            <a:r>
              <a:rPr lang="en-US" altLang="zh-CN" sz="2400"/>
              <a:t>”</a:t>
            </a:r>
            <a:r>
              <a:rPr lang="zh-CN" altLang="zh-CN" sz="2400"/>
              <a:t>、</a:t>
            </a:r>
            <a:r>
              <a:rPr lang="en-US" altLang="zh-CN" sz="2400"/>
              <a:t>“</a:t>
            </a:r>
            <a:r>
              <a:rPr lang="zh-CN" altLang="zh-CN" sz="2400"/>
              <a:t>犯法的人</a:t>
            </a:r>
            <a:r>
              <a:rPr lang="en-US" altLang="zh-CN" sz="2400"/>
              <a:t>”</a:t>
            </a:r>
            <a:r>
              <a:rPr lang="zh-CN" altLang="zh-CN" sz="2400"/>
              <a:t>，因为娜拉的丈夫意识到，他自己的名誉及地位受到了威胁。娜拉的丈夫甚至觉得娜拉的</a:t>
            </a:r>
            <a:r>
              <a:rPr lang="en-US" altLang="zh-CN" sz="2400"/>
              <a:t>“</a:t>
            </a:r>
            <a:r>
              <a:rPr lang="zh-CN" altLang="zh-CN" sz="2400"/>
              <a:t>无耻</a:t>
            </a:r>
            <a:r>
              <a:rPr lang="en-US" altLang="zh-CN" sz="2400"/>
              <a:t>”</a:t>
            </a:r>
            <a:r>
              <a:rPr lang="zh-CN" altLang="zh-CN" sz="2400"/>
              <a:t>行为会影响到三个孩子，担心他们也会沾染母亲撒谎的</a:t>
            </a:r>
            <a:r>
              <a:rPr lang="en-US" altLang="zh-CN" sz="2400"/>
              <a:t>“</a:t>
            </a:r>
            <a:r>
              <a:rPr lang="zh-CN" altLang="zh-CN" sz="2400"/>
              <a:t>恶习</a:t>
            </a:r>
            <a:r>
              <a:rPr lang="en-US" altLang="zh-CN" sz="2400"/>
              <a:t>”</a:t>
            </a:r>
            <a:r>
              <a:rPr lang="zh-CN" altLang="zh-CN" sz="2400"/>
              <a:t>，还警告娜拉要远离他们的孩子。而当危机解除后，海尔茂又立刻恢复了对妻子的甜言蜜语，娜拉认清了自己在家庭中</a:t>
            </a:r>
            <a:r>
              <a:rPr lang="en-US" altLang="zh-CN" sz="2400"/>
              <a:t>“</a:t>
            </a:r>
            <a:r>
              <a:rPr lang="zh-CN" altLang="zh-CN" sz="2400"/>
              <a:t>玩偶</a:t>
            </a:r>
            <a:r>
              <a:rPr lang="en-US" altLang="zh-CN" sz="2400"/>
              <a:t>”</a:t>
            </a:r>
            <a:r>
              <a:rPr lang="zh-CN" altLang="zh-CN" sz="2400"/>
              <a:t>般从属于丈夫的地位，当她丈夫的自私、虚伪的丑恶灵魂暴露无疑的时候，最终断然出走。</a:t>
            </a:r>
          </a:p>
          <a:p>
            <a:r>
              <a:rPr lang="en-US" altLang="zh-CN" sz="2400"/>
              <a:t> </a:t>
            </a:r>
            <a:endParaRPr lang="zh-CN" altLang="zh-CN" sz="2400"/>
          </a:p>
        </p:txBody>
      </p:sp>
    </p:spTree>
    <p:extLst>
      <p:ext uri="{BB962C8B-B14F-4D97-AF65-F5344CB8AC3E}">
        <p14:creationId xmlns:p14="http://schemas.microsoft.com/office/powerpoint/2010/main" val="428698724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1000" fill="hold"/>
                                        <p:tgtEl>
                                          <p:spTgt spid="51"/>
                                        </p:tgtEl>
                                        <p:attrNameLst>
                                          <p:attrName>ppt_w</p:attrName>
                                        </p:attrNameLst>
                                      </p:cBhvr>
                                      <p:tavLst>
                                        <p:tav tm="0">
                                          <p:val>
                                            <p:strVal val="#ppt_w*0.70"/>
                                          </p:val>
                                        </p:tav>
                                        <p:tav tm="100000">
                                          <p:val>
                                            <p:strVal val="#ppt_w"/>
                                          </p:val>
                                        </p:tav>
                                      </p:tavLst>
                                    </p:anim>
                                    <p:anim calcmode="lin" valueType="num">
                                      <p:cBhvr>
                                        <p:cTn id="8" dur="1000" fill="hold"/>
                                        <p:tgtEl>
                                          <p:spTgt spid="51"/>
                                        </p:tgtEl>
                                        <p:attrNameLst>
                                          <p:attrName>ppt_h</p:attrName>
                                        </p:attrNameLst>
                                      </p:cBhvr>
                                      <p:tavLst>
                                        <p:tav tm="0">
                                          <p:val>
                                            <p:strVal val="#ppt_h"/>
                                          </p:val>
                                        </p:tav>
                                        <p:tav tm="100000">
                                          <p:val>
                                            <p:strVal val="#ppt_h"/>
                                          </p:val>
                                        </p:tav>
                                      </p:tavLst>
                                    </p:anim>
                                    <p:animEffect transition="in" filter="fade">
                                      <p:cBhvr>
                                        <p:cTn id="9"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图文框 1"/>
          <p:cNvSpPr/>
          <p:nvPr>
            <p:custDataLst>
              <p:tags r:id="rId3"/>
            </p:custDataLst>
          </p:nvPr>
        </p:nvSpPr>
        <p:spPr>
          <a:xfrm>
            <a:off x="0" y="0"/>
            <a:ext cx="12192000" cy="6858000"/>
          </a:xfrm>
          <a:prstGeom prst="frame">
            <a:avLst>
              <a:gd name="adj1" fmla="val 2553"/>
            </a:avLst>
          </a:prstGeom>
          <a:solidFill>
            <a:srgbClr val="6984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rPr>
              <a:t>`</a:t>
            </a:r>
            <a:endParaRPr lang="zh-CN" altLang="en-US">
              <a:solidFill>
                <a:schemeClr val="tx1"/>
              </a:solidFill>
            </a:endParaRPr>
          </a:p>
        </p:txBody>
      </p:sp>
      <p:pic>
        <p:nvPicPr>
          <p:cNvPr id="3"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PicPr>
            <a:picLocks noChangeAspect="1" noChangeArrowheads="1"/>
          </p:cNvPicPr>
          <p:nvPr>
            <p:custDataLst>
              <p:tags r:id="rId5"/>
            </p:custDataLst>
          </p:nvPr>
        </p:nvPicPr>
        <p:blipFill>
          <a:blip r:embed="rId4"/>
          <a:stretch>
            <a:fillRect/>
          </a:stretch>
        </p:blipFill>
        <p:spPr bwMode="auto">
          <a:xfrm>
            <a:off x="678507" y="6099441"/>
            <a:ext cx="10834987" cy="42324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custDataLst>
              <p:tags r:id="rId6"/>
            </p:custDataLst>
          </p:nvPr>
        </p:nvSpPr>
        <p:spPr>
          <a:xfrm>
            <a:off x="678507" y="1265886"/>
            <a:ext cx="10834986" cy="484562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nvGrpSpPr>
          <p:cNvPr id="62" name="组合 61"/>
          <p:cNvGrpSpPr/>
          <p:nvPr>
            <p:custDataLst>
              <p:tags r:id="rId8"/>
            </p:custDataLst>
          </p:nvPr>
        </p:nvGrpSpPr>
        <p:grpSpPr>
          <a:xfrm>
            <a:off x="1129470" y="1940700"/>
            <a:ext cx="3773441" cy="3389846"/>
            <a:chOff x="728785" y="2088655"/>
            <a:chExt cx="3773441" cy="3389846"/>
          </a:xfrm>
          <a:blipFill dpi="0" rotWithShape="1">
            <a:blip r:embed="rId7">
              <a:alphaModFix amt="97000"/>
            </a:blip>
            <a:stretch>
              <a:fillRect/>
            </a:stretch>
          </a:blipFill>
        </p:grpSpPr>
        <p:grpSp>
          <p:nvGrpSpPr>
            <p:cNvPr id="6" name="组合 5"/>
            <p:cNvGrpSpPr/>
            <p:nvPr>
              <p:custDataLst>
                <p:tags r:id="rId9"/>
              </p:custDataLst>
            </p:nvPr>
          </p:nvGrpSpPr>
          <p:grpSpPr>
            <a:xfrm rot="2305525">
              <a:off x="3530690" y="2088655"/>
              <a:ext cx="971536" cy="979427"/>
              <a:chOff x="2226147" y="992752"/>
              <a:chExt cx="971536" cy="979427"/>
            </a:xfrm>
            <a:grpFill/>
          </p:grpSpPr>
          <p:sp>
            <p:nvSpPr>
              <p:cNvPr id="7" name="Freeform 132"/>
              <p:cNvSpPr/>
              <p:nvPr>
                <p:custDataLst>
                  <p:tags r:id="rId10"/>
                </p:custDataLst>
              </p:nvPr>
            </p:nvSpPr>
            <p:spPr bwMode="auto">
              <a:xfrm>
                <a:off x="2668255" y="992752"/>
                <a:ext cx="529428" cy="979427"/>
              </a:xfrm>
              <a:custGeom>
                <a:gdLst>
                  <a:gd name="T0" fmla="*/ 0 w 673"/>
                  <a:gd name="T1" fmla="*/ 1153 h 1153"/>
                  <a:gd name="T2" fmla="*/ 0 w 673"/>
                  <a:gd name="T3" fmla="*/ 0 h 1153"/>
                  <a:gd name="T4" fmla="*/ 673 w 673"/>
                  <a:gd name="T5" fmla="*/ 761 h 1153"/>
                  <a:gd name="T6" fmla="*/ 0 w 673"/>
                  <a:gd name="T7" fmla="*/ 1153 h 1153"/>
                </a:gd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8" name="Freeform 133"/>
              <p:cNvSpPr/>
              <p:nvPr>
                <p:custDataLst>
                  <p:tags r:id="rId11"/>
                </p:custDataLst>
              </p:nvPr>
            </p:nvSpPr>
            <p:spPr bwMode="auto">
              <a:xfrm>
                <a:off x="2226147" y="992752"/>
                <a:ext cx="442108" cy="979427"/>
              </a:xfrm>
              <a:custGeom>
                <a:gdLst>
                  <a:gd name="T0" fmla="*/ 562 w 562"/>
                  <a:gd name="T1" fmla="*/ 0 h 1153"/>
                  <a:gd name="T2" fmla="*/ 0 w 562"/>
                  <a:gd name="T3" fmla="*/ 777 h 1153"/>
                  <a:gd name="T4" fmla="*/ 562 w 562"/>
                  <a:gd name="T5" fmla="*/ 1153 h 1153"/>
                  <a:gd name="T6" fmla="*/ 562 w 562"/>
                  <a:gd name="T7" fmla="*/ 0 h 1153"/>
                </a:gd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9" name="组合 8"/>
            <p:cNvGrpSpPr/>
            <p:nvPr>
              <p:custDataLst>
                <p:tags r:id="rId12"/>
              </p:custDataLst>
            </p:nvPr>
          </p:nvGrpSpPr>
          <p:grpSpPr>
            <a:xfrm rot="2305525">
              <a:off x="1619995" y="3332599"/>
              <a:ext cx="2747830" cy="1322610"/>
              <a:chOff x="1416667" y="2418145"/>
              <a:chExt cx="2747830" cy="1322610"/>
            </a:xfrm>
            <a:grpFill/>
          </p:grpSpPr>
          <p:sp>
            <p:nvSpPr>
              <p:cNvPr id="10" name="Freeform 134"/>
              <p:cNvSpPr/>
              <p:nvPr>
                <p:custDataLst>
                  <p:tags r:id="rId13"/>
                </p:custDataLst>
              </p:nvPr>
            </p:nvSpPr>
            <p:spPr bwMode="auto">
              <a:xfrm>
                <a:off x="1416667" y="2448726"/>
                <a:ext cx="1242148" cy="1292029"/>
              </a:xfrm>
              <a:custGeom>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1" name="Freeform 135"/>
              <p:cNvSpPr/>
              <p:nvPr>
                <p:custDataLst>
                  <p:tags r:id="rId14"/>
                </p:custDataLst>
              </p:nvPr>
            </p:nvSpPr>
            <p:spPr bwMode="auto">
              <a:xfrm>
                <a:off x="2658815" y="2418145"/>
                <a:ext cx="1505682" cy="1322609"/>
              </a:xfrm>
              <a:custGeom>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2" name="组合 11"/>
            <p:cNvGrpSpPr/>
            <p:nvPr>
              <p:custDataLst>
                <p:tags r:id="rId15"/>
              </p:custDataLst>
            </p:nvPr>
          </p:nvGrpSpPr>
          <p:grpSpPr>
            <a:xfrm rot="2305525">
              <a:off x="2345426" y="2995851"/>
              <a:ext cx="2022522" cy="977729"/>
              <a:chOff x="1747068" y="2035038"/>
              <a:chExt cx="2022522" cy="977729"/>
            </a:xfrm>
            <a:grpFill/>
          </p:grpSpPr>
          <p:sp>
            <p:nvSpPr>
              <p:cNvPr id="13" name="Freeform 136"/>
              <p:cNvSpPr/>
              <p:nvPr>
                <p:custDataLst>
                  <p:tags r:id="rId16"/>
                </p:custDataLst>
              </p:nvPr>
            </p:nvSpPr>
            <p:spPr bwMode="auto">
              <a:xfrm>
                <a:off x="1747068" y="2058823"/>
                <a:ext cx="919932" cy="953944"/>
              </a:xfrm>
              <a:custGeom>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4" name="Freeform 137"/>
              <p:cNvSpPr/>
              <p:nvPr>
                <p:custDataLst>
                  <p:tags r:id="rId17"/>
                </p:custDataLst>
              </p:nvPr>
            </p:nvSpPr>
            <p:spPr bwMode="auto">
              <a:xfrm>
                <a:off x="2665108" y="2035038"/>
                <a:ext cx="1104482" cy="974331"/>
              </a:xfrm>
              <a:custGeom>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5" name="组合 14"/>
            <p:cNvGrpSpPr/>
            <p:nvPr>
              <p:custDataLst>
                <p:tags r:id="rId18"/>
              </p:custDataLst>
            </p:nvPr>
          </p:nvGrpSpPr>
          <p:grpSpPr>
            <a:xfrm rot="2305525">
              <a:off x="2920736" y="2741327"/>
              <a:ext cx="1434883" cy="692310"/>
              <a:chOff x="2014534" y="1730931"/>
              <a:chExt cx="1434883" cy="692310"/>
            </a:xfrm>
            <a:grpFill/>
          </p:grpSpPr>
          <p:sp>
            <p:nvSpPr>
              <p:cNvPr id="16" name="Freeform 138"/>
              <p:cNvSpPr/>
              <p:nvPr>
                <p:custDataLst>
                  <p:tags r:id="rId19"/>
                </p:custDataLst>
              </p:nvPr>
            </p:nvSpPr>
            <p:spPr bwMode="auto">
              <a:xfrm>
                <a:off x="2014534" y="1744522"/>
                <a:ext cx="652148" cy="678719"/>
              </a:xfrm>
              <a:custGeom>
                <a:gdLst>
                  <a:gd name="T0" fmla="*/ 183 w 829"/>
                  <a:gd name="T1" fmla="*/ 0 h 799"/>
                  <a:gd name="T2" fmla="*/ 0 w 829"/>
                  <a:gd name="T3" fmla="*/ 248 h 799"/>
                  <a:gd name="T4" fmla="*/ 829 w 829"/>
                  <a:gd name="T5" fmla="*/ 799 h 799"/>
                  <a:gd name="T6" fmla="*/ 829 w 829"/>
                  <a:gd name="T7" fmla="*/ 432 h 799"/>
                  <a:gd name="T8" fmla="*/ 183 w 829"/>
                  <a:gd name="T9" fmla="*/ 0 h 799"/>
                </a:gd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17" name="Freeform 139"/>
              <p:cNvSpPr/>
              <p:nvPr>
                <p:custDataLst>
                  <p:tags r:id="rId20"/>
                </p:custDataLst>
              </p:nvPr>
            </p:nvSpPr>
            <p:spPr bwMode="auto">
              <a:xfrm>
                <a:off x="2666682" y="1730931"/>
                <a:ext cx="782735" cy="692310"/>
              </a:xfrm>
              <a:custGeom>
                <a:gdLst>
                  <a:gd name="T0" fmla="*/ 0 w 995"/>
                  <a:gd name="T1" fmla="*/ 448 h 815"/>
                  <a:gd name="T2" fmla="*/ 0 w 995"/>
                  <a:gd name="T3" fmla="*/ 815 h 815"/>
                  <a:gd name="T4" fmla="*/ 995 w 995"/>
                  <a:gd name="T5" fmla="*/ 256 h 815"/>
                  <a:gd name="T6" fmla="*/ 767 w 995"/>
                  <a:gd name="T7" fmla="*/ 0 h 815"/>
                  <a:gd name="T8" fmla="*/ 0 w 995"/>
                  <a:gd name="T9" fmla="*/ 448 h 815"/>
                </a:gd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nvGrpSpPr>
            <p:cNvPr id="18" name="组合 17"/>
            <p:cNvGrpSpPr/>
            <p:nvPr>
              <p:custDataLst>
                <p:tags r:id="rId21"/>
              </p:custDataLst>
            </p:nvPr>
          </p:nvGrpSpPr>
          <p:grpSpPr>
            <a:xfrm rot="2305525">
              <a:off x="728785" y="3733711"/>
              <a:ext cx="3671378" cy="1744790"/>
              <a:chOff x="998946" y="2914230"/>
              <a:chExt cx="3671378" cy="1744790"/>
            </a:xfrm>
            <a:grpFill/>
          </p:grpSpPr>
          <p:sp>
            <p:nvSpPr>
              <p:cNvPr id="19" name="Freeform 140"/>
              <p:cNvSpPr/>
              <p:nvPr>
                <p:custDataLst>
                  <p:tags r:id="rId22"/>
                </p:custDataLst>
              </p:nvPr>
            </p:nvSpPr>
            <p:spPr bwMode="auto">
              <a:xfrm>
                <a:off x="998946" y="2951606"/>
                <a:ext cx="1663015" cy="1707414"/>
              </a:xfrm>
              <a:custGeom>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cxnLst>
                  <a:cxn ang="0">
                    <a:pos x="T0" y="T1"/>
                  </a:cxn>
                  <a:cxn ang="0">
                    <a:pos x="T2" y="T3"/>
                  </a:cxn>
                  <a:cxn ang="0">
                    <a:pos x="T4" y="T5"/>
                  </a:cxn>
                  <a:cxn ang="0">
                    <a:pos x="T6" y="T7"/>
                  </a:cxn>
                  <a:cxn ang="0">
                    <a:pos x="T8" y="T9"/>
                  </a:cxn>
                </a:cxnLst>
                <a:rect l="0" t="0" r="r" b="b"/>
                <a:pathLst>
                  <a:path w="2114" h="2009">
                    <a:moveTo>
                      <a:pt x="437" y="0"/>
                    </a:moveTo>
                    <a:lnTo>
                      <a:pt x="0" y="599"/>
                    </a:lnTo>
                    <a:lnTo>
                      <a:pt x="2114" y="2010"/>
                    </a:lnTo>
                    <a:lnTo>
                      <a:pt x="2114" y="1125"/>
                    </a:lnTo>
                    <a:lnTo>
                      <a:pt x="437" y="0"/>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sp>
            <p:nvSpPr>
              <p:cNvPr id="20" name="Freeform 141"/>
              <p:cNvSpPr/>
              <p:nvPr>
                <p:custDataLst>
                  <p:tags r:id="rId23"/>
                </p:custDataLst>
              </p:nvPr>
            </p:nvSpPr>
            <p:spPr bwMode="auto">
              <a:xfrm>
                <a:off x="2661961" y="2914230"/>
                <a:ext cx="2008363" cy="1744790"/>
              </a:xfrm>
              <a:custGeom>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endParaRPr>
              </a:p>
            </p:txBody>
          </p:sp>
        </p:grpSp>
      </p:grpSp>
      <p:sp>
        <p:nvSpPr>
          <p:cNvPr id="24" name="文本框 23"/>
          <p:cNvSpPr txBox="1"/>
          <p:nvPr>
            <p:custDataLst>
              <p:tags r:id="rId24"/>
            </p:custDataLst>
          </p:nvPr>
        </p:nvSpPr>
        <p:spPr>
          <a:xfrm>
            <a:off x="6383373" y="1950428"/>
            <a:ext cx="4522358" cy="1938992"/>
          </a:xfrm>
          <a:prstGeom prst="rect">
            <a:avLst/>
          </a:prstGeom>
          <a:noFill/>
        </p:spPr>
        <p:txBody>
          <a:bodyPr wrap="square" rtlCol="0">
            <a:spAutoFit/>
          </a:bodyPr>
          <a:lstStyle/>
          <a:p>
            <a:r>
              <a:rPr lang="zh-CN" altLang="zh-CN" sz="2400"/>
              <a:t>一场假签名事件的曝光，在娜拉家引起了轩然大波，最终导致了娜拉的离家出走，你是怎样看待她冒名顶替的做法？她是否应该为她的假签名负责？</a:t>
            </a:r>
          </a:p>
        </p:txBody>
      </p:sp>
      <p:cxnSp>
        <p:nvCxnSpPr>
          <p:cNvPr id="25" name="直接连接符 24"/>
          <p:cNvCxnSpPr/>
          <p:nvPr>
            <p:custDataLst>
              <p:tags r:id="rId25"/>
            </p:custDataLst>
          </p:nvPr>
        </p:nvCxnSpPr>
        <p:spPr>
          <a:xfrm>
            <a:off x="6259539" y="3976183"/>
            <a:ext cx="4522358" cy="0"/>
          </a:xfrm>
          <a:prstGeom prst="line">
            <a:avLst/>
          </a:prstGeom>
          <a:noFill/>
          <a:ln w="6350" cap="flat" cmpd="sng" algn="ctr">
            <a:solidFill>
              <a:srgbClr val="09397E"/>
            </a:solidFill>
            <a:prstDash val="dashDot"/>
            <a:miter lim="800000"/>
          </a:ln>
          <a:effectLst/>
        </p:spPr>
      </p:cxnSp>
      <p:sp>
        <p:nvSpPr>
          <p:cNvPr id="26" name="等腰三角形 5"/>
          <p:cNvSpPr/>
          <p:nvPr>
            <p:custDataLst>
              <p:tags r:id="rId26"/>
            </p:custDataLst>
          </p:nvPr>
        </p:nvSpPr>
        <p:spPr>
          <a:xfrm rot="5400000">
            <a:off x="5913165" y="2087200"/>
            <a:ext cx="371966" cy="320782"/>
          </a:xfrm>
          <a:prstGeom prst="triangle">
            <a:avLst/>
          </a:prstGeom>
          <a:solidFill>
            <a:srgbClr val="69849C"/>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Century Gothic" panose="020b0502020202020204"/>
              <a:ea typeface="宋体" panose="02010600030101010101" pitchFamily="2" charset="-122"/>
              <a:cs typeface="+mn-cs"/>
            </a:endParaRPr>
          </a:p>
        </p:txBody>
      </p:sp>
      <p:sp>
        <p:nvSpPr>
          <p:cNvPr id="29" name="文本框 79"/>
          <p:cNvSpPr txBox="1"/>
          <p:nvPr>
            <p:custDataLst>
              <p:tags r:id="rId27"/>
            </p:custDataLst>
          </p:nvPr>
        </p:nvSpPr>
        <p:spPr>
          <a:xfrm>
            <a:off x="6105766" y="4344306"/>
            <a:ext cx="4829903" cy="1177245"/>
          </a:xfrm>
          <a:prstGeom prst="rect">
            <a:avLst/>
          </a:prstGeom>
          <a:noFill/>
        </p:spPr>
        <p:txBody>
          <a:bodyPr wrap="square" lIns="68580" tIns="34290" rIns="68580" bIns="34290" rtlCol="0">
            <a:spAutoFit/>
          </a:bodyPr>
          <a:lstStyle/>
          <a:p>
            <a:r>
              <a:rPr lang="en-US" altLang="zh-CN" sz="2400">
                <a:solidFill>
                  <a:srgbClr val="002060"/>
                </a:solidFill>
              </a:rPr>
              <a:t>       </a:t>
            </a:r>
            <a:r>
              <a:rPr lang="zh-CN" altLang="zh-CN" sz="2400">
                <a:solidFill>
                  <a:srgbClr val="002060"/>
                </a:solidFill>
              </a:rPr>
              <a:t>为了救丈夫她除此别无他法，而且她依靠她的勤劳基本偿还完了这笔债务。</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linds(horizontal)">
                                      <p:cBhvr>
                                        <p:cTn id="7" dur="500"/>
                                        <p:tgtEl>
                                          <p:spTgt spid="62"/>
                                        </p:tgtEl>
                                      </p:cBhvr>
                                    </p:animEffect>
                                  </p:childTnLst>
                                </p:cTn>
                              </p:par>
                              <p:par>
                                <p:cTn id="8" presetID="22" presetClass="entr" presetSubtype="4" fill="hold" grpId="0" nodeType="withEffect">
                                  <p:stCondLst>
                                    <p:cond delay="0"/>
                                  </p:stCondLst>
                                  <p:childTnLst>
                                    <p:set>
                                      <p:cBhvr>
                                        <p:cTn id="9" dur="1000" fill="hold">
                                          <p:stCondLst>
                                            <p:cond delay="0"/>
                                          </p:stCondLst>
                                        </p:cTn>
                                        <p:tgtEl>
                                          <p:spTgt spid="24"/>
                                        </p:tgtEl>
                                        <p:attrNameLst>
                                          <p:attrName>style.visibility</p:attrName>
                                        </p:attrNameLst>
                                      </p:cBhvr>
                                      <p:to>
                                        <p:strVal val="visible"/>
                                      </p:to>
                                    </p:set>
                                    <p:animEffect transition="in" filter="wipe(down)">
                                      <p:cBhvr>
                                        <p:cTn id="10" dur="1000"/>
                                        <p:tgtEl>
                                          <p:spTgt spid="24"/>
                                        </p:tgtEl>
                                      </p:cBhvr>
                                    </p:animEffect>
                                  </p:childTnLst>
                                </p:cTn>
                              </p:par>
                              <p:par>
                                <p:cTn id="11" presetID="22" presetClass="entr" presetSubtype="4" fill="hold" nodeType="withEffect">
                                  <p:stCondLst>
                                    <p:cond delay="0"/>
                                  </p:stCondLst>
                                  <p:childTnLst>
                                    <p:set>
                                      <p:cBhvr>
                                        <p:cTn id="12" dur="1000" fill="hold">
                                          <p:stCondLst>
                                            <p:cond delay="0"/>
                                          </p:stCondLst>
                                        </p:cTn>
                                        <p:tgtEl>
                                          <p:spTgt spid="25"/>
                                        </p:tgtEl>
                                        <p:attrNameLst>
                                          <p:attrName>style.visibility</p:attrName>
                                        </p:attrNameLst>
                                      </p:cBhvr>
                                      <p:to>
                                        <p:strVal val="visible"/>
                                      </p:to>
                                    </p:set>
                                    <p:animEffect transition="in" filter="wipe(down)">
                                      <p:cBhvr>
                                        <p:cTn id="13" dur="1000"/>
                                        <p:tgtEl>
                                          <p:spTgt spid="25"/>
                                        </p:tgtEl>
                                      </p:cBhvr>
                                    </p:animEffect>
                                  </p:childTnLst>
                                </p:cTn>
                              </p:par>
                              <p:par>
                                <p:cTn id="14" presetID="22" presetClass="entr" presetSubtype="4" fill="hold" grpId="0" nodeType="withEffect">
                                  <p:stCondLst>
                                    <p:cond delay="0"/>
                                  </p:stCondLst>
                                  <p:childTnLst>
                                    <p:set>
                                      <p:cBhvr>
                                        <p:cTn id="15" dur="1000" fill="hold">
                                          <p:stCondLst>
                                            <p:cond delay="0"/>
                                          </p:stCondLst>
                                        </p:cTn>
                                        <p:tgtEl>
                                          <p:spTgt spid="26"/>
                                        </p:tgtEl>
                                        <p:attrNameLst>
                                          <p:attrName>style.visibility</p:attrName>
                                        </p:attrNameLst>
                                      </p:cBhvr>
                                      <p:to>
                                        <p:strVal val="visible"/>
                                      </p:to>
                                    </p:set>
                                    <p:animEffect transition="in" filter="wipe(down)">
                                      <p:cBhvr>
                                        <p:cTn id="16" dur="1000"/>
                                        <p:tgtEl>
                                          <p:spTgt spid="26"/>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9" grpId="0"/>
    </p:bldLst>
  </p:timing>
</p:sld>
</file>

<file path=ppt/tags/tag1.xml><?xml version="1.0" encoding="utf-8"?>
<p:tagLst xmlns:p="http://schemas.openxmlformats.org/presentationml/2006/main">
  <p:tag name="AS_UNIQUEID" val="1"/>
</p:tagLst>
</file>

<file path=ppt/tags/tag10.xml><?xml version="1.0" encoding="utf-8"?>
<p:tagLst xmlns:p="http://schemas.openxmlformats.org/presentationml/2006/main">
  <p:tag name="AS_UNIQUEID" val="10"/>
</p:tagLst>
</file>

<file path=ppt/tags/tag100.xml><?xml version="1.0" encoding="utf-8"?>
<p:tagLst xmlns:p="http://schemas.openxmlformats.org/presentationml/2006/main">
  <p:tag name="AS_UNIQUEID" val="100"/>
</p:tagLst>
</file>

<file path=ppt/tags/tag101.xml><?xml version="1.0" encoding="utf-8"?>
<p:tagLst xmlns:p="http://schemas.openxmlformats.org/presentationml/2006/main">
  <p:tag name="AS_UNIQUEID" val="101"/>
</p:tagLst>
</file>

<file path=ppt/tags/tag102.xml><?xml version="1.0" encoding="utf-8"?>
<p:tagLst xmlns:p="http://schemas.openxmlformats.org/presentationml/2006/main">
  <p:tag name="AS_UNIQUEID" val="102"/>
</p:tagLst>
</file>

<file path=ppt/tags/tag103.xml><?xml version="1.0" encoding="utf-8"?>
<p:tagLst xmlns:p="http://schemas.openxmlformats.org/presentationml/2006/main">
  <p:tag name="AS_UNIQUEID" val="103"/>
</p:tagLst>
</file>

<file path=ppt/tags/tag104.xml><?xml version="1.0" encoding="utf-8"?>
<p:tagLst xmlns:p="http://schemas.openxmlformats.org/presentationml/2006/main">
  <p:tag name="AS_UNIQUEID" val="104"/>
</p:tagLst>
</file>

<file path=ppt/tags/tag105.xml><?xml version="1.0" encoding="utf-8"?>
<p:tagLst xmlns:p="http://schemas.openxmlformats.org/presentationml/2006/main">
  <p:tag name="AS_UNIQUEID" val="105"/>
</p:tagLst>
</file>

<file path=ppt/tags/tag106.xml><?xml version="1.0" encoding="utf-8"?>
<p:tagLst xmlns:p="http://schemas.openxmlformats.org/presentationml/2006/main">
  <p:tag name="AS_UNIQUEID" val="106"/>
</p:tagLst>
</file>

<file path=ppt/tags/tag107.xml><?xml version="1.0" encoding="utf-8"?>
<p:tagLst xmlns:p="http://schemas.openxmlformats.org/presentationml/2006/main">
  <p:tag name="AS_UNIQUEID" val="107"/>
</p:tagLst>
</file>

<file path=ppt/tags/tag108.xml><?xml version="1.0" encoding="utf-8"?>
<p:tagLst xmlns:p="http://schemas.openxmlformats.org/presentationml/2006/main">
  <p:tag name="AS_UNIQUEID" val="108"/>
</p:tagLst>
</file>

<file path=ppt/tags/tag109.xml><?xml version="1.0" encoding="utf-8"?>
<p:tagLst xmlns:p="http://schemas.openxmlformats.org/presentationml/2006/main">
  <p:tag name="AS_UNIQUEID" val="109"/>
</p:tagLst>
</file>

<file path=ppt/tags/tag11.xml><?xml version="1.0" encoding="utf-8"?>
<p:tagLst xmlns:p="http://schemas.openxmlformats.org/presentationml/2006/main">
  <p:tag name="AS_UNIQUEID" val="11"/>
</p:tagLst>
</file>

<file path=ppt/tags/tag110.xml><?xml version="1.0" encoding="utf-8"?>
<p:tagLst xmlns:p="http://schemas.openxmlformats.org/presentationml/2006/main">
  <p:tag name="AS_UNIQUEID" val="110"/>
</p:tagLst>
</file>

<file path=ppt/tags/tag111.xml><?xml version="1.0" encoding="utf-8"?>
<p:tagLst xmlns:p="http://schemas.openxmlformats.org/presentationml/2006/main">
  <p:tag name="AS_UNIQUEID" val="111"/>
</p:tagLst>
</file>

<file path=ppt/tags/tag112.xml><?xml version="1.0" encoding="utf-8"?>
<p:tagLst xmlns:p="http://schemas.openxmlformats.org/presentationml/2006/main">
  <p:tag name="AS_UNIQUEID" val="112"/>
</p:tagLst>
</file>

<file path=ppt/tags/tag113.xml><?xml version="1.0" encoding="utf-8"?>
<p:tagLst xmlns:p="http://schemas.openxmlformats.org/presentationml/2006/main">
  <p:tag name="AS_UNIQUEID" val="113"/>
</p:tagLst>
</file>

<file path=ppt/tags/tag114.xml><?xml version="1.0" encoding="utf-8"?>
<p:tagLst xmlns:p="http://schemas.openxmlformats.org/presentationml/2006/main">
  <p:tag name="AS_UNIQUEID" val="114"/>
</p:tagLst>
</file>

<file path=ppt/tags/tag115.xml><?xml version="1.0" encoding="utf-8"?>
<p:tagLst xmlns:p="http://schemas.openxmlformats.org/presentationml/2006/main">
  <p:tag name="AS_UNIQUEID" val="115"/>
</p:tagLst>
</file>

<file path=ppt/tags/tag116.xml><?xml version="1.0" encoding="utf-8"?>
<p:tagLst xmlns:p="http://schemas.openxmlformats.org/presentationml/2006/main">
  <p:tag name="AS_UNIQUEID" val="116"/>
</p:tagLst>
</file>

<file path=ppt/tags/tag117.xml><?xml version="1.0" encoding="utf-8"?>
<p:tagLst xmlns:p="http://schemas.openxmlformats.org/presentationml/2006/main">
  <p:tag name="AS_UNIQUEID" val="117"/>
</p:tagLst>
</file>

<file path=ppt/tags/tag118.xml><?xml version="1.0" encoding="utf-8"?>
<p:tagLst xmlns:p="http://schemas.openxmlformats.org/presentationml/2006/main">
  <p:tag name="AS_UNIQUEID" val="118"/>
</p:tagLst>
</file>

<file path=ppt/tags/tag119.xml><?xml version="1.0" encoding="utf-8"?>
<p:tagLst xmlns:p="http://schemas.openxmlformats.org/presentationml/2006/main">
  <p:tag name="AS_UNIQUEID" val="119"/>
</p:tagLst>
</file>

<file path=ppt/tags/tag12.xml><?xml version="1.0" encoding="utf-8"?>
<p:tagLst xmlns:p="http://schemas.openxmlformats.org/presentationml/2006/main">
  <p:tag name="AS_UNIQUEID" val="12"/>
</p:tagLst>
</file>

<file path=ppt/tags/tag120.xml><?xml version="1.0" encoding="utf-8"?>
<p:tagLst xmlns:p="http://schemas.openxmlformats.org/presentationml/2006/main">
  <p:tag name="AS_UNIQUEID" val="120"/>
</p:tagLst>
</file>

<file path=ppt/tags/tag121.xml><?xml version="1.0" encoding="utf-8"?>
<p:tagLst xmlns:p="http://schemas.openxmlformats.org/presentationml/2006/main">
  <p:tag name="AS_UNIQUEID" val="121"/>
</p:tagLst>
</file>

<file path=ppt/tags/tag122.xml><?xml version="1.0" encoding="utf-8"?>
<p:tagLst xmlns:p="http://schemas.openxmlformats.org/presentationml/2006/main">
  <p:tag name="AS_UNIQUEID" val="122"/>
</p:tagLst>
</file>

<file path=ppt/tags/tag123.xml><?xml version="1.0" encoding="utf-8"?>
<p:tagLst xmlns:p="http://schemas.openxmlformats.org/presentationml/2006/main">
  <p:tag name="AS_UNIQUEID" val="123"/>
</p:tagLst>
</file>

<file path=ppt/tags/tag124.xml><?xml version="1.0" encoding="utf-8"?>
<p:tagLst xmlns:p="http://schemas.openxmlformats.org/presentationml/2006/main">
  <p:tag name="AS_UNIQUEID" val="124"/>
</p:tagLst>
</file>

<file path=ppt/tags/tag125.xml><?xml version="1.0" encoding="utf-8"?>
<p:tagLst xmlns:p="http://schemas.openxmlformats.org/presentationml/2006/main">
  <p:tag name="AS_UNIQUEID" val="125"/>
</p:tagLst>
</file>

<file path=ppt/tags/tag126.xml><?xml version="1.0" encoding="utf-8"?>
<p:tagLst xmlns:p="http://schemas.openxmlformats.org/presentationml/2006/main">
  <p:tag name="AS_UNIQUEID" val="126"/>
</p:tagLst>
</file>

<file path=ppt/tags/tag127.xml><?xml version="1.0" encoding="utf-8"?>
<p:tagLst xmlns:p="http://schemas.openxmlformats.org/presentationml/2006/main">
  <p:tag name="AS_UNIQUEID" val="127"/>
</p:tagLst>
</file>

<file path=ppt/tags/tag128.xml><?xml version="1.0" encoding="utf-8"?>
<p:tagLst xmlns:p="http://schemas.openxmlformats.org/presentationml/2006/main">
  <p:tag name="AS_UNIQUEID" val="128"/>
</p:tagLst>
</file>

<file path=ppt/tags/tag129.xml><?xml version="1.0" encoding="utf-8"?>
<p:tagLst xmlns:p="http://schemas.openxmlformats.org/presentationml/2006/main">
  <p:tag name="AS_UNIQUEID" val="129"/>
</p:tagLst>
</file>

<file path=ppt/tags/tag13.xml><?xml version="1.0" encoding="utf-8"?>
<p:tagLst xmlns:p="http://schemas.openxmlformats.org/presentationml/2006/main">
  <p:tag name="AS_UNIQUEID" val="13"/>
</p:tagLst>
</file>

<file path=ppt/tags/tag130.xml><?xml version="1.0" encoding="utf-8"?>
<p:tagLst xmlns:p="http://schemas.openxmlformats.org/presentationml/2006/main">
  <p:tag name="AS_UNIQUEID" val="130"/>
</p:tagLst>
</file>

<file path=ppt/tags/tag131.xml><?xml version="1.0" encoding="utf-8"?>
<p:tagLst xmlns:p="http://schemas.openxmlformats.org/presentationml/2006/main">
  <p:tag name="AS_UNIQUEID" val="131"/>
</p:tagLst>
</file>

<file path=ppt/tags/tag132.xml><?xml version="1.0" encoding="utf-8"?>
<p:tagLst xmlns:p="http://schemas.openxmlformats.org/presentationml/2006/main">
  <p:tag name="AS_UNIQUEID" val="132"/>
</p:tagLst>
</file>

<file path=ppt/tags/tag133.xml><?xml version="1.0" encoding="utf-8"?>
<p:tagLst xmlns:p="http://schemas.openxmlformats.org/presentationml/2006/main">
  <p:tag name="AS_UNIQUEID" val="133"/>
</p:tagLst>
</file>

<file path=ppt/tags/tag134.xml><?xml version="1.0" encoding="utf-8"?>
<p:tagLst xmlns:p="http://schemas.openxmlformats.org/presentationml/2006/main">
  <p:tag name="AS_UNIQUEID" val="134"/>
</p:tagLst>
</file>

<file path=ppt/tags/tag135.xml><?xml version="1.0" encoding="utf-8"?>
<p:tagLst xmlns:p="http://schemas.openxmlformats.org/presentationml/2006/main">
  <p:tag name="AS_UNIQUEID" val="135"/>
</p:tagLst>
</file>

<file path=ppt/tags/tag136.xml><?xml version="1.0" encoding="utf-8"?>
<p:tagLst xmlns:p="http://schemas.openxmlformats.org/presentationml/2006/main">
  <p:tag name="AS_UNIQUEID" val="136"/>
</p:tagLst>
</file>

<file path=ppt/tags/tag137.xml><?xml version="1.0" encoding="utf-8"?>
<p:tagLst xmlns:p="http://schemas.openxmlformats.org/presentationml/2006/main">
  <p:tag name="AS_UNIQUEID" val="137"/>
</p:tagLst>
</file>

<file path=ppt/tags/tag138.xml><?xml version="1.0" encoding="utf-8"?>
<p:tagLst xmlns:p="http://schemas.openxmlformats.org/presentationml/2006/main">
  <p:tag name="AS_UNIQUEID" val="138"/>
</p:tagLst>
</file>

<file path=ppt/tags/tag139.xml><?xml version="1.0" encoding="utf-8"?>
<p:tagLst xmlns:p="http://schemas.openxmlformats.org/presentationml/2006/main">
  <p:tag name="AS_UNIQUEID" val="139"/>
</p:tagLst>
</file>

<file path=ppt/tags/tag14.xml><?xml version="1.0" encoding="utf-8"?>
<p:tagLst xmlns:p="http://schemas.openxmlformats.org/presentationml/2006/main">
  <p:tag name="AS_UNIQUEID" val="14"/>
</p:tagLst>
</file>

<file path=ppt/tags/tag140.xml><?xml version="1.0" encoding="utf-8"?>
<p:tagLst xmlns:p="http://schemas.openxmlformats.org/presentationml/2006/main">
  <p:tag name="AS_UNIQUEID" val="140"/>
</p:tagLst>
</file>

<file path=ppt/tags/tag141.xml><?xml version="1.0" encoding="utf-8"?>
<p:tagLst xmlns:p="http://schemas.openxmlformats.org/presentationml/2006/main">
  <p:tag name="AS_UNIQUEID" val="141"/>
</p:tagLst>
</file>

<file path=ppt/tags/tag142.xml><?xml version="1.0" encoding="utf-8"?>
<p:tagLst xmlns:p="http://schemas.openxmlformats.org/presentationml/2006/main">
  <p:tag name="AS_UNIQUEID" val="142"/>
</p:tagLst>
</file>

<file path=ppt/tags/tag143.xml><?xml version="1.0" encoding="utf-8"?>
<p:tagLst xmlns:p="http://schemas.openxmlformats.org/presentationml/2006/main">
  <p:tag name="AS_UNIQUEID" val="143"/>
</p:tagLst>
</file>

<file path=ppt/tags/tag144.xml><?xml version="1.0" encoding="utf-8"?>
<p:tagLst xmlns:p="http://schemas.openxmlformats.org/presentationml/2006/main">
  <p:tag name="AS_UNIQUEID" val="144"/>
</p:tagLst>
</file>

<file path=ppt/tags/tag145.xml><?xml version="1.0" encoding="utf-8"?>
<p:tagLst xmlns:p="http://schemas.openxmlformats.org/presentationml/2006/main">
  <p:tag name="AS_UNIQUEID" val="145"/>
</p:tagLst>
</file>

<file path=ppt/tags/tag146.xml><?xml version="1.0" encoding="utf-8"?>
<p:tagLst xmlns:p="http://schemas.openxmlformats.org/presentationml/2006/main">
  <p:tag name="AS_UNIQUEID" val="146"/>
</p:tagLst>
</file>

<file path=ppt/tags/tag147.xml><?xml version="1.0" encoding="utf-8"?>
<p:tagLst xmlns:p="http://schemas.openxmlformats.org/presentationml/2006/main">
  <p:tag name="AS_UNIQUEID" val="147"/>
</p:tagLst>
</file>

<file path=ppt/tags/tag148.xml><?xml version="1.0" encoding="utf-8"?>
<p:tagLst xmlns:p="http://schemas.openxmlformats.org/presentationml/2006/main">
  <p:tag name="AS_UNIQUEID" val="148"/>
</p:tagLst>
</file>

<file path=ppt/tags/tag149.xml><?xml version="1.0" encoding="utf-8"?>
<p:tagLst xmlns:p="http://schemas.openxmlformats.org/presentationml/2006/main">
  <p:tag name="AS_UNIQUEID" val="149"/>
</p:tagLst>
</file>

<file path=ppt/tags/tag15.xml><?xml version="1.0" encoding="utf-8"?>
<p:tagLst xmlns:p="http://schemas.openxmlformats.org/presentationml/2006/main">
  <p:tag name="AS_UNIQUEID" val="15"/>
</p:tagLst>
</file>

<file path=ppt/tags/tag150.xml><?xml version="1.0" encoding="utf-8"?>
<p:tagLst xmlns:p="http://schemas.openxmlformats.org/presentationml/2006/main">
  <p:tag name="AS_UNIQUEID" val="150"/>
</p:tagLst>
</file>

<file path=ppt/tags/tag151.xml><?xml version="1.0" encoding="utf-8"?>
<p:tagLst xmlns:p="http://schemas.openxmlformats.org/presentationml/2006/main">
  <p:tag name="AS_UNIQUEID" val="151"/>
</p:tagLst>
</file>

<file path=ppt/tags/tag152.xml><?xml version="1.0" encoding="utf-8"?>
<p:tagLst xmlns:p="http://schemas.openxmlformats.org/presentationml/2006/main">
  <p:tag name="AS_UNIQUEID" val="152"/>
</p:tagLst>
</file>

<file path=ppt/tags/tag153.xml><?xml version="1.0" encoding="utf-8"?>
<p:tagLst xmlns:p="http://schemas.openxmlformats.org/presentationml/2006/main">
  <p:tag name="AS_UNIQUEID" val="153"/>
</p:tagLst>
</file>

<file path=ppt/tags/tag154.xml><?xml version="1.0" encoding="utf-8"?>
<p:tagLst xmlns:p="http://schemas.openxmlformats.org/presentationml/2006/main">
  <p:tag name="AS_UNIQUEID" val="154"/>
</p:tagLst>
</file>

<file path=ppt/tags/tag155.xml><?xml version="1.0" encoding="utf-8"?>
<p:tagLst xmlns:p="http://schemas.openxmlformats.org/presentationml/2006/main">
  <p:tag name="AS_UNIQUEID" val="155"/>
</p:tagLst>
</file>

<file path=ppt/tags/tag156.xml><?xml version="1.0" encoding="utf-8"?>
<p:tagLst xmlns:p="http://schemas.openxmlformats.org/presentationml/2006/main">
  <p:tag name="AS_UNIQUEID" val="156"/>
</p:tagLst>
</file>

<file path=ppt/tags/tag157.xml><?xml version="1.0" encoding="utf-8"?>
<p:tagLst xmlns:p="http://schemas.openxmlformats.org/presentationml/2006/main">
  <p:tag name="AS_UNIQUEID" val="157"/>
</p:tagLst>
</file>

<file path=ppt/tags/tag158.xml><?xml version="1.0" encoding="utf-8"?>
<p:tagLst xmlns:p="http://schemas.openxmlformats.org/presentationml/2006/main">
  <p:tag name="AS_UNIQUEID" val="158"/>
</p:tagLst>
</file>

<file path=ppt/tags/tag159.xml><?xml version="1.0" encoding="utf-8"?>
<p:tagLst xmlns:p="http://schemas.openxmlformats.org/presentationml/2006/main">
  <p:tag name="AS_UNIQUEID" val="159"/>
</p:tagLst>
</file>

<file path=ppt/tags/tag16.xml><?xml version="1.0" encoding="utf-8"?>
<p:tagLst xmlns:p="http://schemas.openxmlformats.org/presentationml/2006/main">
  <p:tag name="AS_UNIQUEID" val="16"/>
</p:tagLst>
</file>

<file path=ppt/tags/tag160.xml><?xml version="1.0" encoding="utf-8"?>
<p:tagLst xmlns:p="http://schemas.openxmlformats.org/presentationml/2006/main">
  <p:tag name="AS_UNIQUEID" val="160"/>
</p:tagLst>
</file>

<file path=ppt/tags/tag161.xml><?xml version="1.0" encoding="utf-8"?>
<p:tagLst xmlns:p="http://schemas.openxmlformats.org/presentationml/2006/main">
  <p:tag name="AS_UNIQUEID" val="161"/>
</p:tagLst>
</file>

<file path=ppt/tags/tag162.xml><?xml version="1.0" encoding="utf-8"?>
<p:tagLst xmlns:p="http://schemas.openxmlformats.org/presentationml/2006/main">
  <p:tag name="AS_UNIQUEID" val="162"/>
</p:tagLst>
</file>

<file path=ppt/tags/tag163.xml><?xml version="1.0" encoding="utf-8"?>
<p:tagLst xmlns:p="http://schemas.openxmlformats.org/presentationml/2006/main">
  <p:tag name="AS_UNIQUEID" val="163"/>
</p:tagLst>
</file>

<file path=ppt/tags/tag164.xml><?xml version="1.0" encoding="utf-8"?>
<p:tagLst xmlns:p="http://schemas.openxmlformats.org/presentationml/2006/main">
  <p:tag name="AS_UNIQUEID" val="164"/>
</p:tagLst>
</file>

<file path=ppt/tags/tag165.xml><?xml version="1.0" encoding="utf-8"?>
<p:tagLst xmlns:p="http://schemas.openxmlformats.org/presentationml/2006/main">
  <p:tag name="AS_UNIQUEID" val="165"/>
</p:tagLst>
</file>

<file path=ppt/tags/tag166.xml><?xml version="1.0" encoding="utf-8"?>
<p:tagLst xmlns:p="http://schemas.openxmlformats.org/presentationml/2006/main">
  <p:tag name="AS_UNIQUEID" val="166"/>
</p:tagLst>
</file>

<file path=ppt/tags/tag167.xml><?xml version="1.0" encoding="utf-8"?>
<p:tagLst xmlns:p="http://schemas.openxmlformats.org/presentationml/2006/main">
  <p:tag name="AS_UNIQUEID" val="167"/>
</p:tagLst>
</file>

<file path=ppt/tags/tag168.xml><?xml version="1.0" encoding="utf-8"?>
<p:tagLst xmlns:p="http://schemas.openxmlformats.org/presentationml/2006/main">
  <p:tag name="AS_UNIQUEID" val="168"/>
</p:tagLst>
</file>

<file path=ppt/tags/tag169.xml><?xml version="1.0" encoding="utf-8"?>
<p:tagLst xmlns:p="http://schemas.openxmlformats.org/presentationml/2006/main">
  <p:tag name="AS_UNIQUEID" val="169"/>
</p:tagLst>
</file>

<file path=ppt/tags/tag17.xml><?xml version="1.0" encoding="utf-8"?>
<p:tagLst xmlns:p="http://schemas.openxmlformats.org/presentationml/2006/main">
  <p:tag name="AS_UNIQUEID" val="17"/>
</p:tagLst>
</file>

<file path=ppt/tags/tag170.xml><?xml version="1.0" encoding="utf-8"?>
<p:tagLst xmlns:p="http://schemas.openxmlformats.org/presentationml/2006/main">
  <p:tag name="AS_UNIQUEID" val="170"/>
</p:tagLst>
</file>

<file path=ppt/tags/tag171.xml><?xml version="1.0" encoding="utf-8"?>
<p:tagLst xmlns:p="http://schemas.openxmlformats.org/presentationml/2006/main">
  <p:tag name="AS_UNIQUEID" val="171"/>
</p:tagLst>
</file>

<file path=ppt/tags/tag172.xml><?xml version="1.0" encoding="utf-8"?>
<p:tagLst xmlns:p="http://schemas.openxmlformats.org/presentationml/2006/main">
  <p:tag name="AS_UNIQUEID" val="172"/>
</p:tagLst>
</file>

<file path=ppt/tags/tag173.xml><?xml version="1.0" encoding="utf-8"?>
<p:tagLst xmlns:p="http://schemas.openxmlformats.org/presentationml/2006/main">
  <p:tag name="AS_UNIQUEID" val="173"/>
</p:tagLst>
</file>

<file path=ppt/tags/tag174.xml><?xml version="1.0" encoding="utf-8"?>
<p:tagLst xmlns:p="http://schemas.openxmlformats.org/presentationml/2006/main">
  <p:tag name="AS_UNIQUEID" val="174"/>
</p:tagLst>
</file>

<file path=ppt/tags/tag175.xml><?xml version="1.0" encoding="utf-8"?>
<p:tagLst xmlns:p="http://schemas.openxmlformats.org/presentationml/2006/main">
  <p:tag name="AS_UNIQUEID" val="175"/>
</p:tagLst>
</file>

<file path=ppt/tags/tag176.xml><?xml version="1.0" encoding="utf-8"?>
<p:tagLst xmlns:p="http://schemas.openxmlformats.org/presentationml/2006/main">
  <p:tag name="AS_UNIQUEID" val="176"/>
</p:tagLst>
</file>

<file path=ppt/tags/tag177.xml><?xml version="1.0" encoding="utf-8"?>
<p:tagLst xmlns:p="http://schemas.openxmlformats.org/presentationml/2006/main">
  <p:tag name="AS_UNIQUEID" val="177"/>
</p:tagLst>
</file>

<file path=ppt/tags/tag178.xml><?xml version="1.0" encoding="utf-8"?>
<p:tagLst xmlns:p="http://schemas.openxmlformats.org/presentationml/2006/main">
  <p:tag name="AS_UNIQUEID" val="178"/>
</p:tagLst>
</file>

<file path=ppt/tags/tag179.xml><?xml version="1.0" encoding="utf-8"?>
<p:tagLst xmlns:p="http://schemas.openxmlformats.org/presentationml/2006/main">
  <p:tag name="AS_UNIQUEID" val="179"/>
</p:tagLst>
</file>

<file path=ppt/tags/tag18.xml><?xml version="1.0" encoding="utf-8"?>
<p:tagLst xmlns:p="http://schemas.openxmlformats.org/presentationml/2006/main">
  <p:tag name="AS_UNIQUEID" val="18"/>
</p:tagLst>
</file>

<file path=ppt/tags/tag180.xml><?xml version="1.0" encoding="utf-8"?>
<p:tagLst xmlns:p="http://schemas.openxmlformats.org/presentationml/2006/main">
  <p:tag name="AS_UNIQUEID" val="180"/>
</p:tagLst>
</file>

<file path=ppt/tags/tag181.xml><?xml version="1.0" encoding="utf-8"?>
<p:tagLst xmlns:p="http://schemas.openxmlformats.org/presentationml/2006/main">
  <p:tag name="AS_UNIQUEID" val="181"/>
</p:tagLst>
</file>

<file path=ppt/tags/tag182.xml><?xml version="1.0" encoding="utf-8"?>
<p:tagLst xmlns:p="http://schemas.openxmlformats.org/presentationml/2006/main">
  <p:tag name="AS_UNIQUEID" val="182"/>
</p:tagLst>
</file>

<file path=ppt/tags/tag183.xml><?xml version="1.0" encoding="utf-8"?>
<p:tagLst xmlns:p="http://schemas.openxmlformats.org/presentationml/2006/main">
  <p:tag name="AS_UNIQUEID" val="183"/>
</p:tagLst>
</file>

<file path=ppt/tags/tag184.xml><?xml version="1.0" encoding="utf-8"?>
<p:tagLst xmlns:p="http://schemas.openxmlformats.org/presentationml/2006/main">
  <p:tag name="AS_UNIQUEID" val="184"/>
</p:tagLst>
</file>

<file path=ppt/tags/tag185.xml><?xml version="1.0" encoding="utf-8"?>
<p:tagLst xmlns:p="http://schemas.openxmlformats.org/presentationml/2006/main">
  <p:tag name="AS_UNIQUEID" val="185"/>
</p:tagLst>
</file>

<file path=ppt/tags/tag186.xml><?xml version="1.0" encoding="utf-8"?>
<p:tagLst xmlns:p="http://schemas.openxmlformats.org/presentationml/2006/main">
  <p:tag name="AS_UNIQUEID" val="186"/>
</p:tagLst>
</file>

<file path=ppt/tags/tag187.xml><?xml version="1.0" encoding="utf-8"?>
<p:tagLst xmlns:p="http://schemas.openxmlformats.org/presentationml/2006/main">
  <p:tag name="AS_UNIQUEID" val="187"/>
</p:tagLst>
</file>

<file path=ppt/tags/tag188.xml><?xml version="1.0" encoding="utf-8"?>
<p:tagLst xmlns:p="http://schemas.openxmlformats.org/presentationml/2006/main">
  <p:tag name="AS_UNIQUEID" val="188"/>
</p:tagLst>
</file>

<file path=ppt/tags/tag189.xml><?xml version="1.0" encoding="utf-8"?>
<p:tagLst xmlns:p="http://schemas.openxmlformats.org/presentationml/2006/main">
  <p:tag name="AS_UNIQUEID" val="189"/>
</p:tagLst>
</file>

<file path=ppt/tags/tag19.xml><?xml version="1.0" encoding="utf-8"?>
<p:tagLst xmlns:p="http://schemas.openxmlformats.org/presentationml/2006/main">
  <p:tag name="AS_UNIQUEID" val="19"/>
</p:tagLst>
</file>

<file path=ppt/tags/tag190.xml><?xml version="1.0" encoding="utf-8"?>
<p:tagLst xmlns:p="http://schemas.openxmlformats.org/presentationml/2006/main">
  <p:tag name="AS_UNIQUEID" val="190"/>
</p:tagLst>
</file>

<file path=ppt/tags/tag191.xml><?xml version="1.0" encoding="utf-8"?>
<p:tagLst xmlns:p="http://schemas.openxmlformats.org/presentationml/2006/main">
  <p:tag name="AS_UNIQUEID" val="191"/>
</p:tagLst>
</file>

<file path=ppt/tags/tag192.xml><?xml version="1.0" encoding="utf-8"?>
<p:tagLst xmlns:p="http://schemas.openxmlformats.org/presentationml/2006/main">
  <p:tag name="AS_UNIQUEID" val="192"/>
</p:tagLst>
</file>

<file path=ppt/tags/tag193.xml><?xml version="1.0" encoding="utf-8"?>
<p:tagLst xmlns:p="http://schemas.openxmlformats.org/presentationml/2006/main">
  <p:tag name="AS_UNIQUEID" val="193"/>
</p:tagLst>
</file>

<file path=ppt/tags/tag194.xml><?xml version="1.0" encoding="utf-8"?>
<p:tagLst xmlns:p="http://schemas.openxmlformats.org/presentationml/2006/main">
  <p:tag name="AS_UNIQUEID" val="194"/>
</p:tagLst>
</file>

<file path=ppt/tags/tag195.xml><?xml version="1.0" encoding="utf-8"?>
<p:tagLst xmlns:p="http://schemas.openxmlformats.org/presentationml/2006/main">
  <p:tag name="AS_UNIQUEID" val="195"/>
</p:tagLst>
</file>

<file path=ppt/tags/tag196.xml><?xml version="1.0" encoding="utf-8"?>
<p:tagLst xmlns:p="http://schemas.openxmlformats.org/presentationml/2006/main">
  <p:tag name="AS_UNIQUEID" val="196"/>
</p:tagLst>
</file>

<file path=ppt/tags/tag197.xml><?xml version="1.0" encoding="utf-8"?>
<p:tagLst xmlns:p="http://schemas.openxmlformats.org/presentationml/2006/main">
  <p:tag name="AS_UNIQUEID" val="197"/>
</p:tagLst>
</file>

<file path=ppt/tags/tag198.xml><?xml version="1.0" encoding="utf-8"?>
<p:tagLst xmlns:p="http://schemas.openxmlformats.org/presentationml/2006/main">
  <p:tag name="AS_UNIQUEID" val="198"/>
</p:tagLst>
</file>

<file path=ppt/tags/tag199.xml><?xml version="1.0" encoding="utf-8"?>
<p:tagLst xmlns:p="http://schemas.openxmlformats.org/presentationml/2006/main">
  <p:tag name="AS_UNIQUEID" val="199"/>
</p:tagLst>
</file>

<file path=ppt/tags/tag2.xml><?xml version="1.0" encoding="utf-8"?>
<p:tagLst xmlns:p="http://schemas.openxmlformats.org/presentationml/2006/main">
  <p:tag name="AS_UNIQUEID" val="2"/>
</p:tagLst>
</file>

<file path=ppt/tags/tag20.xml><?xml version="1.0" encoding="utf-8"?>
<p:tagLst xmlns:p="http://schemas.openxmlformats.org/presentationml/2006/main">
  <p:tag name="AS_UNIQUEID" val="20"/>
</p:tagLst>
</file>

<file path=ppt/tags/tag200.xml><?xml version="1.0" encoding="utf-8"?>
<p:tagLst xmlns:p="http://schemas.openxmlformats.org/presentationml/2006/main">
  <p:tag name="AS_UNIQUEID" val="200"/>
</p:tagLst>
</file>

<file path=ppt/tags/tag201.xml><?xml version="1.0" encoding="utf-8"?>
<p:tagLst xmlns:p="http://schemas.openxmlformats.org/presentationml/2006/main">
  <p:tag name="AS_UNIQUEID" val="201"/>
</p:tagLst>
</file>

<file path=ppt/tags/tag202.xml><?xml version="1.0" encoding="utf-8"?>
<p:tagLst xmlns:p="http://schemas.openxmlformats.org/presentationml/2006/main">
  <p:tag name="AS_UNIQUEID" val="202"/>
</p:tagLst>
</file>

<file path=ppt/tags/tag203.xml><?xml version="1.0" encoding="utf-8"?>
<p:tagLst xmlns:p="http://schemas.openxmlformats.org/presentationml/2006/main">
  <p:tag name="AS_UNIQUEID" val="203"/>
</p:tagLst>
</file>

<file path=ppt/tags/tag204.xml><?xml version="1.0" encoding="utf-8"?>
<p:tagLst xmlns:p="http://schemas.openxmlformats.org/presentationml/2006/main">
  <p:tag name="AS_UNIQUEID" val="204"/>
</p:tagLst>
</file>

<file path=ppt/tags/tag205.xml><?xml version="1.0" encoding="utf-8"?>
<p:tagLst xmlns:p="http://schemas.openxmlformats.org/presentationml/2006/main">
  <p:tag name="AS_UNIQUEID" val="205"/>
</p:tagLst>
</file>

<file path=ppt/tags/tag206.xml><?xml version="1.0" encoding="utf-8"?>
<p:tagLst xmlns:p="http://schemas.openxmlformats.org/presentationml/2006/main">
  <p:tag name="AS_UNIQUEID" val="206"/>
</p:tagLst>
</file>

<file path=ppt/tags/tag207.xml><?xml version="1.0" encoding="utf-8"?>
<p:tagLst xmlns:p="http://schemas.openxmlformats.org/presentationml/2006/main">
  <p:tag name="AS_UNIQUEID" val="207"/>
</p:tagLst>
</file>

<file path=ppt/tags/tag208.xml><?xml version="1.0" encoding="utf-8"?>
<p:tagLst xmlns:p="http://schemas.openxmlformats.org/presentationml/2006/main">
  <p:tag name="AS_UNIQUEID" val="208"/>
</p:tagLst>
</file>

<file path=ppt/tags/tag209.xml><?xml version="1.0" encoding="utf-8"?>
<p:tagLst xmlns:p="http://schemas.openxmlformats.org/presentationml/2006/main">
  <p:tag name="AS_UNIQUEID" val="209"/>
</p:tagLst>
</file>

<file path=ppt/tags/tag21.xml><?xml version="1.0" encoding="utf-8"?>
<p:tagLst xmlns:p="http://schemas.openxmlformats.org/presentationml/2006/main">
  <p:tag name="AS_UNIQUEID" val="21"/>
</p:tagLst>
</file>

<file path=ppt/tags/tag210.xml><?xml version="1.0" encoding="utf-8"?>
<p:tagLst xmlns:p="http://schemas.openxmlformats.org/presentationml/2006/main">
  <p:tag name="AS_UNIQUEID" val="210"/>
</p:tagLst>
</file>

<file path=ppt/tags/tag211.xml><?xml version="1.0" encoding="utf-8"?>
<p:tagLst xmlns:p="http://schemas.openxmlformats.org/presentationml/2006/main">
  <p:tag name="AS_UNIQUEID" val="211"/>
</p:tagLst>
</file>

<file path=ppt/tags/tag212.xml><?xml version="1.0" encoding="utf-8"?>
<p:tagLst xmlns:p="http://schemas.openxmlformats.org/presentationml/2006/main">
  <p:tag name="AS_UNIQUEID" val="212"/>
</p:tagLst>
</file>

<file path=ppt/tags/tag213.xml><?xml version="1.0" encoding="utf-8"?>
<p:tagLst xmlns:p="http://schemas.openxmlformats.org/presentationml/2006/main">
  <p:tag name="AS_UNIQUEID" val="213"/>
</p:tagLst>
</file>

<file path=ppt/tags/tag214.xml><?xml version="1.0" encoding="utf-8"?>
<p:tagLst xmlns:p="http://schemas.openxmlformats.org/presentationml/2006/main">
  <p:tag name="AS_UNIQUEID" val="214"/>
</p:tagLst>
</file>

<file path=ppt/tags/tag215.xml><?xml version="1.0" encoding="utf-8"?>
<p:tagLst xmlns:p="http://schemas.openxmlformats.org/presentationml/2006/main">
  <p:tag name="AS_UNIQUEID" val="215"/>
</p:tagLst>
</file>

<file path=ppt/tags/tag216.xml><?xml version="1.0" encoding="utf-8"?>
<p:tagLst xmlns:p="http://schemas.openxmlformats.org/presentationml/2006/main">
  <p:tag name="AS_UNIQUEID" val="216"/>
</p:tagLst>
</file>

<file path=ppt/tags/tag217.xml><?xml version="1.0" encoding="utf-8"?>
<p:tagLst xmlns:p="http://schemas.openxmlformats.org/presentationml/2006/main">
  <p:tag name="AS_UNIQUEID" val="217"/>
</p:tagLst>
</file>

<file path=ppt/tags/tag218.xml><?xml version="1.0" encoding="utf-8"?>
<p:tagLst xmlns:p="http://schemas.openxmlformats.org/presentationml/2006/main">
  <p:tag name="AS_UNIQUEID" val="218"/>
</p:tagLst>
</file>

<file path=ppt/tags/tag219.xml><?xml version="1.0" encoding="utf-8"?>
<p:tagLst xmlns:p="http://schemas.openxmlformats.org/presentationml/2006/main">
  <p:tag name="AS_UNIQUEID" val="219"/>
</p:tagLst>
</file>

<file path=ppt/tags/tag22.xml><?xml version="1.0" encoding="utf-8"?>
<p:tagLst xmlns:p="http://schemas.openxmlformats.org/presentationml/2006/main">
  <p:tag name="AS_UNIQUEID" val="22"/>
</p:tagLst>
</file>

<file path=ppt/tags/tag220.xml><?xml version="1.0" encoding="utf-8"?>
<p:tagLst xmlns:p="http://schemas.openxmlformats.org/presentationml/2006/main">
  <p:tag name="AS_UNIQUEID" val="220"/>
</p:tagLst>
</file>

<file path=ppt/tags/tag221.xml><?xml version="1.0" encoding="utf-8"?>
<p:tagLst xmlns:p="http://schemas.openxmlformats.org/presentationml/2006/main">
  <p:tag name="AS_UNIQUEID" val="221"/>
</p:tagLst>
</file>

<file path=ppt/tags/tag222.xml><?xml version="1.0" encoding="utf-8"?>
<p:tagLst xmlns:p="http://schemas.openxmlformats.org/presentationml/2006/main">
  <p:tag name="AS_UNIQUEID" val="222"/>
</p:tagLst>
</file>

<file path=ppt/tags/tag223.xml><?xml version="1.0" encoding="utf-8"?>
<p:tagLst xmlns:p="http://schemas.openxmlformats.org/presentationml/2006/main">
  <p:tag name="AS_UNIQUEID" val="223"/>
</p:tagLst>
</file>

<file path=ppt/tags/tag224.xml><?xml version="1.0" encoding="utf-8"?>
<p:tagLst xmlns:p="http://schemas.openxmlformats.org/presentationml/2006/main">
  <p:tag name="AS_UNIQUEID" val="224"/>
</p:tagLst>
</file>

<file path=ppt/tags/tag225.xml><?xml version="1.0" encoding="utf-8"?>
<p:tagLst xmlns:p="http://schemas.openxmlformats.org/presentationml/2006/main">
  <p:tag name="AS_UNIQUEID" val="225"/>
</p:tagLst>
</file>

<file path=ppt/tags/tag226.xml><?xml version="1.0" encoding="utf-8"?>
<p:tagLst xmlns:p="http://schemas.openxmlformats.org/presentationml/2006/main">
  <p:tag name="AS_UNIQUEID" val="226"/>
</p:tagLst>
</file>

<file path=ppt/tags/tag227.xml><?xml version="1.0" encoding="utf-8"?>
<p:tagLst xmlns:p="http://schemas.openxmlformats.org/presentationml/2006/main">
  <p:tag name="AS_UNIQUEID" val="227"/>
</p:tagLst>
</file>

<file path=ppt/tags/tag228.xml><?xml version="1.0" encoding="utf-8"?>
<p:tagLst xmlns:p="http://schemas.openxmlformats.org/presentationml/2006/main">
  <p:tag name="AS_UNIQUEID" val="228"/>
</p:tagLst>
</file>

<file path=ppt/tags/tag229.xml><?xml version="1.0" encoding="utf-8"?>
<p:tagLst xmlns:p="http://schemas.openxmlformats.org/presentationml/2006/main">
  <p:tag name="AS_UNIQUEID" val="229"/>
</p:tagLst>
</file>

<file path=ppt/tags/tag23.xml><?xml version="1.0" encoding="utf-8"?>
<p:tagLst xmlns:p="http://schemas.openxmlformats.org/presentationml/2006/main">
  <p:tag name="AS_UNIQUEID" val="23"/>
</p:tagLst>
</file>

<file path=ppt/tags/tag230.xml><?xml version="1.0" encoding="utf-8"?>
<p:tagLst xmlns:p="http://schemas.openxmlformats.org/presentationml/2006/main">
  <p:tag name="AS_UNIQUEID" val="230"/>
</p:tagLst>
</file>

<file path=ppt/tags/tag231.xml><?xml version="1.0" encoding="utf-8"?>
<p:tagLst xmlns:p="http://schemas.openxmlformats.org/presentationml/2006/main">
  <p:tag name="AS_UNIQUEID" val="231"/>
</p:tagLst>
</file>

<file path=ppt/tags/tag232.xml><?xml version="1.0" encoding="utf-8"?>
<p:tagLst xmlns:p="http://schemas.openxmlformats.org/presentationml/2006/main">
  <p:tag name="AS_UNIQUEID" val="232"/>
</p:tagLst>
</file>

<file path=ppt/tags/tag233.xml><?xml version="1.0" encoding="utf-8"?>
<p:tagLst xmlns:p="http://schemas.openxmlformats.org/presentationml/2006/main">
  <p:tag name="AS_UNIQUEID" val="233"/>
</p:tagLst>
</file>

<file path=ppt/tags/tag234.xml><?xml version="1.0" encoding="utf-8"?>
<p:tagLst xmlns:p="http://schemas.openxmlformats.org/presentationml/2006/main">
  <p:tag name="AS_UNIQUEID" val="234"/>
</p:tagLst>
</file>

<file path=ppt/tags/tag235.xml><?xml version="1.0" encoding="utf-8"?>
<p:tagLst xmlns:p="http://schemas.openxmlformats.org/presentationml/2006/main">
  <p:tag name="AS_UNIQUEID" val="235"/>
</p:tagLst>
</file>

<file path=ppt/tags/tag236.xml><?xml version="1.0" encoding="utf-8"?>
<p:tagLst xmlns:p="http://schemas.openxmlformats.org/presentationml/2006/main">
  <p:tag name="AS_UNIQUEID" val="236"/>
</p:tagLst>
</file>

<file path=ppt/tags/tag237.xml><?xml version="1.0" encoding="utf-8"?>
<p:tagLst xmlns:p="http://schemas.openxmlformats.org/presentationml/2006/main">
  <p:tag name="AS_UNIQUEID" val="237"/>
</p:tagLst>
</file>

<file path=ppt/tags/tag238.xml><?xml version="1.0" encoding="utf-8"?>
<p:tagLst xmlns:p="http://schemas.openxmlformats.org/presentationml/2006/main">
  <p:tag name="AS_UNIQUEID" val="238"/>
</p:tagLst>
</file>

<file path=ppt/tags/tag239.xml><?xml version="1.0" encoding="utf-8"?>
<p:tagLst xmlns:p="http://schemas.openxmlformats.org/presentationml/2006/main">
  <p:tag name="AS_UNIQUEID" val="239"/>
</p:tagLst>
</file>

<file path=ppt/tags/tag24.xml><?xml version="1.0" encoding="utf-8"?>
<p:tagLst xmlns:p="http://schemas.openxmlformats.org/presentationml/2006/main">
  <p:tag name="AS_UNIQUEID" val="24"/>
</p:tagLst>
</file>

<file path=ppt/tags/tag240.xml><?xml version="1.0" encoding="utf-8"?>
<p:tagLst xmlns:p="http://schemas.openxmlformats.org/presentationml/2006/main">
  <p:tag name="AS_UNIQUEID" val="240"/>
</p:tagLst>
</file>

<file path=ppt/tags/tag241.xml><?xml version="1.0" encoding="utf-8"?>
<p:tagLst xmlns:p="http://schemas.openxmlformats.org/presentationml/2006/main">
  <p:tag name="AS_UNIQUEID" val="241"/>
</p:tagLst>
</file>

<file path=ppt/tags/tag242.xml><?xml version="1.0" encoding="utf-8"?>
<p:tagLst xmlns:p="http://schemas.openxmlformats.org/presentationml/2006/main">
  <p:tag name="AS_UNIQUEID" val="242"/>
</p:tagLst>
</file>

<file path=ppt/tags/tag243.xml><?xml version="1.0" encoding="utf-8"?>
<p:tagLst xmlns:p="http://schemas.openxmlformats.org/presentationml/2006/main">
  <p:tag name="AS_UNIQUEID" val="243"/>
</p:tagLst>
</file>

<file path=ppt/tags/tag244.xml><?xml version="1.0" encoding="utf-8"?>
<p:tagLst xmlns:p="http://schemas.openxmlformats.org/presentationml/2006/main">
  <p:tag name="AS_UNIQUEID" val="244"/>
</p:tagLst>
</file>

<file path=ppt/tags/tag245.xml><?xml version="1.0" encoding="utf-8"?>
<p:tagLst xmlns:p="http://schemas.openxmlformats.org/presentationml/2006/main">
  <p:tag name="AS_UNIQUEID" val="245"/>
</p:tagLst>
</file>

<file path=ppt/tags/tag246.xml><?xml version="1.0" encoding="utf-8"?>
<p:tagLst xmlns:p="http://schemas.openxmlformats.org/presentationml/2006/main">
  <p:tag name="AS_UNIQUEID" val="246"/>
</p:tagLst>
</file>

<file path=ppt/tags/tag247.xml><?xml version="1.0" encoding="utf-8"?>
<p:tagLst xmlns:p="http://schemas.openxmlformats.org/presentationml/2006/main">
  <p:tag name="AS_UNIQUEID" val="247"/>
</p:tagLst>
</file>

<file path=ppt/tags/tag248.xml><?xml version="1.0" encoding="utf-8"?>
<p:tagLst xmlns:p="http://schemas.openxmlformats.org/presentationml/2006/main">
  <p:tag name="AS_UNIQUEID" val="248"/>
</p:tagLst>
</file>

<file path=ppt/tags/tag249.xml><?xml version="1.0" encoding="utf-8"?>
<p:tagLst xmlns:p="http://schemas.openxmlformats.org/presentationml/2006/main">
  <p:tag name="AS_UNIQUEID" val="249"/>
</p:tagLst>
</file>

<file path=ppt/tags/tag25.xml><?xml version="1.0" encoding="utf-8"?>
<p:tagLst xmlns:p="http://schemas.openxmlformats.org/presentationml/2006/main">
  <p:tag name="AS_UNIQUEID" val="25"/>
</p:tagLst>
</file>

<file path=ppt/tags/tag250.xml><?xml version="1.0" encoding="utf-8"?>
<p:tagLst xmlns:p="http://schemas.openxmlformats.org/presentationml/2006/main">
  <p:tag name="AS_UNIQUEID" val="250"/>
</p:tagLst>
</file>

<file path=ppt/tags/tag251.xml><?xml version="1.0" encoding="utf-8"?>
<p:tagLst xmlns:p="http://schemas.openxmlformats.org/presentationml/2006/main">
  <p:tag name="AS_UNIQUEID" val="251"/>
</p:tagLst>
</file>

<file path=ppt/tags/tag252.xml><?xml version="1.0" encoding="utf-8"?>
<p:tagLst xmlns:p="http://schemas.openxmlformats.org/presentationml/2006/main">
  <p:tag name="AS_UNIQUEID" val="252"/>
</p:tagLst>
</file>

<file path=ppt/tags/tag253.xml><?xml version="1.0" encoding="utf-8"?>
<p:tagLst xmlns:p="http://schemas.openxmlformats.org/presentationml/2006/main">
  <p:tag name="AS_UNIQUEID" val="253"/>
</p:tagLst>
</file>

<file path=ppt/tags/tag254.xml><?xml version="1.0" encoding="utf-8"?>
<p:tagLst xmlns:p="http://schemas.openxmlformats.org/presentationml/2006/main">
  <p:tag name="AS_UNIQUEID" val="254"/>
</p:tagLst>
</file>

<file path=ppt/tags/tag255.xml><?xml version="1.0" encoding="utf-8"?>
<p:tagLst xmlns:p="http://schemas.openxmlformats.org/presentationml/2006/main">
  <p:tag name="AS_UNIQUEID" val="255"/>
</p:tagLst>
</file>

<file path=ppt/tags/tag256.xml><?xml version="1.0" encoding="utf-8"?>
<p:tagLst xmlns:p="http://schemas.openxmlformats.org/presentationml/2006/main">
  <p:tag name="AS_UNIQUEID" val="256"/>
</p:tagLst>
</file>

<file path=ppt/tags/tag257.xml><?xml version="1.0" encoding="utf-8"?>
<p:tagLst xmlns:p="http://schemas.openxmlformats.org/presentationml/2006/main">
  <p:tag name="AS_UNIQUEID" val="257"/>
</p:tagLst>
</file>

<file path=ppt/tags/tag258.xml><?xml version="1.0" encoding="utf-8"?>
<p:tagLst xmlns:p="http://schemas.openxmlformats.org/presentationml/2006/main">
  <p:tag name="AS_UNIQUEID" val="258"/>
</p:tagLst>
</file>

<file path=ppt/tags/tag259.xml><?xml version="1.0" encoding="utf-8"?>
<p:tagLst xmlns:p="http://schemas.openxmlformats.org/presentationml/2006/main">
  <p:tag name="AS_UNIQUEID" val="259"/>
</p:tagLst>
</file>

<file path=ppt/tags/tag26.xml><?xml version="1.0" encoding="utf-8"?>
<p:tagLst xmlns:p="http://schemas.openxmlformats.org/presentationml/2006/main">
  <p:tag name="AS_UNIQUEID" val="26"/>
</p:tagLst>
</file>

<file path=ppt/tags/tag260.xml><?xml version="1.0" encoding="utf-8"?>
<p:tagLst xmlns:p="http://schemas.openxmlformats.org/presentationml/2006/main">
  <p:tag name="AS_UNIQUEID" val="260"/>
</p:tagLst>
</file>

<file path=ppt/tags/tag261.xml><?xml version="1.0" encoding="utf-8"?>
<p:tagLst xmlns:p="http://schemas.openxmlformats.org/presentationml/2006/main">
  <p:tag name="AS_UNIQUEID" val="261"/>
</p:tagLst>
</file>

<file path=ppt/tags/tag262.xml><?xml version="1.0" encoding="utf-8"?>
<p:tagLst xmlns:p="http://schemas.openxmlformats.org/presentationml/2006/main">
  <p:tag name="AS_UNIQUEID" val="262"/>
</p:tagLst>
</file>

<file path=ppt/tags/tag263.xml><?xml version="1.0" encoding="utf-8"?>
<p:tagLst xmlns:p="http://schemas.openxmlformats.org/presentationml/2006/main">
  <p:tag name="AS_UNIQUEID" val="263"/>
</p:tagLst>
</file>

<file path=ppt/tags/tag264.xml><?xml version="1.0" encoding="utf-8"?>
<p:tagLst xmlns:p="http://schemas.openxmlformats.org/presentationml/2006/main">
  <p:tag name="AS_UNIQUEID" val="264"/>
</p:tagLst>
</file>

<file path=ppt/tags/tag265.xml><?xml version="1.0" encoding="utf-8"?>
<p:tagLst xmlns:p="http://schemas.openxmlformats.org/presentationml/2006/main">
  <p:tag name="AS_UNIQUEID" val="265"/>
</p:tagLst>
</file>

<file path=ppt/tags/tag266.xml><?xml version="1.0" encoding="utf-8"?>
<p:tagLst xmlns:p="http://schemas.openxmlformats.org/presentationml/2006/main">
  <p:tag name="AS_UNIQUEID" val="266"/>
</p:tagLst>
</file>

<file path=ppt/tags/tag267.xml><?xml version="1.0" encoding="utf-8"?>
<p:tagLst xmlns:p="http://schemas.openxmlformats.org/presentationml/2006/main">
  <p:tag name="AS_UNIQUEID" val="267"/>
</p:tagLst>
</file>

<file path=ppt/tags/tag268.xml><?xml version="1.0" encoding="utf-8"?>
<p:tagLst xmlns:p="http://schemas.openxmlformats.org/presentationml/2006/main">
  <p:tag name="AS_UNIQUEID" val="268"/>
</p:tagLst>
</file>

<file path=ppt/tags/tag269.xml><?xml version="1.0" encoding="utf-8"?>
<p:tagLst xmlns:p="http://schemas.openxmlformats.org/presentationml/2006/main">
  <p:tag name="AS_UNIQUEID" val="269"/>
</p:tagLst>
</file>

<file path=ppt/tags/tag27.xml><?xml version="1.0" encoding="utf-8"?>
<p:tagLst xmlns:p="http://schemas.openxmlformats.org/presentationml/2006/main">
  <p:tag name="AS_UNIQUEID" val="27"/>
</p:tagLst>
</file>

<file path=ppt/tags/tag270.xml><?xml version="1.0" encoding="utf-8"?>
<p:tagLst xmlns:p="http://schemas.openxmlformats.org/presentationml/2006/main">
  <p:tag name="AS_UNIQUEID" val="270"/>
</p:tagLst>
</file>

<file path=ppt/tags/tag271.xml><?xml version="1.0" encoding="utf-8"?>
<p:tagLst xmlns:p="http://schemas.openxmlformats.org/presentationml/2006/main">
  <p:tag name="AS_UNIQUEID" val="271"/>
</p:tagLst>
</file>

<file path=ppt/tags/tag272.xml><?xml version="1.0" encoding="utf-8"?>
<p:tagLst xmlns:p="http://schemas.openxmlformats.org/presentationml/2006/main">
  <p:tag name="AS_UNIQUEID" val="272"/>
</p:tagLst>
</file>

<file path=ppt/tags/tag273.xml><?xml version="1.0" encoding="utf-8"?>
<p:tagLst xmlns:p="http://schemas.openxmlformats.org/presentationml/2006/main">
  <p:tag name="AS_UNIQUEID" val="273"/>
</p:tagLst>
</file>

<file path=ppt/tags/tag274.xml><?xml version="1.0" encoding="utf-8"?>
<p:tagLst xmlns:p="http://schemas.openxmlformats.org/presentationml/2006/main">
  <p:tag name="AS_UNIQUEID" val="274"/>
</p:tagLst>
</file>

<file path=ppt/tags/tag275.xml><?xml version="1.0" encoding="utf-8"?>
<p:tagLst xmlns:p="http://schemas.openxmlformats.org/presentationml/2006/main">
  <p:tag name="AS_UNIQUEID" val="275"/>
</p:tagLst>
</file>

<file path=ppt/tags/tag276.xml><?xml version="1.0" encoding="utf-8"?>
<p:tagLst xmlns:p="http://schemas.openxmlformats.org/presentationml/2006/main">
  <p:tag name="AS_UNIQUEID" val="276"/>
</p:tagLst>
</file>

<file path=ppt/tags/tag277.xml><?xml version="1.0" encoding="utf-8"?>
<p:tagLst xmlns:p="http://schemas.openxmlformats.org/presentationml/2006/main">
  <p:tag name="AS_UNIQUEID" val="277"/>
</p:tagLst>
</file>

<file path=ppt/tags/tag278.xml><?xml version="1.0" encoding="utf-8"?>
<p:tagLst xmlns:p="http://schemas.openxmlformats.org/presentationml/2006/main">
  <p:tag name="AS_UNIQUEID" val="278"/>
</p:tagLst>
</file>

<file path=ppt/tags/tag279.xml><?xml version="1.0" encoding="utf-8"?>
<p:tagLst xmlns:p="http://schemas.openxmlformats.org/presentationml/2006/main">
  <p:tag name="AS_UNIQUEID" val="279"/>
</p:tagLst>
</file>

<file path=ppt/tags/tag28.xml><?xml version="1.0" encoding="utf-8"?>
<p:tagLst xmlns:p="http://schemas.openxmlformats.org/presentationml/2006/main">
  <p:tag name="AS_UNIQUEID" val="28"/>
</p:tagLst>
</file>

<file path=ppt/tags/tag280.xml><?xml version="1.0" encoding="utf-8"?>
<p:tagLst xmlns:p="http://schemas.openxmlformats.org/presentationml/2006/main">
  <p:tag name="AS_UNIQUEID" val="280"/>
</p:tagLst>
</file>

<file path=ppt/tags/tag281.xml><?xml version="1.0" encoding="utf-8"?>
<p:tagLst xmlns:p="http://schemas.openxmlformats.org/presentationml/2006/main">
  <p:tag name="AS_UNIQUEID" val="281"/>
</p:tagLst>
</file>

<file path=ppt/tags/tag282.xml><?xml version="1.0" encoding="utf-8"?>
<p:tagLst xmlns:p="http://schemas.openxmlformats.org/presentationml/2006/main">
  <p:tag name="AS_UNIQUEID" val="282"/>
</p:tagLst>
</file>

<file path=ppt/tags/tag283.xml><?xml version="1.0" encoding="utf-8"?>
<p:tagLst xmlns:p="http://schemas.openxmlformats.org/presentationml/2006/main">
  <p:tag name="AS_UNIQUEID" val="283"/>
</p:tagLst>
</file>

<file path=ppt/tags/tag284.xml><?xml version="1.0" encoding="utf-8"?>
<p:tagLst xmlns:p="http://schemas.openxmlformats.org/presentationml/2006/main">
  <p:tag name="AS_UNIQUEID" val="284"/>
</p:tagLst>
</file>

<file path=ppt/tags/tag285.xml><?xml version="1.0" encoding="utf-8"?>
<p:tagLst xmlns:p="http://schemas.openxmlformats.org/presentationml/2006/main">
  <p:tag name="AS_UNIQUEID" val="285"/>
</p:tagLst>
</file>

<file path=ppt/tags/tag286.xml><?xml version="1.0" encoding="utf-8"?>
<p:tagLst xmlns:p="http://schemas.openxmlformats.org/presentationml/2006/main">
  <p:tag name="AS_UNIQUEID" val="286"/>
</p:tagLst>
</file>

<file path=ppt/tags/tag287.xml><?xml version="1.0" encoding="utf-8"?>
<p:tagLst xmlns:p="http://schemas.openxmlformats.org/presentationml/2006/main">
  <p:tag name="AS_UNIQUEID" val="287"/>
</p:tagLst>
</file>

<file path=ppt/tags/tag288.xml><?xml version="1.0" encoding="utf-8"?>
<p:tagLst xmlns:p="http://schemas.openxmlformats.org/presentationml/2006/main">
  <p:tag name="AS_UNIQUEID" val="288"/>
</p:tagLst>
</file>

<file path=ppt/tags/tag289.xml><?xml version="1.0" encoding="utf-8"?>
<p:tagLst xmlns:p="http://schemas.openxmlformats.org/presentationml/2006/main">
  <p:tag name="AS_UNIQUEID" val="289"/>
</p:tagLst>
</file>

<file path=ppt/tags/tag29.xml><?xml version="1.0" encoding="utf-8"?>
<p:tagLst xmlns:p="http://schemas.openxmlformats.org/presentationml/2006/main">
  <p:tag name="AS_UNIQUEID" val="29"/>
</p:tagLst>
</file>

<file path=ppt/tags/tag290.xml><?xml version="1.0" encoding="utf-8"?>
<p:tagLst xmlns:p="http://schemas.openxmlformats.org/presentationml/2006/main">
  <p:tag name="AS_UNIQUEID" val="290"/>
</p:tagLst>
</file>

<file path=ppt/tags/tag291.xml><?xml version="1.0" encoding="utf-8"?>
<p:tagLst xmlns:p="http://schemas.openxmlformats.org/presentationml/2006/main">
  <p:tag name="AS_UNIQUEID" val="291"/>
</p:tagLst>
</file>

<file path=ppt/tags/tag292.xml><?xml version="1.0" encoding="utf-8"?>
<p:tagLst xmlns:p="http://schemas.openxmlformats.org/presentationml/2006/main">
  <p:tag name="AS_UNIQUEID" val="292"/>
</p:tagLst>
</file>

<file path=ppt/tags/tag293.xml><?xml version="1.0" encoding="utf-8"?>
<p:tagLst xmlns:p="http://schemas.openxmlformats.org/presentationml/2006/main">
  <p:tag name="AS_UNIQUEID" val="293"/>
</p:tagLst>
</file>

<file path=ppt/tags/tag294.xml><?xml version="1.0" encoding="utf-8"?>
<p:tagLst xmlns:p="http://schemas.openxmlformats.org/presentationml/2006/main">
  <p:tag name="AS_UNIQUEID" val="294"/>
</p:tagLst>
</file>

<file path=ppt/tags/tag295.xml><?xml version="1.0" encoding="utf-8"?>
<p:tagLst xmlns:p="http://schemas.openxmlformats.org/presentationml/2006/main">
  <p:tag name="AS_UNIQUEID" val="295"/>
</p:tagLst>
</file>

<file path=ppt/tags/tag296.xml><?xml version="1.0" encoding="utf-8"?>
<p:tagLst xmlns:p="http://schemas.openxmlformats.org/presentationml/2006/main">
  <p:tag name="AS_UNIQUEID" val="296"/>
</p:tagLst>
</file>

<file path=ppt/tags/tag297.xml><?xml version="1.0" encoding="utf-8"?>
<p:tagLst xmlns:p="http://schemas.openxmlformats.org/presentationml/2006/main">
  <p:tag name="AS_UNIQUEID" val="297"/>
</p:tagLst>
</file>

<file path=ppt/tags/tag298.xml><?xml version="1.0" encoding="utf-8"?>
<p:tagLst xmlns:p="http://schemas.openxmlformats.org/presentationml/2006/main">
  <p:tag name="AS_UNIQUEID" val="298"/>
</p:tagLst>
</file>

<file path=ppt/tags/tag299.xml><?xml version="1.0" encoding="utf-8"?>
<p:tagLst xmlns:p="http://schemas.openxmlformats.org/presentationml/2006/main">
  <p:tag name="AS_UNIQUEID" val="299"/>
</p:tagLst>
</file>

<file path=ppt/tags/tag3.xml><?xml version="1.0" encoding="utf-8"?>
<p:tagLst xmlns:p="http://schemas.openxmlformats.org/presentationml/2006/main">
  <p:tag name="AS_UNIQUEID" val="3"/>
</p:tagLst>
</file>

<file path=ppt/tags/tag30.xml><?xml version="1.0" encoding="utf-8"?>
<p:tagLst xmlns:p="http://schemas.openxmlformats.org/presentationml/2006/main">
  <p:tag name="AS_UNIQUEID" val="30"/>
</p:tagLst>
</file>

<file path=ppt/tags/tag300.xml><?xml version="1.0" encoding="utf-8"?>
<p:tagLst xmlns:p="http://schemas.openxmlformats.org/presentationml/2006/main">
  <p:tag name="AS_UNIQUEID" val="300"/>
</p:tagLst>
</file>

<file path=ppt/tags/tag301.xml><?xml version="1.0" encoding="utf-8"?>
<p:tagLst xmlns:p="http://schemas.openxmlformats.org/presentationml/2006/main">
  <p:tag name="AS_UNIQUEID" val="301"/>
</p:tagLst>
</file>

<file path=ppt/tags/tag302.xml><?xml version="1.0" encoding="utf-8"?>
<p:tagLst xmlns:p="http://schemas.openxmlformats.org/presentationml/2006/main">
  <p:tag name="AS_UNIQUEID" val="302"/>
</p:tagLst>
</file>

<file path=ppt/tags/tag303.xml><?xml version="1.0" encoding="utf-8"?>
<p:tagLst xmlns:p="http://schemas.openxmlformats.org/presentationml/2006/main">
  <p:tag name="AS_UNIQUEID" val="303"/>
</p:tagLst>
</file>

<file path=ppt/tags/tag304.xml><?xml version="1.0" encoding="utf-8"?>
<p:tagLst xmlns:p="http://schemas.openxmlformats.org/presentationml/2006/main">
  <p:tag name="AS_UNIQUEID" val="304"/>
</p:tagLst>
</file>

<file path=ppt/tags/tag305.xml><?xml version="1.0" encoding="utf-8"?>
<p:tagLst xmlns:p="http://schemas.openxmlformats.org/presentationml/2006/main">
  <p:tag name="AS_UNIQUEID" val="305"/>
</p:tagLst>
</file>

<file path=ppt/tags/tag306.xml><?xml version="1.0" encoding="utf-8"?>
<p:tagLst xmlns:p="http://schemas.openxmlformats.org/presentationml/2006/main">
  <p:tag name="AS_UNIQUEID" val="306"/>
</p:tagLst>
</file>

<file path=ppt/tags/tag307.xml><?xml version="1.0" encoding="utf-8"?>
<p:tagLst xmlns:p="http://schemas.openxmlformats.org/presentationml/2006/main">
  <p:tag name="AS_UNIQUEID" val="307"/>
</p:tagLst>
</file>

<file path=ppt/tags/tag308.xml><?xml version="1.0" encoding="utf-8"?>
<p:tagLst xmlns:p="http://schemas.openxmlformats.org/presentationml/2006/main">
  <p:tag name="AS_UNIQUEID" val="308"/>
</p:tagLst>
</file>

<file path=ppt/tags/tag309.xml><?xml version="1.0" encoding="utf-8"?>
<p:tagLst xmlns:p="http://schemas.openxmlformats.org/presentationml/2006/main">
  <p:tag name="AS_UNIQUEID" val="309"/>
</p:tagLst>
</file>

<file path=ppt/tags/tag31.xml><?xml version="1.0" encoding="utf-8"?>
<p:tagLst xmlns:p="http://schemas.openxmlformats.org/presentationml/2006/main">
  <p:tag name="AS_UNIQUEID" val="31"/>
</p:tagLst>
</file>

<file path=ppt/tags/tag310.xml><?xml version="1.0" encoding="utf-8"?>
<p:tagLst xmlns:p="http://schemas.openxmlformats.org/presentationml/2006/main">
  <p:tag name="AS_UNIQUEID" val="310"/>
</p:tagLst>
</file>

<file path=ppt/tags/tag311.xml><?xml version="1.0" encoding="utf-8"?>
<p:tagLst xmlns:p="http://schemas.openxmlformats.org/presentationml/2006/main">
  <p:tag name="AS_UNIQUEID" val="311"/>
</p:tagLst>
</file>

<file path=ppt/tags/tag312.xml><?xml version="1.0" encoding="utf-8"?>
<p:tagLst xmlns:p="http://schemas.openxmlformats.org/presentationml/2006/main">
  <p:tag name="AS_UNIQUEID" val="312"/>
</p:tagLst>
</file>

<file path=ppt/tags/tag313.xml><?xml version="1.0" encoding="utf-8"?>
<p:tagLst xmlns:p="http://schemas.openxmlformats.org/presentationml/2006/main">
  <p:tag name="AS_UNIQUEID" val="313"/>
</p:tagLst>
</file>

<file path=ppt/tags/tag314.xml><?xml version="1.0" encoding="utf-8"?>
<p:tagLst xmlns:p="http://schemas.openxmlformats.org/presentationml/2006/main">
  <p:tag name="AS_UNIQUEID" val="314"/>
</p:tagLst>
</file>

<file path=ppt/tags/tag315.xml><?xml version="1.0" encoding="utf-8"?>
<p:tagLst xmlns:p="http://schemas.openxmlformats.org/presentationml/2006/main">
  <p:tag name="AS_UNIQUEID" val="315"/>
</p:tagLst>
</file>

<file path=ppt/tags/tag316.xml><?xml version="1.0" encoding="utf-8"?>
<p:tagLst xmlns:p="http://schemas.openxmlformats.org/presentationml/2006/main">
  <p:tag name="AS_UNIQUEID" val="316"/>
</p:tagLst>
</file>

<file path=ppt/tags/tag317.xml><?xml version="1.0" encoding="utf-8"?>
<p:tagLst xmlns:p="http://schemas.openxmlformats.org/presentationml/2006/main">
  <p:tag name="AS_UNIQUEID" val="317"/>
</p:tagLst>
</file>

<file path=ppt/tags/tag318.xml><?xml version="1.0" encoding="utf-8"?>
<p:tagLst xmlns:p="http://schemas.openxmlformats.org/presentationml/2006/main">
  <p:tag name="AS_UNIQUEID" val="318"/>
</p:tagLst>
</file>

<file path=ppt/tags/tag319.xml><?xml version="1.0" encoding="utf-8"?>
<p:tagLst xmlns:p="http://schemas.openxmlformats.org/presentationml/2006/main">
  <p:tag name="AS_UNIQUEID" val="319"/>
</p:tagLst>
</file>

<file path=ppt/tags/tag32.xml><?xml version="1.0" encoding="utf-8"?>
<p:tagLst xmlns:p="http://schemas.openxmlformats.org/presentationml/2006/main">
  <p:tag name="AS_UNIQUEID" val="32"/>
</p:tagLst>
</file>

<file path=ppt/tags/tag320.xml><?xml version="1.0" encoding="utf-8"?>
<p:tagLst xmlns:p="http://schemas.openxmlformats.org/presentationml/2006/main">
  <p:tag name="AS_UNIQUEID" val="320"/>
</p:tagLst>
</file>

<file path=ppt/tags/tag321.xml><?xml version="1.0" encoding="utf-8"?>
<p:tagLst xmlns:p="http://schemas.openxmlformats.org/presentationml/2006/main">
  <p:tag name="AS_UNIQUEID" val="321"/>
</p:tagLst>
</file>

<file path=ppt/tags/tag322.xml><?xml version="1.0" encoding="utf-8"?>
<p:tagLst xmlns:p="http://schemas.openxmlformats.org/presentationml/2006/main">
  <p:tag name="AS_UNIQUEID" val="322"/>
</p:tagLst>
</file>

<file path=ppt/tags/tag323.xml><?xml version="1.0" encoding="utf-8"?>
<p:tagLst xmlns:p="http://schemas.openxmlformats.org/presentationml/2006/main">
  <p:tag name="AS_UNIQUEID" val="323"/>
</p:tagLst>
</file>

<file path=ppt/tags/tag324.xml><?xml version="1.0" encoding="utf-8"?>
<p:tagLst xmlns:p="http://schemas.openxmlformats.org/presentationml/2006/main">
  <p:tag name="AS_UNIQUEID" val="324"/>
</p:tagLst>
</file>

<file path=ppt/tags/tag325.xml><?xml version="1.0" encoding="utf-8"?>
<p:tagLst xmlns:p="http://schemas.openxmlformats.org/presentationml/2006/main">
  <p:tag name="AS_UNIQUEID" val="325"/>
</p:tagLst>
</file>

<file path=ppt/tags/tag326.xml><?xml version="1.0" encoding="utf-8"?>
<p:tagLst xmlns:p="http://schemas.openxmlformats.org/presentationml/2006/main">
  <p:tag name="AS_UNIQUEID" val="326"/>
</p:tagLst>
</file>

<file path=ppt/tags/tag327.xml><?xml version="1.0" encoding="utf-8"?>
<p:tagLst xmlns:p="http://schemas.openxmlformats.org/presentationml/2006/main">
  <p:tag name="AS_UNIQUEID" val="327"/>
</p:tagLst>
</file>

<file path=ppt/tags/tag328.xml><?xml version="1.0" encoding="utf-8"?>
<p:tagLst xmlns:p="http://schemas.openxmlformats.org/presentationml/2006/main">
  <p:tag name="AS_UNIQUEID" val="328"/>
</p:tagLst>
</file>

<file path=ppt/tags/tag329.xml><?xml version="1.0" encoding="utf-8"?>
<p:tagLst xmlns:p="http://schemas.openxmlformats.org/presentationml/2006/main">
  <p:tag name="AS_UNIQUEID" val="329"/>
</p:tagLst>
</file>

<file path=ppt/tags/tag33.xml><?xml version="1.0" encoding="utf-8"?>
<p:tagLst xmlns:p="http://schemas.openxmlformats.org/presentationml/2006/main">
  <p:tag name="AS_UNIQUEID" val="33"/>
</p:tagLst>
</file>

<file path=ppt/tags/tag330.xml><?xml version="1.0" encoding="utf-8"?>
<p:tagLst xmlns:p="http://schemas.openxmlformats.org/presentationml/2006/main">
  <p:tag name="AS_UNIQUEID" val="330"/>
</p:tagLst>
</file>

<file path=ppt/tags/tag331.xml><?xml version="1.0" encoding="utf-8"?>
<p:tagLst xmlns:p="http://schemas.openxmlformats.org/presentationml/2006/main">
  <p:tag name="AS_UNIQUEID" val="331"/>
</p:tagLst>
</file>

<file path=ppt/tags/tag332.xml><?xml version="1.0" encoding="utf-8"?>
<p:tagLst xmlns:p="http://schemas.openxmlformats.org/presentationml/2006/main">
  <p:tag name="AS_UNIQUEID" val="332"/>
</p:tagLst>
</file>

<file path=ppt/tags/tag333.xml><?xml version="1.0" encoding="utf-8"?>
<p:tagLst xmlns:p="http://schemas.openxmlformats.org/presentationml/2006/main">
  <p:tag name="AS_UNIQUEID" val="333"/>
</p:tagLst>
</file>

<file path=ppt/tags/tag334.xml><?xml version="1.0" encoding="utf-8"?>
<p:tagLst xmlns:p="http://schemas.openxmlformats.org/presentationml/2006/main">
  <p:tag name="AS_UNIQUEID" val="334"/>
</p:tagLst>
</file>

<file path=ppt/tags/tag335.xml><?xml version="1.0" encoding="utf-8"?>
<p:tagLst xmlns:p="http://schemas.openxmlformats.org/presentationml/2006/main">
  <p:tag name="AS_UNIQUEID" val="335"/>
</p:tagLst>
</file>

<file path=ppt/tags/tag336.xml><?xml version="1.0" encoding="utf-8"?>
<p:tagLst xmlns:p="http://schemas.openxmlformats.org/presentationml/2006/main">
  <p:tag name="AS_UNIQUEID" val="336"/>
</p:tagLst>
</file>

<file path=ppt/tags/tag337.xml><?xml version="1.0" encoding="utf-8"?>
<p:tagLst xmlns:p="http://schemas.openxmlformats.org/presentationml/2006/main">
  <p:tag name="AS_UNIQUEID" val="337"/>
</p:tagLst>
</file>

<file path=ppt/tags/tag338.xml><?xml version="1.0" encoding="utf-8"?>
<p:tagLst xmlns:p="http://schemas.openxmlformats.org/presentationml/2006/main">
  <p:tag name="AS_UNIQUEID" val="338"/>
</p:tagLst>
</file>

<file path=ppt/tags/tag339.xml><?xml version="1.0" encoding="utf-8"?>
<p:tagLst xmlns:p="http://schemas.openxmlformats.org/presentationml/2006/main">
  <p:tag name="AS_UNIQUEID" val="339"/>
</p:tagLst>
</file>

<file path=ppt/tags/tag34.xml><?xml version="1.0" encoding="utf-8"?>
<p:tagLst xmlns:p="http://schemas.openxmlformats.org/presentationml/2006/main">
  <p:tag name="AS_UNIQUEID" val="34"/>
</p:tagLst>
</file>

<file path=ppt/tags/tag340.xml><?xml version="1.0" encoding="utf-8"?>
<p:tagLst xmlns:p="http://schemas.openxmlformats.org/presentationml/2006/main">
  <p:tag name="AS_UNIQUEID" val="340"/>
</p:tagLst>
</file>

<file path=ppt/tags/tag341.xml><?xml version="1.0" encoding="utf-8"?>
<p:tagLst xmlns:p="http://schemas.openxmlformats.org/presentationml/2006/main">
  <p:tag name="AS_UNIQUEID" val="341"/>
</p:tagLst>
</file>

<file path=ppt/tags/tag342.xml><?xml version="1.0" encoding="utf-8"?>
<p:tagLst xmlns:p="http://schemas.openxmlformats.org/presentationml/2006/main">
  <p:tag name="AS_UNIQUEID" val="342"/>
</p:tagLst>
</file>

<file path=ppt/tags/tag343.xml><?xml version="1.0" encoding="utf-8"?>
<p:tagLst xmlns:p="http://schemas.openxmlformats.org/presentationml/2006/main">
  <p:tag name="AS_UNIQUEID" val="343"/>
</p:tagLst>
</file>

<file path=ppt/tags/tag344.xml><?xml version="1.0" encoding="utf-8"?>
<p:tagLst xmlns:p="http://schemas.openxmlformats.org/presentationml/2006/main">
  <p:tag name="AS_UNIQUEID" val="344"/>
</p:tagLst>
</file>

<file path=ppt/tags/tag345.xml><?xml version="1.0" encoding="utf-8"?>
<p:tagLst xmlns:p="http://schemas.openxmlformats.org/presentationml/2006/main">
  <p:tag name="AS_UNIQUEID" val="345"/>
</p:tagLst>
</file>

<file path=ppt/tags/tag346.xml><?xml version="1.0" encoding="utf-8"?>
<p:tagLst xmlns:p="http://schemas.openxmlformats.org/presentationml/2006/main">
  <p:tag name="AS_UNIQUEID" val="346"/>
</p:tagLst>
</file>

<file path=ppt/tags/tag347.xml><?xml version="1.0" encoding="utf-8"?>
<p:tagLst xmlns:p="http://schemas.openxmlformats.org/presentationml/2006/main">
  <p:tag name="AS_UNIQUEID" val="347"/>
</p:tagLst>
</file>

<file path=ppt/tags/tag348.xml><?xml version="1.0" encoding="utf-8"?>
<p:tagLst xmlns:p="http://schemas.openxmlformats.org/presentationml/2006/main">
  <p:tag name="AS_UNIQUEID" val="348"/>
</p:tagLst>
</file>

<file path=ppt/tags/tag349.xml><?xml version="1.0" encoding="utf-8"?>
<p:tagLst xmlns:p="http://schemas.openxmlformats.org/presentationml/2006/main">
  <p:tag name="AS_UNIQUEID" val="349"/>
</p:tagLst>
</file>

<file path=ppt/tags/tag35.xml><?xml version="1.0" encoding="utf-8"?>
<p:tagLst xmlns:p="http://schemas.openxmlformats.org/presentationml/2006/main">
  <p:tag name="AS_UNIQUEID" val="35"/>
</p:tagLst>
</file>

<file path=ppt/tags/tag350.xml><?xml version="1.0" encoding="utf-8"?>
<p:tagLst xmlns:p="http://schemas.openxmlformats.org/presentationml/2006/main">
  <p:tag name="AS_UNIQUEID" val="350"/>
</p:tagLst>
</file>

<file path=ppt/tags/tag351.xml><?xml version="1.0" encoding="utf-8"?>
<p:tagLst xmlns:p="http://schemas.openxmlformats.org/presentationml/2006/main">
  <p:tag name="AS_UNIQUEID" val="351"/>
</p:tagLst>
</file>

<file path=ppt/tags/tag352.xml><?xml version="1.0" encoding="utf-8"?>
<p:tagLst xmlns:p="http://schemas.openxmlformats.org/presentationml/2006/main">
  <p:tag name="AS_UNIQUEID" val="352"/>
</p:tagLst>
</file>

<file path=ppt/tags/tag353.xml><?xml version="1.0" encoding="utf-8"?>
<p:tagLst xmlns:p="http://schemas.openxmlformats.org/presentationml/2006/main">
  <p:tag name="AS_UNIQUEID" val="353"/>
</p:tagLst>
</file>

<file path=ppt/tags/tag354.xml><?xml version="1.0" encoding="utf-8"?>
<p:tagLst xmlns:p="http://schemas.openxmlformats.org/presentationml/2006/main">
  <p:tag name="AS_UNIQUEID" val="354"/>
</p:tagLst>
</file>

<file path=ppt/tags/tag355.xml><?xml version="1.0" encoding="utf-8"?>
<p:tagLst xmlns:p="http://schemas.openxmlformats.org/presentationml/2006/main">
  <p:tag name="AS_UNIQUEID" val="355"/>
</p:tagLst>
</file>

<file path=ppt/tags/tag356.xml><?xml version="1.0" encoding="utf-8"?>
<p:tagLst xmlns:p="http://schemas.openxmlformats.org/presentationml/2006/main">
  <p:tag name="AS_UNIQUEID" val="356"/>
</p:tagLst>
</file>

<file path=ppt/tags/tag357.xml><?xml version="1.0" encoding="utf-8"?>
<p:tagLst xmlns:p="http://schemas.openxmlformats.org/presentationml/2006/main">
  <p:tag name="AS_UNIQUEID" val="357"/>
</p:tagLst>
</file>

<file path=ppt/tags/tag358.xml><?xml version="1.0" encoding="utf-8"?>
<p:tagLst xmlns:p="http://schemas.openxmlformats.org/presentationml/2006/main">
  <p:tag name="AS_UNIQUEID" val="358"/>
</p:tagLst>
</file>

<file path=ppt/tags/tag359.xml><?xml version="1.0" encoding="utf-8"?>
<p:tagLst xmlns:p="http://schemas.openxmlformats.org/presentationml/2006/main">
  <p:tag name="AS_UNIQUEID" val="359"/>
</p:tagLst>
</file>

<file path=ppt/tags/tag36.xml><?xml version="1.0" encoding="utf-8"?>
<p:tagLst xmlns:p="http://schemas.openxmlformats.org/presentationml/2006/main">
  <p:tag name="AS_UNIQUEID" val="36"/>
</p:tagLst>
</file>

<file path=ppt/tags/tag360.xml><?xml version="1.0" encoding="utf-8"?>
<p:tagLst xmlns:p="http://schemas.openxmlformats.org/presentationml/2006/main">
  <p:tag name="AS_UNIQUEID" val="360"/>
</p:tagLst>
</file>

<file path=ppt/tags/tag361.xml><?xml version="1.0" encoding="utf-8"?>
<p:tagLst xmlns:p="http://schemas.openxmlformats.org/presentationml/2006/main">
  <p:tag name="AS_UNIQUEID" val="361"/>
</p:tagLst>
</file>

<file path=ppt/tags/tag362.xml><?xml version="1.0" encoding="utf-8"?>
<p:tagLst xmlns:p="http://schemas.openxmlformats.org/presentationml/2006/main">
  <p:tag name="AS_UNIQUEID" val="362"/>
</p:tagLst>
</file>

<file path=ppt/tags/tag363.xml><?xml version="1.0" encoding="utf-8"?>
<p:tagLst xmlns:p="http://schemas.openxmlformats.org/presentationml/2006/main">
  <p:tag name="AS_UNIQUEID" val="363"/>
</p:tagLst>
</file>

<file path=ppt/tags/tag364.xml><?xml version="1.0" encoding="utf-8"?>
<p:tagLst xmlns:p="http://schemas.openxmlformats.org/presentationml/2006/main">
  <p:tag name="AS_UNIQUEID" val="364"/>
</p:tagLst>
</file>

<file path=ppt/tags/tag365.xml><?xml version="1.0" encoding="utf-8"?>
<p:tagLst xmlns:p="http://schemas.openxmlformats.org/presentationml/2006/main">
  <p:tag name="AS_UNIQUEID" val="365"/>
</p:tagLst>
</file>

<file path=ppt/tags/tag366.xml><?xml version="1.0" encoding="utf-8"?>
<p:tagLst xmlns:p="http://schemas.openxmlformats.org/presentationml/2006/main">
  <p:tag name="AS_UNIQUEID" val="366"/>
</p:tagLst>
</file>

<file path=ppt/tags/tag367.xml><?xml version="1.0" encoding="utf-8"?>
<p:tagLst xmlns:p="http://schemas.openxmlformats.org/presentationml/2006/main">
  <p:tag name="AS_UNIQUEID" val="367"/>
</p:tagLst>
</file>

<file path=ppt/tags/tag368.xml><?xml version="1.0" encoding="utf-8"?>
<p:tagLst xmlns:p="http://schemas.openxmlformats.org/presentationml/2006/main">
  <p:tag name="AS_UNIQUEID" val="368"/>
</p:tagLst>
</file>

<file path=ppt/tags/tag369.xml><?xml version="1.0" encoding="utf-8"?>
<p:tagLst xmlns:p="http://schemas.openxmlformats.org/presentationml/2006/main">
  <p:tag name="AS_UNIQUEID" val="369"/>
</p:tagLst>
</file>

<file path=ppt/tags/tag37.xml><?xml version="1.0" encoding="utf-8"?>
<p:tagLst xmlns:p="http://schemas.openxmlformats.org/presentationml/2006/main">
  <p:tag name="AS_UNIQUEID" val="37"/>
</p:tagLst>
</file>

<file path=ppt/tags/tag370.xml><?xml version="1.0" encoding="utf-8"?>
<p:tagLst xmlns:p="http://schemas.openxmlformats.org/presentationml/2006/main">
  <p:tag name="AS_UNIQUEID" val="370"/>
</p:tagLst>
</file>

<file path=ppt/tags/tag371.xml><?xml version="1.0" encoding="utf-8"?>
<p:tagLst xmlns:p="http://schemas.openxmlformats.org/presentationml/2006/main">
  <p:tag name="AS_UNIQUEID" val="371"/>
</p:tagLst>
</file>

<file path=ppt/tags/tag372.xml><?xml version="1.0" encoding="utf-8"?>
<p:tagLst xmlns:p="http://schemas.openxmlformats.org/presentationml/2006/main">
  <p:tag name="AS_UNIQUEID" val="372"/>
</p:tagLst>
</file>

<file path=ppt/tags/tag373.xml><?xml version="1.0" encoding="utf-8"?>
<p:tagLst xmlns:p="http://schemas.openxmlformats.org/presentationml/2006/main">
  <p:tag name="AS_UNIQUEID" val="373"/>
</p:tagLst>
</file>

<file path=ppt/tags/tag374.xml><?xml version="1.0" encoding="utf-8"?>
<p:tagLst xmlns:p="http://schemas.openxmlformats.org/presentationml/2006/main">
  <p:tag name="AS_UNIQUEID" val="374"/>
</p:tagLst>
</file>

<file path=ppt/tags/tag375.xml><?xml version="1.0" encoding="utf-8"?>
<p:tagLst xmlns:p="http://schemas.openxmlformats.org/presentationml/2006/main">
  <p:tag name="AS_UNIQUEID" val="375"/>
</p:tagLst>
</file>

<file path=ppt/tags/tag376.xml><?xml version="1.0" encoding="utf-8"?>
<p:tagLst xmlns:p="http://schemas.openxmlformats.org/presentationml/2006/main">
  <p:tag name="AS_UNIQUEID" val="376"/>
</p:tagLst>
</file>

<file path=ppt/tags/tag377.xml><?xml version="1.0" encoding="utf-8"?>
<p:tagLst xmlns:p="http://schemas.openxmlformats.org/presentationml/2006/main">
  <p:tag name="AS_UNIQUEID" val="377"/>
</p:tagLst>
</file>

<file path=ppt/tags/tag378.xml><?xml version="1.0" encoding="utf-8"?>
<p:tagLst xmlns:p="http://schemas.openxmlformats.org/presentationml/2006/main">
  <p:tag name="AS_UNIQUEID" val="378"/>
</p:tagLst>
</file>

<file path=ppt/tags/tag379.xml><?xml version="1.0" encoding="utf-8"?>
<p:tagLst xmlns:p="http://schemas.openxmlformats.org/presentationml/2006/main">
  <p:tag name="AS_UNIQUEID" val="379"/>
</p:tagLst>
</file>

<file path=ppt/tags/tag38.xml><?xml version="1.0" encoding="utf-8"?>
<p:tagLst xmlns:p="http://schemas.openxmlformats.org/presentationml/2006/main">
  <p:tag name="AS_UNIQUEID" val="38"/>
</p:tagLst>
</file>

<file path=ppt/tags/tag380.xml><?xml version="1.0" encoding="utf-8"?>
<p:tagLst xmlns:p="http://schemas.openxmlformats.org/presentationml/2006/main">
  <p:tag name="AS_UNIQUEID" val="0"/>
</p:tagLst>
</file>

<file path=ppt/tags/tag381.xml><?xml version="1.0" encoding="utf-8"?>
<p:tagLst xmlns:p="http://schemas.openxmlformats.org/presentationml/2006/main">
  <p:tag name="AS_UNIQUEID" val="380"/>
</p:tagLst>
</file>

<file path=ppt/tags/tag382.xml><?xml version="1.0" encoding="utf-8"?>
<p:tagLst xmlns:p="http://schemas.openxmlformats.org/presentationml/2006/main">
  <p:tag name="AS_UNIQUEID" val="381"/>
</p:tagLst>
</file>

<file path=ppt/tags/tag383.xml><?xml version="1.0" encoding="utf-8"?>
<p:tagLst xmlns:p="http://schemas.openxmlformats.org/presentationml/2006/main">
  <p:tag name="AS_OS" val="Unix 3.10 unknown"/>
  <p:tag name="AS_RELEASE_DATE" val="2020.11.30"/>
  <p:tag name="AS_TITLE" val="Aspose.Slides for Java"/>
  <p:tag name="AS_VERSION" val="20.11"/>
</p:tagLst>
</file>

<file path=ppt/tags/tag39.xml><?xml version="1.0" encoding="utf-8"?>
<p:tagLst xmlns:p="http://schemas.openxmlformats.org/presentationml/2006/main">
  <p:tag name="AS_UNIQUEID" val="39"/>
</p:tagLst>
</file>

<file path=ppt/tags/tag4.xml><?xml version="1.0" encoding="utf-8"?>
<p:tagLst xmlns:p="http://schemas.openxmlformats.org/presentationml/2006/main">
  <p:tag name="AS_UNIQUEID" val="4"/>
</p:tagLst>
</file>

<file path=ppt/tags/tag40.xml><?xml version="1.0" encoding="utf-8"?>
<p:tagLst xmlns:p="http://schemas.openxmlformats.org/presentationml/2006/main">
  <p:tag name="AS_UNIQUEID" val="40"/>
</p:tagLst>
</file>

<file path=ppt/tags/tag41.xml><?xml version="1.0" encoding="utf-8"?>
<p:tagLst xmlns:p="http://schemas.openxmlformats.org/presentationml/2006/main">
  <p:tag name="AS_UNIQUEID" val="41"/>
</p:tagLst>
</file>

<file path=ppt/tags/tag42.xml><?xml version="1.0" encoding="utf-8"?>
<p:tagLst xmlns:p="http://schemas.openxmlformats.org/presentationml/2006/main">
  <p:tag name="AS_UNIQUEID" val="42"/>
</p:tagLst>
</file>

<file path=ppt/tags/tag43.xml><?xml version="1.0" encoding="utf-8"?>
<p:tagLst xmlns:p="http://schemas.openxmlformats.org/presentationml/2006/main">
  <p:tag name="AS_UNIQUEID" val="43"/>
</p:tagLst>
</file>

<file path=ppt/tags/tag44.xml><?xml version="1.0" encoding="utf-8"?>
<p:tagLst xmlns:p="http://schemas.openxmlformats.org/presentationml/2006/main">
  <p:tag name="AS_UNIQUEID" val="44"/>
</p:tagLst>
</file>

<file path=ppt/tags/tag45.xml><?xml version="1.0" encoding="utf-8"?>
<p:tagLst xmlns:p="http://schemas.openxmlformats.org/presentationml/2006/main">
  <p:tag name="AS_UNIQUEID" val="45"/>
</p:tagLst>
</file>

<file path=ppt/tags/tag46.xml><?xml version="1.0" encoding="utf-8"?>
<p:tagLst xmlns:p="http://schemas.openxmlformats.org/presentationml/2006/main">
  <p:tag name="AS_UNIQUEID" val="46"/>
</p:tagLst>
</file>

<file path=ppt/tags/tag47.xml><?xml version="1.0" encoding="utf-8"?>
<p:tagLst xmlns:p="http://schemas.openxmlformats.org/presentationml/2006/main">
  <p:tag name="AS_UNIQUEID" val="47"/>
</p:tagLst>
</file>

<file path=ppt/tags/tag48.xml><?xml version="1.0" encoding="utf-8"?>
<p:tagLst xmlns:p="http://schemas.openxmlformats.org/presentationml/2006/main">
  <p:tag name="AS_UNIQUEID" val="48"/>
</p:tagLst>
</file>

<file path=ppt/tags/tag49.xml><?xml version="1.0" encoding="utf-8"?>
<p:tagLst xmlns:p="http://schemas.openxmlformats.org/presentationml/2006/main">
  <p:tag name="AS_UNIQUEID" val="49"/>
</p:tagLst>
</file>

<file path=ppt/tags/tag5.xml><?xml version="1.0" encoding="utf-8"?>
<p:tagLst xmlns:p="http://schemas.openxmlformats.org/presentationml/2006/main">
  <p:tag name="AS_UNIQUEID" val="5"/>
</p:tagLst>
</file>

<file path=ppt/tags/tag50.xml><?xml version="1.0" encoding="utf-8"?>
<p:tagLst xmlns:p="http://schemas.openxmlformats.org/presentationml/2006/main">
  <p:tag name="AS_UNIQUEID" val="50"/>
</p:tagLst>
</file>

<file path=ppt/tags/tag51.xml><?xml version="1.0" encoding="utf-8"?>
<p:tagLst xmlns:p="http://schemas.openxmlformats.org/presentationml/2006/main">
  <p:tag name="AS_UNIQUEID" val="51"/>
</p:tagLst>
</file>

<file path=ppt/tags/tag52.xml><?xml version="1.0" encoding="utf-8"?>
<p:tagLst xmlns:p="http://schemas.openxmlformats.org/presentationml/2006/main">
  <p:tag name="AS_UNIQUEID" val="52"/>
</p:tagLst>
</file>

<file path=ppt/tags/tag53.xml><?xml version="1.0" encoding="utf-8"?>
<p:tagLst xmlns:p="http://schemas.openxmlformats.org/presentationml/2006/main">
  <p:tag name="AS_UNIQUEID" val="53"/>
</p:tagLst>
</file>

<file path=ppt/tags/tag54.xml><?xml version="1.0" encoding="utf-8"?>
<p:tagLst xmlns:p="http://schemas.openxmlformats.org/presentationml/2006/main">
  <p:tag name="AS_UNIQUEID" val="54"/>
</p:tagLst>
</file>

<file path=ppt/tags/tag55.xml><?xml version="1.0" encoding="utf-8"?>
<p:tagLst xmlns:p="http://schemas.openxmlformats.org/presentationml/2006/main">
  <p:tag name="AS_UNIQUEID" val="55"/>
</p:tagLst>
</file>

<file path=ppt/tags/tag56.xml><?xml version="1.0" encoding="utf-8"?>
<p:tagLst xmlns:p="http://schemas.openxmlformats.org/presentationml/2006/main">
  <p:tag name="AS_UNIQUEID" val="56"/>
</p:tagLst>
</file>

<file path=ppt/tags/tag57.xml><?xml version="1.0" encoding="utf-8"?>
<p:tagLst xmlns:p="http://schemas.openxmlformats.org/presentationml/2006/main">
  <p:tag name="AS_UNIQUEID" val="57"/>
</p:tagLst>
</file>

<file path=ppt/tags/tag58.xml><?xml version="1.0" encoding="utf-8"?>
<p:tagLst xmlns:p="http://schemas.openxmlformats.org/presentationml/2006/main">
  <p:tag name="AS_UNIQUEID" val="58"/>
</p:tagLst>
</file>

<file path=ppt/tags/tag59.xml><?xml version="1.0" encoding="utf-8"?>
<p:tagLst xmlns:p="http://schemas.openxmlformats.org/presentationml/2006/main">
  <p:tag name="AS_UNIQUEID" val="59"/>
</p:tagLst>
</file>

<file path=ppt/tags/tag6.xml><?xml version="1.0" encoding="utf-8"?>
<p:tagLst xmlns:p="http://schemas.openxmlformats.org/presentationml/2006/main">
  <p:tag name="AS_UNIQUEID" val="6"/>
</p:tagLst>
</file>

<file path=ppt/tags/tag60.xml><?xml version="1.0" encoding="utf-8"?>
<p:tagLst xmlns:p="http://schemas.openxmlformats.org/presentationml/2006/main">
  <p:tag name="AS_UNIQUEID" val="60"/>
</p:tagLst>
</file>

<file path=ppt/tags/tag61.xml><?xml version="1.0" encoding="utf-8"?>
<p:tagLst xmlns:p="http://schemas.openxmlformats.org/presentationml/2006/main">
  <p:tag name="AS_UNIQUEID" val="61"/>
</p:tagLst>
</file>

<file path=ppt/tags/tag62.xml><?xml version="1.0" encoding="utf-8"?>
<p:tagLst xmlns:p="http://schemas.openxmlformats.org/presentationml/2006/main">
  <p:tag name="AS_UNIQUEID" val="62"/>
</p:tagLst>
</file>

<file path=ppt/tags/tag63.xml><?xml version="1.0" encoding="utf-8"?>
<p:tagLst xmlns:p="http://schemas.openxmlformats.org/presentationml/2006/main">
  <p:tag name="AS_UNIQUEID" val="63"/>
</p:tagLst>
</file>

<file path=ppt/tags/tag64.xml><?xml version="1.0" encoding="utf-8"?>
<p:tagLst xmlns:p="http://schemas.openxmlformats.org/presentationml/2006/main">
  <p:tag name="AS_UNIQUEID" val="64"/>
</p:tagLst>
</file>

<file path=ppt/tags/tag65.xml><?xml version="1.0" encoding="utf-8"?>
<p:tagLst xmlns:p="http://schemas.openxmlformats.org/presentationml/2006/main">
  <p:tag name="AS_UNIQUEID" val="65"/>
</p:tagLst>
</file>

<file path=ppt/tags/tag66.xml><?xml version="1.0" encoding="utf-8"?>
<p:tagLst xmlns:p="http://schemas.openxmlformats.org/presentationml/2006/main">
  <p:tag name="AS_UNIQUEID" val="66"/>
</p:tagLst>
</file>

<file path=ppt/tags/tag67.xml><?xml version="1.0" encoding="utf-8"?>
<p:tagLst xmlns:p="http://schemas.openxmlformats.org/presentationml/2006/main">
  <p:tag name="AS_UNIQUEID" val="67"/>
</p:tagLst>
</file>

<file path=ppt/tags/tag68.xml><?xml version="1.0" encoding="utf-8"?>
<p:tagLst xmlns:p="http://schemas.openxmlformats.org/presentationml/2006/main">
  <p:tag name="AS_UNIQUEID" val="68"/>
</p:tagLst>
</file>

<file path=ppt/tags/tag69.xml><?xml version="1.0" encoding="utf-8"?>
<p:tagLst xmlns:p="http://schemas.openxmlformats.org/presentationml/2006/main">
  <p:tag name="AS_UNIQUEID" val="69"/>
</p:tagLst>
</file>

<file path=ppt/tags/tag7.xml><?xml version="1.0" encoding="utf-8"?>
<p:tagLst xmlns:p="http://schemas.openxmlformats.org/presentationml/2006/main">
  <p:tag name="AS_UNIQUEID" val="7"/>
</p:tagLst>
</file>

<file path=ppt/tags/tag70.xml><?xml version="1.0" encoding="utf-8"?>
<p:tagLst xmlns:p="http://schemas.openxmlformats.org/presentationml/2006/main">
  <p:tag name="AS_UNIQUEID" val="70"/>
</p:tagLst>
</file>

<file path=ppt/tags/tag71.xml><?xml version="1.0" encoding="utf-8"?>
<p:tagLst xmlns:p="http://schemas.openxmlformats.org/presentationml/2006/main">
  <p:tag name="AS_UNIQUEID" val="71"/>
</p:tagLst>
</file>

<file path=ppt/tags/tag72.xml><?xml version="1.0" encoding="utf-8"?>
<p:tagLst xmlns:p="http://schemas.openxmlformats.org/presentationml/2006/main">
  <p:tag name="AS_UNIQUEID" val="72"/>
</p:tagLst>
</file>

<file path=ppt/tags/tag73.xml><?xml version="1.0" encoding="utf-8"?>
<p:tagLst xmlns:p="http://schemas.openxmlformats.org/presentationml/2006/main">
  <p:tag name="AS_UNIQUEID" val="73"/>
</p:tagLst>
</file>

<file path=ppt/tags/tag74.xml><?xml version="1.0" encoding="utf-8"?>
<p:tagLst xmlns:p="http://schemas.openxmlformats.org/presentationml/2006/main">
  <p:tag name="AS_UNIQUEID" val="74"/>
</p:tagLst>
</file>

<file path=ppt/tags/tag75.xml><?xml version="1.0" encoding="utf-8"?>
<p:tagLst xmlns:p="http://schemas.openxmlformats.org/presentationml/2006/main">
  <p:tag name="AS_UNIQUEID" val="75"/>
</p:tagLst>
</file>

<file path=ppt/tags/tag76.xml><?xml version="1.0" encoding="utf-8"?>
<p:tagLst xmlns:p="http://schemas.openxmlformats.org/presentationml/2006/main">
  <p:tag name="AS_UNIQUEID" val="76"/>
</p:tagLst>
</file>

<file path=ppt/tags/tag77.xml><?xml version="1.0" encoding="utf-8"?>
<p:tagLst xmlns:p="http://schemas.openxmlformats.org/presentationml/2006/main">
  <p:tag name="AS_UNIQUEID" val="77"/>
</p:tagLst>
</file>

<file path=ppt/tags/tag78.xml><?xml version="1.0" encoding="utf-8"?>
<p:tagLst xmlns:p="http://schemas.openxmlformats.org/presentationml/2006/main">
  <p:tag name="AS_UNIQUEID" val="78"/>
</p:tagLst>
</file>

<file path=ppt/tags/tag79.xml><?xml version="1.0" encoding="utf-8"?>
<p:tagLst xmlns:p="http://schemas.openxmlformats.org/presentationml/2006/main">
  <p:tag name="AS_UNIQUEID" val="79"/>
</p:tagLst>
</file>

<file path=ppt/tags/tag8.xml><?xml version="1.0" encoding="utf-8"?>
<p:tagLst xmlns:p="http://schemas.openxmlformats.org/presentationml/2006/main">
  <p:tag name="AS_UNIQUEID" val="8"/>
</p:tagLst>
</file>

<file path=ppt/tags/tag80.xml><?xml version="1.0" encoding="utf-8"?>
<p:tagLst xmlns:p="http://schemas.openxmlformats.org/presentationml/2006/main">
  <p:tag name="AS_UNIQUEID" val="80"/>
</p:tagLst>
</file>

<file path=ppt/tags/tag81.xml><?xml version="1.0" encoding="utf-8"?>
<p:tagLst xmlns:p="http://schemas.openxmlformats.org/presentationml/2006/main">
  <p:tag name="AS_UNIQUEID" val="81"/>
</p:tagLst>
</file>

<file path=ppt/tags/tag82.xml><?xml version="1.0" encoding="utf-8"?>
<p:tagLst xmlns:p="http://schemas.openxmlformats.org/presentationml/2006/main">
  <p:tag name="AS_UNIQUEID" val="82"/>
</p:tagLst>
</file>

<file path=ppt/tags/tag83.xml><?xml version="1.0" encoding="utf-8"?>
<p:tagLst xmlns:p="http://schemas.openxmlformats.org/presentationml/2006/main">
  <p:tag name="AS_UNIQUEID" val="83"/>
</p:tagLst>
</file>

<file path=ppt/tags/tag84.xml><?xml version="1.0" encoding="utf-8"?>
<p:tagLst xmlns:p="http://schemas.openxmlformats.org/presentationml/2006/main">
  <p:tag name="AS_UNIQUEID" val="84"/>
</p:tagLst>
</file>

<file path=ppt/tags/tag85.xml><?xml version="1.0" encoding="utf-8"?>
<p:tagLst xmlns:p="http://schemas.openxmlformats.org/presentationml/2006/main">
  <p:tag name="AS_UNIQUEID" val="85"/>
</p:tagLst>
</file>

<file path=ppt/tags/tag86.xml><?xml version="1.0" encoding="utf-8"?>
<p:tagLst xmlns:p="http://schemas.openxmlformats.org/presentationml/2006/main">
  <p:tag name="AS_UNIQUEID" val="86"/>
</p:tagLst>
</file>

<file path=ppt/tags/tag87.xml><?xml version="1.0" encoding="utf-8"?>
<p:tagLst xmlns:p="http://schemas.openxmlformats.org/presentationml/2006/main">
  <p:tag name="AS_UNIQUEID" val="87"/>
</p:tagLst>
</file>

<file path=ppt/tags/tag88.xml><?xml version="1.0" encoding="utf-8"?>
<p:tagLst xmlns:p="http://schemas.openxmlformats.org/presentationml/2006/main">
  <p:tag name="AS_UNIQUEID" val="88"/>
</p:tagLst>
</file>

<file path=ppt/tags/tag89.xml><?xml version="1.0" encoding="utf-8"?>
<p:tagLst xmlns:p="http://schemas.openxmlformats.org/presentationml/2006/main">
  <p:tag name="AS_UNIQUEID" val="89"/>
</p:tagLst>
</file>

<file path=ppt/tags/tag9.xml><?xml version="1.0" encoding="utf-8"?>
<p:tagLst xmlns:p="http://schemas.openxmlformats.org/presentationml/2006/main">
  <p:tag name="AS_UNIQUEID" val="9"/>
</p:tagLst>
</file>

<file path=ppt/tags/tag90.xml><?xml version="1.0" encoding="utf-8"?>
<p:tagLst xmlns:p="http://schemas.openxmlformats.org/presentationml/2006/main">
  <p:tag name="AS_UNIQUEID" val="90"/>
</p:tagLst>
</file>

<file path=ppt/tags/tag91.xml><?xml version="1.0" encoding="utf-8"?>
<p:tagLst xmlns:p="http://schemas.openxmlformats.org/presentationml/2006/main">
  <p:tag name="AS_UNIQUEID" val="91"/>
</p:tagLst>
</file>

<file path=ppt/tags/tag92.xml><?xml version="1.0" encoding="utf-8"?>
<p:tagLst xmlns:p="http://schemas.openxmlformats.org/presentationml/2006/main">
  <p:tag name="AS_UNIQUEID" val="92"/>
</p:tagLst>
</file>

<file path=ppt/tags/tag93.xml><?xml version="1.0" encoding="utf-8"?>
<p:tagLst xmlns:p="http://schemas.openxmlformats.org/presentationml/2006/main">
  <p:tag name="AS_UNIQUEID" val="93"/>
</p:tagLst>
</file>

<file path=ppt/tags/tag94.xml><?xml version="1.0" encoding="utf-8"?>
<p:tagLst xmlns:p="http://schemas.openxmlformats.org/presentationml/2006/main">
  <p:tag name="AS_UNIQUEID" val="94"/>
</p:tagLst>
</file>

<file path=ppt/tags/tag95.xml><?xml version="1.0" encoding="utf-8"?>
<p:tagLst xmlns:p="http://schemas.openxmlformats.org/presentationml/2006/main">
  <p:tag name="AS_UNIQUEID" val="95"/>
</p:tagLst>
</file>

<file path=ppt/tags/tag96.xml><?xml version="1.0" encoding="utf-8"?>
<p:tagLst xmlns:p="http://schemas.openxmlformats.org/presentationml/2006/main">
  <p:tag name="AS_UNIQUEID" val="96"/>
</p:tagLst>
</file>

<file path=ppt/tags/tag97.xml><?xml version="1.0" encoding="utf-8"?>
<p:tagLst xmlns:p="http://schemas.openxmlformats.org/presentationml/2006/main">
  <p:tag name="AS_UNIQUEID" val="97"/>
</p:tagLst>
</file>

<file path=ppt/tags/tag98.xml><?xml version="1.0" encoding="utf-8"?>
<p:tagLst xmlns:p="http://schemas.openxmlformats.org/presentationml/2006/main">
  <p:tag name="AS_UNIQUEID" val="98"/>
</p:tagLst>
</file>

<file path=ppt/tags/tag99.xml><?xml version="1.0" encoding="utf-8"?>
<p:tagLst xmlns:p="http://schemas.openxmlformats.org/presentationml/2006/main">
  <p:tag name="AS_UNIQUEID" val="9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77</Paragraphs>
  <Slides>24</Slides>
  <Notes>1</Notes>
  <TotalTime>0</TotalTime>
  <HiddenSlides>0</HiddenSlides>
  <MMClips>1</MMClips>
  <ScaleCrop>0</ScaleCrop>
  <HeadingPairs>
    <vt:vector baseType="variant" size="6">
      <vt:variant>
        <vt:lpstr>Fonts used</vt:lpstr>
      </vt:variant>
      <vt:variant>
        <vt:i4>13</vt:i4>
      </vt:variant>
      <vt:variant>
        <vt:lpstr>Theme</vt:lpstr>
      </vt:variant>
      <vt:variant>
        <vt:i4>1</vt:i4>
      </vt:variant>
      <vt:variant>
        <vt:lpstr>Slide Titles</vt:lpstr>
      </vt:variant>
      <vt:variant>
        <vt:i4>24</vt:i4>
      </vt:variant>
    </vt:vector>
  </HeadingPairs>
  <TitlesOfParts>
    <vt:vector baseType="lpstr" size="38">
      <vt:lpstr>Arial</vt:lpstr>
      <vt:lpstr>等线 Light</vt:lpstr>
      <vt:lpstr>等线</vt:lpstr>
      <vt:lpstr>宋体</vt:lpstr>
      <vt:lpstr>Calibri Light</vt:lpstr>
      <vt:lpstr>Calibri</vt:lpstr>
      <vt:lpstr>仿宋</vt:lpstr>
      <vt:lpstr>华文隶书</vt:lpstr>
      <vt:lpstr>微软雅黑 Light</vt:lpstr>
      <vt:lpstr>Times New Roman</vt:lpstr>
      <vt:lpstr>Century Gothic</vt:lpstr>
      <vt:lpstr>华文楷体</vt:lpstr>
      <vt:lpstr>方正姚体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2021-01-11T13:31:05.758</cp:lastPrinted>
  <dcterms:created xsi:type="dcterms:W3CDTF">2021-01-11T13:31:05Z</dcterms:created>
  <dcterms:modified xsi:type="dcterms:W3CDTF">2021-01-11T05:31:09Z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